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10" r:id="rId2"/>
    <p:sldId id="259" r:id="rId3"/>
    <p:sldId id="261" r:id="rId4"/>
    <p:sldId id="262" r:id="rId5"/>
    <p:sldId id="309" r:id="rId6"/>
    <p:sldId id="263" r:id="rId7"/>
    <p:sldId id="265" r:id="rId8"/>
    <p:sldId id="267" r:id="rId9"/>
    <p:sldId id="268" r:id="rId10"/>
    <p:sldId id="269" r:id="rId11"/>
    <p:sldId id="271" r:id="rId12"/>
    <p:sldId id="272" r:id="rId13"/>
    <p:sldId id="273" r:id="rId14"/>
    <p:sldId id="287" r:id="rId15"/>
    <p:sldId id="274" r:id="rId16"/>
    <p:sldId id="275" r:id="rId17"/>
    <p:sldId id="276" r:id="rId18"/>
    <p:sldId id="277" r:id="rId19"/>
    <p:sldId id="290" r:id="rId20"/>
    <p:sldId id="312" r:id="rId21"/>
    <p:sldId id="289" r:id="rId22"/>
    <p:sldId id="303" r:id="rId23"/>
    <p:sldId id="283" r:id="rId24"/>
    <p:sldId id="284" r:id="rId25"/>
    <p:sldId id="285" r:id="rId26"/>
    <p:sldId id="286"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D" initials="D" lastIdx="8" clrIdx="0">
    <p:extLst>
      <p:ext uri="{19B8F6BF-5375-455C-9EA6-DF929625EA0E}">
        <p15:presenceInfo xmlns:p15="http://schemas.microsoft.com/office/powerpoint/2012/main" userId="D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4" autoAdjust="0"/>
    <p:restoredTop sz="94660"/>
  </p:normalViewPr>
  <p:slideViewPr>
    <p:cSldViewPr snapToGrid="0" showGuides="1">
      <p:cViewPr varScale="1">
        <p:scale>
          <a:sx n="70" d="100"/>
          <a:sy n="70" d="100"/>
        </p:scale>
        <p:origin x="556" y="68"/>
      </p:cViewPr>
      <p:guideLst>
        <p:guide orient="horz" pos="2136"/>
        <p:guide pos="3864"/>
      </p:guideLst>
    </p:cSldViewPr>
  </p:slideViewPr>
  <p:notesTextViewPr>
    <p:cViewPr>
      <p:scale>
        <a:sx n="1" d="1"/>
        <a:sy n="1" d="1"/>
      </p:scale>
      <p:origin x="0" y="0"/>
    </p:cViewPr>
  </p:notesTextViewPr>
  <p:notesViewPr>
    <p:cSldViewPr snapToGrid="0" showGuides="1">
      <p:cViewPr varScale="1">
        <p:scale>
          <a:sx n="64" d="100"/>
          <a:sy n="64" d="100"/>
        </p:scale>
        <p:origin x="310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C5D6D-9EC5-494C-949B-F708C42B2D39}"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US"/>
        </a:p>
      </dgm:t>
    </dgm:pt>
    <dgm:pt modelId="{B5B76D39-9A86-496C-A635-1B9B35C724F9}">
      <dgm:prSet phldrT="[Text]" custT="1"/>
      <dgm:spPr/>
      <dgm:t>
        <a:bodyPr/>
        <a:lstStyle/>
        <a:p>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Tiền</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đề</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khoa</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học</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tự</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nhiên</a:t>
          </a:r>
          <a:endParaRPr lang="en-US" sz="2800" i="0" dirty="0">
            <a:latin typeface="Times New Roman" panose="02020603050405020304" pitchFamily="18" charset="0"/>
            <a:cs typeface="Times New Roman" panose="02020603050405020304" pitchFamily="18" charset="0"/>
          </a:endParaRPr>
        </a:p>
      </dgm:t>
    </dgm:pt>
    <dgm:pt modelId="{DC92F2D5-B88E-4BC4-A562-1E1D3D7A9432}" type="parTrans" cxnId="{27B33C29-0852-46C0-BA67-D3E03AE52315}">
      <dgm:prSet/>
      <dgm:spPr/>
      <dgm:t>
        <a:bodyPr/>
        <a:lstStyle/>
        <a:p>
          <a:endParaRPr lang="en-US"/>
        </a:p>
      </dgm:t>
    </dgm:pt>
    <dgm:pt modelId="{9E141B72-C924-4CBF-93A9-509CE8BE561D}" type="sibTrans" cxnId="{27B33C29-0852-46C0-BA67-D3E03AE52315}">
      <dgm:prSet/>
      <dgm:spPr/>
      <dgm:t>
        <a:bodyPr/>
        <a:lstStyle/>
        <a:p>
          <a:endParaRPr lang="en-US"/>
        </a:p>
      </dgm:t>
    </dgm:pt>
    <dgm:pt modelId="{F71D8762-423A-4F39-BE6C-1AF6BD85E624}">
      <dgm:prSet phldrT="[Text]" custT="1"/>
      <dgm:spPr/>
      <dgm:t>
        <a:bodyPr/>
        <a:lstStyle/>
        <a:p>
          <a:pPr>
            <a:lnSpc>
              <a:spcPct val="100000"/>
            </a:lnSpc>
          </a:pPr>
          <a:r>
            <a:rPr lang="en-SG" sz="2600" dirty="0" err="1">
              <a:latin typeface="Times New Roman" panose="02020603050405020304" pitchFamily="18" charset="0"/>
              <a:cs typeface="Times New Roman" panose="02020603050405020304" pitchFamily="18" charset="0"/>
            </a:rPr>
            <a:t>Học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thuyết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hóa</a:t>
          </a:r>
        </a:p>
        <a:p>
          <a:pPr>
            <a:lnSpc>
              <a:spcPct val="100000"/>
            </a:lnSpc>
          </a:pPr>
          <a:r>
            <a:rPr lang="en-SG" sz="2200" dirty="0">
              <a:latin typeface="Times New Roman" panose="02020603050405020304" pitchFamily="18" charset="0"/>
              <a:cs typeface="Times New Roman" panose="02020603050405020304" pitchFamily="18" charset="0"/>
            </a:rPr>
            <a:t>Charles Darwin </a:t>
          </a:r>
        </a:p>
      </dgm:t>
    </dgm:pt>
    <dgm:pt modelId="{F26E938F-DC82-4ED7-98BE-3E7D87B58E6F}" type="parTrans" cxnId="{32D25621-15F3-4F27-B7DD-4DA1149FC0BA}">
      <dgm:prSet/>
      <dgm:spPr/>
      <dgm:t>
        <a:bodyPr/>
        <a:lstStyle/>
        <a:p>
          <a:endParaRPr lang="en-US"/>
        </a:p>
      </dgm:t>
    </dgm:pt>
    <dgm:pt modelId="{7E3980E3-7E04-4454-946C-1C07FC052EF2}" type="sibTrans" cxnId="{32D25621-15F3-4F27-B7DD-4DA1149FC0BA}">
      <dgm:prSet/>
      <dgm:spPr/>
      <dgm:t>
        <a:bodyPr/>
        <a:lstStyle/>
        <a:p>
          <a:endParaRPr lang="en-US"/>
        </a:p>
      </dgm:t>
    </dgm:pt>
    <dgm:pt modelId="{F9494523-8382-4E3B-A588-7D95D8C8FC69}">
      <dgm:prSet phldrT="[Text]" custT="1"/>
      <dgm:spPr/>
      <dgm:t>
        <a:bodyPr/>
        <a:lstStyle/>
        <a:p>
          <a:endParaRPr lang="en-SG" sz="2400" dirty="0">
            <a:latin typeface="Times New Roman" panose="02020603050405020304" pitchFamily="18" charset="0"/>
            <a:cs typeface="Times New Roman" panose="02020603050405020304" pitchFamily="18" charset="0"/>
          </a:endParaRPr>
        </a:p>
        <a:p>
          <a:endParaRPr lang="en-SG" sz="2400" dirty="0">
            <a:latin typeface="Times New Roman" panose="02020603050405020304" pitchFamily="18" charset="0"/>
            <a:cs typeface="Times New Roman" panose="02020603050405020304" pitchFamily="18" charset="0"/>
          </a:endParaRPr>
        </a:p>
        <a:p>
          <a:r>
            <a:rPr lang="en-SG" sz="2400" dirty="0" err="1">
              <a:latin typeface="Times New Roman" panose="02020603050405020304" pitchFamily="18" charset="0"/>
              <a:cs typeface="Times New Roman" panose="02020603050405020304" pitchFamily="18" charset="0"/>
            </a:rPr>
            <a:t>Định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bảo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toàn</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chuyển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hóa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năng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lượng</a:t>
          </a:r>
          <a:endParaRPr lang="en-SG" sz="2400" dirty="0">
            <a:latin typeface="Times New Roman" panose="02020603050405020304" pitchFamily="18" charset="0"/>
            <a:cs typeface="Times New Roman" panose="02020603050405020304" pitchFamily="18" charset="0"/>
          </a:endParaRPr>
        </a:p>
        <a:p>
          <a:r>
            <a:rPr lang="en-SG" sz="2400" dirty="0" err="1">
              <a:latin typeface="Times New Roman" panose="02020603050405020304" pitchFamily="18" charset="0"/>
              <a:cs typeface="Times New Roman" panose="02020603050405020304" pitchFamily="18" charset="0"/>
            </a:rPr>
            <a:t>M.V.Lomonosov</a:t>
          </a:r>
          <a:r>
            <a:rPr lang="en-SG" sz="2400" dirty="0">
              <a:latin typeface="Times New Roman" panose="02020603050405020304" pitchFamily="18" charset="0"/>
              <a:cs typeface="Times New Roman" panose="02020603050405020304" pitchFamily="18" charset="0"/>
            </a:rPr>
            <a:t> </a:t>
          </a:r>
        </a:p>
        <a:p>
          <a:r>
            <a:rPr lang="en-SG" sz="2400" dirty="0">
              <a:latin typeface="Times New Roman" panose="02020603050405020304" pitchFamily="18" charset="0"/>
              <a:cs typeface="Times New Roman" panose="02020603050405020304" pitchFamily="18" charset="0"/>
            </a:rPr>
            <a:t>Robert Mayer</a:t>
          </a:r>
        </a:p>
        <a:p>
          <a:endParaRPr lang="en-SG"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dgm:t>
    </dgm:pt>
    <dgm:pt modelId="{FDFE7CD5-9E0E-4EDF-A819-840FC04F4802}" type="parTrans" cxnId="{0C1002D5-A5F5-4EB2-B1FE-555331ED6B6B}">
      <dgm:prSet/>
      <dgm:spPr/>
      <dgm:t>
        <a:bodyPr/>
        <a:lstStyle/>
        <a:p>
          <a:endParaRPr lang="en-US"/>
        </a:p>
      </dgm:t>
    </dgm:pt>
    <dgm:pt modelId="{81AF7AD1-D011-4729-A48A-DD3E6DE7A440}" type="sibTrans" cxnId="{0C1002D5-A5F5-4EB2-B1FE-555331ED6B6B}">
      <dgm:prSet/>
      <dgm:spPr/>
      <dgm:t>
        <a:bodyPr/>
        <a:lstStyle/>
        <a:p>
          <a:endParaRPr lang="en-US"/>
        </a:p>
      </dgm:t>
    </dgm:pt>
    <dgm:pt modelId="{550A313B-CA94-4AF7-B31F-33EC91E03B93}">
      <dgm:prSet phldrT="[Text]" custT="1"/>
      <dgm:spPr/>
      <dgm:t>
        <a:bodyPr/>
        <a:lstStyle/>
        <a:p>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thuyết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bào</a:t>
          </a:r>
          <a:endParaRPr lang="en-SG" sz="2400" dirty="0">
            <a:latin typeface="Times New Roman" panose="02020603050405020304" pitchFamily="18" charset="0"/>
            <a:cs typeface="Times New Roman" panose="02020603050405020304" pitchFamily="18" charset="0"/>
          </a:endParaRPr>
        </a:p>
        <a:p>
          <a:r>
            <a:rPr lang="en-SG" sz="2400" dirty="0">
              <a:latin typeface="Times New Roman" panose="02020603050405020304" pitchFamily="18" charset="0"/>
              <a:cs typeface="Times New Roman" panose="02020603050405020304" pitchFamily="18" charset="0"/>
            </a:rPr>
            <a:t>Matthias </a:t>
          </a:r>
          <a:r>
            <a:rPr lang="en-SG" sz="2400" dirty="0" err="1">
              <a:latin typeface="Times New Roman" panose="02020603050405020304" pitchFamily="18" charset="0"/>
              <a:cs typeface="Times New Roman" panose="02020603050405020304" pitchFamily="18" charset="0"/>
            </a:rPr>
            <a:t>Jakob</a:t>
          </a:r>
          <a:r>
            <a:rPr lang="en-SG" sz="2400" dirty="0">
              <a:latin typeface="Times New Roman" panose="02020603050405020304" pitchFamily="18" charset="0"/>
              <a:cs typeface="Times New Roman" panose="02020603050405020304" pitchFamily="18" charset="0"/>
            </a:rPr>
            <a:t> Schleiden</a:t>
          </a:r>
        </a:p>
        <a:p>
          <a:r>
            <a:rPr lang="en-SG" sz="2400" dirty="0">
              <a:latin typeface="Times New Roman" panose="02020603050405020304" pitchFamily="18" charset="0"/>
              <a:cs typeface="Times New Roman" panose="02020603050405020304" pitchFamily="18" charset="0"/>
            </a:rPr>
            <a:t>Theodor Schwann </a:t>
          </a:r>
          <a:endParaRPr lang="en-US" sz="2400" dirty="0">
            <a:latin typeface="Times New Roman" panose="02020603050405020304" pitchFamily="18" charset="0"/>
            <a:cs typeface="Times New Roman" panose="02020603050405020304" pitchFamily="18" charset="0"/>
          </a:endParaRPr>
        </a:p>
      </dgm:t>
    </dgm:pt>
    <dgm:pt modelId="{280A3E51-8B36-48CE-8952-648D64F66399}" type="parTrans" cxnId="{219307F3-A5C7-42AC-9787-06C25286B6A4}">
      <dgm:prSet/>
      <dgm:spPr/>
      <dgm:t>
        <a:bodyPr/>
        <a:lstStyle/>
        <a:p>
          <a:endParaRPr lang="en-US"/>
        </a:p>
      </dgm:t>
    </dgm:pt>
    <dgm:pt modelId="{431AB214-F1CD-479E-A9A3-F4F660B0C47E}" type="sibTrans" cxnId="{219307F3-A5C7-42AC-9787-06C25286B6A4}">
      <dgm:prSet/>
      <dgm:spPr/>
      <dgm:t>
        <a:bodyPr/>
        <a:lstStyle/>
        <a:p>
          <a:endParaRPr lang="en-US"/>
        </a:p>
      </dgm:t>
    </dgm:pt>
    <dgm:pt modelId="{A6BB98BD-8694-4707-BCA2-494506458994}" type="pres">
      <dgm:prSet presAssocID="{D38C5D6D-9EC5-494C-949B-F708C42B2D39}" presName="hierChild1" presStyleCnt="0">
        <dgm:presLayoutVars>
          <dgm:orgChart val="1"/>
          <dgm:chPref val="1"/>
          <dgm:dir/>
          <dgm:animOne val="branch"/>
          <dgm:animLvl val="lvl"/>
          <dgm:resizeHandles/>
        </dgm:presLayoutVars>
      </dgm:prSet>
      <dgm:spPr/>
    </dgm:pt>
    <dgm:pt modelId="{2138199A-CAC7-4B3F-807D-B418F4C08A59}" type="pres">
      <dgm:prSet presAssocID="{B5B76D39-9A86-496C-A635-1B9B35C724F9}" presName="hierRoot1" presStyleCnt="0">
        <dgm:presLayoutVars>
          <dgm:hierBranch val="init"/>
        </dgm:presLayoutVars>
      </dgm:prSet>
      <dgm:spPr/>
    </dgm:pt>
    <dgm:pt modelId="{66FCD87B-014E-4781-907A-6ED947838E3E}" type="pres">
      <dgm:prSet presAssocID="{B5B76D39-9A86-496C-A635-1B9B35C724F9}" presName="rootComposite1" presStyleCnt="0"/>
      <dgm:spPr/>
    </dgm:pt>
    <dgm:pt modelId="{891659E0-00AF-46B7-B79B-14699D5BE380}" type="pres">
      <dgm:prSet presAssocID="{B5B76D39-9A86-496C-A635-1B9B35C724F9}" presName="rootText1" presStyleLbl="node0" presStyleIdx="0" presStyleCnt="1" custScaleX="208395" custScaleY="55923" custLinFactNeighborX="1227" custLinFactNeighborY="-56270">
        <dgm:presLayoutVars>
          <dgm:chPref val="3"/>
        </dgm:presLayoutVars>
      </dgm:prSet>
      <dgm:spPr/>
    </dgm:pt>
    <dgm:pt modelId="{CB34733A-59F1-4D43-B1B2-FF4131262A9A}" type="pres">
      <dgm:prSet presAssocID="{B5B76D39-9A86-496C-A635-1B9B35C724F9}" presName="rootConnector1" presStyleLbl="node1" presStyleIdx="0" presStyleCnt="0"/>
      <dgm:spPr/>
    </dgm:pt>
    <dgm:pt modelId="{2E0DBCC3-1186-4EC8-8B14-B8AA11FA3BDF}" type="pres">
      <dgm:prSet presAssocID="{B5B76D39-9A86-496C-A635-1B9B35C724F9}" presName="hierChild2" presStyleCnt="0"/>
      <dgm:spPr/>
    </dgm:pt>
    <dgm:pt modelId="{196C4D36-65F2-4E95-B06C-A99B1605A4A0}" type="pres">
      <dgm:prSet presAssocID="{F26E938F-DC82-4ED7-98BE-3E7D87B58E6F}" presName="Name37" presStyleLbl="parChTrans1D2" presStyleIdx="0" presStyleCnt="3"/>
      <dgm:spPr/>
    </dgm:pt>
    <dgm:pt modelId="{013294E1-67A5-4CC3-90EA-20D0031C3E19}" type="pres">
      <dgm:prSet presAssocID="{F71D8762-423A-4F39-BE6C-1AF6BD85E624}" presName="hierRoot2" presStyleCnt="0">
        <dgm:presLayoutVars>
          <dgm:hierBranch val="init"/>
        </dgm:presLayoutVars>
      </dgm:prSet>
      <dgm:spPr/>
    </dgm:pt>
    <dgm:pt modelId="{79FA0FFD-F272-41C9-BAC9-B3A129B4EF0D}" type="pres">
      <dgm:prSet presAssocID="{F71D8762-423A-4F39-BE6C-1AF6BD85E624}" presName="rootComposite" presStyleCnt="0"/>
      <dgm:spPr/>
    </dgm:pt>
    <dgm:pt modelId="{5538C78E-88E4-454E-B7E3-2E6CC252F32C}" type="pres">
      <dgm:prSet presAssocID="{F71D8762-423A-4F39-BE6C-1AF6BD85E624}" presName="rootText" presStyleLbl="node2" presStyleIdx="0" presStyleCnt="3" custScaleY="114607" custLinFactNeighborX="8182" custLinFactNeighborY="-42098">
        <dgm:presLayoutVars>
          <dgm:chPref val="3"/>
        </dgm:presLayoutVars>
      </dgm:prSet>
      <dgm:spPr/>
    </dgm:pt>
    <dgm:pt modelId="{74B4A017-1CDE-4571-BDD9-9857FB9CA29D}" type="pres">
      <dgm:prSet presAssocID="{F71D8762-423A-4F39-BE6C-1AF6BD85E624}" presName="rootConnector" presStyleLbl="node2" presStyleIdx="0" presStyleCnt="3"/>
      <dgm:spPr/>
    </dgm:pt>
    <dgm:pt modelId="{3B6078D3-87EA-4638-A0F6-F4BD6E3EC9E4}" type="pres">
      <dgm:prSet presAssocID="{F71D8762-423A-4F39-BE6C-1AF6BD85E624}" presName="hierChild4" presStyleCnt="0"/>
      <dgm:spPr/>
    </dgm:pt>
    <dgm:pt modelId="{E672B60A-0C11-4549-9DAE-885874ECAE50}" type="pres">
      <dgm:prSet presAssocID="{F71D8762-423A-4F39-BE6C-1AF6BD85E624}" presName="hierChild5" presStyleCnt="0"/>
      <dgm:spPr/>
    </dgm:pt>
    <dgm:pt modelId="{703B7508-2F92-4AD9-9FE1-864217715423}" type="pres">
      <dgm:prSet presAssocID="{FDFE7CD5-9E0E-4EDF-A819-840FC04F4802}" presName="Name37" presStyleLbl="parChTrans1D2" presStyleIdx="1" presStyleCnt="3"/>
      <dgm:spPr/>
    </dgm:pt>
    <dgm:pt modelId="{D6950341-4D0D-46F3-990C-E369152A12D1}" type="pres">
      <dgm:prSet presAssocID="{F9494523-8382-4E3B-A588-7D95D8C8FC69}" presName="hierRoot2" presStyleCnt="0">
        <dgm:presLayoutVars>
          <dgm:hierBranch val="init"/>
        </dgm:presLayoutVars>
      </dgm:prSet>
      <dgm:spPr/>
    </dgm:pt>
    <dgm:pt modelId="{D2402696-3F31-4213-B99A-9EA77B3606ED}" type="pres">
      <dgm:prSet presAssocID="{F9494523-8382-4E3B-A588-7D95D8C8FC69}" presName="rootComposite" presStyleCnt="0"/>
      <dgm:spPr/>
    </dgm:pt>
    <dgm:pt modelId="{1F64565D-1CDF-4718-9A70-ACCD7872BEA9}" type="pres">
      <dgm:prSet presAssocID="{F9494523-8382-4E3B-A588-7D95D8C8FC69}" presName="rootText" presStyleLbl="node2" presStyleIdx="1" presStyleCnt="3" custScaleX="111482" custScaleY="111650" custLinFactNeighborX="0" custLinFactNeighborY="-42098">
        <dgm:presLayoutVars>
          <dgm:chPref val="3"/>
        </dgm:presLayoutVars>
      </dgm:prSet>
      <dgm:spPr/>
    </dgm:pt>
    <dgm:pt modelId="{4AC852CD-7157-4347-A161-5058920853C7}" type="pres">
      <dgm:prSet presAssocID="{F9494523-8382-4E3B-A588-7D95D8C8FC69}" presName="rootConnector" presStyleLbl="node2" presStyleIdx="1" presStyleCnt="3"/>
      <dgm:spPr/>
    </dgm:pt>
    <dgm:pt modelId="{7B68413A-1E34-40B5-9A35-E84A08D741BD}" type="pres">
      <dgm:prSet presAssocID="{F9494523-8382-4E3B-A588-7D95D8C8FC69}" presName="hierChild4" presStyleCnt="0"/>
      <dgm:spPr/>
    </dgm:pt>
    <dgm:pt modelId="{1605D20A-A156-4BBE-B1EA-D9A81BFE6B5E}" type="pres">
      <dgm:prSet presAssocID="{F9494523-8382-4E3B-A588-7D95D8C8FC69}" presName="hierChild5" presStyleCnt="0"/>
      <dgm:spPr/>
    </dgm:pt>
    <dgm:pt modelId="{DB7E0707-6CCB-4B8B-8AAD-6621951C1822}" type="pres">
      <dgm:prSet presAssocID="{280A3E51-8B36-48CE-8952-648D64F66399}" presName="Name37" presStyleLbl="parChTrans1D2" presStyleIdx="2" presStyleCnt="3"/>
      <dgm:spPr/>
    </dgm:pt>
    <dgm:pt modelId="{D4F666D0-D4C8-4CE4-93D7-F467DAC6F230}" type="pres">
      <dgm:prSet presAssocID="{550A313B-CA94-4AF7-B31F-33EC91E03B93}" presName="hierRoot2" presStyleCnt="0">
        <dgm:presLayoutVars>
          <dgm:hierBranch val="init"/>
        </dgm:presLayoutVars>
      </dgm:prSet>
      <dgm:spPr/>
    </dgm:pt>
    <dgm:pt modelId="{6457B979-C0EC-4091-84F7-398554249B66}" type="pres">
      <dgm:prSet presAssocID="{550A313B-CA94-4AF7-B31F-33EC91E03B93}" presName="rootComposite" presStyleCnt="0"/>
      <dgm:spPr/>
    </dgm:pt>
    <dgm:pt modelId="{78C52A51-DB20-4CFD-B264-D23359DA0FA1}" type="pres">
      <dgm:prSet presAssocID="{550A313B-CA94-4AF7-B31F-33EC91E03B93}" presName="rootText" presStyleLbl="node2" presStyleIdx="2" presStyleCnt="3" custScaleY="108624" custLinFactNeighborX="1" custLinFactNeighborY="-40134">
        <dgm:presLayoutVars>
          <dgm:chPref val="3"/>
        </dgm:presLayoutVars>
      </dgm:prSet>
      <dgm:spPr/>
    </dgm:pt>
    <dgm:pt modelId="{8E93C9EB-07E3-4D1B-AD85-A134118A7790}" type="pres">
      <dgm:prSet presAssocID="{550A313B-CA94-4AF7-B31F-33EC91E03B93}" presName="rootConnector" presStyleLbl="node2" presStyleIdx="2" presStyleCnt="3"/>
      <dgm:spPr/>
    </dgm:pt>
    <dgm:pt modelId="{D29CD13B-1066-425F-BE9A-A8794ADA40BE}" type="pres">
      <dgm:prSet presAssocID="{550A313B-CA94-4AF7-B31F-33EC91E03B93}" presName="hierChild4" presStyleCnt="0"/>
      <dgm:spPr/>
    </dgm:pt>
    <dgm:pt modelId="{E114311D-A735-4725-9B9F-EDD00EA39417}" type="pres">
      <dgm:prSet presAssocID="{550A313B-CA94-4AF7-B31F-33EC91E03B93}" presName="hierChild5" presStyleCnt="0"/>
      <dgm:spPr/>
    </dgm:pt>
    <dgm:pt modelId="{76434550-1F94-42E5-B95C-BDC3767A3A2F}" type="pres">
      <dgm:prSet presAssocID="{B5B76D39-9A86-496C-A635-1B9B35C724F9}" presName="hierChild3" presStyleCnt="0"/>
      <dgm:spPr/>
    </dgm:pt>
  </dgm:ptLst>
  <dgm:cxnLst>
    <dgm:cxn modelId="{06D6EF0C-D3C5-4FF2-854B-B74CE3AB4964}" type="presOf" srcId="{550A313B-CA94-4AF7-B31F-33EC91E03B93}" destId="{78C52A51-DB20-4CFD-B264-D23359DA0FA1}" srcOrd="0" destOrd="0" presId="urn:microsoft.com/office/officeart/2005/8/layout/orgChart1"/>
    <dgm:cxn modelId="{9195D917-5264-4FE1-9DE2-B859AC4011AA}" type="presOf" srcId="{F26E938F-DC82-4ED7-98BE-3E7D87B58E6F}" destId="{196C4D36-65F2-4E95-B06C-A99B1605A4A0}" srcOrd="0" destOrd="0" presId="urn:microsoft.com/office/officeart/2005/8/layout/orgChart1"/>
    <dgm:cxn modelId="{32D25621-15F3-4F27-B7DD-4DA1149FC0BA}" srcId="{B5B76D39-9A86-496C-A635-1B9B35C724F9}" destId="{F71D8762-423A-4F39-BE6C-1AF6BD85E624}" srcOrd="0" destOrd="0" parTransId="{F26E938F-DC82-4ED7-98BE-3E7D87B58E6F}" sibTransId="{7E3980E3-7E04-4454-946C-1C07FC052EF2}"/>
    <dgm:cxn modelId="{27B33C29-0852-46C0-BA67-D3E03AE52315}" srcId="{D38C5D6D-9EC5-494C-949B-F708C42B2D39}" destId="{B5B76D39-9A86-496C-A635-1B9B35C724F9}" srcOrd="0" destOrd="0" parTransId="{DC92F2D5-B88E-4BC4-A562-1E1D3D7A9432}" sibTransId="{9E141B72-C924-4CBF-93A9-509CE8BE561D}"/>
    <dgm:cxn modelId="{0A668B3F-23AA-4B71-B93A-F3E856EBB3D5}" type="presOf" srcId="{D38C5D6D-9EC5-494C-949B-F708C42B2D39}" destId="{A6BB98BD-8694-4707-BCA2-494506458994}" srcOrd="0" destOrd="0" presId="urn:microsoft.com/office/officeart/2005/8/layout/orgChart1"/>
    <dgm:cxn modelId="{92681651-F6DA-4246-B9A5-FBB917E3B1A8}" type="presOf" srcId="{280A3E51-8B36-48CE-8952-648D64F66399}" destId="{DB7E0707-6CCB-4B8B-8AAD-6621951C1822}" srcOrd="0" destOrd="0" presId="urn:microsoft.com/office/officeart/2005/8/layout/orgChart1"/>
    <dgm:cxn modelId="{26FA7376-47F1-44FC-9E8F-73C91317D502}" type="presOf" srcId="{B5B76D39-9A86-496C-A635-1B9B35C724F9}" destId="{CB34733A-59F1-4D43-B1B2-FF4131262A9A}" srcOrd="1" destOrd="0" presId="urn:microsoft.com/office/officeart/2005/8/layout/orgChart1"/>
    <dgm:cxn modelId="{15C95A78-4627-4A60-80D7-A4BECE2ED856}" type="presOf" srcId="{F71D8762-423A-4F39-BE6C-1AF6BD85E624}" destId="{74B4A017-1CDE-4571-BDD9-9857FB9CA29D}" srcOrd="1" destOrd="0" presId="urn:microsoft.com/office/officeart/2005/8/layout/orgChart1"/>
    <dgm:cxn modelId="{11F28280-9940-4D55-BE9C-D0A31B1FE270}" type="presOf" srcId="{F9494523-8382-4E3B-A588-7D95D8C8FC69}" destId="{4AC852CD-7157-4347-A161-5058920853C7}" srcOrd="1" destOrd="0" presId="urn:microsoft.com/office/officeart/2005/8/layout/orgChart1"/>
    <dgm:cxn modelId="{FE185DBC-A0EC-4068-83AA-73E29A3D48DC}" type="presOf" srcId="{FDFE7CD5-9E0E-4EDF-A819-840FC04F4802}" destId="{703B7508-2F92-4AD9-9FE1-864217715423}" srcOrd="0" destOrd="0" presId="urn:microsoft.com/office/officeart/2005/8/layout/orgChart1"/>
    <dgm:cxn modelId="{00E7DAC3-1C67-48F4-9A72-9ECF18C82A3C}" type="presOf" srcId="{F9494523-8382-4E3B-A588-7D95D8C8FC69}" destId="{1F64565D-1CDF-4718-9A70-ACCD7872BEA9}" srcOrd="0" destOrd="0" presId="urn:microsoft.com/office/officeart/2005/8/layout/orgChart1"/>
    <dgm:cxn modelId="{79BB67C8-ADDE-4028-82CC-04457A815500}" type="presOf" srcId="{F71D8762-423A-4F39-BE6C-1AF6BD85E624}" destId="{5538C78E-88E4-454E-B7E3-2E6CC252F32C}" srcOrd="0" destOrd="0" presId="urn:microsoft.com/office/officeart/2005/8/layout/orgChart1"/>
    <dgm:cxn modelId="{0C1002D5-A5F5-4EB2-B1FE-555331ED6B6B}" srcId="{B5B76D39-9A86-496C-A635-1B9B35C724F9}" destId="{F9494523-8382-4E3B-A588-7D95D8C8FC69}" srcOrd="1" destOrd="0" parTransId="{FDFE7CD5-9E0E-4EDF-A819-840FC04F4802}" sibTransId="{81AF7AD1-D011-4729-A48A-DD3E6DE7A440}"/>
    <dgm:cxn modelId="{26D710EE-285C-4050-BC86-383A9CC404FB}" type="presOf" srcId="{B5B76D39-9A86-496C-A635-1B9B35C724F9}" destId="{891659E0-00AF-46B7-B79B-14699D5BE380}" srcOrd="0" destOrd="0" presId="urn:microsoft.com/office/officeart/2005/8/layout/orgChart1"/>
    <dgm:cxn modelId="{219307F3-A5C7-42AC-9787-06C25286B6A4}" srcId="{B5B76D39-9A86-496C-A635-1B9B35C724F9}" destId="{550A313B-CA94-4AF7-B31F-33EC91E03B93}" srcOrd="2" destOrd="0" parTransId="{280A3E51-8B36-48CE-8952-648D64F66399}" sibTransId="{431AB214-F1CD-479E-A9A3-F4F660B0C47E}"/>
    <dgm:cxn modelId="{1936A3FF-153D-447F-8674-A62E7734FCE6}" type="presOf" srcId="{550A313B-CA94-4AF7-B31F-33EC91E03B93}" destId="{8E93C9EB-07E3-4D1B-AD85-A134118A7790}" srcOrd="1" destOrd="0" presId="urn:microsoft.com/office/officeart/2005/8/layout/orgChart1"/>
    <dgm:cxn modelId="{1EAC306A-6062-4B01-A997-2E116A549DB5}" type="presParOf" srcId="{A6BB98BD-8694-4707-BCA2-494506458994}" destId="{2138199A-CAC7-4B3F-807D-B418F4C08A59}" srcOrd="0" destOrd="0" presId="urn:microsoft.com/office/officeart/2005/8/layout/orgChart1"/>
    <dgm:cxn modelId="{41760304-3F73-4145-B20F-DF86BBD80889}" type="presParOf" srcId="{2138199A-CAC7-4B3F-807D-B418F4C08A59}" destId="{66FCD87B-014E-4781-907A-6ED947838E3E}" srcOrd="0" destOrd="0" presId="urn:microsoft.com/office/officeart/2005/8/layout/orgChart1"/>
    <dgm:cxn modelId="{719837DF-F4E6-4563-8916-7395AD7B8F56}" type="presParOf" srcId="{66FCD87B-014E-4781-907A-6ED947838E3E}" destId="{891659E0-00AF-46B7-B79B-14699D5BE380}" srcOrd="0" destOrd="0" presId="urn:microsoft.com/office/officeart/2005/8/layout/orgChart1"/>
    <dgm:cxn modelId="{30A1CE13-2066-4A6B-A80F-087DBA0D3383}" type="presParOf" srcId="{66FCD87B-014E-4781-907A-6ED947838E3E}" destId="{CB34733A-59F1-4D43-B1B2-FF4131262A9A}" srcOrd="1" destOrd="0" presId="urn:microsoft.com/office/officeart/2005/8/layout/orgChart1"/>
    <dgm:cxn modelId="{0A7DB56E-E146-4758-B013-CCD8BB0223E4}" type="presParOf" srcId="{2138199A-CAC7-4B3F-807D-B418F4C08A59}" destId="{2E0DBCC3-1186-4EC8-8B14-B8AA11FA3BDF}" srcOrd="1" destOrd="0" presId="urn:microsoft.com/office/officeart/2005/8/layout/orgChart1"/>
    <dgm:cxn modelId="{575D2A0E-3117-48C4-8506-BFF1A5C8021A}" type="presParOf" srcId="{2E0DBCC3-1186-4EC8-8B14-B8AA11FA3BDF}" destId="{196C4D36-65F2-4E95-B06C-A99B1605A4A0}" srcOrd="0" destOrd="0" presId="urn:microsoft.com/office/officeart/2005/8/layout/orgChart1"/>
    <dgm:cxn modelId="{C7AD7914-E3FD-4473-B2B5-3C600B18C80C}" type="presParOf" srcId="{2E0DBCC3-1186-4EC8-8B14-B8AA11FA3BDF}" destId="{013294E1-67A5-4CC3-90EA-20D0031C3E19}" srcOrd="1" destOrd="0" presId="urn:microsoft.com/office/officeart/2005/8/layout/orgChart1"/>
    <dgm:cxn modelId="{09CD2445-B3F1-42BD-8641-48679FF474CE}" type="presParOf" srcId="{013294E1-67A5-4CC3-90EA-20D0031C3E19}" destId="{79FA0FFD-F272-41C9-BAC9-B3A129B4EF0D}" srcOrd="0" destOrd="0" presId="urn:microsoft.com/office/officeart/2005/8/layout/orgChart1"/>
    <dgm:cxn modelId="{48E69002-C4DC-44B6-9BFC-63506AE5D86C}" type="presParOf" srcId="{79FA0FFD-F272-41C9-BAC9-B3A129B4EF0D}" destId="{5538C78E-88E4-454E-B7E3-2E6CC252F32C}" srcOrd="0" destOrd="0" presId="urn:microsoft.com/office/officeart/2005/8/layout/orgChart1"/>
    <dgm:cxn modelId="{EA49F06E-FB2D-41E6-B2ED-02EDCD32D4DE}" type="presParOf" srcId="{79FA0FFD-F272-41C9-BAC9-B3A129B4EF0D}" destId="{74B4A017-1CDE-4571-BDD9-9857FB9CA29D}" srcOrd="1" destOrd="0" presId="urn:microsoft.com/office/officeart/2005/8/layout/orgChart1"/>
    <dgm:cxn modelId="{A01E5D86-FDE2-4A40-B6D1-109046BFA6A2}" type="presParOf" srcId="{013294E1-67A5-4CC3-90EA-20D0031C3E19}" destId="{3B6078D3-87EA-4638-A0F6-F4BD6E3EC9E4}" srcOrd="1" destOrd="0" presId="urn:microsoft.com/office/officeart/2005/8/layout/orgChart1"/>
    <dgm:cxn modelId="{15F75857-D028-4709-9207-2B15916A001A}" type="presParOf" srcId="{013294E1-67A5-4CC3-90EA-20D0031C3E19}" destId="{E672B60A-0C11-4549-9DAE-885874ECAE50}" srcOrd="2" destOrd="0" presId="urn:microsoft.com/office/officeart/2005/8/layout/orgChart1"/>
    <dgm:cxn modelId="{464EC4B2-2FBE-46F9-983E-F7B389BCB154}" type="presParOf" srcId="{2E0DBCC3-1186-4EC8-8B14-B8AA11FA3BDF}" destId="{703B7508-2F92-4AD9-9FE1-864217715423}" srcOrd="2" destOrd="0" presId="urn:microsoft.com/office/officeart/2005/8/layout/orgChart1"/>
    <dgm:cxn modelId="{16D038E6-C3BE-4E94-8DE2-A0007259E866}" type="presParOf" srcId="{2E0DBCC3-1186-4EC8-8B14-B8AA11FA3BDF}" destId="{D6950341-4D0D-46F3-990C-E369152A12D1}" srcOrd="3" destOrd="0" presId="urn:microsoft.com/office/officeart/2005/8/layout/orgChart1"/>
    <dgm:cxn modelId="{D65D6EA1-5BCE-411A-B732-D82A8FE68FFD}" type="presParOf" srcId="{D6950341-4D0D-46F3-990C-E369152A12D1}" destId="{D2402696-3F31-4213-B99A-9EA77B3606ED}" srcOrd="0" destOrd="0" presId="urn:microsoft.com/office/officeart/2005/8/layout/orgChart1"/>
    <dgm:cxn modelId="{291C6CB8-F55B-4EF3-B539-B247C3A3A30B}" type="presParOf" srcId="{D2402696-3F31-4213-B99A-9EA77B3606ED}" destId="{1F64565D-1CDF-4718-9A70-ACCD7872BEA9}" srcOrd="0" destOrd="0" presId="urn:microsoft.com/office/officeart/2005/8/layout/orgChart1"/>
    <dgm:cxn modelId="{A08BB72E-BE8E-4CAF-B041-67B0365B5A93}" type="presParOf" srcId="{D2402696-3F31-4213-B99A-9EA77B3606ED}" destId="{4AC852CD-7157-4347-A161-5058920853C7}" srcOrd="1" destOrd="0" presId="urn:microsoft.com/office/officeart/2005/8/layout/orgChart1"/>
    <dgm:cxn modelId="{FAD73A57-8BCB-420B-AA48-5AAFAF35E3EE}" type="presParOf" srcId="{D6950341-4D0D-46F3-990C-E369152A12D1}" destId="{7B68413A-1E34-40B5-9A35-E84A08D741BD}" srcOrd="1" destOrd="0" presId="urn:microsoft.com/office/officeart/2005/8/layout/orgChart1"/>
    <dgm:cxn modelId="{846F4017-4977-4A4C-8089-27032472D0B1}" type="presParOf" srcId="{D6950341-4D0D-46F3-990C-E369152A12D1}" destId="{1605D20A-A156-4BBE-B1EA-D9A81BFE6B5E}" srcOrd="2" destOrd="0" presId="urn:microsoft.com/office/officeart/2005/8/layout/orgChart1"/>
    <dgm:cxn modelId="{44C7B3BA-D48C-4BA6-95DB-F80EECC94D72}" type="presParOf" srcId="{2E0DBCC3-1186-4EC8-8B14-B8AA11FA3BDF}" destId="{DB7E0707-6CCB-4B8B-8AAD-6621951C1822}" srcOrd="4" destOrd="0" presId="urn:microsoft.com/office/officeart/2005/8/layout/orgChart1"/>
    <dgm:cxn modelId="{2EA70322-F853-4F21-8646-FFAC8C6021D2}" type="presParOf" srcId="{2E0DBCC3-1186-4EC8-8B14-B8AA11FA3BDF}" destId="{D4F666D0-D4C8-4CE4-93D7-F467DAC6F230}" srcOrd="5" destOrd="0" presId="urn:microsoft.com/office/officeart/2005/8/layout/orgChart1"/>
    <dgm:cxn modelId="{F432D66D-BE00-4AFA-9D5C-F0226F324BD6}" type="presParOf" srcId="{D4F666D0-D4C8-4CE4-93D7-F467DAC6F230}" destId="{6457B979-C0EC-4091-84F7-398554249B66}" srcOrd="0" destOrd="0" presId="urn:microsoft.com/office/officeart/2005/8/layout/orgChart1"/>
    <dgm:cxn modelId="{CCB2B879-A485-442B-A69C-93282F4ECDF6}" type="presParOf" srcId="{6457B979-C0EC-4091-84F7-398554249B66}" destId="{78C52A51-DB20-4CFD-B264-D23359DA0FA1}" srcOrd="0" destOrd="0" presId="urn:microsoft.com/office/officeart/2005/8/layout/orgChart1"/>
    <dgm:cxn modelId="{9101AB70-894E-4CF5-A9B4-7535B758C1B0}" type="presParOf" srcId="{6457B979-C0EC-4091-84F7-398554249B66}" destId="{8E93C9EB-07E3-4D1B-AD85-A134118A7790}" srcOrd="1" destOrd="0" presId="urn:microsoft.com/office/officeart/2005/8/layout/orgChart1"/>
    <dgm:cxn modelId="{B25F73E7-2352-49B3-AF27-638CE0863700}" type="presParOf" srcId="{D4F666D0-D4C8-4CE4-93D7-F467DAC6F230}" destId="{D29CD13B-1066-425F-BE9A-A8794ADA40BE}" srcOrd="1" destOrd="0" presId="urn:microsoft.com/office/officeart/2005/8/layout/orgChart1"/>
    <dgm:cxn modelId="{04510C49-2E20-4D3A-AA85-F212B5199F21}" type="presParOf" srcId="{D4F666D0-D4C8-4CE4-93D7-F467DAC6F230}" destId="{E114311D-A735-4725-9B9F-EDD00EA39417}" srcOrd="2" destOrd="0" presId="urn:microsoft.com/office/officeart/2005/8/layout/orgChart1"/>
    <dgm:cxn modelId="{FB5CFFDD-E719-46AC-8541-768D8887BA69}" type="presParOf" srcId="{2138199A-CAC7-4B3F-807D-B418F4C08A59}" destId="{76434550-1F94-42E5-B95C-BDC3767A3A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C5D6D-9EC5-494C-949B-F708C42B2D39}"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US"/>
        </a:p>
      </dgm:t>
    </dgm:pt>
    <dgm:pt modelId="{B5B76D39-9A86-496C-A635-1B9B35C724F9}">
      <dgm:prSet phldrT="[Text]" custT="1"/>
      <dgm:spPr/>
      <dgm:t>
        <a:bodyPr/>
        <a:lstStyle/>
        <a:p>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Tiền</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đề</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tư</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tưởng</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lý</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luận</a:t>
          </a:r>
          <a:endParaRPr lang="en-US" sz="3200" i="0" dirty="0">
            <a:latin typeface="Times New Roman" panose="02020603050405020304" pitchFamily="18" charset="0"/>
            <a:cs typeface="Times New Roman" panose="02020603050405020304" pitchFamily="18" charset="0"/>
          </a:endParaRPr>
        </a:p>
      </dgm:t>
    </dgm:pt>
    <dgm:pt modelId="{DC92F2D5-B88E-4BC4-A562-1E1D3D7A9432}" type="parTrans" cxnId="{27B33C29-0852-46C0-BA67-D3E03AE52315}">
      <dgm:prSet/>
      <dgm:spPr/>
      <dgm:t>
        <a:bodyPr/>
        <a:lstStyle/>
        <a:p>
          <a:endParaRPr lang="en-US"/>
        </a:p>
      </dgm:t>
    </dgm:pt>
    <dgm:pt modelId="{9E141B72-C924-4CBF-93A9-509CE8BE561D}" type="sibTrans" cxnId="{27B33C29-0852-46C0-BA67-D3E03AE52315}">
      <dgm:prSet/>
      <dgm:spPr/>
      <dgm:t>
        <a:bodyPr/>
        <a:lstStyle/>
        <a:p>
          <a:endParaRPr lang="en-US"/>
        </a:p>
      </dgm:t>
    </dgm:pt>
    <dgm:pt modelId="{F71D8762-423A-4F39-BE6C-1AF6BD85E624}">
      <dgm:prSet phldrT="[Text]" custT="1"/>
      <dgm:spPr/>
      <dgm:t>
        <a:bodyPr/>
        <a:lstStyle/>
        <a:p>
          <a:pPr>
            <a:lnSpc>
              <a:spcPct val="100000"/>
            </a:lnSpc>
          </a:pPr>
          <a:r>
            <a:rPr lang="en-SG" sz="2400" dirty="0" err="1">
              <a:latin typeface="Times New Roman" panose="02020603050405020304" pitchFamily="18" charset="0"/>
              <a:cs typeface="Times New Roman" panose="02020603050405020304" pitchFamily="18" charset="0"/>
            </a:rPr>
            <a:t>Triết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Đức</a:t>
          </a:r>
          <a:r>
            <a:rPr lang="en-SG" sz="2400" dirty="0">
              <a:latin typeface="Times New Roman" panose="02020603050405020304" pitchFamily="18" charset="0"/>
              <a:cs typeface="Times New Roman" panose="02020603050405020304" pitchFamily="18" charset="0"/>
            </a:rPr>
            <a:t> </a:t>
          </a:r>
        </a:p>
        <a:p>
          <a:pPr>
            <a:lnSpc>
              <a:spcPct val="100000"/>
            </a:lnSpc>
          </a:pPr>
          <a:r>
            <a:rPr lang="en-SG" sz="2400" dirty="0" err="1">
              <a:latin typeface="Times New Roman" panose="02020603050405020304" pitchFamily="18" charset="0"/>
              <a:cs typeface="Times New Roman" panose="02020603050405020304" pitchFamily="18" charset="0"/>
            </a:rPr>
            <a:t>Ph.Hêghen</a:t>
          </a:r>
          <a:endParaRPr lang="en-SG" sz="2400" dirty="0">
            <a:latin typeface="Times New Roman" panose="02020603050405020304" pitchFamily="18" charset="0"/>
            <a:cs typeface="Times New Roman" panose="02020603050405020304" pitchFamily="18" charset="0"/>
          </a:endParaRPr>
        </a:p>
        <a:p>
          <a:pPr>
            <a:lnSpc>
              <a:spcPct val="100000"/>
            </a:lnSpc>
          </a:pPr>
          <a:r>
            <a:rPr lang="en-SG" sz="2400" dirty="0" err="1">
              <a:latin typeface="Times New Roman" panose="02020603050405020304" pitchFamily="18" charset="0"/>
              <a:cs typeface="Times New Roman" panose="02020603050405020304" pitchFamily="18" charset="0"/>
            </a:rPr>
            <a:t>L.Phoiơbắc</a:t>
          </a:r>
          <a:endParaRPr lang="en-SG" sz="2400" dirty="0">
            <a:latin typeface="Times New Roman" panose="02020603050405020304" pitchFamily="18" charset="0"/>
            <a:cs typeface="Times New Roman" panose="02020603050405020304" pitchFamily="18" charset="0"/>
          </a:endParaRPr>
        </a:p>
      </dgm:t>
    </dgm:pt>
    <dgm:pt modelId="{F26E938F-DC82-4ED7-98BE-3E7D87B58E6F}" type="parTrans" cxnId="{32D25621-15F3-4F27-B7DD-4DA1149FC0BA}">
      <dgm:prSet/>
      <dgm:spPr/>
      <dgm:t>
        <a:bodyPr/>
        <a:lstStyle/>
        <a:p>
          <a:endParaRPr lang="en-US"/>
        </a:p>
      </dgm:t>
    </dgm:pt>
    <dgm:pt modelId="{7E3980E3-7E04-4454-946C-1C07FC052EF2}" type="sibTrans" cxnId="{32D25621-15F3-4F27-B7DD-4DA1149FC0BA}">
      <dgm:prSet/>
      <dgm:spPr/>
      <dgm:t>
        <a:bodyPr/>
        <a:lstStyle/>
        <a:p>
          <a:endParaRPr lang="en-US"/>
        </a:p>
      </dgm:t>
    </dgm:pt>
    <dgm:pt modelId="{F9494523-8382-4E3B-A588-7D95D8C8FC69}">
      <dgm:prSet phldrT="[Text]" custT="1"/>
      <dgm:spPr/>
      <dgm:t>
        <a:bodyPr/>
        <a:lstStyle/>
        <a:p>
          <a:pPr>
            <a:lnSpc>
              <a:spcPct val="90000"/>
            </a:lnSpc>
          </a:pPr>
          <a:endParaRPr lang="en-SG" sz="2600" dirty="0">
            <a:latin typeface="Times New Roman" panose="02020603050405020304" pitchFamily="18" charset="0"/>
            <a:cs typeface="Times New Roman" panose="02020603050405020304" pitchFamily="18" charset="0"/>
          </a:endParaRPr>
        </a:p>
        <a:p>
          <a:pPr>
            <a:lnSpc>
              <a:spcPct val="100000"/>
            </a:lnSpc>
          </a:pPr>
          <a:r>
            <a:rPr lang="en-SG" sz="2400" dirty="0">
              <a:latin typeface="Times New Roman" panose="02020603050405020304" pitchFamily="18" charset="0"/>
              <a:cs typeface="Times New Roman" panose="02020603050405020304" pitchFamily="18" charset="0"/>
            </a:rPr>
            <a:t>KTCT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Anh</a:t>
          </a:r>
          <a:endParaRPr lang="en-SG" sz="2400" dirty="0">
            <a:latin typeface="Times New Roman" panose="02020603050405020304" pitchFamily="18" charset="0"/>
            <a:cs typeface="Times New Roman" panose="02020603050405020304" pitchFamily="18" charset="0"/>
          </a:endParaRPr>
        </a:p>
        <a:p>
          <a:pPr>
            <a:lnSpc>
              <a:spcPct val="100000"/>
            </a:lnSpc>
          </a:pPr>
          <a:r>
            <a:rPr lang="en-SG" sz="2400" dirty="0" err="1">
              <a:latin typeface="Times New Roman" panose="02020603050405020304" pitchFamily="18" charset="0"/>
              <a:cs typeface="Times New Roman" panose="02020603050405020304" pitchFamily="18" charset="0"/>
            </a:rPr>
            <a:t>A.Smith</a:t>
          </a:r>
          <a:endParaRPr lang="en-SG" sz="2400" dirty="0">
            <a:latin typeface="Times New Roman" panose="02020603050405020304" pitchFamily="18" charset="0"/>
            <a:cs typeface="Times New Roman" panose="02020603050405020304" pitchFamily="18" charset="0"/>
          </a:endParaRPr>
        </a:p>
        <a:p>
          <a:pPr>
            <a:lnSpc>
              <a:spcPct val="100000"/>
            </a:lnSpc>
          </a:pPr>
          <a:r>
            <a:rPr lang="en-SG" sz="2400" dirty="0" err="1">
              <a:latin typeface="Times New Roman" panose="02020603050405020304" pitchFamily="18" charset="0"/>
              <a:cs typeface="Times New Roman" panose="02020603050405020304" pitchFamily="18" charset="0"/>
            </a:rPr>
            <a:t>D.Ricardo</a:t>
          </a:r>
          <a:endParaRPr lang="en-SG" sz="2400" dirty="0">
            <a:latin typeface="Times New Roman" panose="02020603050405020304" pitchFamily="18" charset="0"/>
            <a:cs typeface="Times New Roman" panose="02020603050405020304" pitchFamily="18" charset="0"/>
          </a:endParaRPr>
        </a:p>
        <a:p>
          <a:pPr>
            <a:lnSpc>
              <a:spcPct val="90000"/>
            </a:lnSpc>
          </a:pPr>
          <a:endParaRPr lang="en-US" sz="2600" dirty="0">
            <a:latin typeface="Times New Roman" panose="02020603050405020304" pitchFamily="18" charset="0"/>
            <a:cs typeface="Times New Roman" panose="02020603050405020304" pitchFamily="18" charset="0"/>
          </a:endParaRPr>
        </a:p>
      </dgm:t>
    </dgm:pt>
    <dgm:pt modelId="{FDFE7CD5-9E0E-4EDF-A819-840FC04F4802}" type="parTrans" cxnId="{0C1002D5-A5F5-4EB2-B1FE-555331ED6B6B}">
      <dgm:prSet/>
      <dgm:spPr/>
      <dgm:t>
        <a:bodyPr/>
        <a:lstStyle/>
        <a:p>
          <a:endParaRPr lang="en-US"/>
        </a:p>
      </dgm:t>
    </dgm:pt>
    <dgm:pt modelId="{81AF7AD1-D011-4729-A48A-DD3E6DE7A440}" type="sibTrans" cxnId="{0C1002D5-A5F5-4EB2-B1FE-555331ED6B6B}">
      <dgm:prSet/>
      <dgm:spPr/>
      <dgm:t>
        <a:bodyPr/>
        <a:lstStyle/>
        <a:p>
          <a:endParaRPr lang="en-US"/>
        </a:p>
      </dgm:t>
    </dgm:pt>
    <dgm:pt modelId="{550A313B-CA94-4AF7-B31F-33EC91E03B93}">
      <dgm:prSet phldrT="[Text]" custT="1"/>
      <dgm:spPr/>
      <dgm:t>
        <a:bodyPr/>
        <a:lstStyle/>
        <a:p>
          <a:pPr>
            <a:lnSpc>
              <a:spcPct val="100000"/>
            </a:lnSpc>
          </a:pPr>
          <a:endParaRPr lang="en-SG" sz="2400" dirty="0">
            <a:latin typeface="Times New Roman" panose="02020603050405020304" pitchFamily="18" charset="0"/>
            <a:cs typeface="Times New Roman" panose="02020603050405020304" pitchFamily="18" charset="0"/>
          </a:endParaRPr>
        </a:p>
        <a:p>
          <a:pPr>
            <a:lnSpc>
              <a:spcPct val="100000"/>
            </a:lnSpc>
          </a:pP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tưởng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phê</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phán</a:t>
          </a:r>
          <a:r>
            <a:rPr lang="en-SG" sz="2400" dirty="0">
              <a:latin typeface="Times New Roman" panose="02020603050405020304" pitchFamily="18" charset="0"/>
              <a:cs typeface="Times New Roman" panose="02020603050405020304" pitchFamily="18" charset="0"/>
            </a:rPr>
            <a:t> </a:t>
          </a:r>
        </a:p>
        <a:p>
          <a:pPr>
            <a:lnSpc>
              <a:spcPct val="100000"/>
            </a:lnSpc>
          </a:pPr>
          <a:r>
            <a:rPr lang="en-SG" sz="2400" dirty="0" err="1">
              <a:latin typeface="Times New Roman" panose="02020603050405020304" pitchFamily="18" charset="0"/>
              <a:cs typeface="Times New Roman" panose="02020603050405020304" pitchFamily="18" charset="0"/>
            </a:rPr>
            <a:t>Xanh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Ximông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S.Phuriê</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R.Ôoen</a:t>
          </a:r>
          <a:endParaRPr lang="en-SG" sz="2400" dirty="0">
            <a:latin typeface="Times New Roman" panose="02020603050405020304" pitchFamily="18" charset="0"/>
            <a:cs typeface="Times New Roman" panose="02020603050405020304" pitchFamily="18" charset="0"/>
          </a:endParaRPr>
        </a:p>
        <a:p>
          <a:pPr>
            <a:lnSpc>
              <a:spcPct val="90000"/>
            </a:lnSpc>
          </a:pPr>
          <a:endParaRPr lang="en-SG" sz="2400" dirty="0"/>
        </a:p>
      </dgm:t>
    </dgm:pt>
    <dgm:pt modelId="{280A3E51-8B36-48CE-8952-648D64F66399}" type="parTrans" cxnId="{219307F3-A5C7-42AC-9787-06C25286B6A4}">
      <dgm:prSet/>
      <dgm:spPr/>
      <dgm:t>
        <a:bodyPr/>
        <a:lstStyle/>
        <a:p>
          <a:endParaRPr lang="en-US"/>
        </a:p>
      </dgm:t>
    </dgm:pt>
    <dgm:pt modelId="{431AB214-F1CD-479E-A9A3-F4F660B0C47E}" type="sibTrans" cxnId="{219307F3-A5C7-42AC-9787-06C25286B6A4}">
      <dgm:prSet/>
      <dgm:spPr/>
      <dgm:t>
        <a:bodyPr/>
        <a:lstStyle/>
        <a:p>
          <a:endParaRPr lang="en-US"/>
        </a:p>
      </dgm:t>
    </dgm:pt>
    <dgm:pt modelId="{A6BB98BD-8694-4707-BCA2-494506458994}" type="pres">
      <dgm:prSet presAssocID="{D38C5D6D-9EC5-494C-949B-F708C42B2D39}" presName="hierChild1" presStyleCnt="0">
        <dgm:presLayoutVars>
          <dgm:orgChart val="1"/>
          <dgm:chPref val="1"/>
          <dgm:dir/>
          <dgm:animOne val="branch"/>
          <dgm:animLvl val="lvl"/>
          <dgm:resizeHandles/>
        </dgm:presLayoutVars>
      </dgm:prSet>
      <dgm:spPr/>
    </dgm:pt>
    <dgm:pt modelId="{2138199A-CAC7-4B3F-807D-B418F4C08A59}" type="pres">
      <dgm:prSet presAssocID="{B5B76D39-9A86-496C-A635-1B9B35C724F9}" presName="hierRoot1" presStyleCnt="0">
        <dgm:presLayoutVars>
          <dgm:hierBranch val="init"/>
        </dgm:presLayoutVars>
      </dgm:prSet>
      <dgm:spPr/>
    </dgm:pt>
    <dgm:pt modelId="{66FCD87B-014E-4781-907A-6ED947838E3E}" type="pres">
      <dgm:prSet presAssocID="{B5B76D39-9A86-496C-A635-1B9B35C724F9}" presName="rootComposite1" presStyleCnt="0"/>
      <dgm:spPr/>
    </dgm:pt>
    <dgm:pt modelId="{891659E0-00AF-46B7-B79B-14699D5BE380}" type="pres">
      <dgm:prSet presAssocID="{B5B76D39-9A86-496C-A635-1B9B35C724F9}" presName="rootText1" presStyleLbl="node0" presStyleIdx="0" presStyleCnt="1" custScaleX="227136" custScaleY="55923" custLinFactNeighborX="1227" custLinFactNeighborY="-56270">
        <dgm:presLayoutVars>
          <dgm:chPref val="3"/>
        </dgm:presLayoutVars>
      </dgm:prSet>
      <dgm:spPr/>
    </dgm:pt>
    <dgm:pt modelId="{CB34733A-59F1-4D43-B1B2-FF4131262A9A}" type="pres">
      <dgm:prSet presAssocID="{B5B76D39-9A86-496C-A635-1B9B35C724F9}" presName="rootConnector1" presStyleLbl="node1" presStyleIdx="0" presStyleCnt="0"/>
      <dgm:spPr/>
    </dgm:pt>
    <dgm:pt modelId="{2E0DBCC3-1186-4EC8-8B14-B8AA11FA3BDF}" type="pres">
      <dgm:prSet presAssocID="{B5B76D39-9A86-496C-A635-1B9B35C724F9}" presName="hierChild2" presStyleCnt="0"/>
      <dgm:spPr/>
    </dgm:pt>
    <dgm:pt modelId="{196C4D36-65F2-4E95-B06C-A99B1605A4A0}" type="pres">
      <dgm:prSet presAssocID="{F26E938F-DC82-4ED7-98BE-3E7D87B58E6F}" presName="Name37" presStyleLbl="parChTrans1D2" presStyleIdx="0" presStyleCnt="3"/>
      <dgm:spPr/>
    </dgm:pt>
    <dgm:pt modelId="{013294E1-67A5-4CC3-90EA-20D0031C3E19}" type="pres">
      <dgm:prSet presAssocID="{F71D8762-423A-4F39-BE6C-1AF6BD85E624}" presName="hierRoot2" presStyleCnt="0">
        <dgm:presLayoutVars>
          <dgm:hierBranch val="init"/>
        </dgm:presLayoutVars>
      </dgm:prSet>
      <dgm:spPr/>
    </dgm:pt>
    <dgm:pt modelId="{79FA0FFD-F272-41C9-BAC9-B3A129B4EF0D}" type="pres">
      <dgm:prSet presAssocID="{F71D8762-423A-4F39-BE6C-1AF6BD85E624}" presName="rootComposite" presStyleCnt="0"/>
      <dgm:spPr/>
    </dgm:pt>
    <dgm:pt modelId="{5538C78E-88E4-454E-B7E3-2E6CC252F32C}" type="pres">
      <dgm:prSet presAssocID="{F71D8762-423A-4F39-BE6C-1AF6BD85E624}" presName="rootText" presStyleLbl="node2" presStyleIdx="0" presStyleCnt="3" custScaleY="114607" custLinFactNeighborX="8182" custLinFactNeighborY="-42098">
        <dgm:presLayoutVars>
          <dgm:chPref val="3"/>
        </dgm:presLayoutVars>
      </dgm:prSet>
      <dgm:spPr/>
    </dgm:pt>
    <dgm:pt modelId="{74B4A017-1CDE-4571-BDD9-9857FB9CA29D}" type="pres">
      <dgm:prSet presAssocID="{F71D8762-423A-4F39-BE6C-1AF6BD85E624}" presName="rootConnector" presStyleLbl="node2" presStyleIdx="0" presStyleCnt="3"/>
      <dgm:spPr/>
    </dgm:pt>
    <dgm:pt modelId="{3B6078D3-87EA-4638-A0F6-F4BD6E3EC9E4}" type="pres">
      <dgm:prSet presAssocID="{F71D8762-423A-4F39-BE6C-1AF6BD85E624}" presName="hierChild4" presStyleCnt="0"/>
      <dgm:spPr/>
    </dgm:pt>
    <dgm:pt modelId="{E672B60A-0C11-4549-9DAE-885874ECAE50}" type="pres">
      <dgm:prSet presAssocID="{F71D8762-423A-4F39-BE6C-1AF6BD85E624}" presName="hierChild5" presStyleCnt="0"/>
      <dgm:spPr/>
    </dgm:pt>
    <dgm:pt modelId="{703B7508-2F92-4AD9-9FE1-864217715423}" type="pres">
      <dgm:prSet presAssocID="{FDFE7CD5-9E0E-4EDF-A819-840FC04F4802}" presName="Name37" presStyleLbl="parChTrans1D2" presStyleIdx="1" presStyleCnt="3"/>
      <dgm:spPr/>
    </dgm:pt>
    <dgm:pt modelId="{D6950341-4D0D-46F3-990C-E369152A12D1}" type="pres">
      <dgm:prSet presAssocID="{F9494523-8382-4E3B-A588-7D95D8C8FC69}" presName="hierRoot2" presStyleCnt="0">
        <dgm:presLayoutVars>
          <dgm:hierBranch val="init"/>
        </dgm:presLayoutVars>
      </dgm:prSet>
      <dgm:spPr/>
    </dgm:pt>
    <dgm:pt modelId="{D2402696-3F31-4213-B99A-9EA77B3606ED}" type="pres">
      <dgm:prSet presAssocID="{F9494523-8382-4E3B-A588-7D95D8C8FC69}" presName="rootComposite" presStyleCnt="0"/>
      <dgm:spPr/>
    </dgm:pt>
    <dgm:pt modelId="{1F64565D-1CDF-4718-9A70-ACCD7872BEA9}" type="pres">
      <dgm:prSet presAssocID="{F9494523-8382-4E3B-A588-7D95D8C8FC69}" presName="rootText" presStyleLbl="node2" presStyleIdx="1" presStyleCnt="3" custScaleX="111482" custScaleY="111650" custLinFactNeighborX="6481" custLinFactNeighborY="-42502">
        <dgm:presLayoutVars>
          <dgm:chPref val="3"/>
        </dgm:presLayoutVars>
      </dgm:prSet>
      <dgm:spPr/>
    </dgm:pt>
    <dgm:pt modelId="{4AC852CD-7157-4347-A161-5058920853C7}" type="pres">
      <dgm:prSet presAssocID="{F9494523-8382-4E3B-A588-7D95D8C8FC69}" presName="rootConnector" presStyleLbl="node2" presStyleIdx="1" presStyleCnt="3"/>
      <dgm:spPr/>
    </dgm:pt>
    <dgm:pt modelId="{7B68413A-1E34-40B5-9A35-E84A08D741BD}" type="pres">
      <dgm:prSet presAssocID="{F9494523-8382-4E3B-A588-7D95D8C8FC69}" presName="hierChild4" presStyleCnt="0"/>
      <dgm:spPr/>
    </dgm:pt>
    <dgm:pt modelId="{1605D20A-A156-4BBE-B1EA-D9A81BFE6B5E}" type="pres">
      <dgm:prSet presAssocID="{F9494523-8382-4E3B-A588-7D95D8C8FC69}" presName="hierChild5" presStyleCnt="0"/>
      <dgm:spPr/>
    </dgm:pt>
    <dgm:pt modelId="{DB7E0707-6CCB-4B8B-8AAD-6621951C1822}" type="pres">
      <dgm:prSet presAssocID="{280A3E51-8B36-48CE-8952-648D64F66399}" presName="Name37" presStyleLbl="parChTrans1D2" presStyleIdx="2" presStyleCnt="3"/>
      <dgm:spPr/>
    </dgm:pt>
    <dgm:pt modelId="{D4F666D0-D4C8-4CE4-93D7-F467DAC6F230}" type="pres">
      <dgm:prSet presAssocID="{550A313B-CA94-4AF7-B31F-33EC91E03B93}" presName="hierRoot2" presStyleCnt="0">
        <dgm:presLayoutVars>
          <dgm:hierBranch val="init"/>
        </dgm:presLayoutVars>
      </dgm:prSet>
      <dgm:spPr/>
    </dgm:pt>
    <dgm:pt modelId="{6457B979-C0EC-4091-84F7-398554249B66}" type="pres">
      <dgm:prSet presAssocID="{550A313B-CA94-4AF7-B31F-33EC91E03B93}" presName="rootComposite" presStyleCnt="0"/>
      <dgm:spPr/>
    </dgm:pt>
    <dgm:pt modelId="{78C52A51-DB20-4CFD-B264-D23359DA0FA1}" type="pres">
      <dgm:prSet presAssocID="{550A313B-CA94-4AF7-B31F-33EC91E03B93}" presName="rootText" presStyleLbl="node2" presStyleIdx="2" presStyleCnt="3" custScaleX="114226" custScaleY="108624" custLinFactNeighborX="-951" custLinFactNeighborY="-38601">
        <dgm:presLayoutVars>
          <dgm:chPref val="3"/>
        </dgm:presLayoutVars>
      </dgm:prSet>
      <dgm:spPr/>
    </dgm:pt>
    <dgm:pt modelId="{8E93C9EB-07E3-4D1B-AD85-A134118A7790}" type="pres">
      <dgm:prSet presAssocID="{550A313B-CA94-4AF7-B31F-33EC91E03B93}" presName="rootConnector" presStyleLbl="node2" presStyleIdx="2" presStyleCnt="3"/>
      <dgm:spPr/>
    </dgm:pt>
    <dgm:pt modelId="{D29CD13B-1066-425F-BE9A-A8794ADA40BE}" type="pres">
      <dgm:prSet presAssocID="{550A313B-CA94-4AF7-B31F-33EC91E03B93}" presName="hierChild4" presStyleCnt="0"/>
      <dgm:spPr/>
    </dgm:pt>
    <dgm:pt modelId="{E114311D-A735-4725-9B9F-EDD00EA39417}" type="pres">
      <dgm:prSet presAssocID="{550A313B-CA94-4AF7-B31F-33EC91E03B93}" presName="hierChild5" presStyleCnt="0"/>
      <dgm:spPr/>
    </dgm:pt>
    <dgm:pt modelId="{76434550-1F94-42E5-B95C-BDC3767A3A2F}" type="pres">
      <dgm:prSet presAssocID="{B5B76D39-9A86-496C-A635-1B9B35C724F9}" presName="hierChild3" presStyleCnt="0"/>
      <dgm:spPr/>
    </dgm:pt>
  </dgm:ptLst>
  <dgm:cxnLst>
    <dgm:cxn modelId="{06D6EF0C-D3C5-4FF2-854B-B74CE3AB4964}" type="presOf" srcId="{550A313B-CA94-4AF7-B31F-33EC91E03B93}" destId="{78C52A51-DB20-4CFD-B264-D23359DA0FA1}" srcOrd="0" destOrd="0" presId="urn:microsoft.com/office/officeart/2005/8/layout/orgChart1"/>
    <dgm:cxn modelId="{9195D917-5264-4FE1-9DE2-B859AC4011AA}" type="presOf" srcId="{F26E938F-DC82-4ED7-98BE-3E7D87B58E6F}" destId="{196C4D36-65F2-4E95-B06C-A99B1605A4A0}" srcOrd="0" destOrd="0" presId="urn:microsoft.com/office/officeart/2005/8/layout/orgChart1"/>
    <dgm:cxn modelId="{32D25621-15F3-4F27-B7DD-4DA1149FC0BA}" srcId="{B5B76D39-9A86-496C-A635-1B9B35C724F9}" destId="{F71D8762-423A-4F39-BE6C-1AF6BD85E624}" srcOrd="0" destOrd="0" parTransId="{F26E938F-DC82-4ED7-98BE-3E7D87B58E6F}" sibTransId="{7E3980E3-7E04-4454-946C-1C07FC052EF2}"/>
    <dgm:cxn modelId="{27B33C29-0852-46C0-BA67-D3E03AE52315}" srcId="{D38C5D6D-9EC5-494C-949B-F708C42B2D39}" destId="{B5B76D39-9A86-496C-A635-1B9B35C724F9}" srcOrd="0" destOrd="0" parTransId="{DC92F2D5-B88E-4BC4-A562-1E1D3D7A9432}" sibTransId="{9E141B72-C924-4CBF-93A9-509CE8BE561D}"/>
    <dgm:cxn modelId="{0A668B3F-23AA-4B71-B93A-F3E856EBB3D5}" type="presOf" srcId="{D38C5D6D-9EC5-494C-949B-F708C42B2D39}" destId="{A6BB98BD-8694-4707-BCA2-494506458994}" srcOrd="0" destOrd="0" presId="urn:microsoft.com/office/officeart/2005/8/layout/orgChart1"/>
    <dgm:cxn modelId="{92681651-F6DA-4246-B9A5-FBB917E3B1A8}" type="presOf" srcId="{280A3E51-8B36-48CE-8952-648D64F66399}" destId="{DB7E0707-6CCB-4B8B-8AAD-6621951C1822}" srcOrd="0" destOrd="0" presId="urn:microsoft.com/office/officeart/2005/8/layout/orgChart1"/>
    <dgm:cxn modelId="{26FA7376-47F1-44FC-9E8F-73C91317D502}" type="presOf" srcId="{B5B76D39-9A86-496C-A635-1B9B35C724F9}" destId="{CB34733A-59F1-4D43-B1B2-FF4131262A9A}" srcOrd="1" destOrd="0" presId="urn:microsoft.com/office/officeart/2005/8/layout/orgChart1"/>
    <dgm:cxn modelId="{15C95A78-4627-4A60-80D7-A4BECE2ED856}" type="presOf" srcId="{F71D8762-423A-4F39-BE6C-1AF6BD85E624}" destId="{74B4A017-1CDE-4571-BDD9-9857FB9CA29D}" srcOrd="1" destOrd="0" presId="urn:microsoft.com/office/officeart/2005/8/layout/orgChart1"/>
    <dgm:cxn modelId="{11F28280-9940-4D55-BE9C-D0A31B1FE270}" type="presOf" srcId="{F9494523-8382-4E3B-A588-7D95D8C8FC69}" destId="{4AC852CD-7157-4347-A161-5058920853C7}" srcOrd="1" destOrd="0" presId="urn:microsoft.com/office/officeart/2005/8/layout/orgChart1"/>
    <dgm:cxn modelId="{FE185DBC-A0EC-4068-83AA-73E29A3D48DC}" type="presOf" srcId="{FDFE7CD5-9E0E-4EDF-A819-840FC04F4802}" destId="{703B7508-2F92-4AD9-9FE1-864217715423}" srcOrd="0" destOrd="0" presId="urn:microsoft.com/office/officeart/2005/8/layout/orgChart1"/>
    <dgm:cxn modelId="{00E7DAC3-1C67-48F4-9A72-9ECF18C82A3C}" type="presOf" srcId="{F9494523-8382-4E3B-A588-7D95D8C8FC69}" destId="{1F64565D-1CDF-4718-9A70-ACCD7872BEA9}" srcOrd="0" destOrd="0" presId="urn:microsoft.com/office/officeart/2005/8/layout/orgChart1"/>
    <dgm:cxn modelId="{79BB67C8-ADDE-4028-82CC-04457A815500}" type="presOf" srcId="{F71D8762-423A-4F39-BE6C-1AF6BD85E624}" destId="{5538C78E-88E4-454E-B7E3-2E6CC252F32C}" srcOrd="0" destOrd="0" presId="urn:microsoft.com/office/officeart/2005/8/layout/orgChart1"/>
    <dgm:cxn modelId="{0C1002D5-A5F5-4EB2-B1FE-555331ED6B6B}" srcId="{B5B76D39-9A86-496C-A635-1B9B35C724F9}" destId="{F9494523-8382-4E3B-A588-7D95D8C8FC69}" srcOrd="1" destOrd="0" parTransId="{FDFE7CD5-9E0E-4EDF-A819-840FC04F4802}" sibTransId="{81AF7AD1-D011-4729-A48A-DD3E6DE7A440}"/>
    <dgm:cxn modelId="{26D710EE-285C-4050-BC86-383A9CC404FB}" type="presOf" srcId="{B5B76D39-9A86-496C-A635-1B9B35C724F9}" destId="{891659E0-00AF-46B7-B79B-14699D5BE380}" srcOrd="0" destOrd="0" presId="urn:microsoft.com/office/officeart/2005/8/layout/orgChart1"/>
    <dgm:cxn modelId="{219307F3-A5C7-42AC-9787-06C25286B6A4}" srcId="{B5B76D39-9A86-496C-A635-1B9B35C724F9}" destId="{550A313B-CA94-4AF7-B31F-33EC91E03B93}" srcOrd="2" destOrd="0" parTransId="{280A3E51-8B36-48CE-8952-648D64F66399}" sibTransId="{431AB214-F1CD-479E-A9A3-F4F660B0C47E}"/>
    <dgm:cxn modelId="{1936A3FF-153D-447F-8674-A62E7734FCE6}" type="presOf" srcId="{550A313B-CA94-4AF7-B31F-33EC91E03B93}" destId="{8E93C9EB-07E3-4D1B-AD85-A134118A7790}" srcOrd="1" destOrd="0" presId="urn:microsoft.com/office/officeart/2005/8/layout/orgChart1"/>
    <dgm:cxn modelId="{1EAC306A-6062-4B01-A997-2E116A549DB5}" type="presParOf" srcId="{A6BB98BD-8694-4707-BCA2-494506458994}" destId="{2138199A-CAC7-4B3F-807D-B418F4C08A59}" srcOrd="0" destOrd="0" presId="urn:microsoft.com/office/officeart/2005/8/layout/orgChart1"/>
    <dgm:cxn modelId="{41760304-3F73-4145-B20F-DF86BBD80889}" type="presParOf" srcId="{2138199A-CAC7-4B3F-807D-B418F4C08A59}" destId="{66FCD87B-014E-4781-907A-6ED947838E3E}" srcOrd="0" destOrd="0" presId="urn:microsoft.com/office/officeart/2005/8/layout/orgChart1"/>
    <dgm:cxn modelId="{719837DF-F4E6-4563-8916-7395AD7B8F56}" type="presParOf" srcId="{66FCD87B-014E-4781-907A-6ED947838E3E}" destId="{891659E0-00AF-46B7-B79B-14699D5BE380}" srcOrd="0" destOrd="0" presId="urn:microsoft.com/office/officeart/2005/8/layout/orgChart1"/>
    <dgm:cxn modelId="{30A1CE13-2066-4A6B-A80F-087DBA0D3383}" type="presParOf" srcId="{66FCD87B-014E-4781-907A-6ED947838E3E}" destId="{CB34733A-59F1-4D43-B1B2-FF4131262A9A}" srcOrd="1" destOrd="0" presId="urn:microsoft.com/office/officeart/2005/8/layout/orgChart1"/>
    <dgm:cxn modelId="{0A7DB56E-E146-4758-B013-CCD8BB0223E4}" type="presParOf" srcId="{2138199A-CAC7-4B3F-807D-B418F4C08A59}" destId="{2E0DBCC3-1186-4EC8-8B14-B8AA11FA3BDF}" srcOrd="1" destOrd="0" presId="urn:microsoft.com/office/officeart/2005/8/layout/orgChart1"/>
    <dgm:cxn modelId="{575D2A0E-3117-48C4-8506-BFF1A5C8021A}" type="presParOf" srcId="{2E0DBCC3-1186-4EC8-8B14-B8AA11FA3BDF}" destId="{196C4D36-65F2-4E95-B06C-A99B1605A4A0}" srcOrd="0" destOrd="0" presId="urn:microsoft.com/office/officeart/2005/8/layout/orgChart1"/>
    <dgm:cxn modelId="{C7AD7914-E3FD-4473-B2B5-3C600B18C80C}" type="presParOf" srcId="{2E0DBCC3-1186-4EC8-8B14-B8AA11FA3BDF}" destId="{013294E1-67A5-4CC3-90EA-20D0031C3E19}" srcOrd="1" destOrd="0" presId="urn:microsoft.com/office/officeart/2005/8/layout/orgChart1"/>
    <dgm:cxn modelId="{09CD2445-B3F1-42BD-8641-48679FF474CE}" type="presParOf" srcId="{013294E1-67A5-4CC3-90EA-20D0031C3E19}" destId="{79FA0FFD-F272-41C9-BAC9-B3A129B4EF0D}" srcOrd="0" destOrd="0" presId="urn:microsoft.com/office/officeart/2005/8/layout/orgChart1"/>
    <dgm:cxn modelId="{48E69002-C4DC-44B6-9BFC-63506AE5D86C}" type="presParOf" srcId="{79FA0FFD-F272-41C9-BAC9-B3A129B4EF0D}" destId="{5538C78E-88E4-454E-B7E3-2E6CC252F32C}" srcOrd="0" destOrd="0" presId="urn:microsoft.com/office/officeart/2005/8/layout/orgChart1"/>
    <dgm:cxn modelId="{EA49F06E-FB2D-41E6-B2ED-02EDCD32D4DE}" type="presParOf" srcId="{79FA0FFD-F272-41C9-BAC9-B3A129B4EF0D}" destId="{74B4A017-1CDE-4571-BDD9-9857FB9CA29D}" srcOrd="1" destOrd="0" presId="urn:microsoft.com/office/officeart/2005/8/layout/orgChart1"/>
    <dgm:cxn modelId="{A01E5D86-FDE2-4A40-B6D1-109046BFA6A2}" type="presParOf" srcId="{013294E1-67A5-4CC3-90EA-20D0031C3E19}" destId="{3B6078D3-87EA-4638-A0F6-F4BD6E3EC9E4}" srcOrd="1" destOrd="0" presId="urn:microsoft.com/office/officeart/2005/8/layout/orgChart1"/>
    <dgm:cxn modelId="{15F75857-D028-4709-9207-2B15916A001A}" type="presParOf" srcId="{013294E1-67A5-4CC3-90EA-20D0031C3E19}" destId="{E672B60A-0C11-4549-9DAE-885874ECAE50}" srcOrd="2" destOrd="0" presId="urn:microsoft.com/office/officeart/2005/8/layout/orgChart1"/>
    <dgm:cxn modelId="{464EC4B2-2FBE-46F9-983E-F7B389BCB154}" type="presParOf" srcId="{2E0DBCC3-1186-4EC8-8B14-B8AA11FA3BDF}" destId="{703B7508-2F92-4AD9-9FE1-864217715423}" srcOrd="2" destOrd="0" presId="urn:microsoft.com/office/officeart/2005/8/layout/orgChart1"/>
    <dgm:cxn modelId="{16D038E6-C3BE-4E94-8DE2-A0007259E866}" type="presParOf" srcId="{2E0DBCC3-1186-4EC8-8B14-B8AA11FA3BDF}" destId="{D6950341-4D0D-46F3-990C-E369152A12D1}" srcOrd="3" destOrd="0" presId="urn:microsoft.com/office/officeart/2005/8/layout/orgChart1"/>
    <dgm:cxn modelId="{D65D6EA1-5BCE-411A-B732-D82A8FE68FFD}" type="presParOf" srcId="{D6950341-4D0D-46F3-990C-E369152A12D1}" destId="{D2402696-3F31-4213-B99A-9EA77B3606ED}" srcOrd="0" destOrd="0" presId="urn:microsoft.com/office/officeart/2005/8/layout/orgChart1"/>
    <dgm:cxn modelId="{291C6CB8-F55B-4EF3-B539-B247C3A3A30B}" type="presParOf" srcId="{D2402696-3F31-4213-B99A-9EA77B3606ED}" destId="{1F64565D-1CDF-4718-9A70-ACCD7872BEA9}" srcOrd="0" destOrd="0" presId="urn:microsoft.com/office/officeart/2005/8/layout/orgChart1"/>
    <dgm:cxn modelId="{A08BB72E-BE8E-4CAF-B041-67B0365B5A93}" type="presParOf" srcId="{D2402696-3F31-4213-B99A-9EA77B3606ED}" destId="{4AC852CD-7157-4347-A161-5058920853C7}" srcOrd="1" destOrd="0" presId="urn:microsoft.com/office/officeart/2005/8/layout/orgChart1"/>
    <dgm:cxn modelId="{FAD73A57-8BCB-420B-AA48-5AAFAF35E3EE}" type="presParOf" srcId="{D6950341-4D0D-46F3-990C-E369152A12D1}" destId="{7B68413A-1E34-40B5-9A35-E84A08D741BD}" srcOrd="1" destOrd="0" presId="urn:microsoft.com/office/officeart/2005/8/layout/orgChart1"/>
    <dgm:cxn modelId="{846F4017-4977-4A4C-8089-27032472D0B1}" type="presParOf" srcId="{D6950341-4D0D-46F3-990C-E369152A12D1}" destId="{1605D20A-A156-4BBE-B1EA-D9A81BFE6B5E}" srcOrd="2" destOrd="0" presId="urn:microsoft.com/office/officeart/2005/8/layout/orgChart1"/>
    <dgm:cxn modelId="{44C7B3BA-D48C-4BA6-95DB-F80EECC94D72}" type="presParOf" srcId="{2E0DBCC3-1186-4EC8-8B14-B8AA11FA3BDF}" destId="{DB7E0707-6CCB-4B8B-8AAD-6621951C1822}" srcOrd="4" destOrd="0" presId="urn:microsoft.com/office/officeart/2005/8/layout/orgChart1"/>
    <dgm:cxn modelId="{2EA70322-F853-4F21-8646-FFAC8C6021D2}" type="presParOf" srcId="{2E0DBCC3-1186-4EC8-8B14-B8AA11FA3BDF}" destId="{D4F666D0-D4C8-4CE4-93D7-F467DAC6F230}" srcOrd="5" destOrd="0" presId="urn:microsoft.com/office/officeart/2005/8/layout/orgChart1"/>
    <dgm:cxn modelId="{F432D66D-BE00-4AFA-9D5C-F0226F324BD6}" type="presParOf" srcId="{D4F666D0-D4C8-4CE4-93D7-F467DAC6F230}" destId="{6457B979-C0EC-4091-84F7-398554249B66}" srcOrd="0" destOrd="0" presId="urn:microsoft.com/office/officeart/2005/8/layout/orgChart1"/>
    <dgm:cxn modelId="{CCB2B879-A485-442B-A69C-93282F4ECDF6}" type="presParOf" srcId="{6457B979-C0EC-4091-84F7-398554249B66}" destId="{78C52A51-DB20-4CFD-B264-D23359DA0FA1}" srcOrd="0" destOrd="0" presId="urn:microsoft.com/office/officeart/2005/8/layout/orgChart1"/>
    <dgm:cxn modelId="{9101AB70-894E-4CF5-A9B4-7535B758C1B0}" type="presParOf" srcId="{6457B979-C0EC-4091-84F7-398554249B66}" destId="{8E93C9EB-07E3-4D1B-AD85-A134118A7790}" srcOrd="1" destOrd="0" presId="urn:microsoft.com/office/officeart/2005/8/layout/orgChart1"/>
    <dgm:cxn modelId="{B25F73E7-2352-49B3-AF27-638CE0863700}" type="presParOf" srcId="{D4F666D0-D4C8-4CE4-93D7-F467DAC6F230}" destId="{D29CD13B-1066-425F-BE9A-A8794ADA40BE}" srcOrd="1" destOrd="0" presId="urn:microsoft.com/office/officeart/2005/8/layout/orgChart1"/>
    <dgm:cxn modelId="{04510C49-2E20-4D3A-AA85-F212B5199F21}" type="presParOf" srcId="{D4F666D0-D4C8-4CE4-93D7-F467DAC6F230}" destId="{E114311D-A735-4725-9B9F-EDD00EA39417}" srcOrd="2" destOrd="0" presId="urn:microsoft.com/office/officeart/2005/8/layout/orgChart1"/>
    <dgm:cxn modelId="{FB5CFFDD-E719-46AC-8541-768D8887BA69}" type="presParOf" srcId="{2138199A-CAC7-4B3F-807D-B418F4C08A59}" destId="{76434550-1F94-42E5-B95C-BDC3767A3A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04977F-7B59-4892-BED9-B98E3D78243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SG"/>
        </a:p>
      </dgm:t>
    </dgm:pt>
    <dgm:pt modelId="{E743D46F-EF12-43E6-8E7F-FCA0C7E7386D}">
      <dgm:prSet phldrT="[Text]" custT="1">
        <dgm:style>
          <a:lnRef idx="1">
            <a:schemeClr val="accent4"/>
          </a:lnRef>
          <a:fillRef idx="2">
            <a:schemeClr val="accent4"/>
          </a:fillRef>
          <a:effectRef idx="1">
            <a:schemeClr val="accent4"/>
          </a:effectRef>
          <a:fontRef idx="minor">
            <a:schemeClr val="dk1"/>
          </a:fontRef>
        </dgm:style>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3200" dirty="0" err="1">
              <a:latin typeface="Times New Roman" panose="02020603050405020304" pitchFamily="18" charset="0"/>
              <a:cs typeface="Times New Roman" panose="02020603050405020304" pitchFamily="18" charset="0"/>
            </a:rPr>
            <a:t>Chức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năng</a:t>
          </a:r>
          <a:endParaRPr lang="en-SG" sz="3200" dirty="0">
            <a:latin typeface="Times New Roman" panose="02020603050405020304" pitchFamily="18" charset="0"/>
            <a:cs typeface="Times New Roman" panose="02020603050405020304" pitchFamily="18" charset="0"/>
          </a:endParaRPr>
        </a:p>
      </dgm:t>
    </dgm:pt>
    <dgm:pt modelId="{2B24F1ED-7F44-48C4-8806-16F87EC02936}" type="parTrans" cxnId="{188EF5BD-421F-43B5-AAB6-B2248B098910}">
      <dgm:prSet/>
      <dgm:spPr/>
      <dgm:t>
        <a:bodyPr/>
        <a:lstStyle/>
        <a:p>
          <a:endParaRPr lang="en-SG"/>
        </a:p>
      </dgm:t>
    </dgm:pt>
    <dgm:pt modelId="{9ACE0A0E-628B-424F-A346-0DD5F1CBDD2E}" type="sibTrans" cxnId="{188EF5BD-421F-43B5-AAB6-B2248B098910}">
      <dgm:prSet/>
      <dgm:spPr/>
      <dgm:t>
        <a:bodyPr/>
        <a:lstStyle/>
        <a:p>
          <a:endParaRPr lang="en-SG"/>
        </a:p>
      </dgm:t>
    </dgm:pt>
    <dgm:pt modelId="{733E1A76-A3F4-4197-AF06-099B2598A088}">
      <dgm:prSet phldrT="[Text]" custT="1"/>
      <dgm:spPr>
        <a:ln>
          <a:solidFill>
            <a:schemeClr val="accent4"/>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n-SG" sz="2400" dirty="0" err="1">
              <a:latin typeface="Times New Roman" panose="02020603050405020304" pitchFamily="18" charset="0"/>
              <a:cs typeface="Times New Roman" panose="02020603050405020304" pitchFamily="18" charset="0"/>
            </a:rPr>
            <a:t>Giác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ngộ</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hướng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dẫn</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sứ</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mệnh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mình</a:t>
          </a:r>
          <a:r>
            <a:rPr lang="en-SG" sz="2400" dirty="0">
              <a:latin typeface="Times New Roman" panose="02020603050405020304" pitchFamily="18" charset="0"/>
              <a:cs typeface="Times New Roman" panose="02020603050405020304" pitchFamily="18" charset="0"/>
            </a:rPr>
            <a:t>.</a:t>
          </a:r>
        </a:p>
      </dgm:t>
    </dgm:pt>
    <dgm:pt modelId="{D38EF9DD-A6D7-45C0-B102-72978738A4AE}" type="parTrans" cxnId="{7D6554F5-E781-457C-8E1D-478801EB5F44}">
      <dgm:prSet/>
      <dgm:spPr/>
      <dgm:t>
        <a:bodyPr/>
        <a:lstStyle/>
        <a:p>
          <a:endParaRPr lang="en-SG"/>
        </a:p>
      </dgm:t>
    </dgm:pt>
    <dgm:pt modelId="{8F4D061F-AC9E-42E3-93D5-23BC8B902223}" type="sibTrans" cxnId="{7D6554F5-E781-457C-8E1D-478801EB5F44}">
      <dgm:prSet/>
      <dgm:spPr/>
      <dgm:t>
        <a:bodyPr/>
        <a:lstStyle/>
        <a:p>
          <a:endParaRPr lang="en-SG"/>
        </a:p>
      </dgm:t>
    </dgm:pt>
    <dgm:pt modelId="{3AD2FBE9-07AB-476C-B4B5-AC2AA2D45680}">
      <dgm:prSet phldrT="[Text]" custT="1">
        <dgm:style>
          <a:lnRef idx="1">
            <a:schemeClr val="accent4"/>
          </a:lnRef>
          <a:fillRef idx="2">
            <a:schemeClr val="accent4"/>
          </a:fillRef>
          <a:effectRef idx="1">
            <a:schemeClr val="accent4"/>
          </a:effectRef>
          <a:fontRef idx="minor">
            <a:schemeClr val="dk1"/>
          </a:fontRef>
        </dgm:style>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3200" dirty="0" err="1">
              <a:latin typeface="Times New Roman" panose="02020603050405020304" pitchFamily="18" charset="0"/>
              <a:cs typeface="Times New Roman" panose="02020603050405020304" pitchFamily="18" charset="0"/>
            </a:rPr>
            <a:t>Nhiệm</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vụ</a:t>
          </a:r>
          <a:endParaRPr lang="en-SG" sz="3200" dirty="0">
            <a:latin typeface="Times New Roman" panose="02020603050405020304" pitchFamily="18" charset="0"/>
            <a:cs typeface="Times New Roman" panose="02020603050405020304" pitchFamily="18" charset="0"/>
          </a:endParaRPr>
        </a:p>
      </dgm:t>
    </dgm:pt>
    <dgm:pt modelId="{FFAD4233-A8FB-4AA6-9BE3-BF35CABB1ACF}" type="parTrans" cxnId="{397489DC-B2DF-45E7-916C-3BD50E6EB8CD}">
      <dgm:prSet/>
      <dgm:spPr/>
      <dgm:t>
        <a:bodyPr/>
        <a:lstStyle/>
        <a:p>
          <a:endParaRPr lang="en-SG"/>
        </a:p>
      </dgm:t>
    </dgm:pt>
    <dgm:pt modelId="{993FD6A2-9965-4066-AB83-234EE67A80AF}" type="sibTrans" cxnId="{397489DC-B2DF-45E7-916C-3BD50E6EB8CD}">
      <dgm:prSet/>
      <dgm:spPr/>
      <dgm:t>
        <a:bodyPr/>
        <a:lstStyle/>
        <a:p>
          <a:endParaRPr lang="en-SG"/>
        </a:p>
      </dgm:t>
    </dgm:pt>
    <dgm:pt modelId="{E8670CA9-BAE3-4173-BCCD-92C58D71E416}">
      <dgm:prSet phldrT="[Text]" custT="1"/>
      <dgm:spPr>
        <a:ln>
          <a:solidFill>
            <a:schemeClr val="accent4"/>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chứng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một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KH </a:t>
          </a:r>
          <a:r>
            <a:rPr lang="en-SG" sz="2400" dirty="0" err="1">
              <a:latin typeface="Times New Roman" panose="02020603050405020304" pitchFamily="18" charset="0"/>
              <a:cs typeface="Times New Roman" panose="02020603050405020304" pitchFamily="18" charset="0"/>
            </a:rPr>
            <a:t>tính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yếu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thay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thế</a:t>
          </a:r>
          <a:r>
            <a:rPr lang="en-SG" sz="2400" dirty="0">
              <a:latin typeface="Times New Roman" panose="02020603050405020304" pitchFamily="18" charset="0"/>
              <a:cs typeface="Times New Roman" panose="02020603050405020304" pitchFamily="18" charset="0"/>
            </a:rPr>
            <a:t> CNTB </a:t>
          </a:r>
          <a:r>
            <a:rPr lang="en-SG" sz="2400" dirty="0" err="1">
              <a:latin typeface="Times New Roman" panose="02020603050405020304" pitchFamily="18" charset="0"/>
              <a:cs typeface="Times New Roman" panose="02020603050405020304" pitchFamily="18" charset="0"/>
            </a:rPr>
            <a:t>bằng</a:t>
          </a:r>
          <a:r>
            <a:rPr lang="en-SG" sz="2400" dirty="0">
              <a:latin typeface="Times New Roman" panose="02020603050405020304" pitchFamily="18" charset="0"/>
              <a:cs typeface="Times New Roman" panose="02020603050405020304" pitchFamily="18" charset="0"/>
            </a:rPr>
            <a:t> CNXH, CNCS </a:t>
          </a:r>
          <a:r>
            <a:rPr lang="en-SG" sz="2400" dirty="0" err="1">
              <a:latin typeface="Times New Roman" panose="02020603050405020304" pitchFamily="18" charset="0"/>
              <a:cs typeface="Times New Roman" panose="02020603050405020304" pitchFamily="18" charset="0"/>
            </a:rPr>
            <a:t>gắn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liền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việc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sứ</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mệnh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GCCN.</a:t>
          </a:r>
        </a:p>
      </dgm:t>
    </dgm:pt>
    <dgm:pt modelId="{B06056C4-E881-4E52-922E-B29CADF95255}" type="parTrans" cxnId="{7864BF45-817C-4B56-9960-88A2AF9D328E}">
      <dgm:prSet/>
      <dgm:spPr/>
      <dgm:t>
        <a:bodyPr/>
        <a:lstStyle/>
        <a:p>
          <a:endParaRPr lang="en-SG"/>
        </a:p>
      </dgm:t>
    </dgm:pt>
    <dgm:pt modelId="{8224273E-6868-4948-8512-3A6EE6158B37}" type="sibTrans" cxnId="{7864BF45-817C-4B56-9960-88A2AF9D328E}">
      <dgm:prSet/>
      <dgm:spPr/>
      <dgm:t>
        <a:bodyPr/>
        <a:lstStyle/>
        <a:p>
          <a:endParaRPr lang="en-SG"/>
        </a:p>
      </dgm:t>
    </dgm:pt>
    <dgm:pt modelId="{6A7BF321-B11C-463C-B1FB-142776C92791}">
      <dgm:prSet phldrT="[Text]" custT="1"/>
      <dgm:spPr>
        <a:ln>
          <a:solidFill>
            <a:schemeClr val="accent4"/>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bỏ</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trào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tư</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tưởng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chống</a:t>
          </a:r>
          <a:r>
            <a:rPr lang="en-SG" sz="2400" dirty="0">
              <a:latin typeface="Times New Roman" panose="02020603050405020304" pitchFamily="18" charset="0"/>
              <a:cs typeface="Times New Roman" panose="02020603050405020304" pitchFamily="18" charset="0"/>
            </a:rPr>
            <a:t> CNXH, </a:t>
          </a:r>
          <a:r>
            <a:rPr lang="en-SG" sz="2400" dirty="0" err="1">
              <a:latin typeface="Times New Roman" panose="02020603050405020304" pitchFamily="18" charset="0"/>
              <a:cs typeface="Times New Roman" panose="02020603050405020304" pitchFamily="18" charset="0"/>
            </a:rPr>
            <a:t>bảo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Lênin</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CMXHCN.</a:t>
          </a:r>
        </a:p>
      </dgm:t>
    </dgm:pt>
    <dgm:pt modelId="{2C04BBA7-FA09-4B4B-903B-FFBDDB669733}" type="parTrans" cxnId="{7D9A2C82-776A-4182-89CC-07B2595C50A0}">
      <dgm:prSet/>
      <dgm:spPr/>
      <dgm:t>
        <a:bodyPr/>
        <a:lstStyle/>
        <a:p>
          <a:endParaRPr lang="en-SG"/>
        </a:p>
      </dgm:t>
    </dgm:pt>
    <dgm:pt modelId="{55683A5D-13E3-4FC2-98C0-F71A2A6AA163}" type="sibTrans" cxnId="{7D9A2C82-776A-4182-89CC-07B2595C50A0}">
      <dgm:prSet/>
      <dgm:spPr/>
      <dgm:t>
        <a:bodyPr/>
        <a:lstStyle/>
        <a:p>
          <a:endParaRPr lang="en-SG"/>
        </a:p>
      </dgm:t>
    </dgm:pt>
    <dgm:pt modelId="{E3790BD7-E099-4EE9-9520-5AE1F3EF761D}" type="pres">
      <dgm:prSet presAssocID="{1A04977F-7B59-4892-BED9-B98E3D782434}" presName="diagram" presStyleCnt="0">
        <dgm:presLayoutVars>
          <dgm:chPref val="1"/>
          <dgm:dir/>
          <dgm:animOne val="branch"/>
          <dgm:animLvl val="lvl"/>
          <dgm:resizeHandles/>
        </dgm:presLayoutVars>
      </dgm:prSet>
      <dgm:spPr/>
    </dgm:pt>
    <dgm:pt modelId="{A7533DA9-59F5-471C-BC11-2ABAD2639A29}" type="pres">
      <dgm:prSet presAssocID="{E743D46F-EF12-43E6-8E7F-FCA0C7E7386D}" presName="root" presStyleCnt="0"/>
      <dgm:spPr/>
    </dgm:pt>
    <dgm:pt modelId="{6C94064B-7D24-4DBF-860E-56A7C556BDDF}" type="pres">
      <dgm:prSet presAssocID="{E743D46F-EF12-43E6-8E7F-FCA0C7E7386D}" presName="rootComposite" presStyleCnt="0"/>
      <dgm:spPr/>
    </dgm:pt>
    <dgm:pt modelId="{2513CC7D-1BB8-4822-96CA-9E3CA575554B}" type="pres">
      <dgm:prSet presAssocID="{E743D46F-EF12-43E6-8E7F-FCA0C7E7386D}" presName="rootText" presStyleLbl="node1" presStyleIdx="0" presStyleCnt="2" custLinFactNeighborX="-41186" custLinFactNeighborY="4305"/>
      <dgm:spPr/>
    </dgm:pt>
    <dgm:pt modelId="{EB56E633-22E2-414A-ADD7-5989BA61BB00}" type="pres">
      <dgm:prSet presAssocID="{E743D46F-EF12-43E6-8E7F-FCA0C7E7386D}" presName="rootConnector" presStyleLbl="node1" presStyleIdx="0" presStyleCnt="2"/>
      <dgm:spPr/>
    </dgm:pt>
    <dgm:pt modelId="{F04E8A64-122C-4F69-A323-BD78B843479F}" type="pres">
      <dgm:prSet presAssocID="{E743D46F-EF12-43E6-8E7F-FCA0C7E7386D}" presName="childShape" presStyleCnt="0"/>
      <dgm:spPr/>
    </dgm:pt>
    <dgm:pt modelId="{908E778A-46C4-41B1-9B17-CCF156461556}" type="pres">
      <dgm:prSet presAssocID="{D38EF9DD-A6D7-45C0-B102-72978738A4AE}" presName="Name13" presStyleLbl="parChTrans1D2" presStyleIdx="0" presStyleCnt="3"/>
      <dgm:spPr/>
    </dgm:pt>
    <dgm:pt modelId="{A818DFEF-013C-4412-A939-A16F0428019B}" type="pres">
      <dgm:prSet presAssocID="{733E1A76-A3F4-4197-AF06-099B2598A088}" presName="childText" presStyleLbl="bgAcc1" presStyleIdx="0" presStyleCnt="3" custScaleX="180286">
        <dgm:presLayoutVars>
          <dgm:bulletEnabled val="1"/>
        </dgm:presLayoutVars>
      </dgm:prSet>
      <dgm:spPr/>
    </dgm:pt>
    <dgm:pt modelId="{A9C9BBFF-ED54-4FFF-9EAC-7BA75287EBE0}" type="pres">
      <dgm:prSet presAssocID="{3AD2FBE9-07AB-476C-B4B5-AC2AA2D45680}" presName="root" presStyleCnt="0"/>
      <dgm:spPr/>
    </dgm:pt>
    <dgm:pt modelId="{9824BE35-C714-4DD5-AF34-CEF4D7C45FCF}" type="pres">
      <dgm:prSet presAssocID="{3AD2FBE9-07AB-476C-B4B5-AC2AA2D45680}" presName="rootComposite" presStyleCnt="0"/>
      <dgm:spPr/>
    </dgm:pt>
    <dgm:pt modelId="{943C250D-CB58-44C7-9E17-C9BC3DBD7AEA}" type="pres">
      <dgm:prSet presAssocID="{3AD2FBE9-07AB-476C-B4B5-AC2AA2D45680}" presName="rootText" presStyleLbl="node1" presStyleIdx="1" presStyleCnt="2"/>
      <dgm:spPr/>
    </dgm:pt>
    <dgm:pt modelId="{2B2491ED-849F-4D0A-A036-9FA3BA4D50E7}" type="pres">
      <dgm:prSet presAssocID="{3AD2FBE9-07AB-476C-B4B5-AC2AA2D45680}" presName="rootConnector" presStyleLbl="node1" presStyleIdx="1" presStyleCnt="2"/>
      <dgm:spPr/>
    </dgm:pt>
    <dgm:pt modelId="{23F927BA-9D33-48D2-A6B3-C372005CF066}" type="pres">
      <dgm:prSet presAssocID="{3AD2FBE9-07AB-476C-B4B5-AC2AA2D45680}" presName="childShape" presStyleCnt="0"/>
      <dgm:spPr/>
    </dgm:pt>
    <dgm:pt modelId="{4FC6EBB6-9EF3-4AD1-BB87-D13AC2F53478}" type="pres">
      <dgm:prSet presAssocID="{B06056C4-E881-4E52-922E-B29CADF95255}" presName="Name13" presStyleLbl="parChTrans1D2" presStyleIdx="1" presStyleCnt="3"/>
      <dgm:spPr/>
    </dgm:pt>
    <dgm:pt modelId="{148E3C14-D267-4D68-A673-9E751F772FB5}" type="pres">
      <dgm:prSet presAssocID="{E8670CA9-BAE3-4173-BCCD-92C58D71E416}" presName="childText" presStyleLbl="bgAcc1" presStyleIdx="1" presStyleCnt="3" custScaleX="300859" custScaleY="111568">
        <dgm:presLayoutVars>
          <dgm:bulletEnabled val="1"/>
        </dgm:presLayoutVars>
      </dgm:prSet>
      <dgm:spPr/>
    </dgm:pt>
    <dgm:pt modelId="{B4EEE5BD-56A6-409D-B46B-ED9E1EED92CC}" type="pres">
      <dgm:prSet presAssocID="{2C04BBA7-FA09-4B4B-903B-FFBDDB669733}" presName="Name13" presStyleLbl="parChTrans1D2" presStyleIdx="2" presStyleCnt="3"/>
      <dgm:spPr/>
    </dgm:pt>
    <dgm:pt modelId="{6BC1DDF4-05C6-4DFD-8EDB-0CC592677FD7}" type="pres">
      <dgm:prSet presAssocID="{6A7BF321-B11C-463C-B1FB-142776C92791}" presName="childText" presStyleLbl="bgAcc1" presStyleIdx="2" presStyleCnt="3" custScaleX="301783" custScaleY="138364">
        <dgm:presLayoutVars>
          <dgm:bulletEnabled val="1"/>
        </dgm:presLayoutVars>
      </dgm:prSet>
      <dgm:spPr/>
    </dgm:pt>
  </dgm:ptLst>
  <dgm:cxnLst>
    <dgm:cxn modelId="{47865309-A82D-4F07-9BCC-B9E86277F8A7}" type="presOf" srcId="{B06056C4-E881-4E52-922E-B29CADF95255}" destId="{4FC6EBB6-9EF3-4AD1-BB87-D13AC2F53478}" srcOrd="0" destOrd="0" presId="urn:microsoft.com/office/officeart/2005/8/layout/hierarchy3"/>
    <dgm:cxn modelId="{30B01913-D139-4803-9AD8-341C0BCC1204}" type="presOf" srcId="{E743D46F-EF12-43E6-8E7F-FCA0C7E7386D}" destId="{2513CC7D-1BB8-4822-96CA-9E3CA575554B}" srcOrd="0" destOrd="0" presId="urn:microsoft.com/office/officeart/2005/8/layout/hierarchy3"/>
    <dgm:cxn modelId="{B5DC3B2D-5E24-4916-9653-096E32389C81}" type="presOf" srcId="{6A7BF321-B11C-463C-B1FB-142776C92791}" destId="{6BC1DDF4-05C6-4DFD-8EDB-0CC592677FD7}" srcOrd="0" destOrd="0" presId="urn:microsoft.com/office/officeart/2005/8/layout/hierarchy3"/>
    <dgm:cxn modelId="{EA4B7D63-A8D6-417F-8B35-19DA66AC9B23}" type="presOf" srcId="{1A04977F-7B59-4892-BED9-B98E3D782434}" destId="{E3790BD7-E099-4EE9-9520-5AE1F3EF761D}" srcOrd="0" destOrd="0" presId="urn:microsoft.com/office/officeart/2005/8/layout/hierarchy3"/>
    <dgm:cxn modelId="{7864BF45-817C-4B56-9960-88A2AF9D328E}" srcId="{3AD2FBE9-07AB-476C-B4B5-AC2AA2D45680}" destId="{E8670CA9-BAE3-4173-BCCD-92C58D71E416}" srcOrd="0" destOrd="0" parTransId="{B06056C4-E881-4E52-922E-B29CADF95255}" sibTransId="{8224273E-6868-4948-8512-3A6EE6158B37}"/>
    <dgm:cxn modelId="{0C087D72-390E-49D0-8C8C-033DE22E3132}" type="presOf" srcId="{3AD2FBE9-07AB-476C-B4B5-AC2AA2D45680}" destId="{943C250D-CB58-44C7-9E17-C9BC3DBD7AEA}" srcOrd="0" destOrd="0" presId="urn:microsoft.com/office/officeart/2005/8/layout/hierarchy3"/>
    <dgm:cxn modelId="{22C5F572-F44C-448A-8194-91F84BBDCCB9}" type="presOf" srcId="{2C04BBA7-FA09-4B4B-903B-FFBDDB669733}" destId="{B4EEE5BD-56A6-409D-B46B-ED9E1EED92CC}" srcOrd="0" destOrd="0" presId="urn:microsoft.com/office/officeart/2005/8/layout/hierarchy3"/>
    <dgm:cxn modelId="{3442697A-4699-4F55-8D8D-C3659BF012DB}" type="presOf" srcId="{E743D46F-EF12-43E6-8E7F-FCA0C7E7386D}" destId="{EB56E633-22E2-414A-ADD7-5989BA61BB00}" srcOrd="1" destOrd="0" presId="urn:microsoft.com/office/officeart/2005/8/layout/hierarchy3"/>
    <dgm:cxn modelId="{7D9A2C82-776A-4182-89CC-07B2595C50A0}" srcId="{3AD2FBE9-07AB-476C-B4B5-AC2AA2D45680}" destId="{6A7BF321-B11C-463C-B1FB-142776C92791}" srcOrd="1" destOrd="0" parTransId="{2C04BBA7-FA09-4B4B-903B-FFBDDB669733}" sibTransId="{55683A5D-13E3-4FC2-98C0-F71A2A6AA163}"/>
    <dgm:cxn modelId="{085C7B83-21C5-4681-8632-02611B195423}" type="presOf" srcId="{D38EF9DD-A6D7-45C0-B102-72978738A4AE}" destId="{908E778A-46C4-41B1-9B17-CCF156461556}" srcOrd="0" destOrd="0" presId="urn:microsoft.com/office/officeart/2005/8/layout/hierarchy3"/>
    <dgm:cxn modelId="{188EF5BD-421F-43B5-AAB6-B2248B098910}" srcId="{1A04977F-7B59-4892-BED9-B98E3D782434}" destId="{E743D46F-EF12-43E6-8E7F-FCA0C7E7386D}" srcOrd="0" destOrd="0" parTransId="{2B24F1ED-7F44-48C4-8806-16F87EC02936}" sibTransId="{9ACE0A0E-628B-424F-A346-0DD5F1CBDD2E}"/>
    <dgm:cxn modelId="{1B855DCD-938C-44FC-80DE-DEEB82EAAB08}" type="presOf" srcId="{733E1A76-A3F4-4197-AF06-099B2598A088}" destId="{A818DFEF-013C-4412-A939-A16F0428019B}" srcOrd="0" destOrd="0" presId="urn:microsoft.com/office/officeart/2005/8/layout/hierarchy3"/>
    <dgm:cxn modelId="{E71038D1-A485-4EB2-BD0F-A648FBC178F0}" type="presOf" srcId="{3AD2FBE9-07AB-476C-B4B5-AC2AA2D45680}" destId="{2B2491ED-849F-4D0A-A036-9FA3BA4D50E7}" srcOrd="1" destOrd="0" presId="urn:microsoft.com/office/officeart/2005/8/layout/hierarchy3"/>
    <dgm:cxn modelId="{397489DC-B2DF-45E7-916C-3BD50E6EB8CD}" srcId="{1A04977F-7B59-4892-BED9-B98E3D782434}" destId="{3AD2FBE9-07AB-476C-B4B5-AC2AA2D45680}" srcOrd="1" destOrd="0" parTransId="{FFAD4233-A8FB-4AA6-9BE3-BF35CABB1ACF}" sibTransId="{993FD6A2-9965-4066-AB83-234EE67A80AF}"/>
    <dgm:cxn modelId="{02D3A8E3-58AF-486B-AC47-255E2564FDE0}" type="presOf" srcId="{E8670CA9-BAE3-4173-BCCD-92C58D71E416}" destId="{148E3C14-D267-4D68-A673-9E751F772FB5}" srcOrd="0" destOrd="0" presId="urn:microsoft.com/office/officeart/2005/8/layout/hierarchy3"/>
    <dgm:cxn modelId="{7D6554F5-E781-457C-8E1D-478801EB5F44}" srcId="{E743D46F-EF12-43E6-8E7F-FCA0C7E7386D}" destId="{733E1A76-A3F4-4197-AF06-099B2598A088}" srcOrd="0" destOrd="0" parTransId="{D38EF9DD-A6D7-45C0-B102-72978738A4AE}" sibTransId="{8F4D061F-AC9E-42E3-93D5-23BC8B902223}"/>
    <dgm:cxn modelId="{F0699FA1-F61D-4489-B064-CECB0EA0310B}" type="presParOf" srcId="{E3790BD7-E099-4EE9-9520-5AE1F3EF761D}" destId="{A7533DA9-59F5-471C-BC11-2ABAD2639A29}" srcOrd="0" destOrd="0" presId="urn:microsoft.com/office/officeart/2005/8/layout/hierarchy3"/>
    <dgm:cxn modelId="{066779E9-4150-4088-8FEE-61A914714F98}" type="presParOf" srcId="{A7533DA9-59F5-471C-BC11-2ABAD2639A29}" destId="{6C94064B-7D24-4DBF-860E-56A7C556BDDF}" srcOrd="0" destOrd="0" presId="urn:microsoft.com/office/officeart/2005/8/layout/hierarchy3"/>
    <dgm:cxn modelId="{BD5239C9-90C9-4358-8047-9AB4B23AA139}" type="presParOf" srcId="{6C94064B-7D24-4DBF-860E-56A7C556BDDF}" destId="{2513CC7D-1BB8-4822-96CA-9E3CA575554B}" srcOrd="0" destOrd="0" presId="urn:microsoft.com/office/officeart/2005/8/layout/hierarchy3"/>
    <dgm:cxn modelId="{59B06CA9-3277-4929-B2B4-78701ABC7974}" type="presParOf" srcId="{6C94064B-7D24-4DBF-860E-56A7C556BDDF}" destId="{EB56E633-22E2-414A-ADD7-5989BA61BB00}" srcOrd="1" destOrd="0" presId="urn:microsoft.com/office/officeart/2005/8/layout/hierarchy3"/>
    <dgm:cxn modelId="{9D0B1418-4F04-4884-A885-3BEC3BAF0DBD}" type="presParOf" srcId="{A7533DA9-59F5-471C-BC11-2ABAD2639A29}" destId="{F04E8A64-122C-4F69-A323-BD78B843479F}" srcOrd="1" destOrd="0" presId="urn:microsoft.com/office/officeart/2005/8/layout/hierarchy3"/>
    <dgm:cxn modelId="{E385D377-3557-4137-B4B4-6A5BFE703A3C}" type="presParOf" srcId="{F04E8A64-122C-4F69-A323-BD78B843479F}" destId="{908E778A-46C4-41B1-9B17-CCF156461556}" srcOrd="0" destOrd="0" presId="urn:microsoft.com/office/officeart/2005/8/layout/hierarchy3"/>
    <dgm:cxn modelId="{718692B7-8C57-4EF4-B692-E434A594EA5C}" type="presParOf" srcId="{F04E8A64-122C-4F69-A323-BD78B843479F}" destId="{A818DFEF-013C-4412-A939-A16F0428019B}" srcOrd="1" destOrd="0" presId="urn:microsoft.com/office/officeart/2005/8/layout/hierarchy3"/>
    <dgm:cxn modelId="{7D9A9F1D-19D7-4721-A95E-C6CE3D5976D2}" type="presParOf" srcId="{E3790BD7-E099-4EE9-9520-5AE1F3EF761D}" destId="{A9C9BBFF-ED54-4FFF-9EAC-7BA75287EBE0}" srcOrd="1" destOrd="0" presId="urn:microsoft.com/office/officeart/2005/8/layout/hierarchy3"/>
    <dgm:cxn modelId="{1BD6987F-99F4-4455-A8BF-77B1ACB5990B}" type="presParOf" srcId="{A9C9BBFF-ED54-4FFF-9EAC-7BA75287EBE0}" destId="{9824BE35-C714-4DD5-AF34-CEF4D7C45FCF}" srcOrd="0" destOrd="0" presId="urn:microsoft.com/office/officeart/2005/8/layout/hierarchy3"/>
    <dgm:cxn modelId="{3CE58EFA-3304-4D47-98E8-54D9000674CA}" type="presParOf" srcId="{9824BE35-C714-4DD5-AF34-CEF4D7C45FCF}" destId="{943C250D-CB58-44C7-9E17-C9BC3DBD7AEA}" srcOrd="0" destOrd="0" presId="urn:microsoft.com/office/officeart/2005/8/layout/hierarchy3"/>
    <dgm:cxn modelId="{BFED0F74-7A8E-4F20-AAB2-8831D4CA205D}" type="presParOf" srcId="{9824BE35-C714-4DD5-AF34-CEF4D7C45FCF}" destId="{2B2491ED-849F-4D0A-A036-9FA3BA4D50E7}" srcOrd="1" destOrd="0" presId="urn:microsoft.com/office/officeart/2005/8/layout/hierarchy3"/>
    <dgm:cxn modelId="{516B1DE5-BA7D-4157-804A-7519764CC1A9}" type="presParOf" srcId="{A9C9BBFF-ED54-4FFF-9EAC-7BA75287EBE0}" destId="{23F927BA-9D33-48D2-A6B3-C372005CF066}" srcOrd="1" destOrd="0" presId="urn:microsoft.com/office/officeart/2005/8/layout/hierarchy3"/>
    <dgm:cxn modelId="{C25EBFC2-D9FA-4144-8603-DC0F22B4DF57}" type="presParOf" srcId="{23F927BA-9D33-48D2-A6B3-C372005CF066}" destId="{4FC6EBB6-9EF3-4AD1-BB87-D13AC2F53478}" srcOrd="0" destOrd="0" presId="urn:microsoft.com/office/officeart/2005/8/layout/hierarchy3"/>
    <dgm:cxn modelId="{2917C7B0-1BCD-4F99-ACB5-A89717A7346C}" type="presParOf" srcId="{23F927BA-9D33-48D2-A6B3-C372005CF066}" destId="{148E3C14-D267-4D68-A673-9E751F772FB5}" srcOrd="1" destOrd="0" presId="urn:microsoft.com/office/officeart/2005/8/layout/hierarchy3"/>
    <dgm:cxn modelId="{144C9DFA-78D1-4546-857F-013FC1228584}" type="presParOf" srcId="{23F927BA-9D33-48D2-A6B3-C372005CF066}" destId="{B4EEE5BD-56A6-409D-B46B-ED9E1EED92CC}" srcOrd="2" destOrd="0" presId="urn:microsoft.com/office/officeart/2005/8/layout/hierarchy3"/>
    <dgm:cxn modelId="{859A72DE-3448-42DC-8049-842AD13115AF}" type="presParOf" srcId="{23F927BA-9D33-48D2-A6B3-C372005CF066}" destId="{6BC1DDF4-05C6-4DFD-8EDB-0CC592677FD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E0707-6CCB-4B8B-8AAD-6621951C1822}">
      <dsp:nvSpPr>
        <dsp:cNvPr id="0" name=""/>
        <dsp:cNvSpPr/>
      </dsp:nvSpPr>
      <dsp:spPr>
        <a:xfrm>
          <a:off x="5524488" y="867976"/>
          <a:ext cx="3896214" cy="534428"/>
        </a:xfrm>
        <a:custGeom>
          <a:avLst/>
          <a:gdLst/>
          <a:ahLst/>
          <a:cxnLst/>
          <a:rect l="0" t="0" r="0" b="0"/>
          <a:pathLst>
            <a:path>
              <a:moveTo>
                <a:pt x="0" y="0"/>
              </a:moveTo>
              <a:lnTo>
                <a:pt x="0" y="208489"/>
              </a:lnTo>
              <a:lnTo>
                <a:pt x="3896214" y="208489"/>
              </a:lnTo>
              <a:lnTo>
                <a:pt x="3896214" y="53442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B7508-2F92-4AD9-9FE1-864217715423}">
      <dsp:nvSpPr>
        <dsp:cNvPr id="0" name=""/>
        <dsp:cNvSpPr/>
      </dsp:nvSpPr>
      <dsp:spPr>
        <a:xfrm>
          <a:off x="5440680" y="867976"/>
          <a:ext cx="91440" cy="503945"/>
        </a:xfrm>
        <a:custGeom>
          <a:avLst/>
          <a:gdLst/>
          <a:ahLst/>
          <a:cxnLst/>
          <a:rect l="0" t="0" r="0" b="0"/>
          <a:pathLst>
            <a:path>
              <a:moveTo>
                <a:pt x="83808" y="0"/>
              </a:moveTo>
              <a:lnTo>
                <a:pt x="83808" y="178005"/>
              </a:lnTo>
              <a:lnTo>
                <a:pt x="45720" y="178005"/>
              </a:lnTo>
              <a:lnTo>
                <a:pt x="45720" y="50394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C4D36-65F2-4E95-B06C-A99B1605A4A0}">
      <dsp:nvSpPr>
        <dsp:cNvPr id="0" name=""/>
        <dsp:cNvSpPr/>
      </dsp:nvSpPr>
      <dsp:spPr>
        <a:xfrm>
          <a:off x="1806112" y="867976"/>
          <a:ext cx="3718376" cy="503945"/>
        </a:xfrm>
        <a:custGeom>
          <a:avLst/>
          <a:gdLst/>
          <a:ahLst/>
          <a:cxnLst/>
          <a:rect l="0" t="0" r="0" b="0"/>
          <a:pathLst>
            <a:path>
              <a:moveTo>
                <a:pt x="3718376" y="0"/>
              </a:moveTo>
              <a:lnTo>
                <a:pt x="3718376" y="178005"/>
              </a:lnTo>
              <a:lnTo>
                <a:pt x="0" y="178005"/>
              </a:lnTo>
              <a:lnTo>
                <a:pt x="0" y="50394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659E0-00AF-46B7-B79B-14699D5BE380}">
      <dsp:nvSpPr>
        <dsp:cNvPr id="0" name=""/>
        <dsp:cNvSpPr/>
      </dsp:nvSpPr>
      <dsp:spPr>
        <a:xfrm>
          <a:off x="2290007" y="0"/>
          <a:ext cx="6468961" cy="867976"/>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Tiền</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đề</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khoa</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học</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tự</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nhiên</a:t>
          </a:r>
          <a:endParaRPr lang="en-US" sz="2800" i="0" kern="1200" dirty="0">
            <a:latin typeface="Times New Roman" panose="02020603050405020304" pitchFamily="18" charset="0"/>
            <a:cs typeface="Times New Roman" panose="02020603050405020304" pitchFamily="18" charset="0"/>
          </a:endParaRPr>
        </a:p>
      </dsp:txBody>
      <dsp:txXfrm>
        <a:off x="2290007" y="0"/>
        <a:ext cx="6468961" cy="867976"/>
      </dsp:txXfrm>
    </dsp:sp>
    <dsp:sp modelId="{5538C78E-88E4-454E-B7E3-2E6CC252F32C}">
      <dsp:nvSpPr>
        <dsp:cNvPr id="0" name=""/>
        <dsp:cNvSpPr/>
      </dsp:nvSpPr>
      <dsp:spPr>
        <a:xfrm>
          <a:off x="254020" y="1371921"/>
          <a:ext cx="3104182" cy="1778805"/>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SG" sz="2600" kern="1200" dirty="0" err="1">
              <a:latin typeface="Times New Roman" panose="02020603050405020304" pitchFamily="18" charset="0"/>
              <a:cs typeface="Times New Roman" panose="02020603050405020304" pitchFamily="18" charset="0"/>
            </a:rPr>
            <a:t>Học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thuyết</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tiến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hóa</a:t>
          </a:r>
        </a:p>
        <a:p>
          <a:pPr marL="0" lvl="0" indent="0" algn="ctr" defTabSz="1155700">
            <a:lnSpc>
              <a:spcPct val="100000"/>
            </a:lnSpc>
            <a:spcBef>
              <a:spcPct val="0"/>
            </a:spcBef>
            <a:spcAft>
              <a:spcPct val="35000"/>
            </a:spcAft>
            <a:buNone/>
          </a:pPr>
          <a:r>
            <a:rPr lang="en-SG" sz="2200" kern="1200" dirty="0">
              <a:latin typeface="Times New Roman" panose="02020603050405020304" pitchFamily="18" charset="0"/>
              <a:cs typeface="Times New Roman" panose="02020603050405020304" pitchFamily="18" charset="0"/>
            </a:rPr>
            <a:t>Charles Darwin </a:t>
          </a:r>
        </a:p>
      </dsp:txBody>
      <dsp:txXfrm>
        <a:off x="254020" y="1371921"/>
        <a:ext cx="3104182" cy="1778805"/>
      </dsp:txXfrm>
    </dsp:sp>
    <dsp:sp modelId="{1F64565D-1CDF-4718-9A70-ACCD7872BEA9}">
      <dsp:nvSpPr>
        <dsp:cNvPr id="0" name=""/>
        <dsp:cNvSpPr/>
      </dsp:nvSpPr>
      <dsp:spPr>
        <a:xfrm>
          <a:off x="3756097" y="1371921"/>
          <a:ext cx="3460604" cy="173290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Định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luật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bảo</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toàn</a:t>
          </a:r>
          <a:r>
            <a:rPr lang="en-SG" sz="2400" kern="1200" dirty="0">
              <a:latin typeface="Times New Roman" panose="02020603050405020304" pitchFamily="18" charset="0"/>
              <a:cs typeface="Times New Roman" panose="02020603050405020304" pitchFamily="18" charset="0"/>
            </a:rPr>
            <a:t> và </a:t>
          </a:r>
          <a:r>
            <a:rPr lang="en-SG" sz="2400" kern="1200" dirty="0" err="1">
              <a:latin typeface="Times New Roman" panose="02020603050405020304" pitchFamily="18" charset="0"/>
              <a:cs typeface="Times New Roman" panose="02020603050405020304" pitchFamily="18" charset="0"/>
            </a:rPr>
            <a:t>chuyển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hóa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năng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lượng</a:t>
          </a: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M.V.Lomonosov</a:t>
          </a:r>
          <a:r>
            <a:rPr lang="en-SG" sz="2400" kern="1200" dirty="0">
              <a:latin typeface="Times New Roman" panose="02020603050405020304" pitchFamily="18" charset="0"/>
              <a:cs typeface="Times New Roman" panose="02020603050405020304" pitchFamily="18" charset="0"/>
            </a:rPr>
            <a:t> </a:t>
          </a:r>
        </a:p>
        <a:p>
          <a:pPr marL="0" lvl="0" indent="0" algn="ctr" defTabSz="1066800">
            <a:lnSpc>
              <a:spcPct val="9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Robert Mayer</a:t>
          </a:r>
        </a:p>
        <a:p>
          <a:pPr marL="0" lvl="0" indent="0" algn="ctr" defTabSz="1066800">
            <a:lnSpc>
              <a:spcPct val="90000"/>
            </a:lnSpc>
            <a:spcBef>
              <a:spcPct val="0"/>
            </a:spcBef>
            <a:spcAft>
              <a:spcPct val="35000"/>
            </a:spcAft>
            <a:buNone/>
          </a:pP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endParaRPr lang="en-US" sz="2400" kern="1200" dirty="0">
            <a:latin typeface="Times New Roman" panose="02020603050405020304" pitchFamily="18" charset="0"/>
            <a:cs typeface="Times New Roman" panose="02020603050405020304" pitchFamily="18" charset="0"/>
          </a:endParaRPr>
        </a:p>
      </dsp:txBody>
      <dsp:txXfrm>
        <a:off x="3756097" y="1371921"/>
        <a:ext cx="3460604" cy="1732909"/>
      </dsp:txXfrm>
    </dsp:sp>
    <dsp:sp modelId="{78C52A51-DB20-4CFD-B264-D23359DA0FA1}">
      <dsp:nvSpPr>
        <dsp:cNvPr id="0" name=""/>
        <dsp:cNvSpPr/>
      </dsp:nvSpPr>
      <dsp:spPr>
        <a:xfrm>
          <a:off x="7868611" y="1402404"/>
          <a:ext cx="3104182" cy="1685943"/>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Học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thuyết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tế</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bào</a:t>
          </a: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Matthias </a:t>
          </a:r>
          <a:r>
            <a:rPr lang="en-SG" sz="2400" kern="1200" dirty="0" err="1">
              <a:latin typeface="Times New Roman" panose="02020603050405020304" pitchFamily="18" charset="0"/>
              <a:cs typeface="Times New Roman" panose="02020603050405020304" pitchFamily="18" charset="0"/>
            </a:rPr>
            <a:t>Jakob</a:t>
          </a:r>
          <a:r>
            <a:rPr lang="en-SG" sz="2400" kern="1200" dirty="0">
              <a:latin typeface="Times New Roman" panose="02020603050405020304" pitchFamily="18" charset="0"/>
              <a:cs typeface="Times New Roman" panose="02020603050405020304" pitchFamily="18" charset="0"/>
            </a:rPr>
            <a:t> Schleiden</a:t>
          </a:r>
        </a:p>
        <a:p>
          <a:pPr marL="0" lvl="0" indent="0" algn="ctr" defTabSz="1066800">
            <a:lnSpc>
              <a:spcPct val="9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Theodor Schwann </a:t>
          </a:r>
          <a:endParaRPr lang="en-US" sz="2400" kern="1200" dirty="0">
            <a:latin typeface="Times New Roman" panose="02020603050405020304" pitchFamily="18" charset="0"/>
            <a:cs typeface="Times New Roman" panose="02020603050405020304" pitchFamily="18" charset="0"/>
          </a:endParaRPr>
        </a:p>
      </dsp:txBody>
      <dsp:txXfrm>
        <a:off x="7868611" y="1402404"/>
        <a:ext cx="3104182" cy="1685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E0707-6CCB-4B8B-8AAD-6621951C1822}">
      <dsp:nvSpPr>
        <dsp:cNvPr id="0" name=""/>
        <dsp:cNvSpPr/>
      </dsp:nvSpPr>
      <dsp:spPr>
        <a:xfrm>
          <a:off x="5671529" y="856702"/>
          <a:ext cx="3816442" cy="687143"/>
        </a:xfrm>
        <a:custGeom>
          <a:avLst/>
          <a:gdLst/>
          <a:ahLst/>
          <a:cxnLst/>
          <a:rect l="0" t="0" r="0" b="0"/>
          <a:pathLst>
            <a:path>
              <a:moveTo>
                <a:pt x="0" y="0"/>
              </a:moveTo>
              <a:lnTo>
                <a:pt x="0" y="365437"/>
              </a:lnTo>
              <a:lnTo>
                <a:pt x="3816442" y="365437"/>
              </a:lnTo>
              <a:lnTo>
                <a:pt x="3816442" y="68714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B7508-2F92-4AD9-9FE1-864217715423}">
      <dsp:nvSpPr>
        <dsp:cNvPr id="0" name=""/>
        <dsp:cNvSpPr/>
      </dsp:nvSpPr>
      <dsp:spPr>
        <a:xfrm>
          <a:off x="5568852" y="856702"/>
          <a:ext cx="91440" cy="627382"/>
        </a:xfrm>
        <a:custGeom>
          <a:avLst/>
          <a:gdLst/>
          <a:ahLst/>
          <a:cxnLst/>
          <a:rect l="0" t="0" r="0" b="0"/>
          <a:pathLst>
            <a:path>
              <a:moveTo>
                <a:pt x="102677" y="0"/>
              </a:moveTo>
              <a:lnTo>
                <a:pt x="102677" y="305677"/>
              </a:lnTo>
              <a:lnTo>
                <a:pt x="45720" y="305677"/>
              </a:lnTo>
              <a:lnTo>
                <a:pt x="45720" y="6273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C4D36-65F2-4E95-B06C-A99B1605A4A0}">
      <dsp:nvSpPr>
        <dsp:cNvPr id="0" name=""/>
        <dsp:cNvSpPr/>
      </dsp:nvSpPr>
      <dsp:spPr>
        <a:xfrm>
          <a:off x="1783515" y="856702"/>
          <a:ext cx="3888014" cy="633571"/>
        </a:xfrm>
        <a:custGeom>
          <a:avLst/>
          <a:gdLst/>
          <a:ahLst/>
          <a:cxnLst/>
          <a:rect l="0" t="0" r="0" b="0"/>
          <a:pathLst>
            <a:path>
              <a:moveTo>
                <a:pt x="3888014" y="0"/>
              </a:moveTo>
              <a:lnTo>
                <a:pt x="3888014" y="311866"/>
              </a:lnTo>
              <a:lnTo>
                <a:pt x="0" y="311866"/>
              </a:lnTo>
              <a:lnTo>
                <a:pt x="0" y="63357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659E0-00AF-46B7-B79B-14699D5BE380}">
      <dsp:nvSpPr>
        <dsp:cNvPr id="0" name=""/>
        <dsp:cNvSpPr/>
      </dsp:nvSpPr>
      <dsp:spPr>
        <a:xfrm>
          <a:off x="2191959" y="0"/>
          <a:ext cx="6959141" cy="856702"/>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Tiền</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đề</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tư</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tưởng</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lý</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luận</a:t>
          </a:r>
          <a:endParaRPr lang="en-US" sz="3200" i="0" kern="1200" dirty="0">
            <a:latin typeface="Times New Roman" panose="02020603050405020304" pitchFamily="18" charset="0"/>
            <a:cs typeface="Times New Roman" panose="02020603050405020304" pitchFamily="18" charset="0"/>
          </a:endParaRPr>
        </a:p>
      </dsp:txBody>
      <dsp:txXfrm>
        <a:off x="2191959" y="0"/>
        <a:ext cx="6959141" cy="856702"/>
      </dsp:txXfrm>
    </dsp:sp>
    <dsp:sp modelId="{5538C78E-88E4-454E-B7E3-2E6CC252F32C}">
      <dsp:nvSpPr>
        <dsp:cNvPr id="0" name=""/>
        <dsp:cNvSpPr/>
      </dsp:nvSpPr>
      <dsp:spPr>
        <a:xfrm>
          <a:off x="251582" y="1490274"/>
          <a:ext cx="3063865" cy="1755702"/>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Triết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học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cổ</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điển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Đức</a:t>
          </a:r>
          <a:r>
            <a:rPr lang="en-SG" sz="2400" kern="1200" dirty="0">
              <a:latin typeface="Times New Roman" panose="02020603050405020304" pitchFamily="18" charset="0"/>
              <a:cs typeface="Times New Roman" panose="02020603050405020304" pitchFamily="18" charset="0"/>
            </a:rPr>
            <a:t> </a:t>
          </a:r>
        </a:p>
        <a:p>
          <a:pPr marL="0" lvl="0" indent="0" algn="ctr" defTabSz="10668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Ph.Hêghen</a:t>
          </a: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L.Phoiơbắc</a:t>
          </a:r>
          <a:endParaRPr lang="en-SG" sz="2400" kern="1200" dirty="0">
            <a:latin typeface="Times New Roman" panose="02020603050405020304" pitchFamily="18" charset="0"/>
            <a:cs typeface="Times New Roman" panose="02020603050405020304" pitchFamily="18" charset="0"/>
          </a:endParaRPr>
        </a:p>
      </dsp:txBody>
      <dsp:txXfrm>
        <a:off x="251582" y="1490274"/>
        <a:ext cx="3063865" cy="1755702"/>
      </dsp:txXfrm>
    </dsp:sp>
    <dsp:sp modelId="{1F64565D-1CDF-4718-9A70-ACCD7872BEA9}">
      <dsp:nvSpPr>
        <dsp:cNvPr id="0" name=""/>
        <dsp:cNvSpPr/>
      </dsp:nvSpPr>
      <dsp:spPr>
        <a:xfrm>
          <a:off x="3906743" y="1484085"/>
          <a:ext cx="3415658" cy="1710402"/>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endParaRPr lang="en-SG" sz="2600" kern="1200" dirty="0">
            <a:latin typeface="Times New Roman" panose="02020603050405020304" pitchFamily="18" charset="0"/>
            <a:cs typeface="Times New Roman" panose="02020603050405020304" pitchFamily="18" charset="0"/>
          </a:endParaRPr>
        </a:p>
        <a:p>
          <a:pPr marL="0" lvl="0" indent="0" algn="ctr" defTabSz="1155700">
            <a:lnSpc>
              <a:spcPct val="10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KTCT </a:t>
          </a:r>
          <a:r>
            <a:rPr lang="en-SG" sz="2400" kern="1200" dirty="0" err="1">
              <a:latin typeface="Times New Roman" panose="02020603050405020304" pitchFamily="18" charset="0"/>
              <a:cs typeface="Times New Roman" panose="02020603050405020304" pitchFamily="18" charset="0"/>
            </a:rPr>
            <a:t>học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cổ</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điển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Anh</a:t>
          </a:r>
          <a:endParaRPr lang="en-SG" sz="2400" kern="1200" dirty="0">
            <a:latin typeface="Times New Roman" panose="02020603050405020304" pitchFamily="18" charset="0"/>
            <a:cs typeface="Times New Roman" panose="02020603050405020304" pitchFamily="18" charset="0"/>
          </a:endParaRPr>
        </a:p>
        <a:p>
          <a:pPr marL="0" lvl="0" indent="0" algn="ctr" defTabSz="11557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A.Smith</a:t>
          </a:r>
          <a:endParaRPr lang="en-SG" sz="2400" kern="1200" dirty="0">
            <a:latin typeface="Times New Roman" panose="02020603050405020304" pitchFamily="18" charset="0"/>
            <a:cs typeface="Times New Roman" panose="02020603050405020304" pitchFamily="18" charset="0"/>
          </a:endParaRPr>
        </a:p>
        <a:p>
          <a:pPr marL="0" lvl="0" indent="0" algn="ctr" defTabSz="11557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D.Ricardo</a:t>
          </a:r>
          <a:endParaRPr lang="en-SG" sz="2400" kern="1200" dirty="0">
            <a:latin typeface="Times New Roman" panose="02020603050405020304" pitchFamily="18" charset="0"/>
            <a:cs typeface="Times New Roman" panose="02020603050405020304" pitchFamily="18" charset="0"/>
          </a:endParaRPr>
        </a:p>
        <a:p>
          <a:pPr marL="0" lvl="0" indent="0" algn="ctr" defTabSz="1155700">
            <a:lnSpc>
              <a:spcPct val="90000"/>
            </a:lnSpc>
            <a:spcBef>
              <a:spcPct val="0"/>
            </a:spcBef>
            <a:spcAft>
              <a:spcPct val="35000"/>
            </a:spcAft>
            <a:buNone/>
          </a:pPr>
          <a:endParaRPr lang="en-US" sz="2600" kern="1200" dirty="0">
            <a:latin typeface="Times New Roman" panose="02020603050405020304" pitchFamily="18" charset="0"/>
            <a:cs typeface="Times New Roman" panose="02020603050405020304" pitchFamily="18" charset="0"/>
          </a:endParaRPr>
        </a:p>
      </dsp:txBody>
      <dsp:txXfrm>
        <a:off x="3906743" y="1484085"/>
        <a:ext cx="3415658" cy="1710402"/>
      </dsp:txXfrm>
    </dsp:sp>
    <dsp:sp modelId="{78C52A51-DB20-4CFD-B264-D23359DA0FA1}">
      <dsp:nvSpPr>
        <dsp:cNvPr id="0" name=""/>
        <dsp:cNvSpPr/>
      </dsp:nvSpPr>
      <dsp:spPr>
        <a:xfrm>
          <a:off x="7738106" y="1543846"/>
          <a:ext cx="3499730" cy="1664046"/>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100000"/>
            </a:lnSpc>
            <a:spcBef>
              <a:spcPct val="0"/>
            </a:spcBef>
            <a:spcAft>
              <a:spcPct val="35000"/>
            </a:spcAft>
            <a:buNone/>
          </a:pP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Chủ</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nghĩa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xã</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hội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không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tưởng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phê</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phán</a:t>
          </a:r>
          <a:r>
            <a:rPr lang="en-SG" sz="2400" kern="1200" dirty="0">
              <a:latin typeface="Times New Roman" panose="02020603050405020304" pitchFamily="18" charset="0"/>
              <a:cs typeface="Times New Roman" panose="02020603050405020304" pitchFamily="18" charset="0"/>
            </a:rPr>
            <a:t> </a:t>
          </a:r>
        </a:p>
        <a:p>
          <a:pPr marL="0" lvl="0" indent="0" algn="ctr" defTabSz="1066800">
            <a:lnSpc>
              <a:spcPct val="10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Xanh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Ximông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S.Phuriê</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R.Ôoen</a:t>
          </a:r>
          <a:endParaRPr lang="en-SG" sz="240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endParaRPr lang="en-SG" sz="2400" kern="1200" dirty="0"/>
        </a:p>
      </dsp:txBody>
      <dsp:txXfrm>
        <a:off x="7738106" y="1543846"/>
        <a:ext cx="3499730" cy="1664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CC7D-1BB8-4822-96CA-9E3CA575554B}">
      <dsp:nvSpPr>
        <dsp:cNvPr id="0" name=""/>
        <dsp:cNvSpPr/>
      </dsp:nvSpPr>
      <dsp:spPr>
        <a:xfrm>
          <a:off x="0" y="224380"/>
          <a:ext cx="2441488" cy="1220744"/>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hemeClr val="accent4"/>
        </a:lnRef>
        <a:fillRef idx="2">
          <a:schemeClr val="accent4"/>
        </a:fillRef>
        <a:effectRef idx="1">
          <a:schemeClr val="accent4"/>
        </a:effectRef>
        <a:fontRef idx="minor">
          <a:schemeClr val="dk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SG" sz="3200" kern="1200" dirty="0" err="1">
              <a:latin typeface="Times New Roman" panose="02020603050405020304" pitchFamily="18" charset="0"/>
              <a:cs typeface="Times New Roman" panose="02020603050405020304" pitchFamily="18" charset="0"/>
            </a:rPr>
            <a:t>Chức</a:t>
          </a:r>
          <a:r>
            <a:rPr lang="en-SG" sz="3200" kern="1200" dirty="0">
              <a:latin typeface="Times New Roman" panose="02020603050405020304" pitchFamily="18" charset="0"/>
              <a:cs typeface="Times New Roman" panose="02020603050405020304" pitchFamily="18" charset="0"/>
            </a:rPr>
            <a:t> </a:t>
          </a:r>
          <a:r>
            <a:rPr lang="en-SG" sz="3200" kern="1200" dirty="0" err="1">
              <a:latin typeface="Times New Roman" panose="02020603050405020304" pitchFamily="18" charset="0"/>
              <a:cs typeface="Times New Roman" panose="02020603050405020304" pitchFamily="18" charset="0"/>
            </a:rPr>
            <a:t>năng</a:t>
          </a:r>
          <a:endParaRPr lang="en-SG" sz="3200" kern="1200" dirty="0">
            <a:latin typeface="Times New Roman" panose="02020603050405020304" pitchFamily="18" charset="0"/>
            <a:cs typeface="Times New Roman" panose="02020603050405020304" pitchFamily="18" charset="0"/>
          </a:endParaRPr>
        </a:p>
      </dsp:txBody>
      <dsp:txXfrm>
        <a:off x="35754" y="260134"/>
        <a:ext cx="2369980" cy="1149236"/>
      </dsp:txXfrm>
    </dsp:sp>
    <dsp:sp modelId="{908E778A-46C4-41B1-9B17-CCF156461556}">
      <dsp:nvSpPr>
        <dsp:cNvPr id="0" name=""/>
        <dsp:cNvSpPr/>
      </dsp:nvSpPr>
      <dsp:spPr>
        <a:xfrm>
          <a:off x="244148" y="1445124"/>
          <a:ext cx="244750" cy="863005"/>
        </a:xfrm>
        <a:custGeom>
          <a:avLst/>
          <a:gdLst/>
          <a:ahLst/>
          <a:cxnLst/>
          <a:rect l="0" t="0" r="0" b="0"/>
          <a:pathLst>
            <a:path>
              <a:moveTo>
                <a:pt x="0" y="0"/>
              </a:moveTo>
              <a:lnTo>
                <a:pt x="0" y="863005"/>
              </a:lnTo>
              <a:lnTo>
                <a:pt x="244750" y="8630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8DFEF-013C-4412-A939-A16F0428019B}">
      <dsp:nvSpPr>
        <dsp:cNvPr id="0" name=""/>
        <dsp:cNvSpPr/>
      </dsp:nvSpPr>
      <dsp:spPr>
        <a:xfrm>
          <a:off x="488899" y="1697757"/>
          <a:ext cx="3521329" cy="1220744"/>
        </a:xfrm>
        <a:prstGeom prst="roundRect">
          <a:avLst>
            <a:gd name="adj" fmla="val 10000"/>
          </a:avLst>
        </a:prstGeom>
        <a:solidFill>
          <a:schemeClr val="lt1">
            <a:alpha val="90000"/>
            <a:hueOff val="0"/>
            <a:satOff val="0"/>
            <a:lumOff val="0"/>
            <a:alphaOff val="0"/>
          </a:schemeClr>
        </a:solidFill>
        <a:ln w="25400" cap="flat" cmpd="sng" algn="ctr">
          <a:solidFill>
            <a:schemeClr val="accent4"/>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just"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Giác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ngộ</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hướng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dẫn</a:t>
          </a:r>
          <a:r>
            <a:rPr lang="en-SG" sz="2400" kern="1200" dirty="0">
              <a:latin typeface="Times New Roman" panose="02020603050405020304" pitchFamily="18" charset="0"/>
              <a:cs typeface="Times New Roman" panose="02020603050405020304" pitchFamily="18" charset="0"/>
            </a:rPr>
            <a:t> GCCN </a:t>
          </a:r>
          <a:r>
            <a:rPr lang="en-SG" sz="2400" kern="1200" dirty="0" err="1">
              <a:latin typeface="Times New Roman" panose="02020603050405020304" pitchFamily="18" charset="0"/>
              <a:cs typeface="Times New Roman" panose="02020603050405020304" pitchFamily="18" charset="0"/>
            </a:rPr>
            <a:t>thực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sứ</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mệnh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lịch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sử</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mình</a:t>
          </a:r>
          <a:r>
            <a:rPr lang="en-SG" sz="2400" kern="1200" dirty="0">
              <a:latin typeface="Times New Roman" panose="02020603050405020304" pitchFamily="18" charset="0"/>
              <a:cs typeface="Times New Roman" panose="02020603050405020304" pitchFamily="18" charset="0"/>
            </a:rPr>
            <a:t>.</a:t>
          </a:r>
        </a:p>
      </dsp:txBody>
      <dsp:txXfrm>
        <a:off x="524653" y="1733511"/>
        <a:ext cx="3449821" cy="1149236"/>
      </dsp:txXfrm>
    </dsp:sp>
    <dsp:sp modelId="{943C250D-CB58-44C7-9E17-C9BC3DBD7AEA}">
      <dsp:nvSpPr>
        <dsp:cNvPr id="0" name=""/>
        <dsp:cNvSpPr/>
      </dsp:nvSpPr>
      <dsp:spPr>
        <a:xfrm>
          <a:off x="4132303" y="171827"/>
          <a:ext cx="2441488" cy="1220744"/>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hemeClr val="accent4"/>
        </a:lnRef>
        <a:fillRef idx="2">
          <a:schemeClr val="accent4"/>
        </a:fillRef>
        <a:effectRef idx="1">
          <a:schemeClr val="accent4"/>
        </a:effectRef>
        <a:fontRef idx="minor">
          <a:schemeClr val="dk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SG" sz="3200" kern="1200" dirty="0" err="1">
              <a:latin typeface="Times New Roman" panose="02020603050405020304" pitchFamily="18" charset="0"/>
              <a:cs typeface="Times New Roman" panose="02020603050405020304" pitchFamily="18" charset="0"/>
            </a:rPr>
            <a:t>Nhiệm</a:t>
          </a:r>
          <a:r>
            <a:rPr lang="en-SG" sz="3200" kern="1200" dirty="0">
              <a:latin typeface="Times New Roman" panose="02020603050405020304" pitchFamily="18" charset="0"/>
              <a:cs typeface="Times New Roman" panose="02020603050405020304" pitchFamily="18" charset="0"/>
            </a:rPr>
            <a:t> </a:t>
          </a:r>
          <a:r>
            <a:rPr lang="en-SG" sz="3200" kern="1200" dirty="0" err="1">
              <a:latin typeface="Times New Roman" panose="02020603050405020304" pitchFamily="18" charset="0"/>
              <a:cs typeface="Times New Roman" panose="02020603050405020304" pitchFamily="18" charset="0"/>
            </a:rPr>
            <a:t>vụ</a:t>
          </a:r>
          <a:endParaRPr lang="en-SG" sz="3200" kern="1200" dirty="0">
            <a:latin typeface="Times New Roman" panose="02020603050405020304" pitchFamily="18" charset="0"/>
            <a:cs typeface="Times New Roman" panose="02020603050405020304" pitchFamily="18" charset="0"/>
          </a:endParaRPr>
        </a:p>
      </dsp:txBody>
      <dsp:txXfrm>
        <a:off x="4168057" y="207581"/>
        <a:ext cx="2369980" cy="1149236"/>
      </dsp:txXfrm>
    </dsp:sp>
    <dsp:sp modelId="{4FC6EBB6-9EF3-4AD1-BB87-D13AC2F53478}">
      <dsp:nvSpPr>
        <dsp:cNvPr id="0" name=""/>
        <dsp:cNvSpPr/>
      </dsp:nvSpPr>
      <dsp:spPr>
        <a:xfrm>
          <a:off x="4376452" y="1392571"/>
          <a:ext cx="244148" cy="986165"/>
        </a:xfrm>
        <a:custGeom>
          <a:avLst/>
          <a:gdLst/>
          <a:ahLst/>
          <a:cxnLst/>
          <a:rect l="0" t="0" r="0" b="0"/>
          <a:pathLst>
            <a:path>
              <a:moveTo>
                <a:pt x="0" y="0"/>
              </a:moveTo>
              <a:lnTo>
                <a:pt x="0" y="986165"/>
              </a:lnTo>
              <a:lnTo>
                <a:pt x="244148" y="9861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E3C14-D267-4D68-A673-9E751F772FB5}">
      <dsp:nvSpPr>
        <dsp:cNvPr id="0" name=""/>
        <dsp:cNvSpPr/>
      </dsp:nvSpPr>
      <dsp:spPr>
        <a:xfrm>
          <a:off x="4620600" y="1697757"/>
          <a:ext cx="5876349" cy="1361959"/>
        </a:xfrm>
        <a:prstGeom prst="roundRect">
          <a:avLst>
            <a:gd name="adj" fmla="val 10000"/>
          </a:avLst>
        </a:prstGeom>
        <a:solidFill>
          <a:schemeClr val="lt1">
            <a:alpha val="90000"/>
            <a:hueOff val="0"/>
            <a:satOff val="0"/>
            <a:lumOff val="0"/>
            <a:alphaOff val="0"/>
          </a:schemeClr>
        </a:solidFill>
        <a:ln w="25400" cap="flat" cmpd="sng" algn="ctr">
          <a:solidFill>
            <a:schemeClr val="accent4"/>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just"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Luận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chứng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một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cách</a:t>
          </a:r>
          <a:r>
            <a:rPr lang="en-SG" sz="2400" kern="1200" dirty="0">
              <a:latin typeface="Times New Roman" panose="02020603050405020304" pitchFamily="18" charset="0"/>
              <a:cs typeface="Times New Roman" panose="02020603050405020304" pitchFamily="18" charset="0"/>
            </a:rPr>
            <a:t> KH </a:t>
          </a:r>
          <a:r>
            <a:rPr lang="en-SG" sz="2400" kern="1200" dirty="0" err="1">
              <a:latin typeface="Times New Roman" panose="02020603050405020304" pitchFamily="18" charset="0"/>
              <a:cs typeface="Times New Roman" panose="02020603050405020304" pitchFamily="18" charset="0"/>
            </a:rPr>
            <a:t>tính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tất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yếu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thay</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thế</a:t>
          </a:r>
          <a:r>
            <a:rPr lang="en-SG" sz="2400" kern="1200" dirty="0">
              <a:latin typeface="Times New Roman" panose="02020603050405020304" pitchFamily="18" charset="0"/>
              <a:cs typeface="Times New Roman" panose="02020603050405020304" pitchFamily="18" charset="0"/>
            </a:rPr>
            <a:t> CNTB </a:t>
          </a:r>
          <a:r>
            <a:rPr lang="en-SG" sz="2400" kern="1200" dirty="0" err="1">
              <a:latin typeface="Times New Roman" panose="02020603050405020304" pitchFamily="18" charset="0"/>
              <a:cs typeface="Times New Roman" panose="02020603050405020304" pitchFamily="18" charset="0"/>
            </a:rPr>
            <a:t>bằng</a:t>
          </a:r>
          <a:r>
            <a:rPr lang="en-SG" sz="2400" kern="1200" dirty="0">
              <a:latin typeface="Times New Roman" panose="02020603050405020304" pitchFamily="18" charset="0"/>
              <a:cs typeface="Times New Roman" panose="02020603050405020304" pitchFamily="18" charset="0"/>
            </a:rPr>
            <a:t> CNXH, CNCS </a:t>
          </a:r>
          <a:r>
            <a:rPr lang="en-SG" sz="2400" kern="1200" dirty="0" err="1">
              <a:latin typeface="Times New Roman" panose="02020603050405020304" pitchFamily="18" charset="0"/>
              <a:cs typeface="Times New Roman" panose="02020603050405020304" pitchFamily="18" charset="0"/>
            </a:rPr>
            <a:t>gắn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liền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với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việc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thực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sứ</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mệnh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lịch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sử</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GCCN.</a:t>
          </a:r>
        </a:p>
      </dsp:txBody>
      <dsp:txXfrm>
        <a:off x="4660490" y="1737647"/>
        <a:ext cx="5796569" cy="1282179"/>
      </dsp:txXfrm>
    </dsp:sp>
    <dsp:sp modelId="{B4EEE5BD-56A6-409D-B46B-ED9E1EED92CC}">
      <dsp:nvSpPr>
        <dsp:cNvPr id="0" name=""/>
        <dsp:cNvSpPr/>
      </dsp:nvSpPr>
      <dsp:spPr>
        <a:xfrm>
          <a:off x="4376452" y="1392571"/>
          <a:ext cx="244148" cy="2816866"/>
        </a:xfrm>
        <a:custGeom>
          <a:avLst/>
          <a:gdLst/>
          <a:ahLst/>
          <a:cxnLst/>
          <a:rect l="0" t="0" r="0" b="0"/>
          <a:pathLst>
            <a:path>
              <a:moveTo>
                <a:pt x="0" y="0"/>
              </a:moveTo>
              <a:lnTo>
                <a:pt x="0" y="2816866"/>
              </a:lnTo>
              <a:lnTo>
                <a:pt x="244148" y="28168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C1DDF4-05C6-4DFD-8EDB-0CC592677FD7}">
      <dsp:nvSpPr>
        <dsp:cNvPr id="0" name=""/>
        <dsp:cNvSpPr/>
      </dsp:nvSpPr>
      <dsp:spPr>
        <a:xfrm>
          <a:off x="4620600" y="3364903"/>
          <a:ext cx="5894397" cy="1689070"/>
        </a:xfrm>
        <a:prstGeom prst="roundRect">
          <a:avLst>
            <a:gd name="adj" fmla="val 10000"/>
          </a:avLst>
        </a:prstGeom>
        <a:solidFill>
          <a:schemeClr val="lt1">
            <a:alpha val="90000"/>
            <a:hueOff val="0"/>
            <a:satOff val="0"/>
            <a:lumOff val="0"/>
            <a:alphaOff val="0"/>
          </a:schemeClr>
        </a:solidFill>
        <a:ln w="25400" cap="flat" cmpd="sng" algn="ctr">
          <a:solidFill>
            <a:schemeClr val="accent4"/>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just"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Đấu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tranh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bác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bỏ</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những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trào</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lưu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tư</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tưởng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chống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cộng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chống</a:t>
          </a:r>
          <a:r>
            <a:rPr lang="en-SG" sz="2400" kern="1200" dirty="0">
              <a:latin typeface="Times New Roman" panose="02020603050405020304" pitchFamily="18" charset="0"/>
              <a:cs typeface="Times New Roman" panose="02020603050405020304" pitchFamily="18" charset="0"/>
            </a:rPr>
            <a:t> CNXH, </a:t>
          </a:r>
          <a:r>
            <a:rPr lang="en-SG" sz="2400" kern="1200" dirty="0" err="1">
              <a:latin typeface="Times New Roman" panose="02020603050405020304" pitchFamily="18" charset="0"/>
              <a:cs typeface="Times New Roman" panose="02020603050405020304" pitchFamily="18" charset="0"/>
            </a:rPr>
            <a:t>bảo</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vệ</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sự</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trong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sáng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chủ</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nghĩa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Mác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Lênin</a:t>
          </a:r>
          <a:r>
            <a:rPr lang="en-SG" sz="2400" kern="1200" dirty="0">
              <a:latin typeface="Times New Roman" panose="02020603050405020304" pitchFamily="18" charset="0"/>
              <a:cs typeface="Times New Roman" panose="02020603050405020304" pitchFamily="18" charset="0"/>
            </a:rPr>
            <a:t> và </a:t>
          </a:r>
          <a:r>
            <a:rPr lang="en-SG" sz="2400" kern="1200" dirty="0" err="1">
              <a:latin typeface="Times New Roman" panose="02020603050405020304" pitchFamily="18" charset="0"/>
              <a:cs typeface="Times New Roman" panose="02020603050405020304" pitchFamily="18" charset="0"/>
            </a:rPr>
            <a:t>những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thành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quả</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CMXHCN.</a:t>
          </a:r>
        </a:p>
      </dsp:txBody>
      <dsp:txXfrm>
        <a:off x="4670071" y="3414374"/>
        <a:ext cx="5795455" cy="15901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3AA06-87C7-44EF-AD0A-B18B9819FCF7}"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873F1-2EE3-44B3-AEEE-8BC15332EF7B}" type="slidenum">
              <a:rPr lang="en-US" smtClean="0"/>
              <a:t>‹#›</a:t>
            </a:fld>
            <a:endParaRPr lang="en-US"/>
          </a:p>
        </p:txBody>
      </p:sp>
    </p:spTree>
    <p:extLst>
      <p:ext uri="{BB962C8B-B14F-4D97-AF65-F5344CB8AC3E}">
        <p14:creationId xmlns:p14="http://schemas.microsoft.com/office/powerpoint/2010/main" val="3573905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5873F1-2EE3-44B3-AEEE-8BC15332EF7B}" type="slidenum">
              <a:rPr lang="en-US" smtClean="0"/>
              <a:t>6</a:t>
            </a:fld>
            <a:endParaRPr lang="en-US"/>
          </a:p>
        </p:txBody>
      </p:sp>
    </p:spTree>
    <p:extLst>
      <p:ext uri="{BB962C8B-B14F-4D97-AF65-F5344CB8AC3E}">
        <p14:creationId xmlns:p14="http://schemas.microsoft.com/office/powerpoint/2010/main" val="149012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Học</a:t>
            </a:r>
            <a:r>
              <a:rPr lang="en-US" baseline="0" dirty="0"/>
              <a:t> </a:t>
            </a:r>
            <a:r>
              <a:rPr lang="en-US" baseline="0" dirty="0" err="1"/>
              <a:t>thuyết</a:t>
            </a:r>
            <a:r>
              <a:rPr lang="en-US" baseline="0" dirty="0"/>
              <a:t> </a:t>
            </a:r>
            <a:r>
              <a:rPr lang="en-US" baseline="0" dirty="0" err="1"/>
              <a:t>tiến</a:t>
            </a:r>
            <a:r>
              <a:rPr lang="en-US" baseline="0" dirty="0"/>
              <a:t> </a:t>
            </a:r>
            <a:r>
              <a:rPr lang="en-US" baseline="0" dirty="0" err="1"/>
              <a:t>hóa</a:t>
            </a:r>
            <a:r>
              <a:rPr lang="en-US" baseline="0" dirty="0"/>
              <a:t> </a:t>
            </a:r>
            <a:r>
              <a:rPr lang="en-US" baseline="0" dirty="0" err="1"/>
              <a:t>đã</a:t>
            </a:r>
            <a:r>
              <a:rPr lang="en-US" baseline="0" dirty="0"/>
              <a:t> </a:t>
            </a:r>
            <a:r>
              <a:rPr lang="en-US" baseline="0" dirty="0" err="1"/>
              <a:t>chứng</a:t>
            </a:r>
            <a:r>
              <a:rPr lang="en-US" baseline="0" dirty="0"/>
              <a:t> minh </a:t>
            </a:r>
          </a:p>
          <a:p>
            <a:r>
              <a:rPr lang="vi-VN" sz="1200" b="1" i="1" u="none" strike="noStrike" kern="1200" dirty="0">
                <a:solidFill>
                  <a:schemeClr val="tx1"/>
                </a:solidFill>
                <a:effectLst/>
                <a:latin typeface="+mn-lt"/>
                <a:ea typeface="+mn-ea"/>
                <a:cs typeface="+mn-cs"/>
              </a:rPr>
              <a:t>Định luật bảo toàn năng lượng là gì? </a:t>
            </a:r>
            <a:endParaRPr lang="vi-VN" sz="1200" b="1" i="0" u="none" strike="noStrike" kern="1200" dirty="0">
              <a:solidFill>
                <a:schemeClr val="tx1"/>
              </a:solidFill>
              <a:effectLst/>
              <a:latin typeface="+mn-lt"/>
              <a:ea typeface="+mn-ea"/>
              <a:cs typeface="+mn-cs"/>
            </a:endParaRPr>
          </a:p>
          <a:p>
            <a:r>
              <a:rPr lang="vi-VN" sz="1200" b="0" i="0" u="none" strike="noStrike" kern="1200" dirty="0">
                <a:solidFill>
                  <a:schemeClr val="tx1"/>
                </a:solidFill>
                <a:effectLst/>
                <a:latin typeface="+mn-lt"/>
                <a:ea typeface="+mn-ea"/>
                <a:cs typeface="+mn-cs"/>
              </a:rPr>
              <a:t>Năng lượng không tự nhiên sinh ra cũng không tự nhiên mất đi mà nó chỉ chuyển hóa từ dạng này sang dạng khác hoặc từ vật này sang vật khác. Đây được coi là định luật cơ bản của vật lý học.</a:t>
            </a:r>
          </a:p>
          <a:p>
            <a:r>
              <a:rPr lang="vi-VN" sz="1200" b="1" i="0" u="none" strike="noStrike" kern="1200" dirty="0">
                <a:solidFill>
                  <a:schemeClr val="tx1"/>
                </a:solidFill>
                <a:effectLst/>
                <a:latin typeface="+mn-lt"/>
                <a:ea typeface="+mn-ea"/>
                <a:cs typeface="+mn-cs"/>
              </a:rPr>
              <a:t>Nội dung cơ bản của học thuyết tế bào</a:t>
            </a:r>
          </a:p>
          <a:p>
            <a:r>
              <a:rPr lang="vi-VN" sz="1200" b="0" i="0" u="none" strike="noStrike" kern="1200" dirty="0">
                <a:solidFill>
                  <a:schemeClr val="tx1"/>
                </a:solidFill>
                <a:effectLst/>
                <a:latin typeface="+mn-lt"/>
                <a:ea typeface="+mn-ea"/>
                <a:cs typeface="+mn-cs"/>
              </a:rPr>
              <a:t>(1) Tế bào là đơn vị cấu trúc và chức năng của cơ thể sống</a:t>
            </a:r>
          </a:p>
          <a:p>
            <a:r>
              <a:rPr lang="vi-VN" sz="1200" b="0" i="0" u="none" strike="noStrike" kern="1200" dirty="0">
                <a:solidFill>
                  <a:schemeClr val="tx1"/>
                </a:solidFill>
                <a:effectLst/>
                <a:latin typeface="+mn-lt"/>
                <a:ea typeface="+mn-ea"/>
                <a:cs typeface="+mn-cs"/>
              </a:rPr>
              <a:t>(2) Tất cả cơ thể sinh vật đều được cấu tạo từ tế bào.</a:t>
            </a:r>
          </a:p>
          <a:p>
            <a:r>
              <a:rPr lang="vi-VN" sz="1200" b="0" i="0" u="none" strike="noStrike" kern="1200" dirty="0">
                <a:solidFill>
                  <a:schemeClr val="tx1"/>
                </a:solidFill>
                <a:effectLst/>
                <a:latin typeface="+mn-lt"/>
                <a:ea typeface="+mn-ea"/>
                <a:cs typeface="+mn-cs"/>
              </a:rPr>
              <a:t>(3) Tế bào có khả năng phân chia hình thành các tế bào mới.</a:t>
            </a:r>
          </a:p>
          <a:p>
            <a:r>
              <a:rPr lang="vi-VN" sz="1200" b="0" i="0" u="none" strike="noStrike" kern="1200" dirty="0">
                <a:solidFill>
                  <a:schemeClr val="tx1"/>
                </a:solidFill>
                <a:effectLst/>
                <a:latin typeface="+mn-lt"/>
                <a:ea typeface="+mn-ea"/>
                <a:cs typeface="+mn-cs"/>
              </a:rPr>
              <a:t>(4) Tế bào được bao bọc bởi màng có vai trò điều hòa hoạt động trao đổi chất giữa tế bào và môi trường.</a:t>
            </a:r>
          </a:p>
          <a:p>
            <a:r>
              <a:rPr lang="vi-VN" sz="1200" b="0" i="0" u="none" strike="noStrike" kern="1200" dirty="0">
                <a:solidFill>
                  <a:schemeClr val="tx1"/>
                </a:solidFill>
                <a:effectLst/>
                <a:latin typeface="+mn-lt"/>
                <a:ea typeface="+mn-ea"/>
                <a:cs typeface="+mn-cs"/>
              </a:rPr>
              <a:t>(5) Tất cả tế bào có sự giống nhau căn bản về thành phần hóa học và các hoạt tính trao đổi chất giữa tất cả các loại tế bào.</a:t>
            </a:r>
          </a:p>
          <a:p>
            <a:r>
              <a:rPr lang="vi-VN" sz="1200" b="0" i="0" u="none" strike="noStrike" kern="1200" dirty="0">
                <a:solidFill>
                  <a:schemeClr val="tx1"/>
                </a:solidFill>
                <a:effectLst/>
                <a:latin typeface="+mn-lt"/>
                <a:ea typeface="+mn-ea"/>
                <a:cs typeface="+mn-cs"/>
              </a:rPr>
              <a:t>(6) Tế bào chứa DNA mang thông tin di truyền điều hòa hoạt động của tế bào ở một số giai đoạn trong đời sống của nó.</a:t>
            </a:r>
          </a:p>
          <a:p>
            <a:r>
              <a:rPr lang="vi-VN" sz="1200" b="0" i="0" u="none" strike="noStrike" kern="1200" dirty="0">
                <a:solidFill>
                  <a:schemeClr val="tx1"/>
                </a:solidFill>
                <a:effectLst/>
                <a:latin typeface="+mn-lt"/>
                <a:ea typeface="+mn-ea"/>
                <a:cs typeface="+mn-cs"/>
              </a:rPr>
              <a:t>(7) Hoạt động của cơ thể là sự tích hợp hoạt tính của các đơn vị tế bào độc lập</a:t>
            </a:r>
          </a:p>
          <a:p>
            <a:r>
              <a:rPr lang="vi-VN" sz="1200" b="0" i="0" u="none" strike="noStrike" kern="1200" dirty="0">
                <a:solidFill>
                  <a:schemeClr val="tx1"/>
                </a:solidFill>
                <a:effectLst/>
                <a:latin typeface="+mn-lt"/>
                <a:ea typeface="+mn-ea"/>
                <a:cs typeface="+mn-cs"/>
              </a:rPr>
              <a:t>(8) Có hai loại tế bào: prokaryote và eukaryote. </a:t>
            </a:r>
            <a:r>
              <a:rPr lang="vi-VN" sz="1200" b="0" i="0" u="none" strike="noStrike" kern="1200">
                <a:solidFill>
                  <a:schemeClr val="tx1"/>
                </a:solidFill>
                <a:effectLst/>
                <a:latin typeface="+mn-lt"/>
                <a:ea typeface="+mn-ea"/>
                <a:cs typeface="+mn-cs"/>
              </a:rPr>
              <a:t>Chúng khác nhau trong tổ chức cấu trúc tế bào, hình dạng và kích thước nhưng cũng có một số đặc điểm giống nhau, chẳng hạn như tất cả đều là những cấu trúc ở mức độ cao, thực hiện các quá trình phức tạp cần thiết để duy trì sự sống.</a:t>
            </a:r>
          </a:p>
          <a:p>
            <a:endParaRPr lang="en-US" dirty="0"/>
          </a:p>
        </p:txBody>
      </p:sp>
      <p:sp>
        <p:nvSpPr>
          <p:cNvPr id="4" name="Slide Number Placeholder 3"/>
          <p:cNvSpPr>
            <a:spLocks noGrp="1"/>
          </p:cNvSpPr>
          <p:nvPr>
            <p:ph type="sldNum" sz="quarter" idx="10"/>
          </p:nvPr>
        </p:nvSpPr>
        <p:spPr/>
        <p:txBody>
          <a:bodyPr/>
          <a:lstStyle/>
          <a:p>
            <a:fld id="{435873F1-2EE3-44B3-AEEE-8BC15332EF7B}" type="slidenum">
              <a:rPr lang="en-US" smtClean="0"/>
              <a:t>7</a:t>
            </a:fld>
            <a:endParaRPr lang="en-US"/>
          </a:p>
        </p:txBody>
      </p:sp>
    </p:spTree>
    <p:extLst>
      <p:ext uri="{BB962C8B-B14F-4D97-AF65-F5344CB8AC3E}">
        <p14:creationId xmlns:p14="http://schemas.microsoft.com/office/powerpoint/2010/main" val="85586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5873F1-2EE3-44B3-AEEE-8BC15332EF7B}" type="slidenum">
              <a:rPr lang="en-US" smtClean="0"/>
              <a:t>8</a:t>
            </a:fld>
            <a:endParaRPr lang="en-US"/>
          </a:p>
        </p:txBody>
      </p:sp>
    </p:spTree>
    <p:extLst>
      <p:ext uri="{BB962C8B-B14F-4D97-AF65-F5344CB8AC3E}">
        <p14:creationId xmlns:p14="http://schemas.microsoft.com/office/powerpoint/2010/main" val="363980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D56C47-D5EC-4D59-A05D-E32D71DF76FD}"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384825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7B6CF6-EF4E-42F8-BEDE-2F032481D7D9}"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97465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75D953-8633-4095-8741-952358219480}"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213102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4C179-8296-4ADD-82CC-4F7F3885FAEF}"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117739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E7678D-0F80-4B77-9FB6-2A8E524B937B}" type="datetime1">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180882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76F934-36AD-4B9F-85D7-1A128CFB7577}"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117356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EE04F4-4FBD-4C8F-A167-14F8B0EBA715}" type="datetime1">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9026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B0FCD9-F5FE-41E5-8F4C-6F6B1457D76C}" type="datetime1">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335993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285DE-9097-4258-8935-F9FDEAD6D888}" type="datetime1">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274235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107074-FC5E-46B5-BA22-8B7FF0A419E6}"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240362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6D0E94-A24F-4134-8026-B3655922B396}" type="datetime1">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45A86-C243-4095-BDC1-16B7CA4D0898}" type="slidenum">
              <a:rPr lang="en-US" smtClean="0"/>
              <a:t>‹#›</a:t>
            </a:fld>
            <a:endParaRPr lang="en-US"/>
          </a:p>
        </p:txBody>
      </p:sp>
    </p:spTree>
    <p:extLst>
      <p:ext uri="{BB962C8B-B14F-4D97-AF65-F5344CB8AC3E}">
        <p14:creationId xmlns:p14="http://schemas.microsoft.com/office/powerpoint/2010/main" val="330261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5719C-75E5-44C8-8EF4-7C99902289A5}" type="datetime1">
              <a:rPr lang="en-US" smtClean="0"/>
              <a:t>6/3/2022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45A86-C243-4095-BDC1-16B7CA4D0898}" type="slidenum">
              <a:rPr lang="en-US" smtClean="0"/>
              <a:t>‹#›</a:t>
            </a:fld>
            <a:endParaRPr lang="en-US"/>
          </a:p>
        </p:txBody>
      </p:sp>
      <p:pic>
        <p:nvPicPr>
          <p:cNvPr id="7" name="Picture 5" descr="logo">
            <a:extLst>
              <a:ext uri="{FF2B5EF4-FFF2-40B4-BE49-F238E27FC236}">
                <a16:creationId xmlns:a16="http://schemas.microsoft.com/office/drawing/2014/main" id="{706A296E-9938-47E2-CDA9-A00FC47A87F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4300" y="142874"/>
            <a:ext cx="1258001" cy="124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4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95350" y="1419225"/>
            <a:ext cx="10972800" cy="4525963"/>
          </a:xfrm>
        </p:spPr>
        <p:txBody>
          <a:bodyPr>
            <a:normAutofit/>
          </a:bodyPr>
          <a:lstStyle/>
          <a:p>
            <a:pPr marL="0" indent="0" algn="ctr">
              <a:lnSpc>
                <a:spcPct val="150000"/>
              </a:lnSpc>
              <a:buNone/>
            </a:pPr>
            <a:r>
              <a:rPr lang="en-US" sz="4800" b="1" dirty="0">
                <a:solidFill>
                  <a:srgbClr val="FF0000"/>
                </a:solidFill>
                <a:latin typeface="Times New Roman" panose="02020603050405020304" pitchFamily="18" charset="0"/>
                <a:cs typeface="Times New Roman" panose="02020603050405020304" pitchFamily="18" charset="0"/>
              </a:rPr>
              <a:t>HỌC PHẦN</a:t>
            </a:r>
          </a:p>
          <a:p>
            <a:pPr marL="0" indent="0" algn="ctr">
              <a:lnSpc>
                <a:spcPct val="150000"/>
              </a:lnSpc>
              <a:buNone/>
            </a:pPr>
            <a:r>
              <a:rPr lang="en-US" sz="4800" b="1" dirty="0">
                <a:solidFill>
                  <a:srgbClr val="FF0000"/>
                </a:solidFill>
                <a:latin typeface="Times New Roman" panose="02020603050405020304" pitchFamily="18" charset="0"/>
                <a:cs typeface="Times New Roman" panose="02020603050405020304" pitchFamily="18" charset="0"/>
              </a:rPr>
              <a:t>CHỦ NGHĨA XÃ HỘI KHOA HỌC</a:t>
            </a:r>
          </a:p>
        </p:txBody>
      </p:sp>
    </p:spTree>
    <p:extLst>
      <p:ext uri="{BB962C8B-B14F-4D97-AF65-F5344CB8AC3E}">
        <p14:creationId xmlns:p14="http://schemas.microsoft.com/office/powerpoint/2010/main" val="69998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605378"/>
            <a:ext cx="10972800" cy="907275"/>
          </a:xfrm>
        </p:spPr>
        <p:txBody>
          <a:bodyPr>
            <a:noAutofit/>
          </a:bodyPr>
          <a:lstStyle/>
          <a:p>
            <a:pPr marL="0" indent="0">
              <a:lnSpc>
                <a:spcPct val="150000"/>
              </a:lnSpc>
            </a:pPr>
            <a:r>
              <a:rPr lang="en-SG" sz="3000" b="1" dirty="0">
                <a:latin typeface="Times New Roman" panose="02020603050405020304" pitchFamily="18" charset="0"/>
                <a:cs typeface="Times New Roman" panose="02020603050405020304" pitchFamily="18" charset="0"/>
              </a:rPr>
              <a:t>2. </a:t>
            </a:r>
            <a:r>
              <a:rPr lang="en-SG" sz="3000" b="1" dirty="0" err="1">
                <a:latin typeface="Times New Roman" panose="02020603050405020304" pitchFamily="18" charset="0"/>
                <a:cs typeface="Times New Roman" panose="02020603050405020304" pitchFamily="18" charset="0"/>
              </a:rPr>
              <a:t>Vai</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trò</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của</a:t>
            </a:r>
            <a:r>
              <a:rPr lang="en-SG"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C.Mác</a:t>
            </a:r>
            <a:r>
              <a:rPr lang="en-US" sz="3000" b="1" dirty="0">
                <a:latin typeface="Times New Roman" panose="02020603050405020304" pitchFamily="18" charset="0"/>
                <a:cs typeface="Times New Roman" panose="02020603050405020304" pitchFamily="18" charset="0"/>
              </a:rPr>
              <a:t> và </a:t>
            </a:r>
            <a:r>
              <a:rPr lang="en-US" sz="3000" b="1" dirty="0" err="1">
                <a:latin typeface="Times New Roman" panose="02020603050405020304" pitchFamily="18" charset="0"/>
                <a:cs typeface="Times New Roman" panose="02020603050405020304" pitchFamily="18" charset="0"/>
              </a:rPr>
              <a:t>Ph.Ăngghen</a:t>
            </a:r>
            <a:br>
              <a:rPr lang="en-US" sz="3000" b="1" i="1" dirty="0">
                <a:latin typeface="Times New Roman" panose="02020603050405020304" pitchFamily="18" charset="0"/>
                <a:cs typeface="Times New Roman" panose="02020603050405020304" pitchFamily="18" charset="0"/>
              </a:rPr>
            </a:br>
            <a:r>
              <a:rPr lang="en-SG" sz="3000" i="1" dirty="0">
                <a:latin typeface="Times New Roman" panose="02020603050405020304" pitchFamily="18" charset="0"/>
                <a:cs typeface="Times New Roman" panose="02020603050405020304" pitchFamily="18" charset="0"/>
              </a:rPr>
              <a:t>a. </a:t>
            </a:r>
            <a:r>
              <a:rPr lang="en-SG" sz="3000" i="1" dirty="0" err="1">
                <a:latin typeface="Times New Roman" panose="02020603050405020304" pitchFamily="18" charset="0"/>
                <a:cs typeface="Times New Roman" panose="02020603050405020304" pitchFamily="18" charset="0"/>
              </a:rPr>
              <a:t>Sự</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chuyển</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biến</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lập</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trường</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triết</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học</a:t>
            </a:r>
            <a:r>
              <a:rPr lang="en-SG" sz="3000" i="1" dirty="0">
                <a:latin typeface="Times New Roman" panose="02020603050405020304" pitchFamily="18" charset="0"/>
                <a:cs typeface="Times New Roman" panose="02020603050405020304" pitchFamily="18" charset="0"/>
              </a:rPr>
              <a:t> và </a:t>
            </a:r>
            <a:r>
              <a:rPr lang="en-SG" sz="3000" i="1" dirty="0" err="1">
                <a:latin typeface="Times New Roman" panose="02020603050405020304" pitchFamily="18" charset="0"/>
                <a:cs typeface="Times New Roman" panose="02020603050405020304" pitchFamily="18" charset="0"/>
              </a:rPr>
              <a:t>lập</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trường</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chính</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trị</a:t>
            </a:r>
            <a:br>
              <a:rPr lang="en-US" sz="3000" dirty="0">
                <a:latin typeface="Times New Roman" panose="02020603050405020304" pitchFamily="18" charset="0"/>
                <a:cs typeface="Times New Roman" panose="02020603050405020304" pitchFamily="18" charset="0"/>
              </a:rPr>
            </a:br>
            <a:endParaRPr lang="en-US" sz="3000" dirty="0"/>
          </a:p>
        </p:txBody>
      </p:sp>
      <p:sp>
        <p:nvSpPr>
          <p:cNvPr id="3" name="Content Placeholder 2"/>
          <p:cNvSpPr>
            <a:spLocks noGrp="1"/>
          </p:cNvSpPr>
          <p:nvPr>
            <p:ph idx="1"/>
          </p:nvPr>
        </p:nvSpPr>
        <p:spPr>
          <a:xfrm>
            <a:off x="5145934" y="1512653"/>
            <a:ext cx="6605079" cy="5423168"/>
          </a:xfrm>
        </p:spPr>
        <p:txBody>
          <a:bodyPr>
            <a:noAutofit/>
          </a:bodyPr>
          <a:lstStyle/>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bước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vào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hoạt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khoa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học</a:t>
            </a:r>
            <a:r>
              <a:rPr lang="en-SG"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C.Mác</a:t>
            </a:r>
            <a:r>
              <a:rPr lang="en-US" sz="2600" dirty="0">
                <a:latin typeface="Times New Roman" panose="02020603050405020304" pitchFamily="18" charset="0"/>
                <a:cs typeface="Times New Roman" panose="02020603050405020304" pitchFamily="18" charset="0"/>
              </a:rPr>
              <a:t> và </a:t>
            </a:r>
            <a:r>
              <a:rPr lang="en-US" sz="2600" dirty="0" err="1">
                <a:latin typeface="Times New Roman" panose="02020603050405020304" pitchFamily="18" charset="0"/>
                <a:cs typeface="Times New Roman" panose="02020603050405020304" pitchFamily="18" charset="0"/>
              </a:rPr>
              <a:t>Ph.Ăngghen</a:t>
            </a:r>
            <a:r>
              <a:rPr lang="en-US"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thành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câu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bộ</a:t>
            </a:r>
            <a:r>
              <a:rPr lang="en-SG" sz="2600" dirty="0">
                <a:latin typeface="Times New Roman" panose="02020603050405020304" pitchFamily="18" charset="0"/>
                <a:cs typeface="Times New Roman" panose="02020603050405020304" pitchFamily="18" charset="0"/>
              </a:rPr>
              <a:t> Hegel </a:t>
            </a:r>
            <a:r>
              <a:rPr lang="en-SG" sz="2600" dirty="0" err="1">
                <a:latin typeface="Times New Roman" panose="02020603050405020304" pitchFamily="18" charset="0"/>
                <a:cs typeface="Times New Roman" panose="02020603050405020304" pitchFamily="18" charset="0"/>
              </a:rPr>
              <a:t>trẻ</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chịu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ảnh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bởi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quan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điểm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học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Hegel và Feuerbach.</a:t>
            </a:r>
            <a:endParaRPr lang="en-US" sz="2600" dirty="0">
              <a:latin typeface="Times New Roman" panose="02020603050405020304" pitchFamily="18" charset="0"/>
              <a:cs typeface="Times New Roman" panose="02020603050405020304" pitchFamily="18" charset="0"/>
            </a:endParaRPr>
          </a:p>
          <a:p>
            <a:pPr marL="0" indent="457200" algn="just">
              <a:buNone/>
            </a:pPr>
            <a:r>
              <a:rPr lang="en-SG" sz="2600" dirty="0">
                <a:latin typeface="Times New Roman" panose="02020603050405020304" pitchFamily="18" charset="0"/>
                <a:cs typeface="Times New Roman" panose="02020603050405020304" pitchFamily="18" charset="0"/>
              </a:rPr>
              <a:t>- Hai </a:t>
            </a:r>
            <a:r>
              <a:rPr lang="en-SG" sz="2600" dirty="0" err="1">
                <a:latin typeface="Times New Roman" panose="02020603050405020304" pitchFamily="18" charset="0"/>
                <a:cs typeface="Times New Roman" panose="02020603050405020304" pitchFamily="18" charset="0"/>
              </a:rPr>
              <a:t>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đã</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thừa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hợp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lý</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tạo</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loại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bỏ</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vỏ</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thần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bí</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duy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tâm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siêu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hình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để</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xây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dựng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lý</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thuyết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nghĩa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duy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vật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biện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chứng</a:t>
            </a:r>
            <a:r>
              <a:rPr lang="en-SG"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Từ</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năm</a:t>
            </a:r>
            <a:r>
              <a:rPr lang="en-SG" sz="2600" dirty="0">
                <a:latin typeface="Times New Roman" panose="02020603050405020304" pitchFamily="18" charset="0"/>
                <a:cs typeface="Times New Roman" panose="02020603050405020304" pitchFamily="18" charset="0"/>
              </a:rPr>
              <a:t> 1843-1848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quá</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trình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chuyển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biến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lập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trường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học</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chính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trị</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C.Mác</a:t>
            </a:r>
            <a:r>
              <a:rPr lang="en-US" sz="2600" dirty="0">
                <a:latin typeface="Times New Roman" panose="02020603050405020304" pitchFamily="18" charset="0"/>
                <a:cs typeface="Times New Roman" panose="02020603050405020304" pitchFamily="18" charset="0"/>
              </a:rPr>
              <a:t> và </a:t>
            </a:r>
            <a:r>
              <a:rPr lang="en-US" sz="2600" dirty="0" err="1">
                <a:latin typeface="Times New Roman" panose="02020603050405020304" pitchFamily="18" charset="0"/>
                <a:cs typeface="Times New Roman" panose="02020603050405020304" pitchFamily="18" charset="0"/>
              </a:rPr>
              <a:t>Ph.Ăngghen</a:t>
            </a:r>
            <a:r>
              <a:rPr lang="en-US" sz="2600" dirty="0">
                <a:latin typeface="Times New Roman" panose="02020603050405020304" pitchFamily="18" charset="0"/>
                <a:cs typeface="Times New Roman" panose="02020603050405020304" pitchFamily="18" charset="0"/>
              </a:rPr>
              <a:t>.</a:t>
            </a:r>
          </a:p>
        </p:txBody>
      </p:sp>
      <p:pic>
        <p:nvPicPr>
          <p:cNvPr id="4" name="Picture 6" descr="Image result for mác - ăngg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11" y="1718959"/>
            <a:ext cx="4591454" cy="33438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30750" y="5204297"/>
            <a:ext cx="2091446" cy="7564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C.Mác</a:t>
            </a:r>
            <a:r>
              <a:rPr lang="en-US" sz="2000" b="1" dirty="0">
                <a:latin typeface="Times New Roman" panose="02020603050405020304" pitchFamily="18" charset="0"/>
                <a:cs typeface="Times New Roman" panose="02020603050405020304" pitchFamily="18" charset="0"/>
              </a:rPr>
              <a:t> </a:t>
            </a:r>
          </a:p>
          <a:p>
            <a:pPr algn="ctr"/>
            <a:r>
              <a:rPr lang="en-US" sz="2000" b="1" dirty="0">
                <a:latin typeface="Times New Roman" panose="02020603050405020304" pitchFamily="18" charset="0"/>
                <a:cs typeface="Times New Roman" panose="02020603050405020304" pitchFamily="18" charset="0"/>
              </a:rPr>
              <a:t>(1818-1883)</a:t>
            </a:r>
          </a:p>
        </p:txBody>
      </p:sp>
      <p:sp>
        <p:nvSpPr>
          <p:cNvPr id="6" name="Rectangle 5"/>
          <p:cNvSpPr/>
          <p:nvPr/>
        </p:nvSpPr>
        <p:spPr>
          <a:xfrm>
            <a:off x="647699" y="5204296"/>
            <a:ext cx="1959313" cy="7564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Ph.Ăngghen</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(1820-1895)</a:t>
            </a:r>
          </a:p>
        </p:txBody>
      </p:sp>
      <p:sp>
        <p:nvSpPr>
          <p:cNvPr id="7" name="Slide Number Placeholder 6"/>
          <p:cNvSpPr>
            <a:spLocks noGrp="1"/>
          </p:cNvSpPr>
          <p:nvPr>
            <p:ph type="sldNum" sz="quarter" idx="12"/>
          </p:nvPr>
        </p:nvSpPr>
        <p:spPr>
          <a:xfrm>
            <a:off x="7823199" y="6181508"/>
            <a:ext cx="2844800" cy="365125"/>
          </a:xfrm>
        </p:spPr>
        <p:txBody>
          <a:bodyPr/>
          <a:lstStyle/>
          <a:p>
            <a:fld id="{51245A86-C243-4095-BDC1-16B7CA4D0898}" type="slidenum">
              <a:rPr lang="en-US" sz="2000" smtClean="0"/>
              <a:t>10</a:t>
            </a:fld>
            <a:endParaRPr lang="en-US" sz="2000"/>
          </a:p>
        </p:txBody>
      </p:sp>
    </p:spTree>
    <p:extLst>
      <p:ext uri="{BB962C8B-B14F-4D97-AF65-F5344CB8AC3E}">
        <p14:creationId xmlns:p14="http://schemas.microsoft.com/office/powerpoint/2010/main" val="422867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2459"/>
            <a:ext cx="10972800" cy="1143000"/>
          </a:xfrm>
        </p:spPr>
        <p:txBody>
          <a:bodyPr>
            <a:noAutofit/>
          </a:bodyPr>
          <a:lstStyle/>
          <a:p>
            <a:r>
              <a:rPr lang="en-SG" sz="3000" b="1" dirty="0">
                <a:latin typeface="Times New Roman" panose="02020603050405020304" pitchFamily="18" charset="0"/>
                <a:cs typeface="Times New Roman" panose="02020603050405020304" pitchFamily="18" charset="0"/>
              </a:rPr>
              <a:t>2. </a:t>
            </a:r>
            <a:r>
              <a:rPr lang="en-SG" sz="3000" b="1" dirty="0" err="1">
                <a:latin typeface="Times New Roman" panose="02020603050405020304" pitchFamily="18" charset="0"/>
                <a:cs typeface="Times New Roman" panose="02020603050405020304" pitchFamily="18" charset="0"/>
              </a:rPr>
              <a:t>Vai</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trò</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của</a:t>
            </a:r>
            <a:r>
              <a:rPr lang="en-SG"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C.Mác</a:t>
            </a:r>
            <a:r>
              <a:rPr lang="en-US" sz="3000" b="1" dirty="0">
                <a:latin typeface="Times New Roman" panose="02020603050405020304" pitchFamily="18" charset="0"/>
                <a:cs typeface="Times New Roman" panose="02020603050405020304" pitchFamily="18" charset="0"/>
              </a:rPr>
              <a:t> và </a:t>
            </a:r>
            <a:r>
              <a:rPr lang="en-US" sz="3000" b="1" dirty="0" err="1">
                <a:latin typeface="Times New Roman" panose="02020603050405020304" pitchFamily="18" charset="0"/>
                <a:cs typeface="Times New Roman" panose="02020603050405020304" pitchFamily="18" charset="0"/>
              </a:rPr>
              <a:t>Ph.Ăngghen</a:t>
            </a:r>
            <a:br>
              <a:rPr lang="en-US" sz="3000" dirty="0">
                <a:latin typeface="Times New Roman" panose="02020603050405020304" pitchFamily="18" charset="0"/>
                <a:cs typeface="Times New Roman" panose="02020603050405020304" pitchFamily="18" charset="0"/>
              </a:rPr>
            </a:br>
            <a:r>
              <a:rPr lang="en-SG" sz="3000" i="1" dirty="0">
                <a:latin typeface="Times New Roman" panose="02020603050405020304" pitchFamily="18" charset="0"/>
                <a:cs typeface="Times New Roman" panose="02020603050405020304" pitchFamily="18" charset="0"/>
              </a:rPr>
              <a:t>b. Ba </a:t>
            </a:r>
            <a:r>
              <a:rPr lang="en-SG" sz="3000" i="1" dirty="0" err="1">
                <a:latin typeface="Times New Roman" panose="02020603050405020304" pitchFamily="18" charset="0"/>
                <a:cs typeface="Times New Roman" panose="02020603050405020304" pitchFamily="18" charset="0"/>
              </a:rPr>
              <a:t>phát</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kiến</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vĩ</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đại</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của</a:t>
            </a:r>
            <a:r>
              <a:rPr lang="en-SG"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C.Mác</a:t>
            </a:r>
            <a:r>
              <a:rPr lang="en-SG" sz="3000" i="1" dirty="0">
                <a:latin typeface="Times New Roman" panose="02020603050405020304" pitchFamily="18" charset="0"/>
                <a:cs typeface="Times New Roman" panose="02020603050405020304" pitchFamily="18" charset="0"/>
              </a:rPr>
              <a:t> và </a:t>
            </a:r>
            <a:r>
              <a:rPr lang="en-US" sz="3000" i="1" dirty="0" err="1">
                <a:latin typeface="Times New Roman" panose="02020603050405020304" pitchFamily="18" charset="0"/>
                <a:cs typeface="Times New Roman" panose="02020603050405020304" pitchFamily="18" charset="0"/>
              </a:rPr>
              <a:t>Ph.Ăngghen</a:t>
            </a:r>
            <a:endParaRPr lang="en-US" sz="3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4081564" y="1600201"/>
            <a:ext cx="4105072"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sz="2800" dirty="0">
                <a:latin typeface="Times New Roman" panose="02020603050405020304" pitchFamily="18" charset="0"/>
                <a:cs typeface="Times New Roman" panose="02020603050405020304" pitchFamily="18" charset="0"/>
              </a:rPr>
              <a:t>Ba </a:t>
            </a:r>
            <a:r>
              <a:rPr lang="en-SG" sz="2800" dirty="0" err="1">
                <a:latin typeface="Times New Roman" panose="02020603050405020304" pitchFamily="18" charset="0"/>
                <a:cs typeface="Times New Roman" panose="02020603050405020304" pitchFamily="18" charset="0"/>
              </a:rPr>
              <a:t>phát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kiến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vĩ</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đại</a:t>
            </a:r>
            <a:r>
              <a:rPr lang="en-SG" sz="2800" dirty="0">
                <a:latin typeface="Times New Roman" panose="02020603050405020304" pitchFamily="18" charset="0"/>
                <a:cs typeface="Times New Roman" panose="02020603050405020304" pitchFamily="18" charset="0"/>
              </a:rPr>
              <a:t> </a:t>
            </a:r>
          </a:p>
        </p:txBody>
      </p:sp>
      <p:sp>
        <p:nvSpPr>
          <p:cNvPr id="6" name="Rectangle 5"/>
          <p:cNvSpPr/>
          <p:nvPr/>
        </p:nvSpPr>
        <p:spPr>
          <a:xfrm>
            <a:off x="1605064" y="2933700"/>
            <a:ext cx="2550269" cy="136592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en-SG" sz="2400" dirty="0">
              <a:latin typeface="Times New Roman" panose="02020603050405020304" pitchFamily="18" charset="0"/>
              <a:cs typeface="Times New Roman" panose="02020603050405020304" pitchFamily="18" charset="0"/>
            </a:endParaRPr>
          </a:p>
          <a:p>
            <a:pPr lvl="0" algn="ctr">
              <a:lnSpc>
                <a:spcPct val="150000"/>
              </a:lnSpc>
            </a:pP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duy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vật</a:t>
            </a:r>
            <a:r>
              <a:rPr lang="en-SG" sz="2400" dirty="0">
                <a:latin typeface="Times New Roman" panose="02020603050405020304" pitchFamily="18" charset="0"/>
                <a:cs typeface="Times New Roman" panose="02020603050405020304" pitchFamily="18" charset="0"/>
              </a:rPr>
              <a:t> </a:t>
            </a:r>
          </a:p>
          <a:p>
            <a:pPr lvl="0" algn="ctr">
              <a:lnSpc>
                <a:spcPct val="150000"/>
              </a:lnSpc>
            </a:pP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endParaRPr lang="en-US" sz="2400" dirty="0">
              <a:latin typeface="Times New Roman" panose="02020603050405020304" pitchFamily="18" charset="0"/>
              <a:cs typeface="Times New Roman" panose="02020603050405020304" pitchFamily="18" charset="0"/>
            </a:endParaRPr>
          </a:p>
          <a:p>
            <a:pPr algn="ctr"/>
            <a:endParaRPr lang="en-US" dirty="0"/>
          </a:p>
        </p:txBody>
      </p:sp>
      <p:sp>
        <p:nvSpPr>
          <p:cNvPr id="7" name="Rectangle 6"/>
          <p:cNvSpPr/>
          <p:nvPr/>
        </p:nvSpPr>
        <p:spPr>
          <a:xfrm>
            <a:off x="4912468" y="2948782"/>
            <a:ext cx="2655651" cy="135084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lnSpc>
                <a:spcPct val="150000"/>
              </a:lnSpc>
            </a:pP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thuyết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trị</a:t>
            </a:r>
            <a:r>
              <a:rPr lang="en-SG" sz="2400" dirty="0">
                <a:latin typeface="Times New Roman" panose="02020603050405020304" pitchFamily="18" charset="0"/>
                <a:cs typeface="Times New Roman" panose="02020603050405020304" pitchFamily="18" charset="0"/>
              </a:rPr>
              <a:t> </a:t>
            </a:r>
          </a:p>
          <a:p>
            <a:pPr lvl="0" algn="ctr">
              <a:lnSpc>
                <a:spcPct val="150000"/>
              </a:lnSpc>
            </a:pPr>
            <a:r>
              <a:rPr lang="en-SG" sz="2400" dirty="0" err="1">
                <a:latin typeface="Times New Roman" panose="02020603050405020304" pitchFamily="18" charset="0"/>
                <a:cs typeface="Times New Roman" panose="02020603050405020304" pitchFamily="18" charset="0"/>
              </a:rPr>
              <a:t>thặng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dư</a:t>
            </a:r>
            <a:endParaRPr lang="en-US" sz="2400" dirty="0">
              <a:latin typeface="Times New Roman" panose="02020603050405020304" pitchFamily="18" charset="0"/>
              <a:cs typeface="Times New Roman" panose="02020603050405020304" pitchFamily="18" charset="0"/>
            </a:endParaRPr>
          </a:p>
          <a:p>
            <a:pPr algn="ctr"/>
            <a:endParaRPr lang="en-US" dirty="0"/>
          </a:p>
        </p:txBody>
      </p:sp>
      <p:sp>
        <p:nvSpPr>
          <p:cNvPr id="8" name="Rectangle 7"/>
          <p:cNvSpPr/>
          <p:nvPr/>
        </p:nvSpPr>
        <p:spPr>
          <a:xfrm>
            <a:off x="8112866" y="2968237"/>
            <a:ext cx="2704291" cy="133138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en-SG" sz="2400" dirty="0">
              <a:latin typeface="Times New Roman" panose="02020603050405020304" pitchFamily="18" charset="0"/>
              <a:cs typeface="Times New Roman" panose="02020603050405020304" pitchFamily="18" charset="0"/>
            </a:endParaRPr>
          </a:p>
          <a:p>
            <a:pPr lvl="0" algn="ct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thuyết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SMLS </a:t>
            </a:r>
            <a:r>
              <a:rPr lang="en-SG" sz="2400" dirty="0" err="1">
                <a:latin typeface="Times New Roman" panose="02020603050405020304" pitchFamily="18" charset="0"/>
                <a:cs typeface="Times New Roman" panose="02020603050405020304" pitchFamily="18" charset="0"/>
              </a:rPr>
              <a:t>toàn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GCCN</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336588" y="5097294"/>
            <a:ext cx="5554494"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CNTB và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p>
          <a:p>
            <a:pPr algn="ct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CNXH</a:t>
            </a:r>
          </a:p>
        </p:txBody>
      </p:sp>
      <p:cxnSp>
        <p:nvCxnSpPr>
          <p:cNvPr id="11" name="Straight Arrow Connector 10"/>
          <p:cNvCxnSpPr/>
          <p:nvPr/>
        </p:nvCxnSpPr>
        <p:spPr>
          <a:xfrm>
            <a:off x="6134100" y="2514601"/>
            <a:ext cx="0" cy="4190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a:endCxn id="6" idx="0"/>
          </p:cNvCxnSpPr>
          <p:nvPr/>
        </p:nvCxnSpPr>
        <p:spPr>
          <a:xfrm flipH="1">
            <a:off x="2880199" y="2514601"/>
            <a:ext cx="3253901" cy="4190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a:stCxn id="4" idx="2"/>
            <a:endCxn id="8" idx="0"/>
          </p:cNvCxnSpPr>
          <p:nvPr/>
        </p:nvCxnSpPr>
        <p:spPr>
          <a:xfrm>
            <a:off x="6134100" y="2514601"/>
            <a:ext cx="3330912" cy="45363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a:stCxn id="7" idx="2"/>
          </p:cNvCxnSpPr>
          <p:nvPr/>
        </p:nvCxnSpPr>
        <p:spPr>
          <a:xfrm flipH="1">
            <a:off x="6235430" y="4299626"/>
            <a:ext cx="4864" cy="79766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p:cNvCxnSpPr>
            <a:stCxn id="6" idx="2"/>
          </p:cNvCxnSpPr>
          <p:nvPr/>
        </p:nvCxnSpPr>
        <p:spPr>
          <a:xfrm>
            <a:off x="2880199" y="4299626"/>
            <a:ext cx="3253901" cy="79766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flipH="1">
            <a:off x="6332705" y="4333673"/>
            <a:ext cx="3132306" cy="7295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TextBox 11"/>
          <p:cNvSpPr txBox="1"/>
          <p:nvPr/>
        </p:nvSpPr>
        <p:spPr>
          <a:xfrm>
            <a:off x="3336588" y="4623220"/>
            <a:ext cx="13510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P/d </a:t>
            </a:r>
            <a:r>
              <a:rPr lang="en-US" dirty="0" err="1">
                <a:latin typeface="Times New Roman" panose="02020603050405020304" pitchFamily="18" charset="0"/>
                <a:cs typeface="Times New Roman" panose="02020603050405020304" pitchFamily="18" charset="0"/>
              </a:rPr>
              <a:t>triết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210124" y="4404368"/>
            <a:ext cx="119911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P/d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905609" y="4623220"/>
            <a:ext cx="123431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P/d CT-XH</a:t>
            </a:r>
          </a:p>
        </p:txBody>
      </p:sp>
      <p:sp>
        <p:nvSpPr>
          <p:cNvPr id="5" name="Slide Number Placeholder 4"/>
          <p:cNvSpPr>
            <a:spLocks noGrp="1"/>
          </p:cNvSpPr>
          <p:nvPr>
            <p:ph type="sldNum" sz="quarter" idx="12"/>
          </p:nvPr>
        </p:nvSpPr>
        <p:spPr>
          <a:xfrm>
            <a:off x="7905609" y="6198696"/>
            <a:ext cx="2844800" cy="365125"/>
          </a:xfrm>
        </p:spPr>
        <p:txBody>
          <a:bodyPr/>
          <a:lstStyle/>
          <a:p>
            <a:fld id="{51245A86-C243-4095-BDC1-16B7CA4D0898}" type="slidenum">
              <a:rPr lang="en-US" sz="2000" smtClean="0"/>
              <a:t>11</a:t>
            </a:fld>
            <a:endParaRPr lang="en-US" sz="2000"/>
          </a:p>
        </p:txBody>
      </p:sp>
    </p:spTree>
    <p:extLst>
      <p:ext uri="{BB962C8B-B14F-4D97-AF65-F5344CB8AC3E}">
        <p14:creationId xmlns:p14="http://schemas.microsoft.com/office/powerpoint/2010/main" val="424155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39" y="472630"/>
            <a:ext cx="10972800" cy="1143000"/>
          </a:xfrm>
        </p:spPr>
        <p:txBody>
          <a:bodyPr>
            <a:noAutofit/>
          </a:bodyPr>
          <a:lstStyle/>
          <a:p>
            <a:pPr>
              <a:lnSpc>
                <a:spcPct val="150000"/>
              </a:lnSpc>
            </a:pPr>
            <a:r>
              <a:rPr lang="en-SG" sz="3000" b="1" dirty="0">
                <a:latin typeface="Times New Roman" panose="02020603050405020304" pitchFamily="18" charset="0"/>
                <a:cs typeface="Times New Roman" panose="02020603050405020304" pitchFamily="18" charset="0"/>
              </a:rPr>
              <a:t>2. </a:t>
            </a:r>
            <a:r>
              <a:rPr lang="en-SG" sz="3000" b="1" dirty="0" err="1">
                <a:latin typeface="Times New Roman" panose="02020603050405020304" pitchFamily="18" charset="0"/>
                <a:cs typeface="Times New Roman" panose="02020603050405020304" pitchFamily="18" charset="0"/>
              </a:rPr>
              <a:t>Vai</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trò</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của</a:t>
            </a:r>
            <a:r>
              <a:rPr lang="en-SG"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C.Mác</a:t>
            </a:r>
            <a:r>
              <a:rPr lang="en-US" sz="3000" b="1" dirty="0">
                <a:latin typeface="Times New Roman" panose="02020603050405020304" pitchFamily="18" charset="0"/>
                <a:cs typeface="Times New Roman" panose="02020603050405020304" pitchFamily="18" charset="0"/>
              </a:rPr>
              <a:t> và </a:t>
            </a:r>
            <a:r>
              <a:rPr lang="en-US" sz="3000" b="1" dirty="0" err="1">
                <a:latin typeface="Times New Roman" panose="02020603050405020304" pitchFamily="18" charset="0"/>
                <a:cs typeface="Times New Roman" panose="02020603050405020304" pitchFamily="18" charset="0"/>
              </a:rPr>
              <a:t>Ph.Ăngghen</a:t>
            </a:r>
            <a:br>
              <a:rPr lang="en-US" sz="3000"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c. </a:t>
            </a:r>
            <a:r>
              <a:rPr lang="en-SG" sz="2800" i="1" dirty="0" err="1">
                <a:latin typeface="Times New Roman" panose="02020603050405020304" pitchFamily="18" charset="0"/>
                <a:cs typeface="Times New Roman" panose="02020603050405020304" pitchFamily="18" charset="0"/>
              </a:rPr>
              <a:t>Tuyên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cộng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đánh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dấu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ra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CNXHKH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3995" y="1615630"/>
            <a:ext cx="6728051" cy="4615776"/>
          </a:xfrm>
        </p:spPr>
        <p:txBody>
          <a:bodyPr>
            <a:noAutofit/>
          </a:bodyPr>
          <a:lstStyle/>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Tháng</a:t>
            </a:r>
            <a:r>
              <a:rPr lang="en-SG" sz="2600" dirty="0">
                <a:latin typeface="Times New Roman" panose="02020603050405020304" pitchFamily="18" charset="0"/>
                <a:cs typeface="Times New Roman" panose="02020603050405020304" pitchFamily="18" charset="0"/>
              </a:rPr>
              <a:t> 2/1848 </a:t>
            </a:r>
            <a:r>
              <a:rPr lang="en-SG" sz="2600" dirty="0" err="1">
                <a:latin typeface="Times New Roman" panose="02020603050405020304" pitchFamily="18" charset="0"/>
                <a:cs typeface="Times New Roman" panose="02020603050405020304" pitchFamily="18" charset="0"/>
              </a:rPr>
              <a:t>tác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phẩm</a:t>
            </a:r>
            <a:r>
              <a:rPr lang="en-SG" sz="2600" dirty="0">
                <a:latin typeface="Times New Roman" panose="02020603050405020304" pitchFamily="18" charset="0"/>
                <a:cs typeface="Times New Roman" panose="02020603050405020304" pitchFamily="18" charset="0"/>
              </a:rPr>
              <a:t> do </a:t>
            </a:r>
            <a:r>
              <a:rPr lang="en-US" sz="2600" dirty="0" err="1">
                <a:latin typeface="Times New Roman" panose="02020603050405020304" pitchFamily="18" charset="0"/>
                <a:cs typeface="Times New Roman" panose="02020603050405020304" pitchFamily="18" charset="0"/>
              </a:rPr>
              <a:t>C.Mác</a:t>
            </a:r>
            <a:r>
              <a:rPr lang="en-US" sz="2600" dirty="0">
                <a:latin typeface="Times New Roman" panose="02020603050405020304" pitchFamily="18" charset="0"/>
                <a:cs typeface="Times New Roman" panose="02020603050405020304" pitchFamily="18" charset="0"/>
              </a:rPr>
              <a:t> và </a:t>
            </a:r>
            <a:r>
              <a:rPr lang="en-US" sz="2600" dirty="0" err="1">
                <a:latin typeface="Times New Roman" panose="02020603050405020304" pitchFamily="18" charset="0"/>
                <a:cs typeface="Times New Roman" panose="02020603050405020304" pitchFamily="18" charset="0"/>
              </a:rPr>
              <a:t>Ph.Ăngghen</a:t>
            </a:r>
            <a:r>
              <a:rPr lang="en-US" sz="2600" b="1" i="1"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soạn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thảo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được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bố</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trước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toàn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giới</a:t>
            </a:r>
            <a:r>
              <a:rPr lang="en-SG"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phẩm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đánh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sự</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ra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nghĩa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với</a:t>
            </a:r>
            <a:r>
              <a:rPr lang="en-SG" sz="2600" dirty="0">
                <a:latin typeface="Times New Roman" panose="02020603050405020304" pitchFamily="18" charset="0"/>
                <a:cs typeface="Times New Roman" panose="02020603050405020304" pitchFamily="18" charset="0"/>
              </a:rPr>
              <a:t> 3 </a:t>
            </a:r>
            <a:r>
              <a:rPr lang="en-SG" sz="2600" dirty="0" err="1">
                <a:latin typeface="Times New Roman" panose="02020603050405020304" pitchFamily="18" charset="0"/>
                <a:cs typeface="Times New Roman" panose="02020603050405020304" pitchFamily="18" charset="0"/>
              </a:rPr>
              <a:t>bộ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phận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hợp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thành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học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chính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trị</a:t>
            </a:r>
            <a:r>
              <a:rPr lang="en-SG" sz="2600" dirty="0">
                <a:latin typeface="Times New Roman" panose="02020603050405020304" pitchFamily="18" charset="0"/>
                <a:cs typeface="Times New Roman" panose="02020603050405020304" pitchFamily="18" charset="0"/>
              </a:rPr>
              <a:t>, CNXHKH.</a:t>
            </a:r>
            <a:endParaRPr lang="en-US" sz="2600" dirty="0">
              <a:latin typeface="Times New Roman" panose="02020603050405020304" pitchFamily="18" charset="0"/>
              <a:cs typeface="Times New Roman" panose="02020603050405020304" pitchFamily="18" charset="0"/>
            </a:endParaRPr>
          </a:p>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phẩm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cương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lĩnh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chính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trị</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chỉ</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nam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hoạt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PTCS&amp;CNQT; </a:t>
            </a:r>
            <a:r>
              <a:rPr lang="en-SG" sz="2600" dirty="0" err="1">
                <a:latin typeface="Times New Roman" panose="02020603050405020304" pitchFamily="18" charset="0"/>
                <a:cs typeface="Times New Roman" panose="02020603050405020304" pitchFamily="18" charset="0"/>
              </a:rPr>
              <a:t>dẫn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dắt</a:t>
            </a:r>
            <a:r>
              <a:rPr lang="en-SG" sz="2600" dirty="0">
                <a:latin typeface="Times New Roman" panose="02020603050405020304" pitchFamily="18" charset="0"/>
                <a:cs typeface="Times New Roman" panose="02020603050405020304" pitchFamily="18" charset="0"/>
              </a:rPr>
              <a:t> GCCN và NDLĐ </a:t>
            </a:r>
            <a:r>
              <a:rPr lang="en-SG" sz="2600" dirty="0" err="1">
                <a:latin typeface="Times New Roman" panose="02020603050405020304" pitchFamily="18" charset="0"/>
                <a:cs typeface="Times New Roman" panose="02020603050405020304" pitchFamily="18" charset="0"/>
              </a:rPr>
              <a:t>toàn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tranh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chống</a:t>
            </a:r>
            <a:r>
              <a:rPr lang="en-SG" sz="2600" dirty="0">
                <a:latin typeface="Times New Roman" panose="02020603050405020304" pitchFamily="18" charset="0"/>
                <a:cs typeface="Times New Roman" panose="02020603050405020304" pitchFamily="18" charset="0"/>
              </a:rPr>
              <a:t> CNTB, </a:t>
            </a:r>
            <a:r>
              <a:rPr lang="en-SG" sz="2600" dirty="0" err="1">
                <a:latin typeface="Times New Roman" panose="02020603050405020304" pitchFamily="18" charset="0"/>
                <a:cs typeface="Times New Roman" panose="02020603050405020304" pitchFamily="18" charset="0"/>
              </a:rPr>
              <a:t>giải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phóng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loài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người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khỏi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mọi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áp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bóc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lột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bất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629033" y="1867878"/>
            <a:ext cx="3777819" cy="4525963"/>
          </a:xfrm>
        </p:spPr>
      </p:pic>
      <p:sp>
        <p:nvSpPr>
          <p:cNvPr id="4" name="Slide Number Placeholder 3"/>
          <p:cNvSpPr>
            <a:spLocks noGrp="1"/>
          </p:cNvSpPr>
          <p:nvPr>
            <p:ph type="sldNum" sz="quarter" idx="12"/>
          </p:nvPr>
        </p:nvSpPr>
        <p:spPr>
          <a:xfrm>
            <a:off x="7744373" y="6214462"/>
            <a:ext cx="2844800" cy="365125"/>
          </a:xfrm>
        </p:spPr>
        <p:txBody>
          <a:bodyPr/>
          <a:lstStyle/>
          <a:p>
            <a:fld id="{51245A86-C243-4095-BDC1-16B7CA4D0898}" type="slidenum">
              <a:rPr lang="en-US" sz="2000" smtClean="0"/>
              <a:t>12</a:t>
            </a:fld>
            <a:endParaRPr lang="en-US" sz="2000"/>
          </a:p>
        </p:txBody>
      </p:sp>
    </p:spTree>
    <p:extLst>
      <p:ext uri="{BB962C8B-B14F-4D97-AF65-F5344CB8AC3E}">
        <p14:creationId xmlns:p14="http://schemas.microsoft.com/office/powerpoint/2010/main" val="64235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887" y="459463"/>
            <a:ext cx="10972800" cy="1143000"/>
          </a:xfrm>
        </p:spPr>
        <p:txBody>
          <a:bodyPr>
            <a:noAutofit/>
          </a:bodyPr>
          <a:lstStyle/>
          <a:p>
            <a:r>
              <a:rPr lang="en-SG" sz="3000" b="1" dirty="0">
                <a:latin typeface="Times New Roman" panose="02020603050405020304" pitchFamily="18" charset="0"/>
                <a:cs typeface="Times New Roman" panose="02020603050405020304" pitchFamily="18" charset="0"/>
              </a:rPr>
              <a:t>2. </a:t>
            </a:r>
            <a:r>
              <a:rPr lang="en-SG" sz="3000" b="1" dirty="0" err="1">
                <a:latin typeface="Times New Roman" panose="02020603050405020304" pitchFamily="18" charset="0"/>
                <a:cs typeface="Times New Roman" panose="02020603050405020304" pitchFamily="18" charset="0"/>
              </a:rPr>
              <a:t>Vai</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trò</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của</a:t>
            </a:r>
            <a:r>
              <a:rPr lang="en-SG"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C.Mác</a:t>
            </a:r>
            <a:r>
              <a:rPr lang="en-US" sz="3000" b="1" dirty="0">
                <a:latin typeface="Times New Roman" panose="02020603050405020304" pitchFamily="18" charset="0"/>
                <a:cs typeface="Times New Roman" panose="02020603050405020304" pitchFamily="18" charset="0"/>
              </a:rPr>
              <a:t> và </a:t>
            </a:r>
            <a:r>
              <a:rPr lang="en-US" sz="3000" b="1" dirty="0" err="1">
                <a:latin typeface="Times New Roman" panose="02020603050405020304" pitchFamily="18" charset="0"/>
                <a:cs typeface="Times New Roman" panose="02020603050405020304" pitchFamily="18" charset="0"/>
              </a:rPr>
              <a:t>Ph.Ăngghen</a:t>
            </a:r>
            <a:br>
              <a:rPr lang="en-US" sz="3000"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c. </a:t>
            </a:r>
            <a:r>
              <a:rPr lang="en-SG" sz="2800" i="1" dirty="0" err="1">
                <a:latin typeface="Times New Roman" panose="02020603050405020304" pitchFamily="18" charset="0"/>
                <a:cs typeface="Times New Roman" panose="02020603050405020304" pitchFamily="18" charset="0"/>
              </a:rPr>
              <a:t>Tuyên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cộng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đánh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dấu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ra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CNXHKH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9225" y="1405648"/>
            <a:ext cx="10492092" cy="4916324"/>
          </a:xfrm>
        </p:spPr>
        <p:txBody>
          <a:bodyPr>
            <a:noAutofit/>
          </a:bodyPr>
          <a:lstStyle/>
          <a:p>
            <a:pPr marL="0" indent="0" algn="just">
              <a:buNone/>
              <a:tabLst>
                <a:tab pos="457200" algn="l"/>
              </a:tabLst>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điểm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biểu</a:t>
            </a:r>
            <a:r>
              <a:rPr lang="en-SG" sz="2400" dirty="0">
                <a:latin typeface="Times New Roman" panose="02020603050405020304" pitchFamily="18" charset="0"/>
                <a:cs typeface="Times New Roman" panose="02020603050405020304" pitchFamily="18" charset="0"/>
              </a:rPr>
              <a:t>:</a:t>
            </a:r>
          </a:p>
          <a:p>
            <a:pPr marL="0" indent="457200" algn="just">
              <a:buNone/>
            </a:pP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thể</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sứ</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mệnh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nếu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giai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cấp</a:t>
            </a:r>
            <a:r>
              <a:rPr lang="en-SG"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457200" algn="just">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sụp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CNTB và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CNXH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yếu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như</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nhau</a:t>
            </a:r>
            <a:r>
              <a:rPr lang="en-SG"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457200" algn="just">
              <a:buNone/>
            </a:pPr>
            <a:r>
              <a:rPr lang="en-SG" sz="2400" dirty="0">
                <a:latin typeface="Times New Roman" panose="02020603050405020304" pitchFamily="18" charset="0"/>
                <a:cs typeface="Times New Roman" panose="02020603050405020304" pitchFamily="18" charset="0"/>
              </a:rPr>
              <a:t>+ GCCN, do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địa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tế</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diện</a:t>
            </a:r>
            <a:r>
              <a:rPr lang="en-SG" sz="2400" dirty="0">
                <a:latin typeface="Times New Roman" panose="02020603050405020304" pitchFamily="18" charset="0"/>
                <a:cs typeface="Times New Roman" panose="02020603050405020304" pitchFamily="18" charset="0"/>
              </a:rPr>
              <a:t> </a:t>
            </a:r>
            <a:r>
              <a:rPr lang="en-SG" sz="2400" err="1">
                <a:latin typeface="Times New Roman" panose="02020603050405020304" pitchFamily="18" charset="0"/>
                <a:cs typeface="Times New Roman" panose="02020603050405020304" pitchFamily="18" charset="0"/>
              </a:rPr>
              <a:t>cho</a:t>
            </a:r>
            <a:r>
              <a:rPr lang="en-SG" sz="2400">
                <a:latin typeface="Times New Roman" panose="02020603050405020304" pitchFamily="18" charset="0"/>
                <a:cs typeface="Times New Roman" panose="02020603050405020304" pitchFamily="18" charset="0"/>
              </a:rPr>
              <a:t> LLSX  </a:t>
            </a:r>
            <a:r>
              <a:rPr lang="en-SG" sz="2400" dirty="0" err="1">
                <a:latin typeface="Times New Roman" panose="02020603050405020304" pitchFamily="18" charset="0"/>
                <a:cs typeface="Times New Roman" panose="02020603050405020304" pitchFamily="18" charset="0"/>
              </a:rPr>
              <a:t>tiên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sứ</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mệnh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tiêu</a:t>
            </a:r>
            <a:r>
              <a:rPr lang="en-SG" sz="2400" dirty="0">
                <a:latin typeface="Times New Roman" panose="02020603050405020304" pitchFamily="18" charset="0"/>
                <a:cs typeface="Times New Roman" panose="02020603050405020304" pitchFamily="18" charset="0"/>
              </a:rPr>
              <a:t> CNTB, </a:t>
            </a:r>
            <a:r>
              <a:rPr lang="en-SG" sz="2400" dirty="0" err="1">
                <a:latin typeface="Times New Roman" panose="02020603050405020304" pitchFamily="18" charset="0"/>
                <a:cs typeface="Times New Roman" panose="02020603050405020304" pitchFamily="18" charset="0"/>
              </a:rPr>
              <a:t>đồng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CNXH, CNCS.</a:t>
            </a:r>
            <a:endParaRPr lang="en-US" sz="2400" dirty="0">
              <a:latin typeface="Times New Roman" panose="02020603050405020304" pitchFamily="18" charset="0"/>
              <a:cs typeface="Times New Roman" panose="02020603050405020304" pitchFamily="18" charset="0"/>
            </a:endParaRPr>
          </a:p>
          <a:p>
            <a:pPr marL="0" indent="457200" algn="just">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người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cuộc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chống</a:t>
            </a:r>
            <a:r>
              <a:rPr lang="en-SG" sz="2400" dirty="0">
                <a:latin typeface="Times New Roman" panose="02020603050405020304" pitchFamily="18" charset="0"/>
                <a:cs typeface="Times New Roman" panose="02020603050405020304" pitchFamily="18" charset="0"/>
              </a:rPr>
              <a:t> CNTB, </a:t>
            </a:r>
            <a:r>
              <a:rPr lang="en-SG" sz="2400" dirty="0" err="1">
                <a:latin typeface="Times New Roman" panose="02020603050405020304" pitchFamily="18" charset="0"/>
                <a:cs typeface="Times New Roman" panose="02020603050405020304" pitchFamily="18" charset="0"/>
              </a:rPr>
              <a:t>cần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thiết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liên</a:t>
            </a:r>
            <a:r>
              <a:rPr lang="en-SG" sz="2400" dirty="0">
                <a:latin typeface="Times New Roman" panose="02020603050405020304" pitchFamily="18" charset="0"/>
                <a:cs typeface="Times New Roman" panose="02020603050405020304" pitchFamily="18" charset="0"/>
              </a:rPr>
              <a:t> minh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để</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độ</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đồng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mục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cuối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cùng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CNCS.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người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ngừng</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phải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khôn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khéo</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kiên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quyết</a:t>
            </a:r>
            <a:r>
              <a:rPr lang="en-SG"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917793" y="6167164"/>
            <a:ext cx="2844800" cy="365125"/>
          </a:xfrm>
        </p:spPr>
        <p:txBody>
          <a:bodyPr/>
          <a:lstStyle/>
          <a:p>
            <a:fld id="{51245A86-C243-4095-BDC1-16B7CA4D0898}" type="slidenum">
              <a:rPr lang="en-US" sz="2000" smtClean="0"/>
              <a:t>13</a:t>
            </a:fld>
            <a:endParaRPr lang="en-US" sz="2000"/>
          </a:p>
        </p:txBody>
      </p:sp>
    </p:spTree>
    <p:extLst>
      <p:ext uri="{BB962C8B-B14F-4D97-AF65-F5344CB8AC3E}">
        <p14:creationId xmlns:p14="http://schemas.microsoft.com/office/powerpoint/2010/main" val="112161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0" y="585923"/>
            <a:ext cx="9555356" cy="1143000"/>
          </a:xfrm>
        </p:spPr>
        <p:txBody>
          <a:bodyPr>
            <a:normAutofit fontScale="90000"/>
          </a:bodyPr>
          <a:lstStyle/>
          <a:p>
            <a:r>
              <a:rPr lang="en-SG" sz="2800" b="1" dirty="0">
                <a:latin typeface="Times New Roman" panose="02020603050405020304" pitchFamily="18" charset="0"/>
                <a:cs typeface="Times New Roman" panose="02020603050405020304" pitchFamily="18" charset="0"/>
              </a:rPr>
              <a:t>II. CÁC GIAI ĐOẠN PHÁT TRIỂN CƠ BẢN CỦA CHỦ NGHĨA XÃ HỘI KHOA HỌC</a:t>
            </a:r>
            <a:br>
              <a:rPr lang="en-SG" sz="2800" b="1"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1128409" y="1728923"/>
            <a:ext cx="10875522" cy="4525963"/>
          </a:xfrm>
        </p:spPr>
        <p:txBody>
          <a:bodyPr>
            <a:noAutofit/>
          </a:bodyPr>
          <a:lstStyle/>
          <a:p>
            <a:pPr marL="0" indent="0">
              <a:buNone/>
            </a:pPr>
            <a:r>
              <a:rPr lang="en-SG" sz="2600" b="1" dirty="0">
                <a:latin typeface="Times New Roman" panose="02020603050405020304" pitchFamily="18" charset="0"/>
                <a:cs typeface="Times New Roman" panose="02020603050405020304" pitchFamily="18" charset="0"/>
              </a:rPr>
              <a:t>1. </a:t>
            </a:r>
            <a:r>
              <a:rPr lang="en-SG" sz="2600" b="1" dirty="0" err="1">
                <a:latin typeface="Times New Roman" panose="02020603050405020304" pitchFamily="18" charset="0"/>
                <a:cs typeface="Times New Roman" panose="02020603050405020304" pitchFamily="18" charset="0"/>
              </a:rPr>
              <a:t>C.Mác</a:t>
            </a:r>
            <a:r>
              <a:rPr lang="en-SG" sz="2600" b="1" dirty="0">
                <a:latin typeface="Times New Roman" panose="02020603050405020304" pitchFamily="18" charset="0"/>
                <a:cs typeface="Times New Roman" panose="02020603050405020304" pitchFamily="18" charset="0"/>
              </a:rPr>
              <a:t> và </a:t>
            </a:r>
            <a:r>
              <a:rPr lang="en-SG" sz="2600" b="1" dirty="0" err="1">
                <a:latin typeface="Times New Roman" panose="02020603050405020304" pitchFamily="18" charset="0"/>
                <a:cs typeface="Times New Roman" panose="02020603050405020304" pitchFamily="18" charset="0"/>
              </a:rPr>
              <a:t>Ph.Ăngghen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phát</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triển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Chủ</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nghĩa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xã</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hội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khoa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học</a:t>
            </a:r>
            <a:r>
              <a:rPr lang="en-SG" sz="2600" b="1" dirty="0">
                <a:latin typeface="Times New Roman" panose="02020603050405020304" pitchFamily="18" charset="0"/>
                <a:cs typeface="Times New Roman" panose="02020603050405020304" pitchFamily="18" charset="0"/>
              </a:rPr>
              <a:t> </a:t>
            </a:r>
          </a:p>
          <a:p>
            <a:pPr marL="0" indent="457200">
              <a:buNone/>
            </a:pPr>
            <a:r>
              <a:rPr lang="en-SG" sz="2600" i="1" dirty="0">
                <a:latin typeface="Times New Roman" panose="02020603050405020304" pitchFamily="18" charset="0"/>
                <a:cs typeface="Times New Roman" panose="02020603050405020304" pitchFamily="18" charset="0"/>
              </a:rPr>
              <a:t>a. </a:t>
            </a:r>
            <a:r>
              <a:rPr lang="en-SG" sz="2600" i="1" dirty="0" err="1">
                <a:latin typeface="Times New Roman" panose="02020603050405020304" pitchFamily="18" charset="0"/>
                <a:cs typeface="Times New Roman" panose="02020603050405020304" pitchFamily="18" charset="0"/>
              </a:rPr>
              <a:t>Thời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kỳ</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từ</a:t>
            </a:r>
            <a:r>
              <a:rPr lang="en-SG" sz="2600" i="1" dirty="0">
                <a:latin typeface="Times New Roman" panose="02020603050405020304" pitchFamily="18" charset="0"/>
                <a:cs typeface="Times New Roman" panose="02020603050405020304" pitchFamily="18" charset="0"/>
              </a:rPr>
              <a:t> 1848 </a:t>
            </a:r>
            <a:r>
              <a:rPr lang="en-SG" sz="2600" i="1" dirty="0" err="1">
                <a:latin typeface="Times New Roman" panose="02020603050405020304" pitchFamily="18" charset="0"/>
                <a:cs typeface="Times New Roman" panose="02020603050405020304" pitchFamily="18" charset="0"/>
              </a:rPr>
              <a:t>đến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Công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xã</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Pari</a:t>
            </a:r>
            <a:r>
              <a:rPr lang="en-SG" sz="2600" i="1" dirty="0">
                <a:latin typeface="Times New Roman" panose="02020603050405020304" pitchFamily="18" charset="0"/>
                <a:cs typeface="Times New Roman" panose="02020603050405020304" pitchFamily="18" charset="0"/>
              </a:rPr>
              <a:t> (1871)</a:t>
            </a:r>
          </a:p>
          <a:p>
            <a:pPr marL="0" indent="457200">
              <a:buNone/>
            </a:pPr>
            <a:r>
              <a:rPr lang="en-SG" sz="2600" i="1" dirty="0">
                <a:latin typeface="Times New Roman" panose="02020603050405020304" pitchFamily="18" charset="0"/>
                <a:cs typeface="Times New Roman" panose="02020603050405020304" pitchFamily="18" charset="0"/>
              </a:rPr>
              <a:t>b. </a:t>
            </a:r>
            <a:r>
              <a:rPr lang="en-SG" sz="2600" i="1" dirty="0" err="1">
                <a:latin typeface="Times New Roman" panose="02020603050405020304" pitchFamily="18" charset="0"/>
                <a:cs typeface="Times New Roman" panose="02020603050405020304" pitchFamily="18" charset="0"/>
              </a:rPr>
              <a:t>Thời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kỳ</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sau</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công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xã</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Pari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đến</a:t>
            </a:r>
            <a:r>
              <a:rPr lang="en-SG" sz="2600" i="1" dirty="0">
                <a:latin typeface="Times New Roman" panose="02020603050405020304" pitchFamily="18" charset="0"/>
                <a:cs typeface="Times New Roman" panose="02020603050405020304" pitchFamily="18" charset="0"/>
              </a:rPr>
              <a:t> 1895</a:t>
            </a:r>
          </a:p>
          <a:p>
            <a:pPr marL="0" indent="0">
              <a:buNone/>
            </a:pPr>
            <a:r>
              <a:rPr lang="en-SG" sz="2600" b="1" dirty="0">
                <a:latin typeface="Times New Roman" panose="02020603050405020304" pitchFamily="18" charset="0"/>
                <a:cs typeface="Times New Roman" panose="02020603050405020304" pitchFamily="18" charset="0"/>
              </a:rPr>
              <a:t>2. </a:t>
            </a:r>
            <a:r>
              <a:rPr lang="en-SG" sz="2600" b="1" dirty="0" err="1">
                <a:latin typeface="Times New Roman" panose="02020603050405020304" pitchFamily="18" charset="0"/>
                <a:cs typeface="Times New Roman" panose="02020603050405020304" pitchFamily="18" charset="0"/>
              </a:rPr>
              <a:t>V.I.Lênin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vận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dụng</a:t>
            </a:r>
            <a:r>
              <a:rPr lang="en-SG" sz="2600" b="1" dirty="0">
                <a:latin typeface="Times New Roman" panose="02020603050405020304" pitchFamily="18" charset="0"/>
                <a:cs typeface="Times New Roman" panose="02020603050405020304" pitchFamily="18" charset="0"/>
              </a:rPr>
              <a:t> và </a:t>
            </a:r>
            <a:r>
              <a:rPr lang="en-SG" sz="2600" b="1" dirty="0" err="1">
                <a:latin typeface="Times New Roman" panose="02020603050405020304" pitchFamily="18" charset="0"/>
                <a:cs typeface="Times New Roman" panose="02020603050405020304" pitchFamily="18" charset="0"/>
              </a:rPr>
              <a:t>phát</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triển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Chủ</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nghĩa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xã</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hội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khoa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học</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trong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điều</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kiện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mới</a:t>
            </a:r>
            <a:r>
              <a:rPr lang="en-SG" sz="2600" b="1" dirty="0">
                <a:latin typeface="Times New Roman" panose="02020603050405020304" pitchFamily="18" charset="0"/>
                <a:cs typeface="Times New Roman" panose="02020603050405020304" pitchFamily="18" charset="0"/>
              </a:rPr>
              <a:t> </a:t>
            </a:r>
          </a:p>
          <a:p>
            <a:pPr marL="0" indent="457200">
              <a:buNone/>
            </a:pPr>
            <a:r>
              <a:rPr lang="en-SG" sz="2600" i="1" dirty="0">
                <a:latin typeface="Times New Roman" panose="02020603050405020304" pitchFamily="18" charset="0"/>
                <a:cs typeface="Times New Roman" panose="02020603050405020304" pitchFamily="18" charset="0"/>
              </a:rPr>
              <a:t>a. </a:t>
            </a:r>
            <a:r>
              <a:rPr lang="en-SG" sz="2600" i="1" dirty="0" err="1">
                <a:latin typeface="Times New Roman" panose="02020603050405020304" pitchFamily="18" charset="0"/>
                <a:cs typeface="Times New Roman" panose="02020603050405020304" pitchFamily="18" charset="0"/>
              </a:rPr>
              <a:t>Thời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kỳ</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trước</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Cách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mạng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tháng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Mười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Nga</a:t>
            </a:r>
            <a:endParaRPr lang="en-SG" sz="2600" dirty="0">
              <a:latin typeface="Times New Roman" panose="02020603050405020304" pitchFamily="18" charset="0"/>
              <a:cs typeface="Times New Roman" panose="02020603050405020304" pitchFamily="18" charset="0"/>
            </a:endParaRPr>
          </a:p>
          <a:p>
            <a:pPr marL="0" indent="457200">
              <a:buNone/>
            </a:pPr>
            <a:r>
              <a:rPr lang="en-SG" sz="2600" i="1" dirty="0">
                <a:latin typeface="Times New Roman" panose="02020603050405020304" pitchFamily="18" charset="0"/>
                <a:cs typeface="Times New Roman" panose="02020603050405020304" pitchFamily="18" charset="0"/>
              </a:rPr>
              <a:t>b. </a:t>
            </a:r>
            <a:r>
              <a:rPr lang="en-SG" sz="2600" i="1" dirty="0" err="1">
                <a:latin typeface="Times New Roman" panose="02020603050405020304" pitchFamily="18" charset="0"/>
                <a:cs typeface="Times New Roman" panose="02020603050405020304" pitchFamily="18" charset="0"/>
              </a:rPr>
              <a:t>Thời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kỳ</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sau</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Cách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mạng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tháng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Mười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Nga</a:t>
            </a:r>
            <a:endParaRPr lang="en-SG" sz="2600" b="1" i="1" dirty="0">
              <a:latin typeface="Times New Roman" panose="02020603050405020304" pitchFamily="18" charset="0"/>
              <a:cs typeface="Times New Roman" panose="02020603050405020304" pitchFamily="18" charset="0"/>
            </a:endParaRPr>
          </a:p>
          <a:p>
            <a:pPr marL="0" indent="0">
              <a:buNone/>
            </a:pPr>
            <a:r>
              <a:rPr lang="en-SG" sz="2600" b="1" dirty="0">
                <a:latin typeface="Times New Roman" panose="02020603050405020304" pitchFamily="18" charset="0"/>
                <a:cs typeface="Times New Roman" panose="02020603050405020304" pitchFamily="18" charset="0"/>
              </a:rPr>
              <a:t>3. </a:t>
            </a:r>
            <a:r>
              <a:rPr lang="en-SG" sz="2600" b="1" dirty="0" err="1">
                <a:latin typeface="Times New Roman" panose="02020603050405020304" pitchFamily="18" charset="0"/>
                <a:cs typeface="Times New Roman" panose="02020603050405020304" pitchFamily="18" charset="0"/>
              </a:rPr>
              <a:t>Sự</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vận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dụng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và</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phát</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triển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sáng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tạo</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Chủ</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nghĩa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xã</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hội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khoa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học</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từ</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sau</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khi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V.I.Lênin</a:t>
            </a:r>
            <a:r>
              <a:rPr lang="en-SG" sz="2600" b="1" dirty="0">
                <a:latin typeface="Times New Roman" panose="02020603050405020304" pitchFamily="18" charset="0"/>
                <a:cs typeface="Times New Roman" panose="02020603050405020304" pitchFamily="18" charset="0"/>
              </a:rPr>
              <a:t> qua </a:t>
            </a:r>
            <a:r>
              <a:rPr lang="en-SG" sz="2600" b="1" dirty="0" err="1">
                <a:latin typeface="Times New Roman" panose="02020603050405020304" pitchFamily="18" charset="0"/>
                <a:cs typeface="Times New Roman" panose="02020603050405020304" pitchFamily="18" charset="0"/>
              </a:rPr>
              <a:t>đời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đến</a:t>
            </a:r>
            <a:r>
              <a:rPr lang="en-SG" sz="2600" b="1" dirty="0">
                <a:latin typeface="Times New Roman" panose="02020603050405020304" pitchFamily="18" charset="0"/>
                <a:cs typeface="Times New Roman" panose="02020603050405020304" pitchFamily="18" charset="0"/>
              </a:rPr>
              <a:t> nay </a:t>
            </a:r>
            <a:endParaRPr lang="en-SG" sz="2600" dirty="0">
              <a:latin typeface="Times New Roman" panose="02020603050405020304" pitchFamily="18" charset="0"/>
              <a:cs typeface="Times New Roman" panose="02020603050405020304" pitchFamily="18" charset="0"/>
            </a:endParaRPr>
          </a:p>
          <a:p>
            <a:pPr marL="0" indent="0">
              <a:buNone/>
            </a:pPr>
            <a:endParaRPr lang="en-SG" sz="2600" i="1" dirty="0">
              <a:latin typeface="Times New Roman" panose="02020603050405020304" pitchFamily="18" charset="0"/>
              <a:cs typeface="Times New Roman" panose="02020603050405020304" pitchFamily="18" charset="0"/>
            </a:endParaRPr>
          </a:p>
          <a:p>
            <a:pPr marL="0" indent="0">
              <a:buNone/>
            </a:pPr>
            <a:br>
              <a:rPr lang="en-SG" sz="2600" dirty="0">
                <a:latin typeface="Times New Roman" panose="02020603050405020304" pitchFamily="18" charset="0"/>
                <a:cs typeface="Times New Roman" panose="02020603050405020304" pitchFamily="18" charset="0"/>
              </a:rPr>
            </a:br>
            <a:endParaRPr lang="en-US" sz="2600" dirty="0"/>
          </a:p>
        </p:txBody>
      </p:sp>
      <p:sp>
        <p:nvSpPr>
          <p:cNvPr id="4" name="Slide Number Placeholder 3"/>
          <p:cNvSpPr>
            <a:spLocks noGrp="1"/>
          </p:cNvSpPr>
          <p:nvPr>
            <p:ph type="sldNum" sz="quarter" idx="12"/>
          </p:nvPr>
        </p:nvSpPr>
        <p:spPr>
          <a:xfrm>
            <a:off x="7838965" y="6119868"/>
            <a:ext cx="2844800" cy="365125"/>
          </a:xfrm>
        </p:spPr>
        <p:txBody>
          <a:bodyPr/>
          <a:lstStyle/>
          <a:p>
            <a:fld id="{51245A86-C243-4095-BDC1-16B7CA4D0898}" type="slidenum">
              <a:rPr lang="en-US" sz="2000" smtClean="0"/>
              <a:t>14</a:t>
            </a:fld>
            <a:endParaRPr lang="en-US" sz="2000"/>
          </a:p>
        </p:txBody>
      </p:sp>
    </p:spTree>
    <p:extLst>
      <p:ext uri="{BB962C8B-B14F-4D97-AF65-F5344CB8AC3E}">
        <p14:creationId xmlns:p14="http://schemas.microsoft.com/office/powerpoint/2010/main" val="369648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115" y="-109728"/>
            <a:ext cx="11509999" cy="1360564"/>
          </a:xfrm>
        </p:spPr>
        <p:txBody>
          <a:bodyPr>
            <a:noAutofit/>
          </a:bodyPr>
          <a:lstStyle/>
          <a:p>
            <a:pPr>
              <a:lnSpc>
                <a:spcPct val="150000"/>
              </a:lnSpc>
            </a:pPr>
            <a:br>
              <a:rPr lang="en-SG" sz="2800" b="1" i="1" dirty="0">
                <a:latin typeface="Times New Roman" panose="02020603050405020304" pitchFamily="18" charset="0"/>
                <a:cs typeface="Times New Roman" panose="02020603050405020304" pitchFamily="18" charset="0"/>
              </a:rPr>
            </a:br>
            <a:br>
              <a:rPr lang="en-SG" sz="2800" b="1" i="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C.Mác</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Ph.Ăngghen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triển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khoa </a:t>
            </a:r>
            <a:r>
              <a:rPr lang="en-SG" sz="2800" b="1" dirty="0" err="1">
                <a:latin typeface="Times New Roman" panose="02020603050405020304" pitchFamily="18" charset="0"/>
                <a:cs typeface="Times New Roman" panose="02020603050405020304" pitchFamily="18" charset="0"/>
              </a:rPr>
              <a:t>học</a:t>
            </a:r>
            <a:r>
              <a:rPr lang="en-SG" sz="2800" b="1" dirty="0">
                <a:latin typeface="Times New Roman" panose="02020603050405020304" pitchFamily="18" charset="0"/>
                <a:cs typeface="Times New Roman" panose="02020603050405020304" pitchFamily="18" charset="0"/>
              </a:rPr>
              <a:t> </a:t>
            </a:r>
            <a:br>
              <a:rPr lang="en-SG" sz="2800" b="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từ</a:t>
            </a:r>
            <a:r>
              <a:rPr lang="en-SG" sz="2800" i="1" dirty="0">
                <a:latin typeface="Times New Roman" panose="02020603050405020304" pitchFamily="18" charset="0"/>
                <a:cs typeface="Times New Roman" panose="02020603050405020304" pitchFamily="18" charset="0"/>
              </a:rPr>
              <a:t> 1848 </a:t>
            </a:r>
            <a:r>
              <a:rPr lang="en-SG" sz="2800" i="1" dirty="0" err="1">
                <a:latin typeface="Times New Roman" panose="02020603050405020304" pitchFamily="18" charset="0"/>
                <a:cs typeface="Times New Roman" panose="02020603050405020304" pitchFamily="18" charset="0"/>
              </a:rPr>
              <a:t>đến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Công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Pari</a:t>
            </a:r>
            <a:r>
              <a:rPr lang="en-SG" sz="2800" i="1" dirty="0">
                <a:latin typeface="Times New Roman" panose="02020603050405020304" pitchFamily="18" charset="0"/>
                <a:cs typeface="Times New Roman" panose="02020603050405020304" pitchFamily="18" charset="0"/>
              </a:rPr>
              <a:t> (1871)</a:t>
            </a:r>
            <a:br>
              <a:rPr lang="en-SG" sz="2800" i="1" dirty="0">
                <a:latin typeface="Times New Roman" panose="02020603050405020304" pitchFamily="18" charset="0"/>
                <a:cs typeface="Times New Roman" panose="02020603050405020304" pitchFamily="18" charset="0"/>
              </a:rPr>
            </a:br>
            <a:br>
              <a:rPr lang="en-SG" sz="2800"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 </a:t>
            </a:r>
            <a:endParaRPr lang="en-SG"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2694" y="1923395"/>
            <a:ext cx="11177517" cy="4319752"/>
          </a:xfrm>
        </p:spPr>
        <p:txBody>
          <a:bodyPr>
            <a:normAutofit/>
          </a:bodyPr>
          <a:lstStyle/>
          <a:p>
            <a:pPr marL="0" indent="515938" algn="just">
              <a:lnSpc>
                <a:spcPct val="120000"/>
              </a:lnSpc>
              <a:buNone/>
            </a:pPr>
            <a:r>
              <a:rPr lang="en-SG" sz="2600" dirty="0" err="1">
                <a:latin typeface="Times New Roman" panose="02020603050405020304" pitchFamily="18" charset="0"/>
                <a:cs typeface="Times New Roman" panose="02020603050405020304" pitchFamily="18" charset="0"/>
              </a:rPr>
              <a:t>Trên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cơ</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sở</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tổng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nghiệm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cuộc</a:t>
            </a:r>
            <a:r>
              <a:rPr lang="en-SG" sz="2600" dirty="0">
                <a:latin typeface="Times New Roman" panose="02020603050405020304" pitchFamily="18" charset="0"/>
                <a:cs typeface="Times New Roman" panose="02020603050405020304" pitchFamily="18" charset="0"/>
              </a:rPr>
              <a:t> CM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GCCN </a:t>
            </a:r>
            <a:r>
              <a:rPr lang="en-SG" sz="2600" dirty="0" err="1">
                <a:latin typeface="Times New Roman" panose="02020603050405020304" pitchFamily="18" charset="0"/>
                <a:cs typeface="Times New Roman" panose="02020603050405020304" pitchFamily="18" charset="0"/>
              </a:rPr>
              <a:t>giai</a:t>
            </a:r>
            <a:r>
              <a:rPr lang="en-SG" sz="2600" dirty="0">
                <a:latin typeface="Times New Roman" panose="02020603050405020304" pitchFamily="18" charset="0"/>
                <a:cs typeface="Times New Roman" panose="02020603050405020304" pitchFamily="18" charset="0"/>
              </a:rPr>
              <a:t> </a:t>
            </a:r>
            <a:r>
              <a:rPr lang="en-SG" sz="2600" err="1">
                <a:latin typeface="Times New Roman" panose="02020603050405020304" pitchFamily="18" charset="0"/>
                <a:cs typeface="Times New Roman" panose="02020603050405020304" pitchFamily="18" charset="0"/>
              </a:rPr>
              <a:t>đoạn</a:t>
            </a:r>
            <a:r>
              <a:rPr lang="en-SG" sz="2600">
                <a:latin typeface="Times New Roman" panose="02020603050405020304" pitchFamily="18" charset="0"/>
                <a:cs typeface="Times New Roman" panose="02020603050405020304" pitchFamily="18" charset="0"/>
              </a:rPr>
              <a:t> 1848-1852  C.Mác </a:t>
            </a:r>
            <a:r>
              <a:rPr lang="en-SG" sz="2600" dirty="0">
                <a:latin typeface="Times New Roman" panose="02020603050405020304" pitchFamily="18" charset="0"/>
                <a:cs typeface="Times New Roman" panose="02020603050405020304" pitchFamily="18" charset="0"/>
              </a:rPr>
              <a:t>và </a:t>
            </a:r>
            <a:r>
              <a:rPr lang="en-SG" sz="2600" dirty="0" err="1">
                <a:latin typeface="Times New Roman" panose="02020603050405020304" pitchFamily="18" charset="0"/>
                <a:cs typeface="Times New Roman" panose="02020603050405020304" pitchFamily="18" charset="0"/>
              </a:rPr>
              <a:t>Ph.Ăngghen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đã</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triển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nhiều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nội</a:t>
            </a:r>
            <a:r>
              <a:rPr lang="en-SG" sz="2600" dirty="0">
                <a:latin typeface="Times New Roman" panose="02020603050405020304" pitchFamily="18" charset="0"/>
                <a:cs typeface="Times New Roman" panose="02020603050405020304" pitchFamily="18" charset="0"/>
              </a:rPr>
              <a:t> dung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CNXHKH:</a:t>
            </a:r>
          </a:p>
          <a:p>
            <a:pPr marL="0" indent="515938" algn="just">
              <a:lnSpc>
                <a:spcPct val="120000"/>
              </a:lnSpc>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về</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đập</a:t>
            </a:r>
            <a:r>
              <a:rPr lang="en-SG" sz="2600" dirty="0">
                <a:latin typeface="Times New Roman" panose="02020603050405020304" pitchFamily="18" charset="0"/>
                <a:cs typeface="Times New Roman" panose="02020603050405020304" pitchFamily="18" charset="0"/>
              </a:rPr>
              <a:t> tan </a:t>
            </a:r>
            <a:r>
              <a:rPr lang="en-SG" sz="2600" dirty="0" err="1">
                <a:latin typeface="Times New Roman" panose="02020603050405020304" pitchFamily="18" charset="0"/>
                <a:cs typeface="Times New Roman" panose="02020603050405020304" pitchFamily="18" charset="0"/>
              </a:rPr>
              <a:t>bộ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máy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nước</a:t>
            </a:r>
            <a:r>
              <a:rPr lang="en-SG" sz="2600" dirty="0">
                <a:latin typeface="Times New Roman" panose="02020603050405020304" pitchFamily="18" charset="0"/>
                <a:cs typeface="Times New Roman" panose="02020603050405020304" pitchFamily="18" charset="0"/>
              </a:rPr>
              <a:t> TS, </a:t>
            </a:r>
            <a:r>
              <a:rPr lang="en-SG" sz="2600" dirty="0" err="1">
                <a:latin typeface="Times New Roman" panose="02020603050405020304" pitchFamily="18" charset="0"/>
                <a:cs typeface="Times New Roman" panose="02020603050405020304" pitchFamily="18" charset="0"/>
              </a:rPr>
              <a:t>thiết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lập</a:t>
            </a:r>
            <a:r>
              <a:rPr lang="en-SG" sz="2600" dirty="0">
                <a:latin typeface="Times New Roman" panose="02020603050405020304" pitchFamily="18" charset="0"/>
                <a:cs typeface="Times New Roman" panose="02020603050405020304" pitchFamily="18" charset="0"/>
              </a:rPr>
              <a:t> </a:t>
            </a:r>
            <a:r>
              <a:rPr lang="en-SG" sz="2600" dirty="0" err="1">
                <a:solidFill>
                  <a:srgbClr val="FF0000"/>
                </a:solidFill>
                <a:latin typeface="Times New Roman" panose="02020603050405020304" pitchFamily="18" charset="0"/>
                <a:cs typeface="Times New Roman" panose="02020603050405020304" pitchFamily="18" charset="0"/>
              </a:rPr>
              <a:t>chuyên</a:t>
            </a:r>
            <a:r>
              <a:rPr lang="en-SG" sz="2600" dirty="0">
                <a:solidFill>
                  <a:srgbClr val="FF0000"/>
                </a:solidFill>
                <a:latin typeface="Times New Roman" panose="02020603050405020304" pitchFamily="18" charset="0"/>
                <a:cs typeface="Times New Roman" panose="02020603050405020304" pitchFamily="18" charset="0"/>
              </a:rPr>
              <a:t> </a:t>
            </a:r>
            <a:r>
              <a:rPr lang="en-SG" sz="2600" dirty="0" err="1">
                <a:solidFill>
                  <a:srgbClr val="FF0000"/>
                </a:solidFill>
                <a:latin typeface="Times New Roman" panose="02020603050405020304" pitchFamily="18" charset="0"/>
                <a:cs typeface="Times New Roman" panose="02020603050405020304" pitchFamily="18" charset="0"/>
              </a:rPr>
              <a:t>chính</a:t>
            </a:r>
            <a:r>
              <a:rPr lang="en-SG" sz="2600" dirty="0">
                <a:solidFill>
                  <a:srgbClr val="FF0000"/>
                </a:solidFill>
                <a:latin typeface="Times New Roman" panose="02020603050405020304" pitchFamily="18" charset="0"/>
                <a:cs typeface="Times New Roman" panose="02020603050405020304" pitchFamily="18" charset="0"/>
              </a:rPr>
              <a:t> VS</a:t>
            </a:r>
            <a:r>
              <a:rPr lang="en-SG" sz="2600" dirty="0">
                <a:latin typeface="Times New Roman" panose="02020603050405020304" pitchFamily="18" charset="0"/>
                <a:cs typeface="Times New Roman" panose="02020603050405020304" pitchFamily="18" charset="0"/>
              </a:rPr>
              <a:t>.</a:t>
            </a:r>
          </a:p>
          <a:p>
            <a:pPr marL="0" indent="515938" algn="just">
              <a:lnSpc>
                <a:spcPct val="120000"/>
              </a:lnSpc>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Bổ</a:t>
            </a:r>
            <a:r>
              <a:rPr lang="en-SG" sz="2600" dirty="0">
                <a:latin typeface="Times New Roman" panose="02020603050405020304" pitchFamily="18" charset="0"/>
                <a:cs typeface="Times New Roman" panose="02020603050405020304" pitchFamily="18" charset="0"/>
              </a:rPr>
              <a:t> sung </a:t>
            </a:r>
            <a:r>
              <a:rPr lang="en-SG" sz="2600" dirty="0" err="1">
                <a:latin typeface="Times New Roman" panose="02020603050405020304" pitchFamily="18" charset="0"/>
                <a:cs typeface="Times New Roman" panose="02020603050405020304" pitchFamily="18" charset="0"/>
              </a:rPr>
              <a:t>tư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về</a:t>
            </a:r>
            <a:r>
              <a:rPr lang="en-SG" sz="2600" dirty="0">
                <a:latin typeface="Times New Roman" panose="02020603050405020304" pitchFamily="18" charset="0"/>
                <a:cs typeface="Times New Roman" panose="02020603050405020304" pitchFamily="18" charset="0"/>
              </a:rPr>
              <a:t> </a:t>
            </a:r>
            <a:r>
              <a:rPr lang="en-SG" sz="2600" dirty="0">
                <a:solidFill>
                  <a:srgbClr val="FF0000"/>
                </a:solidFill>
                <a:latin typeface="Times New Roman" panose="02020603050405020304" pitchFamily="18" charset="0"/>
                <a:cs typeface="Times New Roman" panose="02020603050405020304" pitchFamily="18" charset="0"/>
              </a:rPr>
              <a:t>CM </a:t>
            </a:r>
            <a:r>
              <a:rPr lang="en-SG" sz="2600" dirty="0" err="1">
                <a:solidFill>
                  <a:srgbClr val="FF0000"/>
                </a:solidFill>
                <a:latin typeface="Times New Roman" panose="02020603050405020304" pitchFamily="18" charset="0"/>
                <a:cs typeface="Times New Roman" panose="02020603050405020304" pitchFamily="18" charset="0"/>
              </a:rPr>
              <a:t>không</a:t>
            </a:r>
            <a:r>
              <a:rPr lang="en-SG" sz="2600" dirty="0">
                <a:solidFill>
                  <a:srgbClr val="FF0000"/>
                </a:solidFill>
                <a:latin typeface="Times New Roman" panose="02020603050405020304" pitchFamily="18" charset="0"/>
                <a:cs typeface="Times New Roman" panose="02020603050405020304" pitchFamily="18" charset="0"/>
              </a:rPr>
              <a:t> </a:t>
            </a:r>
            <a:r>
              <a:rPr lang="en-SG" sz="2600" dirty="0" err="1">
                <a:solidFill>
                  <a:srgbClr val="FF0000"/>
                </a:solidFill>
                <a:latin typeface="Times New Roman" panose="02020603050405020304" pitchFamily="18" charset="0"/>
                <a:cs typeface="Times New Roman" panose="02020603050405020304" pitchFamily="18" charset="0"/>
              </a:rPr>
              <a:t>ngừng</a:t>
            </a:r>
            <a:r>
              <a:rPr lang="en-SG" sz="2600" dirty="0">
                <a:solidFill>
                  <a:srgbClr val="FF0000"/>
                </a:solidFill>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bằng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sự</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hợp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giữa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tranh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GCVS </a:t>
            </a:r>
            <a:r>
              <a:rPr lang="en-SG" sz="2600" dirty="0" err="1">
                <a:latin typeface="Times New Roman" panose="02020603050405020304" pitchFamily="18" charset="0"/>
                <a:cs typeface="Times New Roman" panose="02020603050405020304" pitchFamily="18" charset="0"/>
              </a:rPr>
              <a:t>với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phong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trào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tranh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GCND.</a:t>
            </a:r>
          </a:p>
          <a:p>
            <a:pPr marL="0" indent="515938" algn="just">
              <a:lnSpc>
                <a:spcPct val="120000"/>
              </a:lnSpc>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Xây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dựng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khối</a:t>
            </a:r>
            <a:r>
              <a:rPr lang="en-SG" sz="2600" dirty="0">
                <a:latin typeface="Times New Roman" panose="02020603050405020304" pitchFamily="18" charset="0"/>
                <a:cs typeface="Times New Roman" panose="02020603050405020304" pitchFamily="18" charset="0"/>
              </a:rPr>
              <a:t> </a:t>
            </a:r>
            <a:r>
              <a:rPr lang="en-SG" sz="2600" dirty="0" err="1">
                <a:solidFill>
                  <a:srgbClr val="FF0000"/>
                </a:solidFill>
                <a:latin typeface="Times New Roman" panose="02020603050405020304" pitchFamily="18" charset="0"/>
                <a:cs typeface="Times New Roman" panose="02020603050405020304" pitchFamily="18" charset="0"/>
              </a:rPr>
              <a:t>liên</a:t>
            </a:r>
            <a:r>
              <a:rPr lang="en-SG" sz="2600" dirty="0">
                <a:solidFill>
                  <a:srgbClr val="FF0000"/>
                </a:solidFill>
                <a:latin typeface="Times New Roman" panose="02020603050405020304" pitchFamily="18" charset="0"/>
                <a:cs typeface="Times New Roman" panose="02020603050405020304" pitchFamily="18" charset="0"/>
              </a:rPr>
              <a:t> minh CN - ND</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đây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điều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kiện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quyết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đảm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bảo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cuộc</a:t>
            </a:r>
            <a:r>
              <a:rPr lang="en-SG" sz="2600" dirty="0">
                <a:latin typeface="Times New Roman" panose="02020603050405020304" pitchFamily="18" charset="0"/>
                <a:cs typeface="Times New Roman" panose="02020603050405020304" pitchFamily="18" charset="0"/>
              </a:rPr>
              <a:t> CM </a:t>
            </a:r>
            <a:r>
              <a:rPr lang="en-SG" sz="2600" dirty="0" err="1">
                <a:latin typeface="Times New Roman" panose="02020603050405020304" pitchFamily="18" charset="0"/>
                <a:cs typeface="Times New Roman" panose="02020603050405020304" pitchFamily="18" charset="0"/>
              </a:rPr>
              <a:t>phát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triển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ngừng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để</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mục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tiêu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cuối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cùng</a:t>
            </a:r>
            <a:r>
              <a:rPr lang="en-SG" sz="2600" dirty="0">
                <a:latin typeface="Times New Roman" panose="02020603050405020304" pitchFamily="18" charset="0"/>
                <a:cs typeface="Times New Roman" panose="02020603050405020304" pitchFamily="18" charset="0"/>
              </a:rPr>
              <a:t>.</a:t>
            </a:r>
          </a:p>
          <a:p>
            <a:endParaRPr lang="en-SG" sz="2600" dirty="0"/>
          </a:p>
        </p:txBody>
      </p:sp>
      <p:sp>
        <p:nvSpPr>
          <p:cNvPr id="4" name="Slide Number Placeholder 3"/>
          <p:cNvSpPr>
            <a:spLocks noGrp="1"/>
          </p:cNvSpPr>
          <p:nvPr>
            <p:ph type="sldNum" sz="quarter" idx="12"/>
          </p:nvPr>
        </p:nvSpPr>
        <p:spPr>
          <a:xfrm>
            <a:off x="7823201" y="6198696"/>
            <a:ext cx="2844800" cy="365125"/>
          </a:xfrm>
        </p:spPr>
        <p:txBody>
          <a:bodyPr/>
          <a:lstStyle/>
          <a:p>
            <a:fld id="{51245A86-C243-4095-BDC1-16B7CA4D0898}" type="slidenum">
              <a:rPr lang="en-US" sz="2000" smtClean="0"/>
              <a:t>15</a:t>
            </a:fld>
            <a:endParaRPr lang="en-US" sz="2000"/>
          </a:p>
        </p:txBody>
      </p:sp>
    </p:spTree>
    <p:extLst>
      <p:ext uri="{BB962C8B-B14F-4D97-AF65-F5344CB8AC3E}">
        <p14:creationId xmlns:p14="http://schemas.microsoft.com/office/powerpoint/2010/main" val="380408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32" y="294764"/>
            <a:ext cx="11387958" cy="1143000"/>
          </a:xfrm>
        </p:spPr>
        <p:txBody>
          <a:bodyPr>
            <a:noAutofit/>
          </a:bodyPr>
          <a:lstStyle/>
          <a:p>
            <a:br>
              <a:rPr lang="en-SG" sz="2800" b="1" i="1" dirty="0">
                <a:latin typeface="Times New Roman" panose="02020603050405020304" pitchFamily="18" charset="0"/>
                <a:cs typeface="Times New Roman" panose="02020603050405020304" pitchFamily="18" charset="0"/>
              </a:rPr>
            </a:br>
            <a:br>
              <a:rPr lang="en-SG" sz="2800" b="1" i="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C.Mác</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Ph.Ăngghen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triển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khoa </a:t>
            </a:r>
            <a:r>
              <a:rPr lang="en-SG" sz="2800" b="1" dirty="0" err="1">
                <a:latin typeface="Times New Roman" panose="02020603050405020304" pitchFamily="18" charset="0"/>
                <a:cs typeface="Times New Roman" panose="02020603050405020304" pitchFamily="18" charset="0"/>
              </a:rPr>
              <a:t>học</a:t>
            </a:r>
            <a:r>
              <a:rPr lang="en-SG" sz="2800" b="1" dirty="0">
                <a:latin typeface="Times New Roman" panose="02020603050405020304" pitchFamily="18" charset="0"/>
                <a:cs typeface="Times New Roman" panose="02020603050405020304" pitchFamily="18" charset="0"/>
              </a:rPr>
              <a:t> </a:t>
            </a:r>
            <a:br>
              <a:rPr lang="en-SG" sz="2800" b="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sau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công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Pari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đến</a:t>
            </a:r>
            <a:r>
              <a:rPr lang="en-SG" sz="2800" i="1" dirty="0">
                <a:latin typeface="Times New Roman" panose="02020603050405020304" pitchFamily="18" charset="0"/>
                <a:cs typeface="Times New Roman" panose="02020603050405020304" pitchFamily="18" charset="0"/>
              </a:rPr>
              <a:t> 1895</a:t>
            </a:r>
            <a:br>
              <a:rPr lang="en-SG" sz="2800" dirty="0">
                <a:latin typeface="Times New Roman" panose="02020603050405020304" pitchFamily="18" charset="0"/>
                <a:cs typeface="Times New Roman" panose="02020603050405020304" pitchFamily="18" charset="0"/>
              </a:rPr>
            </a:br>
            <a:br>
              <a:rPr lang="en-SG" sz="2800" dirty="0">
                <a:latin typeface="Times New Roman" panose="02020603050405020304" pitchFamily="18" charset="0"/>
                <a:cs typeface="Times New Roman" panose="02020603050405020304" pitchFamily="18" charset="0"/>
              </a:rPr>
            </a:br>
            <a:endParaRPr lang="en-SG" sz="2800" dirty="0"/>
          </a:p>
        </p:txBody>
      </p:sp>
      <p:sp>
        <p:nvSpPr>
          <p:cNvPr id="3" name="Content Placeholder 2"/>
          <p:cNvSpPr>
            <a:spLocks noGrp="1"/>
          </p:cNvSpPr>
          <p:nvPr>
            <p:ph idx="1"/>
          </p:nvPr>
        </p:nvSpPr>
        <p:spPr>
          <a:xfrm>
            <a:off x="834231" y="1476314"/>
            <a:ext cx="10603149" cy="5240739"/>
          </a:xfrm>
        </p:spPr>
        <p:txBody>
          <a:bodyPr>
            <a:noAutofit/>
          </a:bodyPr>
          <a:lstStyle/>
          <a:p>
            <a:pPr marL="0" indent="457200" algn="just">
              <a:lnSpc>
                <a:spcPct val="10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sở</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tổng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nghiệm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Pari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C.Mác</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Ph.Ăngghen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khẳng</a:t>
            </a:r>
            <a:r>
              <a:rPr lang="en-SG" sz="2400" dirty="0">
                <a:latin typeface="Times New Roman" panose="02020603050405020304" pitchFamily="18" charset="0"/>
                <a:cs typeface="Times New Roman" panose="02020603050405020304" pitchFamily="18" charset="0"/>
              </a:rPr>
              <a:t> định: </a:t>
            </a:r>
            <a:r>
              <a:rPr lang="en-SG" sz="2400" dirty="0" err="1">
                <a:latin typeface="Times New Roman" panose="02020603050405020304" pitchFamily="18" charset="0"/>
                <a:cs typeface="Times New Roman" panose="02020603050405020304" pitchFamily="18" charset="0"/>
              </a:rPr>
              <a:t>nhiệm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vụ</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CM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đập</a:t>
            </a:r>
            <a:r>
              <a:rPr lang="en-SG" sz="2400" dirty="0">
                <a:latin typeface="Times New Roman" panose="02020603050405020304" pitchFamily="18" charset="0"/>
                <a:cs typeface="Times New Roman" panose="02020603050405020304" pitchFamily="18" charset="0"/>
              </a:rPr>
              <a:t> tan </a:t>
            </a:r>
            <a:r>
              <a:rPr lang="en-SG" sz="2400" dirty="0" err="1">
                <a:latin typeface="Times New Roman" panose="02020603050405020304" pitchFamily="18" charset="0"/>
                <a:cs typeface="Times New Roman" panose="02020603050405020304" pitchFamily="18" charset="0"/>
              </a:rPr>
              <a:t>bộ</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nước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quan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liêu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đồng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thừa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nhận</a:t>
            </a:r>
            <a:r>
              <a:rPr lang="en-SG" sz="2400" dirty="0">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Công</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xã</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Pari</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một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nước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GCCN.</a:t>
            </a:r>
          </a:p>
          <a:p>
            <a:pPr marL="0" indent="457200" algn="just">
              <a:lnSpc>
                <a:spcPct val="10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Khẳng</a:t>
            </a:r>
            <a:r>
              <a:rPr lang="en-SG" sz="2400" dirty="0">
                <a:latin typeface="Times New Roman" panose="02020603050405020304" pitchFamily="18" charset="0"/>
                <a:cs typeface="Times New Roman" panose="02020603050405020304" pitchFamily="18" charset="0"/>
              </a:rPr>
              <a:t> định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CNXHKH </a:t>
            </a:r>
            <a:r>
              <a:rPr lang="en-SG" sz="2400" dirty="0" err="1">
                <a:latin typeface="Times New Roman" panose="02020603050405020304" pitchFamily="18" charset="0"/>
                <a:cs typeface="Times New Roman" panose="02020603050405020304" pitchFamily="18" charset="0"/>
              </a:rPr>
              <a:t>bắt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nguồn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từ</a:t>
            </a:r>
            <a:r>
              <a:rPr lang="en-SG" sz="2400" dirty="0">
                <a:latin typeface="Times New Roman" panose="02020603050405020304" pitchFamily="18" charset="0"/>
                <a:cs typeface="Times New Roman" panose="02020603050405020304" pitchFamily="18" charset="0"/>
              </a:rPr>
              <a:t> CNXH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tưởng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cao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vai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trò</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nhà</a:t>
            </a:r>
            <a:r>
              <a:rPr lang="en-SG" sz="2400" dirty="0">
                <a:latin typeface="Times New Roman" panose="02020603050405020304" pitchFamily="18" charset="0"/>
                <a:cs typeface="Times New Roman" panose="02020603050405020304" pitchFamily="18" charset="0"/>
              </a:rPr>
              <a:t> CNXH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tưởng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a:t>
            </a:r>
          </a:p>
          <a:p>
            <a:pPr marL="0" indent="457200" algn="just">
              <a:lnSpc>
                <a:spcPct val="10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Nhiệm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vụ</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cứu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CNXHKH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cứu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r>
              <a:rPr lang="en-SG" sz="2400" dirty="0">
                <a:latin typeface="Times New Roman" panose="02020603050405020304" pitchFamily="18" charset="0"/>
                <a:cs typeface="Times New Roman" panose="02020603050405020304" pitchFamily="18" charset="0"/>
              </a:rPr>
              <a:t> và do </a:t>
            </a:r>
            <a:r>
              <a:rPr lang="en-SG" sz="2400" dirty="0" err="1">
                <a:latin typeface="Times New Roman" panose="02020603050405020304" pitchFamily="18" charset="0"/>
                <a:cs typeface="Times New Roman" panose="02020603050405020304" pitchFamily="18" charset="0"/>
              </a:rPr>
              <a:t>đó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cứu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ngay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đổi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ấy</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bằng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ấy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giai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cấp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nay </a:t>
            </a:r>
            <a:r>
              <a:rPr lang="en-SG" sz="2400" dirty="0" err="1">
                <a:latin typeface="Times New Roman" panose="02020603050405020304" pitchFamily="18" charset="0"/>
                <a:cs typeface="Times New Roman" panose="02020603050405020304" pitchFamily="18" charset="0"/>
              </a:rPr>
              <a:t>đang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bức</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sứ</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mệnh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nghiệp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ấy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hiểu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rõ</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kiện</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bản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nghiệp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họ</a:t>
            </a:r>
            <a:r>
              <a:rPr lang="en-SG" sz="2400" dirty="0">
                <a:latin typeface="Times New Roman" panose="02020603050405020304" pitchFamily="18" charset="0"/>
                <a:cs typeface="Times New Roman" panose="02020603050405020304" pitchFamily="18" charset="0"/>
              </a:rPr>
              <a:t>”</a:t>
            </a:r>
          </a:p>
          <a:p>
            <a:pPr marL="0" indent="457200" algn="just">
              <a:lnSpc>
                <a:spcPct val="10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C.Mác</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Ph.Ăngghen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chỉ</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rõ</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thuyết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chỉ</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gợi</a:t>
            </a:r>
            <a:r>
              <a:rPr lang="en-SG" sz="2400" dirty="0">
                <a:latin typeface="Times New Roman" panose="02020603050405020304" pitchFamily="18" charset="0"/>
                <a:cs typeface="Times New Roman" panose="02020603050405020304" pitchFamily="18" charset="0"/>
              </a:rPr>
              <a:t> ý”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suy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vì</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vậy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cần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tục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cứu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bổ</a:t>
            </a:r>
            <a:r>
              <a:rPr lang="en-SG" sz="2400" dirty="0">
                <a:latin typeface="Times New Roman" panose="02020603050405020304" pitchFamily="18" charset="0"/>
                <a:cs typeface="Times New Roman" panose="02020603050405020304" pitchFamily="18" charset="0"/>
              </a:rPr>
              <a:t> sung và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CNXHKH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phù</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hợp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mới</a:t>
            </a:r>
            <a:r>
              <a:rPr lang="en-SG"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a:xfrm>
            <a:off x="7807434" y="6135633"/>
            <a:ext cx="2844800" cy="365125"/>
          </a:xfrm>
        </p:spPr>
        <p:txBody>
          <a:bodyPr/>
          <a:lstStyle/>
          <a:p>
            <a:fld id="{51245A86-C243-4095-BDC1-16B7CA4D0898}" type="slidenum">
              <a:rPr lang="en-US" sz="2000" smtClean="0"/>
              <a:t>16</a:t>
            </a:fld>
            <a:endParaRPr lang="en-US" sz="2000"/>
          </a:p>
        </p:txBody>
      </p:sp>
    </p:spTree>
    <p:extLst>
      <p:ext uri="{BB962C8B-B14F-4D97-AF65-F5344CB8AC3E}">
        <p14:creationId xmlns:p14="http://schemas.microsoft.com/office/powerpoint/2010/main" val="27125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arn(inVertical)">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7" y="496111"/>
            <a:ext cx="11585643" cy="1325563"/>
          </a:xfrm>
        </p:spPr>
        <p:txBody>
          <a:bodyPr>
            <a:noAutofit/>
          </a:bodyPr>
          <a:lstStyle/>
          <a:p>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V.I.Lênin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vận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dụng</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phát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triển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r>
              <a:rPr lang="en-SG" sz="2800" b="1" dirty="0">
                <a:latin typeface="Times New Roman" panose="02020603050405020304" pitchFamily="18" charset="0"/>
                <a:cs typeface="Times New Roman" panose="02020603050405020304" pitchFamily="18" charset="0"/>
              </a:rPr>
              <a:t> </a:t>
            </a:r>
            <a:br>
              <a:rPr lang="en-SG" sz="2800" b="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trong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điều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kiện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mới</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trước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Mười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Nga</a:t>
            </a:r>
            <a:br>
              <a:rPr lang="en-SG" sz="2800" dirty="0">
                <a:latin typeface="Times New Roman" panose="02020603050405020304" pitchFamily="18" charset="0"/>
                <a:cs typeface="Times New Roman" panose="02020603050405020304" pitchFamily="18" charset="0"/>
              </a:rPr>
            </a:br>
            <a:endParaRPr lang="en-SG"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132" y="1748214"/>
            <a:ext cx="10797702" cy="4510696"/>
          </a:xfrm>
        </p:spPr>
        <p:txBody>
          <a:bodyPr>
            <a:normAutofit lnSpcReduction="10000"/>
          </a:bodyPr>
          <a:lstStyle/>
          <a:p>
            <a:pPr marL="0" indent="457200" algn="just">
              <a:buNone/>
            </a:pPr>
            <a:r>
              <a:rPr lang="en-SG" sz="2400" dirty="0" err="1">
                <a:latin typeface="Times New Roman" panose="02020603050405020304" pitchFamily="18" charset="0"/>
                <a:cs typeface="Times New Roman" panose="02020603050405020304" pitchFamily="18" charset="0"/>
              </a:rPr>
              <a:t>V.I.Lênin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nguyên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CNXHKH </a:t>
            </a:r>
            <a:r>
              <a:rPr lang="en-SG" sz="2400" dirty="0" err="1">
                <a:latin typeface="Times New Roman" panose="02020603050405020304" pitchFamily="18" charset="0"/>
                <a:cs typeface="Times New Roman" panose="02020603050405020304" pitchFamily="18" charset="0"/>
              </a:rPr>
              <a:t>trên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khía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sau</a:t>
            </a:r>
            <a:r>
              <a:rPr lang="en-SG" sz="2400" dirty="0">
                <a:latin typeface="Times New Roman" panose="02020603050405020304" pitchFamily="18" charset="0"/>
                <a:cs typeface="Times New Roman" panose="02020603050405020304" pitchFamily="18" charset="0"/>
              </a:rPr>
              <a:t>:</a:t>
            </a:r>
          </a:p>
          <a:p>
            <a:pPr marL="0" indent="457200" algn="just">
              <a:buFontTx/>
              <a:buChar char="-"/>
            </a:pP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bảo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mở</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đường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thâm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nhập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nước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Nga</a:t>
            </a:r>
            <a:r>
              <a:rPr lang="en-SG" sz="2400" dirty="0">
                <a:latin typeface="Times New Roman" panose="02020603050405020304" pitchFamily="18" charset="0"/>
                <a:cs typeface="Times New Roman" panose="02020603050405020304" pitchFamily="18" charset="0"/>
              </a:rPr>
              <a:t>.</a:t>
            </a:r>
          </a:p>
          <a:p>
            <a:pPr marL="0" indent="457200" algn="just">
              <a:buFontTx/>
              <a:buChar char="-"/>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Đảng</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cách</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mạng</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kiểu</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mới</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giai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cấp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nhân</a:t>
            </a:r>
            <a:r>
              <a:rPr lang="en-SG" sz="2400" dirty="0">
                <a:latin typeface="Times New Roman" panose="02020603050405020304" pitchFamily="18" charset="0"/>
                <a:cs typeface="Times New Roman" panose="02020603050405020304" pitchFamily="18" charset="0"/>
              </a:rPr>
              <a:t>.</a:t>
            </a:r>
          </a:p>
          <a:p>
            <a:pPr marL="0" indent="457200" algn="just">
              <a:buFontTx/>
              <a:buChar char="-"/>
            </a:pPr>
            <a:r>
              <a:rPr lang="en-SG" sz="2400" dirty="0" err="1">
                <a:latin typeface="Times New Roman" panose="02020603050405020304" pitchFamily="18" charset="0"/>
                <a:cs typeface="Times New Roman" panose="02020603050405020304" pitchFamily="18" charset="0"/>
              </a:rPr>
              <a:t>Hoàn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chỉnh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cách</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mạng</a:t>
            </a:r>
            <a:r>
              <a:rPr lang="en-SG" sz="2400" dirty="0">
                <a:solidFill>
                  <a:srgbClr val="FF0000"/>
                </a:solidFill>
                <a:latin typeface="Times New Roman" panose="02020603050405020304" pitchFamily="18" charset="0"/>
                <a:cs typeface="Times New Roman" panose="02020603050405020304" pitchFamily="18" charset="0"/>
              </a:rPr>
              <a:t> XHCN</a:t>
            </a:r>
            <a:r>
              <a:rPr lang="en-SG" sz="2400" dirty="0">
                <a:latin typeface="Times New Roman" panose="02020603050405020304" pitchFamily="18" charset="0"/>
                <a:cs typeface="Times New Roman" panose="02020603050405020304" pitchFamily="18" charset="0"/>
              </a:rPr>
              <a:t>.</a:t>
            </a:r>
          </a:p>
          <a:p>
            <a:pPr marL="0" indent="457200" algn="just">
              <a:buFontTx/>
              <a:buChar char="-"/>
            </a:pPr>
            <a:r>
              <a:rPr lang="en-SG" sz="2400" dirty="0">
                <a:latin typeface="Times New Roman" panose="02020603050405020304" pitchFamily="18" charset="0"/>
                <a:cs typeface="Times New Roman" panose="02020603050405020304" pitchFamily="18" charset="0"/>
              </a:rPr>
              <a:t>CMVS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thể</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lợi</a:t>
            </a:r>
            <a:r>
              <a:rPr lang="en-SG" sz="2400" dirty="0">
                <a:latin typeface="Times New Roman" panose="02020603050405020304" pitchFamily="18" charset="0"/>
                <a:cs typeface="Times New Roman" panose="02020603050405020304" pitchFamily="18" charset="0"/>
              </a:rPr>
              <a:t> ở </a:t>
            </a:r>
            <a:r>
              <a:rPr lang="en-SG" sz="2400" dirty="0" err="1">
                <a:latin typeface="Times New Roman" panose="02020603050405020304" pitchFamily="18" charset="0"/>
                <a:cs typeface="Times New Roman" panose="02020603050405020304" pitchFamily="18" charset="0"/>
              </a:rPr>
              <a:t>nơi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mà</a:t>
            </a:r>
            <a:r>
              <a:rPr lang="en-SG" sz="2400" dirty="0">
                <a:latin typeface="Times New Roman" panose="02020603050405020304" pitchFamily="18" charset="0"/>
                <a:cs typeface="Times New Roman" panose="02020603050405020304" pitchFamily="18" charset="0"/>
              </a:rPr>
              <a:t> CNTB </a:t>
            </a:r>
            <a:r>
              <a:rPr lang="en-SG" sz="2400" dirty="0" err="1">
                <a:latin typeface="Times New Roman" panose="02020603050405020304" pitchFamily="18" charset="0"/>
                <a:cs typeface="Times New Roman" panose="02020603050405020304" pitchFamily="18" charset="0"/>
              </a:rPr>
              <a:t>chưa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nhưng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khâu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yếu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chuyền</a:t>
            </a:r>
            <a:r>
              <a:rPr lang="en-SG" sz="2400" dirty="0">
                <a:latin typeface="Times New Roman" panose="02020603050405020304" pitchFamily="18" charset="0"/>
                <a:cs typeface="Times New Roman" panose="02020603050405020304" pitchFamily="18" charset="0"/>
              </a:rPr>
              <a:t> TBCN.</a:t>
            </a:r>
          </a:p>
          <a:p>
            <a:pPr marL="0" indent="457200" algn="just">
              <a:buFontTx/>
              <a:buChar char="-"/>
            </a:pP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chuyên</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chính</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vô</a:t>
            </a:r>
            <a:r>
              <a:rPr lang="en-SG" sz="2400" dirty="0">
                <a:solidFill>
                  <a:srgbClr val="FF0000"/>
                </a:solidFill>
                <a:latin typeface="Times New Roman" panose="02020603050405020304" pitchFamily="18" charset="0"/>
                <a:cs typeface="Times New Roman" panose="02020603050405020304" pitchFamily="18" charset="0"/>
              </a:rPr>
              <a:t> </a:t>
            </a:r>
            <a:r>
              <a:rPr lang="en-SG" sz="2400" dirty="0" err="1">
                <a:solidFill>
                  <a:srgbClr val="FF0000"/>
                </a:solidFill>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a:t>
            </a:r>
          </a:p>
          <a:p>
            <a:pPr marL="0" indent="457200" algn="just">
              <a:buFontTx/>
              <a:buChar char="-"/>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V.I.Lênin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lãnh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Nga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tập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hợp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độ</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chuyên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hoàng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quyền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tay</a:t>
            </a:r>
            <a:r>
              <a:rPr lang="en-SG" sz="2400" dirty="0">
                <a:latin typeface="Times New Roman" panose="02020603050405020304" pitchFamily="18" charset="0"/>
                <a:cs typeface="Times New Roman" panose="02020603050405020304" pitchFamily="18" charset="0"/>
              </a:rPr>
              <a:t> GCCN và NDLĐ </a:t>
            </a:r>
            <a:r>
              <a:rPr lang="en-SG" sz="2400" dirty="0" err="1">
                <a:latin typeface="Times New Roman" panose="02020603050405020304" pitchFamily="18" charset="0"/>
                <a:cs typeface="Times New Roman" panose="02020603050405020304" pitchFamily="18" charset="0"/>
              </a:rPr>
              <a:t>Nga</a:t>
            </a:r>
            <a:r>
              <a:rPr lang="en-SG" sz="2400" dirty="0">
                <a:latin typeface="Times New Roman" panose="02020603050405020304" pitchFamily="18" charset="0"/>
                <a:cs typeface="Times New Roman" panose="02020603050405020304" pitchFamily="18" charset="0"/>
              </a:rPr>
              <a:t>.</a:t>
            </a:r>
          </a:p>
          <a:p>
            <a:pPr marL="0" indent="0">
              <a:buNone/>
            </a:pPr>
            <a:endParaRPr lang="en-SG" sz="2400" dirty="0"/>
          </a:p>
        </p:txBody>
      </p:sp>
      <p:sp>
        <p:nvSpPr>
          <p:cNvPr id="4" name="Slide Number Placeholder 3"/>
          <p:cNvSpPr>
            <a:spLocks noGrp="1"/>
          </p:cNvSpPr>
          <p:nvPr>
            <p:ph type="sldNum" sz="quarter" idx="12"/>
          </p:nvPr>
        </p:nvSpPr>
        <p:spPr>
          <a:xfrm>
            <a:off x="7791669" y="6151399"/>
            <a:ext cx="2844800" cy="365125"/>
          </a:xfrm>
        </p:spPr>
        <p:txBody>
          <a:bodyPr/>
          <a:lstStyle/>
          <a:p>
            <a:fld id="{51245A86-C243-4095-BDC1-16B7CA4D0898}" type="slidenum">
              <a:rPr lang="en-US" sz="2000" smtClean="0"/>
              <a:t>17</a:t>
            </a:fld>
            <a:endParaRPr lang="en-US" sz="2000"/>
          </a:p>
        </p:txBody>
      </p:sp>
    </p:spTree>
    <p:extLst>
      <p:ext uri="{BB962C8B-B14F-4D97-AF65-F5344CB8AC3E}">
        <p14:creationId xmlns:p14="http://schemas.microsoft.com/office/powerpoint/2010/main" val="37420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64" y="607325"/>
            <a:ext cx="11420271" cy="1173709"/>
          </a:xfrm>
        </p:spPr>
        <p:txBody>
          <a:bodyPr>
            <a:noAutofit/>
          </a:bodyPr>
          <a:lstStyle/>
          <a:p>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V.I.Lênin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vận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dụng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và</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triển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r>
              <a:rPr lang="en-SG" sz="2800" b="1" dirty="0">
                <a:latin typeface="Times New Roman" panose="02020603050405020304" pitchFamily="18" charset="0"/>
                <a:cs typeface="Times New Roman" panose="02020603050405020304" pitchFamily="18" charset="0"/>
              </a:rPr>
              <a:t> </a:t>
            </a:r>
            <a:br>
              <a:rPr lang="en-SG" sz="2800" b="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trong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điều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kiện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mới</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từ</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sau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Mười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Nga</a:t>
            </a:r>
            <a:r>
              <a:rPr lang="en-SG" sz="2800" i="1" dirty="0">
                <a:latin typeface="Times New Roman" panose="02020603050405020304" pitchFamily="18" charset="0"/>
                <a:cs typeface="Times New Roman" panose="02020603050405020304" pitchFamily="18" charset="0"/>
              </a:rPr>
              <a:t> (1917) </a:t>
            </a:r>
            <a:r>
              <a:rPr lang="en-SG" sz="2800" i="1" dirty="0" err="1">
                <a:latin typeface="Times New Roman" panose="02020603050405020304" pitchFamily="18" charset="0"/>
                <a:cs typeface="Times New Roman" panose="02020603050405020304" pitchFamily="18" charset="0"/>
              </a:rPr>
              <a:t>đến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năm</a:t>
            </a:r>
            <a:r>
              <a:rPr lang="en-SG" sz="2800" i="1" dirty="0">
                <a:latin typeface="Times New Roman" panose="02020603050405020304" pitchFamily="18" charset="0"/>
                <a:cs typeface="Times New Roman" panose="02020603050405020304" pitchFamily="18" charset="0"/>
              </a:rPr>
              <a:t> 1924</a:t>
            </a:r>
            <a:br>
              <a:rPr lang="en-SG" sz="2800" dirty="0">
                <a:latin typeface="Times New Roman" panose="02020603050405020304" pitchFamily="18" charset="0"/>
                <a:cs typeface="Times New Roman" panose="02020603050405020304" pitchFamily="18" charset="0"/>
              </a:rPr>
            </a:br>
            <a:endParaRPr lang="en-SG" sz="2800" dirty="0"/>
          </a:p>
        </p:txBody>
      </p:sp>
      <p:sp>
        <p:nvSpPr>
          <p:cNvPr id="3" name="Content Placeholder 2"/>
          <p:cNvSpPr>
            <a:spLocks noGrp="1"/>
          </p:cNvSpPr>
          <p:nvPr>
            <p:ph idx="1"/>
          </p:nvPr>
        </p:nvSpPr>
        <p:spPr>
          <a:xfrm>
            <a:off x="588144" y="1848456"/>
            <a:ext cx="11062574" cy="4394689"/>
          </a:xfrm>
        </p:spPr>
        <p:txBody>
          <a:bodyPr>
            <a:normAutofit/>
          </a:bodyPr>
          <a:lstStyle/>
          <a:p>
            <a:pPr algn="just">
              <a:lnSpc>
                <a:spcPct val="100000"/>
              </a:lnSpc>
              <a:buFontTx/>
              <a:buChar char="-"/>
            </a:pP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chuyên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vô</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sản</a:t>
            </a:r>
            <a:r>
              <a:rPr lang="en-SG" sz="2800" i="1" dirty="0">
                <a:latin typeface="Times New Roman" panose="02020603050405020304" pitchFamily="18" charset="0"/>
                <a:cs typeface="Times New Roman" panose="02020603050405020304" pitchFamily="18" charset="0"/>
              </a:rPr>
              <a: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mới</a:t>
            </a:r>
            <a:r>
              <a:rPr lang="en-SG" sz="2800" dirty="0">
                <a:latin typeface="Times New Roman" panose="02020603050405020304" pitchFamily="18" charset="0"/>
                <a:cs typeface="Times New Roman" panose="02020603050405020304" pitchFamily="18" charset="0"/>
              </a:rPr>
              <a:t> - </a:t>
            </a:r>
            <a:r>
              <a:rPr lang="en-SG" sz="2800" dirty="0" err="1">
                <a:latin typeface="Times New Roman" panose="02020603050405020304" pitchFamily="18" charset="0"/>
                <a:cs typeface="Times New Roman" panose="02020603050405020304" pitchFamily="18" charset="0"/>
              </a:rPr>
              <a:t>nhà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endParaRPr lang="en-SG" sz="2800" dirty="0">
              <a:latin typeface="Times New Roman" panose="02020603050405020304" pitchFamily="18" charset="0"/>
              <a:cs typeface="Times New Roman" panose="02020603050405020304" pitchFamily="18" charset="0"/>
            </a:endParaRPr>
          </a:p>
          <a:p>
            <a:pPr algn="just">
              <a:lnSpc>
                <a:spcPct val="100000"/>
              </a:lnSpc>
              <a:buFontTx/>
              <a:buChar char="-"/>
            </a:pP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quá</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độ</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trị</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từ</a:t>
            </a:r>
            <a:r>
              <a:rPr lang="en-SG" sz="2800" i="1" dirty="0">
                <a:latin typeface="Times New Roman" panose="02020603050405020304" pitchFamily="18" charset="0"/>
                <a:cs typeface="Times New Roman" panose="02020603050405020304" pitchFamily="18" charset="0"/>
              </a:rPr>
              <a:t> CNTB </a:t>
            </a:r>
            <a:r>
              <a:rPr lang="en-SG" sz="2800" i="1" dirty="0" err="1">
                <a:latin typeface="Times New Roman" panose="02020603050405020304" pitchFamily="18" charset="0"/>
                <a:cs typeface="Times New Roman" panose="02020603050405020304" pitchFamily="18" charset="0"/>
              </a:rPr>
              <a:t>lên</a:t>
            </a:r>
            <a:r>
              <a:rPr lang="en-SG" sz="2800" i="1" dirty="0">
                <a:latin typeface="Times New Roman" panose="02020603050405020304" pitchFamily="18" charset="0"/>
                <a:cs typeface="Times New Roman" panose="02020603050405020304" pitchFamily="18" charset="0"/>
              </a:rPr>
              <a:t> CNCS: </a:t>
            </a:r>
            <a:r>
              <a:rPr lang="en-SG" sz="2800" dirty="0" err="1">
                <a:latin typeface="Times New Roman" panose="02020603050405020304" pitchFamily="18" charset="0"/>
                <a:cs typeface="Times New Roman" panose="02020603050405020304" pitchFamily="18" charset="0"/>
              </a:rPr>
              <a:t>đây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đấu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tranh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lại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thế</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lực</a:t>
            </a:r>
            <a:r>
              <a:rPr lang="en-SG" sz="2800" dirty="0">
                <a:latin typeface="Times New Roman" panose="02020603050405020304" pitchFamily="18" charset="0"/>
                <a:cs typeface="Times New Roman" panose="02020603050405020304" pitchFamily="18" charset="0"/>
              </a:rPr>
              <a:t> và </a:t>
            </a:r>
            <a:r>
              <a:rPr lang="en-SG" sz="2800" dirty="0" err="1">
                <a:latin typeface="Times New Roman" panose="02020603050405020304" pitchFamily="18" charset="0"/>
                <a:cs typeface="Times New Roman" panose="02020603050405020304" pitchFamily="18" charset="0"/>
              </a:rPr>
              <a:t>những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tập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tục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XH </a:t>
            </a:r>
            <a:r>
              <a:rPr lang="en-SG" sz="2800" dirty="0" err="1">
                <a:latin typeface="Times New Roman" panose="02020603050405020304" pitchFamily="18" charset="0"/>
                <a:cs typeface="Times New Roman" panose="02020603050405020304" pitchFamily="18" charset="0"/>
              </a:rPr>
              <a:t>cũ</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dựng</a:t>
            </a:r>
            <a:r>
              <a:rPr lang="en-SG" sz="2800" dirty="0">
                <a:latin typeface="Times New Roman" panose="02020603050405020304" pitchFamily="18" charset="0"/>
                <a:cs typeface="Times New Roman" panose="02020603050405020304" pitchFamily="18" charset="0"/>
              </a:rPr>
              <a:t> XH </a:t>
            </a:r>
            <a:r>
              <a:rPr lang="en-SG" sz="2800" dirty="0" err="1">
                <a:latin typeface="Times New Roman" panose="02020603050405020304" pitchFamily="18" charset="0"/>
                <a:cs typeface="Times New Roman" panose="02020603050405020304" pitchFamily="18" charset="0"/>
              </a:rPr>
              <a:t>mới</a:t>
            </a:r>
            <a:r>
              <a:rPr lang="en-SG" sz="2800" dirty="0">
                <a:latin typeface="Times New Roman" panose="02020603050405020304" pitchFamily="18" charset="0"/>
                <a:cs typeface="Times New Roman" panose="02020603050405020304" pitchFamily="18" charset="0"/>
              </a:rPr>
              <a:t>.</a:t>
            </a:r>
          </a:p>
          <a:p>
            <a:pPr algn="just">
              <a:lnSpc>
                <a:spcPct val="100000"/>
              </a:lnSpc>
              <a:buFontTx/>
              <a:buChar char="-"/>
            </a:pP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chế</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độ</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chỉ</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tư</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sản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hoặc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nghĩa</a:t>
            </a:r>
            <a:r>
              <a:rPr lang="en-SG" sz="2800" dirty="0">
                <a:latin typeface="Times New Roman" panose="02020603050405020304" pitchFamily="18" charset="0"/>
                <a:cs typeface="Times New Roman" panose="02020603050405020304" pitchFamily="18" charset="0"/>
              </a:rPr>
              <a:t>.</a:t>
            </a:r>
          </a:p>
          <a:p>
            <a:pPr algn="just">
              <a:lnSpc>
                <a:spcPct val="100000"/>
              </a:lnSpc>
              <a:buFontTx/>
              <a:buChar char="-"/>
            </a:pP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hành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bộ</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máy</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ngũ</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CS </a:t>
            </a:r>
            <a:r>
              <a:rPr lang="en-SG" sz="2800" dirty="0" err="1">
                <a:latin typeface="Times New Roman" panose="02020603050405020304" pitchFamily="18" charset="0"/>
                <a:cs typeface="Times New Roman" panose="02020603050405020304" pitchFamily="18" charset="0"/>
              </a:rPr>
              <a:t>đã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được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tôi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luyện</a:t>
            </a:r>
            <a:r>
              <a:rPr lang="en-SG" sz="2800" dirty="0">
                <a:latin typeface="Times New Roman" panose="02020603050405020304" pitchFamily="18" charset="0"/>
                <a:cs typeface="Times New Roman" panose="02020603050405020304" pitchFamily="18" charset="0"/>
              </a:rPr>
              <a:t> và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máy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tinh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gọn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không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hành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quan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liêu</a:t>
            </a:r>
            <a:r>
              <a:rPr lang="en-SG" sz="2800" dirty="0">
                <a:latin typeface="Times New Roman" panose="02020603050405020304" pitchFamily="18" charset="0"/>
                <a:cs typeface="Times New Roman" panose="02020603050405020304" pitchFamily="18" charset="0"/>
              </a:rPr>
              <a:t>.</a:t>
            </a:r>
          </a:p>
          <a:p>
            <a:pPr algn="just">
              <a:lnSpc>
                <a:spcPct val="100000"/>
              </a:lnSpc>
              <a:buFontTx/>
              <a:buChar char="-"/>
            </a:pP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cương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lĩnh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xây</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dựng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hội</a:t>
            </a:r>
            <a:r>
              <a:rPr lang="en-SG" sz="2800" i="1" dirty="0">
                <a:latin typeface="Times New Roman" panose="02020603050405020304" pitchFamily="18" charset="0"/>
                <a:cs typeface="Times New Roman" panose="02020603050405020304" pitchFamily="18" charset="0"/>
              </a:rPr>
              <a:t> ở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Nga</a:t>
            </a:r>
            <a:r>
              <a:rPr lang="en-SG" sz="2800" i="1">
                <a:latin typeface="Times New Roman" panose="02020603050405020304" pitchFamily="18" charset="0"/>
                <a:cs typeface="Times New Roman" panose="02020603050405020304" pitchFamily="18" charset="0"/>
              </a:rPr>
              <a:t> </a:t>
            </a:r>
          </a:p>
          <a:p>
            <a:pPr algn="just">
              <a:lnSpc>
                <a:spcPct val="100000"/>
              </a:lnSpc>
              <a:buFontTx/>
              <a:buChar char="-"/>
            </a:pPr>
            <a:endParaRPr lang="en-SG"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86262" y="6151400"/>
            <a:ext cx="2844800" cy="365125"/>
          </a:xfrm>
        </p:spPr>
        <p:txBody>
          <a:bodyPr/>
          <a:lstStyle/>
          <a:p>
            <a:fld id="{51245A86-C243-4095-BDC1-16B7CA4D0898}" type="slidenum">
              <a:rPr lang="en-US" sz="2000" smtClean="0"/>
              <a:t>18</a:t>
            </a:fld>
            <a:endParaRPr lang="en-US" sz="2000"/>
          </a:p>
        </p:txBody>
      </p:sp>
    </p:spTree>
    <p:extLst>
      <p:ext uri="{BB962C8B-B14F-4D97-AF65-F5344CB8AC3E}">
        <p14:creationId xmlns:p14="http://schemas.microsoft.com/office/powerpoint/2010/main" val="39757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496" y="182881"/>
            <a:ext cx="10972800" cy="1143000"/>
          </a:xfrm>
        </p:spPr>
        <p:txBody>
          <a:bodyPr>
            <a:noAutofit/>
          </a:bodyPr>
          <a:lstStyle/>
          <a:p>
            <a:pPr>
              <a:lnSpc>
                <a:spcPct val="150000"/>
              </a:lnSpc>
            </a:pPr>
            <a:r>
              <a:rPr lang="en-SG" sz="2600" b="1" dirty="0">
                <a:latin typeface="Times New Roman" panose="02020603050405020304" pitchFamily="18" charset="0"/>
                <a:cs typeface="Times New Roman" panose="02020603050405020304" pitchFamily="18" charset="0"/>
              </a:rPr>
              <a:t>3. </a:t>
            </a:r>
            <a:r>
              <a:rPr lang="en-SG" sz="2600" b="1" dirty="0" err="1">
                <a:latin typeface="Times New Roman" panose="02020603050405020304" pitchFamily="18" charset="0"/>
                <a:cs typeface="Times New Roman" panose="02020603050405020304" pitchFamily="18" charset="0"/>
              </a:rPr>
              <a:t>Sự</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vận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dụng</a:t>
            </a:r>
            <a:r>
              <a:rPr lang="en-SG" sz="2600" b="1" dirty="0">
                <a:latin typeface="Times New Roman" panose="02020603050405020304" pitchFamily="18" charset="0"/>
                <a:cs typeface="Times New Roman" panose="02020603050405020304" pitchFamily="18" charset="0"/>
              </a:rPr>
              <a:t> và </a:t>
            </a:r>
            <a:r>
              <a:rPr lang="en-SG" sz="2600" b="1" dirty="0" err="1">
                <a:latin typeface="Times New Roman" panose="02020603050405020304" pitchFamily="18" charset="0"/>
                <a:cs typeface="Times New Roman" panose="02020603050405020304" pitchFamily="18" charset="0"/>
              </a:rPr>
              <a:t>phát</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triển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sáng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tạo</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của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Chủ</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nghĩa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xã</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hội</a:t>
            </a:r>
            <a:r>
              <a:rPr lang="en-SG" sz="2600" b="1" dirty="0">
                <a:latin typeface="Times New Roman" panose="02020603050405020304" pitchFamily="18" charset="0"/>
                <a:cs typeface="Times New Roman" panose="02020603050405020304" pitchFamily="18" charset="0"/>
              </a:rPr>
              <a:t> khoa </a:t>
            </a:r>
            <a:r>
              <a:rPr lang="en-SG" sz="2600" b="1" dirty="0" err="1">
                <a:latin typeface="Times New Roman" panose="02020603050405020304" pitchFamily="18" charset="0"/>
                <a:cs typeface="Times New Roman" panose="02020603050405020304" pitchFamily="18" charset="0"/>
              </a:rPr>
              <a:t>học</a:t>
            </a:r>
            <a:r>
              <a:rPr lang="en-SG" sz="2600" b="1" dirty="0">
                <a:latin typeface="Times New Roman" panose="02020603050405020304" pitchFamily="18" charset="0"/>
                <a:cs typeface="Times New Roman" panose="02020603050405020304" pitchFamily="18" charset="0"/>
              </a:rPr>
              <a:t> </a:t>
            </a:r>
            <a:br>
              <a:rPr lang="en-SG" sz="2600" b="1" dirty="0">
                <a:latin typeface="Times New Roman" panose="02020603050405020304" pitchFamily="18" charset="0"/>
                <a:cs typeface="Times New Roman" panose="02020603050405020304" pitchFamily="18" charset="0"/>
              </a:rPr>
            </a:br>
            <a:r>
              <a:rPr lang="en-SG" sz="2600" b="1" dirty="0" err="1">
                <a:latin typeface="Times New Roman" panose="02020603050405020304" pitchFamily="18" charset="0"/>
                <a:cs typeface="Times New Roman" panose="02020603050405020304" pitchFamily="18" charset="0"/>
              </a:rPr>
              <a:t>từ</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sau</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khi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V.I.Lênin</a:t>
            </a:r>
            <a:r>
              <a:rPr lang="en-SG" sz="2600" b="1" dirty="0">
                <a:latin typeface="Times New Roman" panose="02020603050405020304" pitchFamily="18" charset="0"/>
                <a:cs typeface="Times New Roman" panose="02020603050405020304" pitchFamily="18" charset="0"/>
              </a:rPr>
              <a:t> qua </a:t>
            </a:r>
            <a:r>
              <a:rPr lang="en-SG" sz="2600" b="1" dirty="0" err="1">
                <a:latin typeface="Times New Roman" panose="02020603050405020304" pitchFamily="18" charset="0"/>
                <a:cs typeface="Times New Roman" panose="02020603050405020304" pitchFamily="18" charset="0"/>
              </a:rPr>
              <a:t>đời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đến</a:t>
            </a:r>
            <a:r>
              <a:rPr lang="en-SG" sz="2600" b="1" dirty="0">
                <a:latin typeface="Times New Roman" panose="02020603050405020304" pitchFamily="18" charset="0"/>
                <a:cs typeface="Times New Roman" panose="02020603050405020304" pitchFamily="18" charset="0"/>
              </a:rPr>
              <a:t> nay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38966" y="6182931"/>
            <a:ext cx="2844800" cy="365125"/>
          </a:xfrm>
        </p:spPr>
        <p:txBody>
          <a:bodyPr/>
          <a:lstStyle/>
          <a:p>
            <a:fld id="{51245A86-C243-4095-BDC1-16B7CA4D0898}" type="slidenum">
              <a:rPr lang="en-US" sz="2000" smtClean="0"/>
              <a:t>19</a:t>
            </a:fld>
            <a:endParaRPr lang="en-US" sz="2000"/>
          </a:p>
        </p:txBody>
      </p:sp>
      <p:sp>
        <p:nvSpPr>
          <p:cNvPr id="3" name="Content Placeholder 2"/>
          <p:cNvSpPr>
            <a:spLocks noGrp="1"/>
          </p:cNvSpPr>
          <p:nvPr>
            <p:ph idx="1"/>
          </p:nvPr>
        </p:nvSpPr>
        <p:spPr>
          <a:xfrm>
            <a:off x="374073" y="1279616"/>
            <a:ext cx="11443853" cy="5578384"/>
          </a:xfrm>
          <a:solidFill>
            <a:schemeClr val="bg1"/>
          </a:solidFill>
        </p:spPr>
        <p:txBody>
          <a:bodyPr>
            <a:noAutofit/>
          </a:bodyPr>
          <a:lstStyle/>
          <a:p>
            <a:pPr marL="0" indent="457200" algn="just">
              <a:lnSpc>
                <a:spcPct val="130000"/>
              </a:lnSpc>
              <a:buNone/>
            </a:pPr>
            <a:r>
              <a:rPr lang="en-SG" sz="2600" i="1" dirty="0">
                <a:latin typeface="Times New Roman" panose="02020603050405020304" pitchFamily="18" charset="0"/>
                <a:cs typeface="Times New Roman" panose="02020603050405020304" pitchFamily="18" charset="0"/>
              </a:rPr>
              <a:t>a. </a:t>
            </a:r>
            <a:r>
              <a:rPr lang="en-SG" sz="2600" i="1" dirty="0" err="1">
                <a:latin typeface="Times New Roman" panose="02020603050405020304" pitchFamily="18" charset="0"/>
                <a:cs typeface="Times New Roman" panose="02020603050405020304" pitchFamily="18" charset="0"/>
              </a:rPr>
              <a:t>Thời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kỳ</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từ</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năm</a:t>
            </a:r>
            <a:r>
              <a:rPr lang="en-SG" sz="2600" i="1" dirty="0">
                <a:latin typeface="Times New Roman" panose="02020603050405020304" pitchFamily="18" charset="0"/>
                <a:cs typeface="Times New Roman" panose="02020603050405020304" pitchFamily="18" charset="0"/>
              </a:rPr>
              <a:t> 1924 </a:t>
            </a:r>
            <a:r>
              <a:rPr lang="en-SG" sz="2600" i="1" dirty="0" err="1">
                <a:latin typeface="Times New Roman" panose="02020603050405020304" pitchFamily="18" charset="0"/>
                <a:cs typeface="Times New Roman" panose="02020603050405020304" pitchFamily="18" charset="0"/>
              </a:rPr>
              <a:t>đến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trước</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năm</a:t>
            </a:r>
            <a:r>
              <a:rPr lang="en-SG" sz="2600" i="1" dirty="0">
                <a:latin typeface="Times New Roman" panose="02020603050405020304" pitchFamily="18" charset="0"/>
                <a:cs typeface="Times New Roman" panose="02020603050405020304" pitchFamily="18" charset="0"/>
              </a:rPr>
              <a:t> 1991</a:t>
            </a:r>
          </a:p>
          <a:p>
            <a:pPr marL="0" indent="457200" algn="just">
              <a:lnSpc>
                <a:spcPct val="13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biểu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ĐCS và CNQT </a:t>
            </a:r>
            <a:r>
              <a:rPr lang="en-SG" sz="2400" dirty="0" err="1">
                <a:latin typeface="Times New Roman" panose="02020603050405020304" pitchFamily="18" charset="0"/>
                <a:cs typeface="Times New Roman" panose="02020603050405020304" pitchFamily="18" charset="0"/>
              </a:rPr>
              <a:t>tại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Mátxcơva</a:t>
            </a:r>
            <a:r>
              <a:rPr lang="en-SG" sz="2400" dirty="0">
                <a:latin typeface="Times New Roman" panose="02020603050405020304" pitchFamily="18" charset="0"/>
                <a:cs typeface="Times New Roman" panose="02020603050405020304" pitchFamily="18" charset="0"/>
              </a:rPr>
              <a:t> (11/1957) </a:t>
            </a:r>
            <a:r>
              <a:rPr lang="en-SG" sz="2400" dirty="0" err="1">
                <a:latin typeface="Times New Roman" panose="02020603050405020304" pitchFamily="18" charset="0"/>
                <a:cs typeface="Times New Roman" panose="02020603050405020304" pitchFamily="18" charset="0"/>
              </a:rPr>
              <a:t>tổng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thông</a:t>
            </a:r>
            <a:r>
              <a:rPr lang="en-SG" sz="2400" dirty="0">
                <a:latin typeface="Times New Roman" panose="02020603050405020304" pitchFamily="18" charset="0"/>
                <a:cs typeface="Times New Roman" panose="02020603050405020304" pitchFamily="18" charset="0"/>
              </a:rPr>
              <a:t> qua </a:t>
            </a:r>
            <a:r>
              <a:rPr lang="en-SG" sz="2400" u="sng" dirty="0">
                <a:solidFill>
                  <a:srgbClr val="FF0000"/>
                </a:solidFill>
                <a:latin typeface="Times New Roman" panose="02020603050405020304" pitchFamily="18" charset="0"/>
                <a:cs typeface="Times New Roman" panose="02020603050405020304" pitchFamily="18" charset="0"/>
              </a:rPr>
              <a:t>9 </a:t>
            </a:r>
            <a:r>
              <a:rPr lang="en-SG" sz="2400" u="sng" dirty="0" err="1">
                <a:solidFill>
                  <a:srgbClr val="FF0000"/>
                </a:solidFill>
                <a:latin typeface="Times New Roman" panose="02020603050405020304" pitchFamily="18" charset="0"/>
                <a:cs typeface="Times New Roman" panose="02020603050405020304" pitchFamily="18" charset="0"/>
              </a:rPr>
              <a:t>quy</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luật</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của</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công</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cuộc</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cải</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tạo</a:t>
            </a:r>
            <a:r>
              <a:rPr lang="en-SG" sz="2400" u="sng" dirty="0">
                <a:solidFill>
                  <a:srgbClr val="FF0000"/>
                </a:solidFill>
                <a:latin typeface="Times New Roman" panose="02020603050405020304" pitchFamily="18" charset="0"/>
                <a:cs typeface="Times New Roman" panose="02020603050405020304" pitchFamily="18" charset="0"/>
              </a:rPr>
              <a:t> XHCN và </a:t>
            </a:r>
            <a:r>
              <a:rPr lang="en-SG" sz="2400" u="sng" dirty="0" err="1">
                <a:solidFill>
                  <a:srgbClr val="FF0000"/>
                </a:solidFill>
                <a:latin typeface="Times New Roman" panose="02020603050405020304" pitchFamily="18" charset="0"/>
                <a:cs typeface="Times New Roman" panose="02020603050405020304" pitchFamily="18" charset="0"/>
              </a:rPr>
              <a:t>xây</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dựng</a:t>
            </a:r>
            <a:r>
              <a:rPr lang="en-SG" sz="2400" u="sng" dirty="0">
                <a:solidFill>
                  <a:srgbClr val="FF0000"/>
                </a:solidFill>
                <a:latin typeface="Times New Roman" panose="02020603050405020304" pitchFamily="18" charset="0"/>
                <a:cs typeface="Times New Roman" panose="02020603050405020304" pitchFamily="18" charset="0"/>
              </a:rPr>
              <a:t> CNXH</a:t>
            </a:r>
            <a:r>
              <a:rPr lang="en-SG"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457200" algn="just">
              <a:lnSpc>
                <a:spcPct val="13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biểu</a:t>
            </a:r>
            <a:r>
              <a:rPr lang="en-SG" sz="2400" dirty="0">
                <a:latin typeface="Times New Roman" panose="02020603050405020304" pitchFamily="18" charset="0"/>
                <a:cs typeface="Times New Roman" panose="02020603050405020304" pitchFamily="18" charset="0"/>
              </a:rPr>
              <a:t> 81 ĐCS và CNQT (</a:t>
            </a:r>
            <a:r>
              <a:rPr lang="en-SG" sz="2400" dirty="0" err="1">
                <a:latin typeface="Times New Roman" panose="02020603050405020304" pitchFamily="18" charset="0"/>
                <a:cs typeface="Times New Roman" panose="02020603050405020304" pitchFamily="18" charset="0"/>
              </a:rPr>
              <a:t>Mátxcơva</a:t>
            </a:r>
            <a:r>
              <a:rPr lang="en-SG" sz="2400" dirty="0">
                <a:latin typeface="Times New Roman" panose="02020603050405020304" pitchFamily="18" charset="0"/>
                <a:cs typeface="Times New Roman" panose="02020603050405020304" pitchFamily="18" charset="0"/>
              </a:rPr>
              <a:t> -1960) </a:t>
            </a:r>
            <a:r>
              <a:rPr lang="en-SG" sz="2400" dirty="0" err="1">
                <a:latin typeface="Times New Roman" panose="02020603050405020304" pitchFamily="18" charset="0"/>
                <a:cs typeface="Times New Roman" panose="02020603050405020304" pitchFamily="18" charset="0"/>
              </a:rPr>
              <a:t>đã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tích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niệm</a:t>
            </a:r>
            <a:r>
              <a:rPr lang="en-SG" sz="2400" dirty="0">
                <a:latin typeface="Times New Roman" panose="02020603050405020304" pitchFamily="18" charset="0"/>
                <a:cs typeface="Times New Roman" panose="02020603050405020304" pitchFamily="18" charset="0"/>
              </a:rPr>
              <a:t> </a:t>
            </a:r>
            <a:r>
              <a:rPr lang="en-SG" sz="2400" dirty="0">
                <a:solidFill>
                  <a:srgbClr val="FF0000"/>
                </a:solidFill>
                <a:latin typeface="Times New Roman" panose="02020603050405020304" pitchFamily="18" charset="0"/>
                <a:cs typeface="Times New Roman" panose="02020603050405020304" pitchFamily="18" charset="0"/>
              </a:rPr>
              <a:t>“</a:t>
            </a:r>
            <a:r>
              <a:rPr lang="en-SG" sz="2400" u="sng" dirty="0" err="1">
                <a:solidFill>
                  <a:srgbClr val="FF0000"/>
                </a:solidFill>
                <a:latin typeface="Times New Roman" panose="02020603050405020304" pitchFamily="18" charset="0"/>
                <a:cs typeface="Times New Roman" panose="02020603050405020304" pitchFamily="18" charset="0"/>
              </a:rPr>
              <a:t>thời</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đại</a:t>
            </a:r>
            <a:r>
              <a:rPr lang="en-SG" sz="2400" u="sng" dirty="0">
                <a:solidFill>
                  <a:srgbClr val="FF0000"/>
                </a:solidFill>
                <a:latin typeface="Times New Roman" panose="02020603050405020304" pitchFamily="18" charset="0"/>
                <a:cs typeface="Times New Roman" panose="02020603050405020304" pitchFamily="18" charset="0"/>
              </a:rPr>
              <a:t> </a:t>
            </a:r>
            <a:r>
              <a:rPr lang="en-SG" sz="2400" u="sng" dirty="0" err="1">
                <a:solidFill>
                  <a:srgbClr val="FF0000"/>
                </a:solidFill>
                <a:latin typeface="Times New Roman" panose="02020603050405020304" pitchFamily="18" charset="0"/>
                <a:cs typeface="Times New Roman" panose="02020603050405020304" pitchFamily="18" charset="0"/>
              </a:rPr>
              <a:t>ngày</a:t>
            </a:r>
            <a:r>
              <a:rPr lang="en-SG" sz="2400" u="sng" dirty="0">
                <a:solidFill>
                  <a:srgbClr val="FF0000"/>
                </a:solidFill>
                <a:latin typeface="Times New Roman" panose="02020603050405020304" pitchFamily="18" charset="0"/>
                <a:cs typeface="Times New Roman" panose="02020603050405020304" pitchFamily="18" charset="0"/>
              </a:rPr>
              <a:t> nay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định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nhiệm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vụ</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hàng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đầu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ĐCS và CNQT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bảo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hòa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chặn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bọn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quốc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hiếu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tăng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cường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PTCS </a:t>
            </a: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hòa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và CNXH. </a:t>
            </a:r>
            <a:endParaRPr lang="en-US" sz="2400" dirty="0">
              <a:latin typeface="Times New Roman" panose="02020603050405020304" pitchFamily="18" charset="0"/>
              <a:cs typeface="Times New Roman" panose="02020603050405020304" pitchFamily="18" charset="0"/>
            </a:endParaRPr>
          </a:p>
          <a:p>
            <a:pPr marL="0" indent="457200" algn="just">
              <a:lnSpc>
                <a:spcPct val="130000"/>
              </a:lnSpc>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Sau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Mátxcơva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hoạt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tiễn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tăng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cường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Tuy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trào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quốc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vẫn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tồn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đồng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cuộc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giữa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người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theo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Mác</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Lênin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người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theo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xét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biệt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vẫn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diễn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ra</a:t>
            </a:r>
            <a:r>
              <a:rPr lang="en-SG" sz="2400" dirty="0">
                <a:latin typeface="Times New Roman" panose="02020603050405020304" pitchFamily="18" charset="0"/>
                <a:cs typeface="Times New Roman" panose="02020603050405020304" pitchFamily="18" charset="0"/>
              </a:rPr>
              <a:t> gay </a:t>
            </a:r>
            <a:r>
              <a:rPr lang="en-SG" sz="2400" dirty="0" err="1">
                <a:latin typeface="Times New Roman" panose="02020603050405020304" pitchFamily="18" charset="0"/>
                <a:cs typeface="Times New Roman" panose="02020603050405020304" pitchFamily="18" charset="0"/>
              </a:rPr>
              <a:t>gắt</a:t>
            </a:r>
            <a:r>
              <a:rPr lang="en-SG"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2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5256"/>
            <a:ext cx="9732264" cy="3226499"/>
          </a:xfrm>
        </p:spPr>
        <p:txBody>
          <a:bodyPr>
            <a:normAutofit/>
          </a:bodyPr>
          <a:lstStyle/>
          <a:p>
            <a:pPr>
              <a:lnSpc>
                <a:spcPct val="150000"/>
              </a:lnSpc>
            </a:pPr>
            <a:r>
              <a:rPr lang="en-SG" sz="3200" b="1" dirty="0">
                <a:latin typeface="Times New Roman" panose="02020603050405020304" pitchFamily="18" charset="0"/>
                <a:cs typeface="Times New Roman" panose="02020603050405020304" pitchFamily="18" charset="0"/>
              </a:rPr>
              <a:t>CHƯƠNG 1</a:t>
            </a:r>
            <a:br>
              <a:rPr lang="en-US" sz="3200" dirty="0">
                <a:latin typeface="Times New Roman" panose="02020603050405020304" pitchFamily="18" charset="0"/>
                <a:cs typeface="Times New Roman" panose="02020603050405020304" pitchFamily="18" charset="0"/>
              </a:rPr>
            </a:br>
            <a:r>
              <a:rPr lang="en-SG" sz="3200" b="1" dirty="0">
                <a:latin typeface="Times New Roman" panose="02020603050405020304" pitchFamily="18" charset="0"/>
                <a:cs typeface="Times New Roman" panose="02020603050405020304" pitchFamily="18" charset="0"/>
              </a:rPr>
              <a:t>NHẬP MÔN CHỦ NGHĨA XÃ HỘI KHOA HỌC</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24400" y="4260406"/>
            <a:ext cx="6531863" cy="1655762"/>
          </a:xfrm>
        </p:spPr>
        <p:txBody>
          <a:bodyPr>
            <a:normAutofit/>
          </a:bodyPr>
          <a:lstStyle/>
          <a:p>
            <a:pPr algn="just"/>
            <a:r>
              <a:rPr lang="en-SG" sz="2800" b="1" dirty="0" err="1">
                <a:solidFill>
                  <a:schemeClr val="tx1"/>
                </a:solidFill>
                <a:latin typeface="Times New Roman" panose="02020603050405020304" pitchFamily="18" charset="0"/>
                <a:cs typeface="Times New Roman" panose="02020603050405020304" pitchFamily="18" charset="0"/>
              </a:rPr>
              <a:t>Bộ</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môn</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Lý</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luận</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Chính</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trị</a:t>
            </a:r>
            <a:r>
              <a:rPr lang="en-SG" sz="2800" b="1" dirty="0">
                <a:solidFill>
                  <a:schemeClr val="tx1"/>
                </a:solidFill>
                <a:latin typeface="Times New Roman" panose="02020603050405020304" pitchFamily="18" charset="0"/>
                <a:cs typeface="Times New Roman" panose="02020603050405020304" pitchFamily="18" charset="0"/>
              </a:rPr>
              <a:t> </a:t>
            </a:r>
          </a:p>
          <a:p>
            <a:pPr algn="just"/>
            <a:r>
              <a:rPr lang="en-SG" sz="2800" b="1" dirty="0">
                <a:solidFill>
                  <a:schemeClr val="tx1"/>
                </a:solidFill>
                <a:latin typeface="Times New Roman" panose="02020603050405020304" pitchFamily="18" charset="0"/>
                <a:cs typeface="Times New Roman" panose="02020603050405020304" pitchFamily="18" charset="0"/>
              </a:rPr>
              <a:t>Khoa: 	</a:t>
            </a:r>
            <a:r>
              <a:rPr lang="en-SG" sz="2800" b="1" dirty="0" err="1">
                <a:solidFill>
                  <a:schemeClr val="tx1"/>
                </a:solidFill>
                <a:latin typeface="Times New Roman" panose="02020603050405020304" pitchFamily="18" charset="0"/>
                <a:cs typeface="Times New Roman" panose="02020603050405020304" pitchFamily="18" charset="0"/>
              </a:rPr>
              <a:t>Cơ</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Bản</a:t>
            </a:r>
            <a:endParaRPr lang="en-SG" sz="2800" b="1" dirty="0">
              <a:solidFill>
                <a:schemeClr val="tx1"/>
              </a:solidFill>
              <a:latin typeface="Times New Roman" panose="02020603050405020304" pitchFamily="18" charset="0"/>
              <a:cs typeface="Times New Roman" panose="02020603050405020304" pitchFamily="18" charset="0"/>
            </a:endParaRPr>
          </a:p>
          <a:p>
            <a:pPr algn="just"/>
            <a:r>
              <a:rPr lang="en-SG" sz="2800" b="1" dirty="0" err="1">
                <a:solidFill>
                  <a:schemeClr val="tx1"/>
                </a:solidFill>
                <a:latin typeface="Times New Roman" panose="02020603050405020304" pitchFamily="18" charset="0"/>
                <a:cs typeface="Times New Roman" panose="02020603050405020304" pitchFamily="18" charset="0"/>
              </a:rPr>
              <a:t>Trường</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Đại</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học</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Công</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Nghệ</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Đông</a:t>
            </a:r>
            <a:r>
              <a:rPr lang="en-SG" sz="2800" b="1" dirty="0">
                <a:solidFill>
                  <a:schemeClr val="tx1"/>
                </a:solidFill>
                <a:latin typeface="Times New Roman" panose="02020603050405020304" pitchFamily="18" charset="0"/>
                <a:cs typeface="Times New Roman" panose="02020603050405020304" pitchFamily="18" charset="0"/>
              </a:rPr>
              <a:t> Á</a:t>
            </a:r>
          </a:p>
        </p:txBody>
      </p:sp>
      <p:sp>
        <p:nvSpPr>
          <p:cNvPr id="4" name="Slide Number Placeholder 3"/>
          <p:cNvSpPr>
            <a:spLocks noGrp="1"/>
          </p:cNvSpPr>
          <p:nvPr>
            <p:ph type="sldNum" sz="quarter" idx="12"/>
          </p:nvPr>
        </p:nvSpPr>
        <p:spPr>
          <a:xfrm>
            <a:off x="7807435" y="6167166"/>
            <a:ext cx="2844800" cy="365125"/>
          </a:xfrm>
        </p:spPr>
        <p:txBody>
          <a:bodyPr/>
          <a:lstStyle/>
          <a:p>
            <a:fld id="{51245A86-C243-4095-BDC1-16B7CA4D0898}" type="slidenum">
              <a:rPr lang="en-US" sz="2000" smtClean="0"/>
              <a:t>2</a:t>
            </a:fld>
            <a:endParaRPr lang="en-US" sz="2000"/>
          </a:p>
        </p:txBody>
      </p:sp>
    </p:spTree>
    <p:extLst>
      <p:ext uri="{BB962C8B-B14F-4D97-AF65-F5344CB8AC3E}">
        <p14:creationId xmlns:p14="http://schemas.microsoft.com/office/powerpoint/2010/main" val="322587473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2296"/>
            <a:ext cx="10972800" cy="1143000"/>
          </a:xfrm>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3. </a:t>
            </a:r>
            <a:r>
              <a:rPr lang="en-SG" sz="2800" b="1" dirty="0" err="1">
                <a:latin typeface="Times New Roman" panose="02020603050405020304" pitchFamily="18" charset="0"/>
                <a:cs typeface="Times New Roman" panose="02020603050405020304" pitchFamily="18" charset="0"/>
              </a:rPr>
              <a:t>Sự</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vận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dụng</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phát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triển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sáng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tạo</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khoa </a:t>
            </a:r>
            <a:r>
              <a:rPr lang="en-SG" sz="2800" b="1" dirty="0" err="1">
                <a:latin typeface="Times New Roman" panose="02020603050405020304" pitchFamily="18" charset="0"/>
                <a:cs typeface="Times New Roman" panose="02020603050405020304" pitchFamily="18" charset="0"/>
              </a:rPr>
              <a:t>học</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từ</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sau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V.I.Lênin</a:t>
            </a:r>
            <a:r>
              <a:rPr lang="en-SG" sz="2800" b="1" dirty="0">
                <a:latin typeface="Times New Roman" panose="02020603050405020304" pitchFamily="18" charset="0"/>
                <a:cs typeface="Times New Roman" panose="02020603050405020304" pitchFamily="18" charset="0"/>
              </a:rPr>
              <a:t> qua </a:t>
            </a:r>
            <a:r>
              <a:rPr lang="en-SG" sz="2800" b="1" dirty="0" err="1">
                <a:latin typeface="Times New Roman" panose="02020603050405020304" pitchFamily="18" charset="0"/>
                <a:cs typeface="Times New Roman" panose="02020603050405020304" pitchFamily="18" charset="0"/>
              </a:rPr>
              <a:t>đời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đến</a:t>
            </a:r>
            <a:r>
              <a:rPr lang="en-SG" sz="2800" b="1" dirty="0">
                <a:latin typeface="Times New Roman" panose="02020603050405020304" pitchFamily="18" charset="0"/>
                <a:cs typeface="Times New Roman" panose="02020603050405020304" pitchFamily="18" charset="0"/>
              </a:rPr>
              <a:t> nay</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839530"/>
            <a:ext cx="10972800" cy="4525963"/>
          </a:xfrm>
        </p:spPr>
        <p:txBody>
          <a:bodyPr>
            <a:noAutofit/>
          </a:bodyPr>
          <a:lstStyle/>
          <a:p>
            <a:pPr marL="0" indent="457200" algn="just">
              <a:buNone/>
            </a:pPr>
            <a:r>
              <a:rPr lang="en-SG" sz="2600" i="1" dirty="0">
                <a:latin typeface="Times New Roman" panose="02020603050405020304" pitchFamily="18" charset="0"/>
                <a:cs typeface="Times New Roman" panose="02020603050405020304" pitchFamily="18" charset="0"/>
              </a:rPr>
              <a:t>b. </a:t>
            </a:r>
            <a:r>
              <a:rPr lang="en-SG" sz="2600" i="1" dirty="0" err="1">
                <a:latin typeface="Times New Roman" panose="02020603050405020304" pitchFamily="18" charset="0"/>
                <a:cs typeface="Times New Roman" panose="02020603050405020304" pitchFamily="18" charset="0"/>
              </a:rPr>
              <a:t>Từ</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năm</a:t>
            </a:r>
            <a:r>
              <a:rPr lang="en-SG" sz="2600" i="1" dirty="0">
                <a:latin typeface="Times New Roman" panose="02020603050405020304" pitchFamily="18" charset="0"/>
                <a:cs typeface="Times New Roman" panose="02020603050405020304" pitchFamily="18" charset="0"/>
              </a:rPr>
              <a:t> 1991 </a:t>
            </a:r>
            <a:r>
              <a:rPr lang="en-SG" sz="2600" i="1" dirty="0" err="1">
                <a:latin typeface="Times New Roman" panose="02020603050405020304" pitchFamily="18" charset="0"/>
                <a:cs typeface="Times New Roman" panose="02020603050405020304" pitchFamily="18" charset="0"/>
              </a:rPr>
              <a:t>đến</a:t>
            </a:r>
            <a:r>
              <a:rPr lang="en-SG" sz="2600" i="1" dirty="0">
                <a:latin typeface="Times New Roman" panose="02020603050405020304" pitchFamily="18" charset="0"/>
                <a:cs typeface="Times New Roman" panose="02020603050405020304" pitchFamily="18" charset="0"/>
              </a:rPr>
              <a:t> nay</a:t>
            </a:r>
          </a:p>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cuối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thập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niên</a:t>
            </a:r>
            <a:r>
              <a:rPr lang="en-SG" sz="2600" dirty="0">
                <a:latin typeface="Times New Roman" panose="02020603050405020304" pitchFamily="18" charset="0"/>
                <a:cs typeface="Times New Roman" panose="02020603050405020304" pitchFamily="18" charset="0"/>
              </a:rPr>
              <a:t> 80, </a:t>
            </a:r>
            <a:r>
              <a:rPr lang="en-SG" sz="2600" dirty="0" err="1">
                <a:latin typeface="Times New Roman" panose="02020603050405020304" pitchFamily="18" charset="0"/>
                <a:cs typeface="Times New Roman" panose="02020603050405020304" pitchFamily="18" charset="0"/>
              </a:rPr>
              <a:t>đầu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thập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niên</a:t>
            </a:r>
            <a:r>
              <a:rPr lang="en-SG" sz="2600" dirty="0">
                <a:latin typeface="Times New Roman" panose="02020603050405020304" pitchFamily="18" charset="0"/>
                <a:cs typeface="Times New Roman" panose="02020603050405020304" pitchFamily="18" charset="0"/>
              </a:rPr>
              <a:t> 90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kỷ</a:t>
            </a:r>
            <a:r>
              <a:rPr lang="en-SG" sz="2600" dirty="0">
                <a:latin typeface="Times New Roman" panose="02020603050405020304" pitchFamily="18" charset="0"/>
                <a:cs typeface="Times New Roman" panose="02020603050405020304" pitchFamily="18" charset="0"/>
              </a:rPr>
              <a:t> XX, do </a:t>
            </a:r>
            <a:r>
              <a:rPr lang="en-SG" sz="2600" dirty="0" err="1">
                <a:latin typeface="Times New Roman" panose="02020603050405020304" pitchFamily="18" charset="0"/>
                <a:cs typeface="Times New Roman" panose="02020603050405020304" pitchFamily="18" charset="0"/>
              </a:rPr>
              <a:t>tác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tiêu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cực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tạp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từ</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trong</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bên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ngoài</a:t>
            </a:r>
            <a:r>
              <a:rPr lang="en-SG" sz="2600" dirty="0">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mô</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hình</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chế</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độ</a:t>
            </a:r>
            <a:r>
              <a:rPr lang="en-SG" sz="2600" u="sng" dirty="0">
                <a:solidFill>
                  <a:srgbClr val="FF0000"/>
                </a:solidFill>
                <a:latin typeface="Times New Roman" panose="02020603050405020304" pitchFamily="18" charset="0"/>
                <a:cs typeface="Times New Roman" panose="02020603050405020304" pitchFamily="18" charset="0"/>
              </a:rPr>
              <a:t> XHCN ở </a:t>
            </a:r>
            <a:r>
              <a:rPr lang="en-SG" sz="2600" u="sng" dirty="0" err="1">
                <a:solidFill>
                  <a:srgbClr val="FF0000"/>
                </a:solidFill>
                <a:latin typeface="Times New Roman" panose="02020603050405020304" pitchFamily="18" charset="0"/>
                <a:cs typeface="Times New Roman" panose="02020603050405020304" pitchFamily="18" charset="0"/>
              </a:rPr>
              <a:t>Liên</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Xô</a:t>
            </a:r>
            <a:r>
              <a:rPr lang="en-SG" sz="2600" u="sng" dirty="0">
                <a:solidFill>
                  <a:srgbClr val="FF0000"/>
                </a:solidFill>
                <a:latin typeface="Times New Roman" panose="02020603050405020304" pitchFamily="18" charset="0"/>
                <a:cs typeface="Times New Roman" panose="02020603050405020304" pitchFamily="18" charset="0"/>
              </a:rPr>
              <a:t> và </a:t>
            </a:r>
            <a:r>
              <a:rPr lang="en-SG" sz="2600" u="sng" dirty="0" err="1">
                <a:solidFill>
                  <a:srgbClr val="FF0000"/>
                </a:solidFill>
                <a:latin typeface="Times New Roman" panose="02020603050405020304" pitchFamily="18" charset="0"/>
                <a:cs typeface="Times New Roman" panose="02020603050405020304" pitchFamily="18" charset="0"/>
              </a:rPr>
              <a:t>Đông</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Âu</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sụp</a:t>
            </a:r>
            <a:r>
              <a:rPr lang="en-SG" sz="2600" u="sng" dirty="0">
                <a:solidFill>
                  <a:srgbClr val="FF0000"/>
                </a:solidFill>
                <a:latin typeface="Times New Roman" panose="02020603050405020304" pitchFamily="18" charset="0"/>
                <a:cs typeface="Times New Roman" panose="02020603050405020304" pitchFamily="18" charset="0"/>
              </a:rPr>
              <a:t> </a:t>
            </a:r>
            <a:r>
              <a:rPr lang="en-SG" sz="2600" u="sng" dirty="0" err="1">
                <a:solidFill>
                  <a:srgbClr val="FF0000"/>
                </a:solidFill>
                <a:latin typeface="Times New Roman" panose="02020603050405020304" pitchFamily="18" charset="0"/>
                <a:cs typeface="Times New Roman" panose="02020603050405020304" pitchFamily="18" charset="0"/>
              </a:rPr>
              <a:t>đổ</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hệ</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thống</a:t>
            </a:r>
            <a:r>
              <a:rPr lang="en-SG" sz="2600" dirty="0">
                <a:latin typeface="Times New Roman" panose="02020603050405020304" pitchFamily="18" charset="0"/>
                <a:cs typeface="Times New Roman" panose="02020603050405020304" pitchFamily="18" charset="0"/>
              </a:rPr>
              <a:t> XHCN tan </a:t>
            </a:r>
            <a:r>
              <a:rPr lang="en-SG" sz="2600" dirty="0" err="1">
                <a:latin typeface="Times New Roman" panose="02020603050405020304" pitchFamily="18" charset="0"/>
                <a:cs typeface="Times New Roman" panose="02020603050405020304" pitchFamily="18" charset="0"/>
              </a:rPr>
              <a:t>rã</a:t>
            </a:r>
            <a:r>
              <a:rPr lang="en-SG" sz="2600" dirty="0">
                <a:latin typeface="Times New Roman" panose="02020603050405020304" pitchFamily="18" charset="0"/>
                <a:cs typeface="Times New Roman" panose="02020603050405020304" pitchFamily="18" charset="0"/>
              </a:rPr>
              <a:t>, CNXH </a:t>
            </a:r>
            <a:r>
              <a:rPr lang="en-SG" sz="2600" dirty="0" err="1">
                <a:latin typeface="Times New Roman" panose="02020603050405020304" pitchFamily="18" charset="0"/>
                <a:cs typeface="Times New Roman" panose="02020603050405020304" pitchFamily="18" charset="0"/>
              </a:rPr>
              <a:t>đứng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trước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thử</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thách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lớn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đòi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hỏi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vượt</a:t>
            </a:r>
            <a:r>
              <a:rPr lang="en-SG" sz="2600" dirty="0">
                <a:latin typeface="Times New Roman" panose="02020603050405020304" pitchFamily="18" charset="0"/>
                <a:cs typeface="Times New Roman" panose="02020603050405020304" pitchFamily="18" charset="0"/>
              </a:rPr>
              <a:t> qua.</a:t>
            </a:r>
            <a:endParaRPr lang="en-US" sz="2600" dirty="0">
              <a:latin typeface="Times New Roman" panose="02020603050405020304" pitchFamily="18" charset="0"/>
              <a:cs typeface="Times New Roman" panose="02020603050405020304" pitchFamily="18" charset="0"/>
            </a:endParaRPr>
          </a:p>
          <a:p>
            <a:pPr marL="0" indent="457200" algn="just">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Sau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khi</a:t>
            </a:r>
            <a:r>
              <a:rPr lang="en-SG" sz="2600" dirty="0">
                <a:latin typeface="Times New Roman" panose="02020603050405020304" pitchFamily="18" charset="0"/>
                <a:cs typeface="Times New Roman" panose="02020603050405020304" pitchFamily="18" charset="0"/>
              </a:rPr>
              <a:t> CNXH </a:t>
            </a:r>
            <a:r>
              <a:rPr lang="en-SG" sz="2600" dirty="0" err="1">
                <a:latin typeface="Times New Roman" panose="02020603050405020304" pitchFamily="18" charset="0"/>
                <a:cs typeface="Times New Roman" panose="02020603050405020304" pitchFamily="18" charset="0"/>
              </a:rPr>
              <a:t>hiện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thực</a:t>
            </a:r>
            <a:r>
              <a:rPr lang="en-SG" sz="2600" dirty="0">
                <a:latin typeface="Times New Roman" panose="02020603050405020304" pitchFamily="18" charset="0"/>
                <a:cs typeface="Times New Roman" panose="02020603050405020304" pitchFamily="18" charset="0"/>
              </a:rPr>
              <a:t> ở </a:t>
            </a:r>
            <a:r>
              <a:rPr lang="en-SG" sz="2600" dirty="0" err="1">
                <a:latin typeface="Times New Roman" panose="02020603050405020304" pitchFamily="18" charset="0"/>
                <a:cs typeface="Times New Roman" panose="02020603050405020304" pitchFamily="18" charset="0"/>
              </a:rPr>
              <a:t>Liên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Xô</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Đông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Âu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sụp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đổ</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một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số</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nước</a:t>
            </a:r>
            <a:r>
              <a:rPr lang="en-SG" sz="2600" dirty="0">
                <a:latin typeface="Times New Roman" panose="02020603050405020304" pitchFamily="18" charset="0"/>
                <a:cs typeface="Times New Roman" panose="02020603050405020304" pitchFamily="18" charset="0"/>
              </a:rPr>
              <a:t> XHCN </a:t>
            </a:r>
            <a:r>
              <a:rPr lang="en-SG" sz="2600" dirty="0" err="1">
                <a:latin typeface="Times New Roman" panose="02020603050405020304" pitchFamily="18" charset="0"/>
                <a:cs typeface="Times New Roman" panose="02020603050405020304" pitchFamily="18" charset="0"/>
              </a:rPr>
              <a:t>hoặc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có</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hướng</a:t>
            </a:r>
            <a:r>
              <a:rPr lang="en-SG" sz="2600" dirty="0">
                <a:latin typeface="Times New Roman" panose="02020603050405020304" pitchFamily="18" charset="0"/>
                <a:cs typeface="Times New Roman" panose="02020603050405020304" pitchFamily="18" charset="0"/>
              </a:rPr>
              <a:t> XHCN </a:t>
            </a:r>
            <a:r>
              <a:rPr lang="en-SG" sz="2600" dirty="0" err="1">
                <a:latin typeface="Times New Roman" panose="02020603050405020304" pitchFamily="18" charset="0"/>
                <a:cs typeface="Times New Roman" panose="02020603050405020304" pitchFamily="18" charset="0"/>
              </a:rPr>
              <a:t>tiếp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tục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trì</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hệ</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Mác</a:t>
            </a:r>
            <a:r>
              <a:rPr lang="en-SG" sz="2600" dirty="0">
                <a:latin typeface="Times New Roman" panose="02020603050405020304" pitchFamily="18" charset="0"/>
                <a:cs typeface="Times New Roman" panose="02020603050405020304" pitchFamily="18" charset="0"/>
              </a:rPr>
              <a:t> - </a:t>
            </a:r>
            <a:r>
              <a:rPr lang="en-SG" sz="2600" dirty="0" err="1">
                <a:latin typeface="Times New Roman" panose="02020603050405020304" pitchFamily="18" charset="0"/>
                <a:cs typeface="Times New Roman" panose="02020603050405020304" pitchFamily="18" charset="0"/>
              </a:rPr>
              <a:t>Lênin</a:t>
            </a:r>
            <a:r>
              <a:rPr lang="en-SG" sz="2600" dirty="0">
                <a:latin typeface="Times New Roman" panose="02020603050405020304" pitchFamily="18" charset="0"/>
                <a:cs typeface="Times New Roman" panose="02020603050405020304" pitchFamily="18" charset="0"/>
              </a:rPr>
              <a:t>, CNXHKH, </a:t>
            </a:r>
            <a:r>
              <a:rPr lang="en-SG" sz="2600" dirty="0" err="1">
                <a:latin typeface="Times New Roman" panose="02020603050405020304" pitchFamily="18" charset="0"/>
                <a:cs typeface="Times New Roman" panose="02020603050405020304" pitchFamily="18" charset="0"/>
              </a:rPr>
              <a:t>từng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bước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giữ</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ổn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định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để</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cách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đổi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phát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triển</a:t>
            </a:r>
            <a:r>
              <a:rPr lang="en-SG"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457200">
              <a:buNone/>
            </a:pPr>
            <a:endParaRPr lang="en-US" sz="2600" dirty="0"/>
          </a:p>
        </p:txBody>
      </p:sp>
      <p:sp>
        <p:nvSpPr>
          <p:cNvPr id="4" name="Slide Number Placeholder 3"/>
          <p:cNvSpPr>
            <a:spLocks noGrp="1"/>
          </p:cNvSpPr>
          <p:nvPr>
            <p:ph type="sldNum" sz="quarter" idx="12"/>
          </p:nvPr>
        </p:nvSpPr>
        <p:spPr>
          <a:xfrm>
            <a:off x="7838966" y="6182931"/>
            <a:ext cx="2844800" cy="365125"/>
          </a:xfrm>
        </p:spPr>
        <p:txBody>
          <a:bodyPr/>
          <a:lstStyle/>
          <a:p>
            <a:fld id="{51245A86-C243-4095-BDC1-16B7CA4D0898}" type="slidenum">
              <a:rPr lang="en-US" sz="2000" smtClean="0"/>
              <a:t>20</a:t>
            </a:fld>
            <a:endParaRPr lang="en-US" sz="2000"/>
          </a:p>
        </p:txBody>
      </p:sp>
    </p:spTree>
    <p:extLst>
      <p:ext uri="{BB962C8B-B14F-4D97-AF65-F5344CB8AC3E}">
        <p14:creationId xmlns:p14="http://schemas.microsoft.com/office/powerpoint/2010/main" val="3966461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436" y="817125"/>
            <a:ext cx="10972800" cy="1143000"/>
          </a:xfrm>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III. ĐỐI TƯỢNG, PHƯƠNG PHÁP VÀ Ý NGHĨA CỦA VIỆC NGHIÊN CỨU CHỦ NGHĨA XÃ HỘI KHOA HỌC </a:t>
            </a:r>
            <a:br>
              <a:rPr lang="en-SG"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2011194" y="2150735"/>
            <a:ext cx="10180806" cy="3794289"/>
          </a:xfrm>
        </p:spPr>
        <p:txBody>
          <a:bodyPr>
            <a:normAutofit/>
          </a:bodyPr>
          <a:lstStyle/>
          <a:p>
            <a:pPr marL="0" indent="0">
              <a:lnSpc>
                <a:spcPct val="160000"/>
              </a:lnSpc>
              <a:buNone/>
            </a:pP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Đối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tượng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nghiên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cứu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endParaRPr lang="en-SG" sz="2800" b="1" dirty="0">
              <a:latin typeface="Times New Roman" panose="02020603050405020304" pitchFamily="18" charset="0"/>
              <a:cs typeface="Times New Roman" panose="02020603050405020304" pitchFamily="18" charset="0"/>
            </a:endParaRPr>
          </a:p>
          <a:p>
            <a:pPr marL="0" indent="0">
              <a:lnSpc>
                <a:spcPct val="160000"/>
              </a:lnSpc>
              <a:buNone/>
            </a:pP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Phương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pháp</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nghiên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cứu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endParaRPr lang="en-SG" sz="2800" b="1" dirty="0">
              <a:latin typeface="Times New Roman" panose="02020603050405020304" pitchFamily="18" charset="0"/>
              <a:cs typeface="Times New Roman" panose="02020603050405020304" pitchFamily="18" charset="0"/>
            </a:endParaRPr>
          </a:p>
          <a:p>
            <a:pPr marL="0" indent="0">
              <a:lnSpc>
                <a:spcPct val="160000"/>
              </a:lnSpc>
              <a:buNone/>
            </a:pPr>
            <a:r>
              <a:rPr lang="en-SG" sz="2800" b="1" dirty="0">
                <a:latin typeface="Times New Roman" panose="02020603050405020304" pitchFamily="18" charset="0"/>
                <a:cs typeface="Times New Roman" panose="02020603050405020304" pitchFamily="18" charset="0"/>
              </a:rPr>
              <a:t>3. Ý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việc</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nghiên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cứu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br>
              <a:rPr lang="en-SG" sz="2800" dirty="0">
                <a:latin typeface="Times New Roman" panose="02020603050405020304" pitchFamily="18" charset="0"/>
                <a:cs typeface="Times New Roman" panose="02020603050405020304" pitchFamily="18" charset="0"/>
              </a:rPr>
            </a:br>
            <a:br>
              <a:rPr lang="en-SG" sz="2800" i="1" dirty="0">
                <a:latin typeface="Times New Roman" panose="02020603050405020304" pitchFamily="18" charset="0"/>
                <a:cs typeface="Times New Roman" panose="02020603050405020304" pitchFamily="18" charset="0"/>
              </a:rPr>
            </a:br>
            <a:endParaRPr lang="en-SG" sz="2800" i="1" dirty="0">
              <a:latin typeface="Times New Roman" panose="02020603050405020304" pitchFamily="18" charset="0"/>
              <a:cs typeface="Times New Roman" panose="02020603050405020304" pitchFamily="18" charset="0"/>
            </a:endParaRPr>
          </a:p>
          <a:p>
            <a:pPr marL="0" indent="0">
              <a:lnSpc>
                <a:spcPct val="160000"/>
              </a:lnSpc>
              <a:buNone/>
            </a:pPr>
            <a:endParaRPr lang="en-US" i="1" dirty="0"/>
          </a:p>
        </p:txBody>
      </p:sp>
      <p:sp>
        <p:nvSpPr>
          <p:cNvPr id="4" name="Slide Number Placeholder 3"/>
          <p:cNvSpPr>
            <a:spLocks noGrp="1"/>
          </p:cNvSpPr>
          <p:nvPr>
            <p:ph type="sldNum" sz="quarter" idx="12"/>
          </p:nvPr>
        </p:nvSpPr>
        <p:spPr>
          <a:xfrm>
            <a:off x="7823201" y="6135634"/>
            <a:ext cx="2844800" cy="365125"/>
          </a:xfrm>
        </p:spPr>
        <p:txBody>
          <a:bodyPr/>
          <a:lstStyle/>
          <a:p>
            <a:fld id="{51245A86-C243-4095-BDC1-16B7CA4D0898}" type="slidenum">
              <a:rPr lang="en-US" sz="2000" smtClean="0"/>
              <a:t>21</a:t>
            </a:fld>
            <a:endParaRPr lang="en-US" sz="2000"/>
          </a:p>
        </p:txBody>
      </p:sp>
    </p:spTree>
    <p:extLst>
      <p:ext uri="{BB962C8B-B14F-4D97-AF65-F5344CB8AC3E}">
        <p14:creationId xmlns:p14="http://schemas.microsoft.com/office/powerpoint/2010/main" val="298895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1245A86-C243-4095-BDC1-16B7CA4D0898}" type="slidenum">
              <a:rPr lang="en-US" sz="2000" smtClean="0"/>
              <a:t>22</a:t>
            </a:fld>
            <a:endParaRPr lang="en-US" sz="2000"/>
          </a:p>
        </p:txBody>
      </p:sp>
      <p:sp>
        <p:nvSpPr>
          <p:cNvPr id="2" name="Title 1"/>
          <p:cNvSpPr>
            <a:spLocks noGrp="1"/>
          </p:cNvSpPr>
          <p:nvPr>
            <p:ph type="title" idx="4294967295"/>
          </p:nvPr>
        </p:nvSpPr>
        <p:spPr>
          <a:xfrm>
            <a:off x="1588008" y="188886"/>
            <a:ext cx="10972800" cy="1143000"/>
          </a:xfrm>
        </p:spPr>
        <p:txBody>
          <a:bodyPr>
            <a:normAutofit fontScale="90000"/>
          </a:bodyPr>
          <a:lstStyle/>
          <a:p>
            <a:pPr algn="l"/>
            <a:br>
              <a:rPr lang="en-SG" sz="3200" b="1" i="1" dirty="0">
                <a:latin typeface="Times New Roman" panose="02020603050405020304" pitchFamily="18" charset="0"/>
                <a:cs typeface="Times New Roman" panose="02020603050405020304" pitchFamily="18" charset="0"/>
              </a:rPr>
            </a:br>
            <a:r>
              <a:rPr lang="en-SG" sz="3600" b="1" dirty="0">
                <a:latin typeface="Times New Roman" panose="02020603050405020304" pitchFamily="18" charset="0"/>
                <a:cs typeface="Times New Roman" panose="02020603050405020304" pitchFamily="18" charset="0"/>
              </a:rPr>
              <a:t>1. </a:t>
            </a:r>
            <a:r>
              <a:rPr lang="en-SG" sz="3600" b="1" dirty="0" err="1">
                <a:latin typeface="Times New Roman" panose="02020603050405020304" pitchFamily="18" charset="0"/>
                <a:cs typeface="Times New Roman" panose="02020603050405020304" pitchFamily="18" charset="0"/>
              </a:rPr>
              <a:t>Đối</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tượng</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nghiên</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cứu</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của</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Chủ</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nghĩa</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xã</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hội</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khoa</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học</a:t>
            </a:r>
            <a:br>
              <a:rPr lang="en-SG" sz="3600" b="1" dirty="0">
                <a:latin typeface="Times New Roman" panose="02020603050405020304" pitchFamily="18" charset="0"/>
                <a:cs typeface="Times New Roman" panose="02020603050405020304" pitchFamily="18" charset="0"/>
              </a:rPr>
            </a:br>
            <a:r>
              <a:rPr lang="en-SG" sz="3600" b="1" i="1" dirty="0">
                <a:latin typeface="Times New Roman" panose="02020603050405020304" pitchFamily="18" charset="0"/>
                <a:cs typeface="Times New Roman" panose="02020603050405020304" pitchFamily="18" charset="0"/>
              </a:rPr>
              <a:t>a. </a:t>
            </a:r>
            <a:r>
              <a:rPr lang="en-SG" sz="3600" b="1" i="1" dirty="0" err="1">
                <a:latin typeface="Times New Roman" panose="02020603050405020304" pitchFamily="18" charset="0"/>
                <a:cs typeface="Times New Roman" panose="02020603050405020304" pitchFamily="18" charset="0"/>
              </a:rPr>
              <a:t>Đối</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tượng</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nghiên</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cứu</a:t>
            </a:r>
            <a:r>
              <a:rPr lang="en-SG" sz="3600" b="1" dirty="0">
                <a:latin typeface="Times New Roman" panose="02020603050405020304" pitchFamily="18" charset="0"/>
                <a:cs typeface="Times New Roman" panose="02020603050405020304" pitchFamily="18" charset="0"/>
              </a:rPr>
              <a:t>  </a:t>
            </a:r>
            <a:br>
              <a:rPr lang="en-SG" sz="3600" dirty="0">
                <a:latin typeface="Times New Roman" panose="02020603050405020304" pitchFamily="18" charset="0"/>
                <a:cs typeface="Times New Roman" panose="02020603050405020304" pitchFamily="18" charset="0"/>
              </a:rPr>
            </a:br>
            <a:endParaRPr lang="en-US" sz="3600" dirty="0"/>
          </a:p>
        </p:txBody>
      </p:sp>
      <p:sp>
        <p:nvSpPr>
          <p:cNvPr id="5" name="Rectangle 4"/>
          <p:cNvSpPr/>
          <p:nvPr/>
        </p:nvSpPr>
        <p:spPr>
          <a:xfrm>
            <a:off x="1265204" y="2207814"/>
            <a:ext cx="2124075" cy="2194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400" b="1" dirty="0">
                <a:latin typeface="Times New Roman" panose="02020603050405020304" pitchFamily="18" charset="0"/>
                <a:cs typeface="Times New Roman" panose="02020603050405020304" pitchFamily="18" charset="0"/>
              </a:rPr>
              <a:t>CHỦ NGHĨA</a:t>
            </a:r>
          </a:p>
          <a:p>
            <a:pPr algn="ctr">
              <a:lnSpc>
                <a:spcPct val="150000"/>
              </a:lnSpc>
            </a:pPr>
            <a:r>
              <a:rPr lang="en-US" sz="2400" b="1" dirty="0">
                <a:latin typeface="Times New Roman" panose="02020603050405020304" pitchFamily="18" charset="0"/>
                <a:cs typeface="Times New Roman" panose="02020603050405020304" pitchFamily="18" charset="0"/>
              </a:rPr>
              <a:t>XÃ HỘI</a:t>
            </a:r>
          </a:p>
          <a:p>
            <a:pPr algn="ctr">
              <a:lnSpc>
                <a:spcPct val="150000"/>
              </a:lnSpc>
            </a:pPr>
            <a:r>
              <a:rPr lang="en-US" sz="2400" b="1" dirty="0">
                <a:latin typeface="Times New Roman" panose="02020603050405020304" pitchFamily="18" charset="0"/>
                <a:cs typeface="Times New Roman" panose="02020603050405020304" pitchFamily="18" charset="0"/>
              </a:rPr>
              <a:t>KHOA HỌC</a:t>
            </a:r>
          </a:p>
        </p:txBody>
      </p:sp>
      <p:sp>
        <p:nvSpPr>
          <p:cNvPr id="6" name="Rectangle 5"/>
          <p:cNvSpPr/>
          <p:nvPr/>
        </p:nvSpPr>
        <p:spPr>
          <a:xfrm>
            <a:off x="5075204" y="1319996"/>
            <a:ext cx="2345984" cy="16013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luật</a:t>
            </a:r>
            <a:r>
              <a:rPr lang="en-US" sz="2400" dirty="0">
                <a:latin typeface="Times New Roman" panose="02020603050405020304" pitchFamily="18" charset="0"/>
                <a:cs typeface="Times New Roman" panose="02020603050405020304" pitchFamily="18" charset="0"/>
              </a:rPr>
              <a:t>  CT-XH</a:t>
            </a:r>
          </a:p>
        </p:txBody>
      </p:sp>
      <p:sp>
        <p:nvSpPr>
          <p:cNvPr id="7" name="Rectangle 6"/>
          <p:cNvSpPr/>
          <p:nvPr/>
        </p:nvSpPr>
        <p:spPr>
          <a:xfrm>
            <a:off x="5075204" y="3968315"/>
            <a:ext cx="2345984" cy="2012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SG" sz="2400" dirty="0" err="1">
                <a:solidFill>
                  <a:schemeClr val="tx1"/>
                </a:solidFill>
                <a:latin typeface="Times New Roman" panose="02020603050405020304" pitchFamily="18" charset="0"/>
                <a:cs typeface="Times New Roman" panose="02020603050405020304" pitchFamily="18" charset="0"/>
              </a:rPr>
              <a:t>Những</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nguyên</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tắc</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điều</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kiện</a:t>
            </a:r>
            <a:r>
              <a:rPr lang="en-SG" sz="2400" dirty="0">
                <a:solidFill>
                  <a:schemeClr val="tx1"/>
                </a:solidFill>
                <a:latin typeface="Times New Roman" panose="02020603050405020304" pitchFamily="18" charset="0"/>
                <a:cs typeface="Times New Roman" panose="02020603050405020304" pitchFamily="18" charset="0"/>
              </a:rPr>
              <a:t>,  con </a:t>
            </a:r>
            <a:r>
              <a:rPr lang="en-SG" sz="2400" dirty="0" err="1">
                <a:solidFill>
                  <a:schemeClr val="tx1"/>
                </a:solidFill>
                <a:latin typeface="Times New Roman" panose="02020603050405020304" pitchFamily="18" charset="0"/>
                <a:cs typeface="Times New Roman" panose="02020603050405020304" pitchFamily="18" charset="0"/>
              </a:rPr>
              <a:t>đường</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hình</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thức</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phương</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pháp</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đấu</a:t>
            </a:r>
            <a:r>
              <a:rPr lang="en-SG" sz="2400" dirty="0">
                <a:solidFill>
                  <a:schemeClr val="tx1"/>
                </a:solidFill>
                <a:latin typeface="Times New Roman" panose="02020603050405020304" pitchFamily="18" charset="0"/>
                <a:cs typeface="Times New Roman" panose="02020603050405020304" pitchFamily="18" charset="0"/>
              </a:rPr>
              <a:t> </a:t>
            </a:r>
            <a:r>
              <a:rPr lang="en-SG" sz="2400" dirty="0" err="1">
                <a:solidFill>
                  <a:schemeClr val="tx1"/>
                </a:solidFill>
                <a:latin typeface="Times New Roman" panose="02020603050405020304" pitchFamily="18" charset="0"/>
                <a:cs typeface="Times New Roman" panose="02020603050405020304" pitchFamily="18" charset="0"/>
              </a:rPr>
              <a:t>tranh</a:t>
            </a:r>
            <a:endParaRPr lang="en-US" sz="2400" dirty="0">
              <a:solidFill>
                <a:schemeClr val="tx1"/>
              </a:solidFill>
            </a:endParaRPr>
          </a:p>
        </p:txBody>
      </p:sp>
      <p:sp>
        <p:nvSpPr>
          <p:cNvPr id="8" name="Rectangle 7"/>
          <p:cNvSpPr/>
          <p:nvPr/>
        </p:nvSpPr>
        <p:spPr>
          <a:xfrm>
            <a:off x="8677881" y="2470420"/>
            <a:ext cx="2646737" cy="20233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SG" sz="2400" dirty="0" err="1">
                <a:latin typeface="Times New Roman" panose="02020603050405020304" pitchFamily="18" charset="0"/>
                <a:cs typeface="Times New Roman" panose="02020603050405020304" pitchFamily="18" charset="0"/>
              </a:rPr>
              <a:t>Quá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và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tế</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CSCN</a:t>
            </a:r>
            <a:endParaRPr lang="en-US" sz="2400" dirty="0"/>
          </a:p>
        </p:txBody>
      </p:sp>
      <p:cxnSp>
        <p:nvCxnSpPr>
          <p:cNvPr id="11" name="Straight Arrow Connector 10"/>
          <p:cNvCxnSpPr>
            <a:stCxn id="5" idx="3"/>
            <a:endCxn id="6" idx="1"/>
          </p:cNvCxnSpPr>
          <p:nvPr/>
        </p:nvCxnSpPr>
        <p:spPr>
          <a:xfrm flipV="1">
            <a:off x="3389279" y="2120667"/>
            <a:ext cx="1685925" cy="118452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5" idx="3"/>
            <a:endCxn id="7" idx="1"/>
          </p:cNvCxnSpPr>
          <p:nvPr/>
        </p:nvCxnSpPr>
        <p:spPr>
          <a:xfrm>
            <a:off x="3389279" y="3305195"/>
            <a:ext cx="1685925" cy="166928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 name="Straight Connector 22"/>
          <p:cNvCxnSpPr/>
          <p:nvPr/>
        </p:nvCxnSpPr>
        <p:spPr>
          <a:xfrm>
            <a:off x="7421188" y="1828800"/>
            <a:ext cx="2513387" cy="952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5" name="Straight Arrow Connector 24"/>
          <p:cNvCxnSpPr/>
          <p:nvPr/>
        </p:nvCxnSpPr>
        <p:spPr>
          <a:xfrm>
            <a:off x="9934575" y="1866900"/>
            <a:ext cx="0" cy="4381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Connector 28"/>
          <p:cNvCxnSpPr/>
          <p:nvPr/>
        </p:nvCxnSpPr>
        <p:spPr>
          <a:xfrm>
            <a:off x="7421188" y="5257800"/>
            <a:ext cx="2599112" cy="1905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1" name="Straight Arrow Connector 30"/>
          <p:cNvCxnSpPr/>
          <p:nvPr/>
        </p:nvCxnSpPr>
        <p:spPr>
          <a:xfrm flipV="1">
            <a:off x="10020300" y="4505325"/>
            <a:ext cx="0" cy="80962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6400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06369"/>
            <a:ext cx="10515600" cy="1013299"/>
          </a:xfrm>
        </p:spPr>
        <p:txBody>
          <a:bodyPr>
            <a:normAutofit/>
          </a:bodyPr>
          <a:lstStyle/>
          <a:p>
            <a:r>
              <a:rPr lang="en-SG" sz="3200" b="1" i="1" dirty="0">
                <a:latin typeface="Times New Roman" panose="02020603050405020304" pitchFamily="18" charset="0"/>
                <a:cs typeface="Times New Roman" panose="02020603050405020304" pitchFamily="18" charset="0"/>
              </a:rPr>
              <a:t>b. </a:t>
            </a:r>
            <a:r>
              <a:rPr lang="en-SG" sz="3200" b="1" i="1" dirty="0" err="1">
                <a:latin typeface="Times New Roman" panose="02020603050405020304" pitchFamily="18" charset="0"/>
                <a:cs typeface="Times New Roman" panose="02020603050405020304" pitchFamily="18" charset="0"/>
              </a:rPr>
              <a:t>Chức</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năng</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nhiệm</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vụ</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của</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Chủ</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nghĩa</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xã</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hội</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khoa</a:t>
            </a:r>
            <a:r>
              <a:rPr lang="en-SG" sz="3200" b="1" i="1" dirty="0">
                <a:latin typeface="Times New Roman" panose="02020603050405020304" pitchFamily="18" charset="0"/>
                <a:cs typeface="Times New Roman" panose="02020603050405020304" pitchFamily="18" charset="0"/>
              </a:rPr>
              <a:t> </a:t>
            </a:r>
            <a:r>
              <a:rPr lang="en-SG" sz="3200" b="1" i="1" dirty="0" err="1">
                <a:latin typeface="Times New Roman" panose="02020603050405020304" pitchFamily="18" charset="0"/>
                <a:cs typeface="Times New Roman" panose="02020603050405020304" pitchFamily="18" charset="0"/>
              </a:rPr>
              <a:t>học</a:t>
            </a:r>
            <a:endParaRPr lang="en-SG" sz="3200" i="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762255"/>
              </p:ext>
            </p:extLst>
          </p:nvPr>
        </p:nvGraphicFramePr>
        <p:xfrm>
          <a:off x="1193933" y="906984"/>
          <a:ext cx="10515600" cy="5225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a:xfrm>
            <a:off x="7775903" y="6198696"/>
            <a:ext cx="2844800" cy="365125"/>
          </a:xfrm>
        </p:spPr>
        <p:txBody>
          <a:bodyPr/>
          <a:lstStyle/>
          <a:p>
            <a:fld id="{51245A86-C243-4095-BDC1-16B7CA4D0898}" type="slidenum">
              <a:rPr lang="en-US" sz="2000" smtClean="0"/>
              <a:t>23</a:t>
            </a:fld>
            <a:endParaRPr lang="en-US" sz="2000"/>
          </a:p>
        </p:txBody>
      </p:sp>
    </p:spTree>
    <p:extLst>
      <p:ext uri="{BB962C8B-B14F-4D97-AF65-F5344CB8AC3E}">
        <p14:creationId xmlns:p14="http://schemas.microsoft.com/office/powerpoint/2010/main" val="5746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2513CC7D-1BB8-4822-96CA-9E3CA575554B}"/>
                                            </p:graphicEl>
                                          </p:spTgt>
                                        </p:tgtEl>
                                        <p:attrNameLst>
                                          <p:attrName>style.visibility</p:attrName>
                                        </p:attrNameLst>
                                      </p:cBhvr>
                                      <p:to>
                                        <p:strVal val="visible"/>
                                      </p:to>
                                    </p:set>
                                    <p:animEffect transition="in" filter="barn(inVertical)">
                                      <p:cBhvr>
                                        <p:cTn id="12" dur="500"/>
                                        <p:tgtEl>
                                          <p:spTgt spid="4">
                                            <p:graphicEl>
                                              <a:dgm id="{2513CC7D-1BB8-4822-96CA-9E3CA575554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908E778A-46C4-41B1-9B17-CCF156461556}"/>
                                            </p:graphicEl>
                                          </p:spTgt>
                                        </p:tgtEl>
                                        <p:attrNameLst>
                                          <p:attrName>style.visibility</p:attrName>
                                        </p:attrNameLst>
                                      </p:cBhvr>
                                      <p:to>
                                        <p:strVal val="visible"/>
                                      </p:to>
                                    </p:set>
                                    <p:animEffect transition="in" filter="barn(inVertical)">
                                      <p:cBhvr>
                                        <p:cTn id="17" dur="500"/>
                                        <p:tgtEl>
                                          <p:spTgt spid="4">
                                            <p:graphicEl>
                                              <a:dgm id="{908E778A-46C4-41B1-9B17-CCF156461556}"/>
                                            </p:graphic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graphicEl>
                                              <a:dgm id="{A818DFEF-013C-4412-A939-A16F0428019B}"/>
                                            </p:graphicEl>
                                          </p:spTgt>
                                        </p:tgtEl>
                                        <p:attrNameLst>
                                          <p:attrName>style.visibility</p:attrName>
                                        </p:attrNameLst>
                                      </p:cBhvr>
                                      <p:to>
                                        <p:strVal val="visible"/>
                                      </p:to>
                                    </p:set>
                                    <p:animEffect transition="in" filter="barn(inVertical)">
                                      <p:cBhvr>
                                        <p:cTn id="20" dur="500"/>
                                        <p:tgtEl>
                                          <p:spTgt spid="4">
                                            <p:graphicEl>
                                              <a:dgm id="{A818DFEF-013C-4412-A939-A16F0428019B}"/>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graphicEl>
                                              <a:dgm id="{943C250D-CB58-44C7-9E17-C9BC3DBD7AEA}"/>
                                            </p:graphicEl>
                                          </p:spTgt>
                                        </p:tgtEl>
                                        <p:attrNameLst>
                                          <p:attrName>style.visibility</p:attrName>
                                        </p:attrNameLst>
                                      </p:cBhvr>
                                      <p:to>
                                        <p:strVal val="visible"/>
                                      </p:to>
                                    </p:set>
                                    <p:animEffect transition="in" filter="barn(inVertical)">
                                      <p:cBhvr>
                                        <p:cTn id="25" dur="500"/>
                                        <p:tgtEl>
                                          <p:spTgt spid="4">
                                            <p:graphicEl>
                                              <a:dgm id="{943C250D-CB58-44C7-9E17-C9BC3DBD7AEA}"/>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graphicEl>
                                              <a:dgm id="{4FC6EBB6-9EF3-4AD1-BB87-D13AC2F53478}"/>
                                            </p:graphicEl>
                                          </p:spTgt>
                                        </p:tgtEl>
                                        <p:attrNameLst>
                                          <p:attrName>style.visibility</p:attrName>
                                        </p:attrNameLst>
                                      </p:cBhvr>
                                      <p:to>
                                        <p:strVal val="visible"/>
                                      </p:to>
                                    </p:set>
                                    <p:animEffect transition="in" filter="barn(inVertical)">
                                      <p:cBhvr>
                                        <p:cTn id="30" dur="500"/>
                                        <p:tgtEl>
                                          <p:spTgt spid="4">
                                            <p:graphicEl>
                                              <a:dgm id="{4FC6EBB6-9EF3-4AD1-BB87-D13AC2F53478}"/>
                                            </p:graphic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
                                            <p:graphicEl>
                                              <a:dgm id="{148E3C14-D267-4D68-A673-9E751F772FB5}"/>
                                            </p:graphicEl>
                                          </p:spTgt>
                                        </p:tgtEl>
                                        <p:attrNameLst>
                                          <p:attrName>style.visibility</p:attrName>
                                        </p:attrNameLst>
                                      </p:cBhvr>
                                      <p:to>
                                        <p:strVal val="visible"/>
                                      </p:to>
                                    </p:set>
                                    <p:animEffect transition="in" filter="barn(inVertical)">
                                      <p:cBhvr>
                                        <p:cTn id="33" dur="500"/>
                                        <p:tgtEl>
                                          <p:spTgt spid="4">
                                            <p:graphicEl>
                                              <a:dgm id="{148E3C14-D267-4D68-A673-9E751F772FB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4">
                                            <p:graphicEl>
                                              <a:dgm id="{B4EEE5BD-56A6-409D-B46B-ED9E1EED92CC}"/>
                                            </p:graphicEl>
                                          </p:spTgt>
                                        </p:tgtEl>
                                        <p:attrNameLst>
                                          <p:attrName>style.visibility</p:attrName>
                                        </p:attrNameLst>
                                      </p:cBhvr>
                                      <p:to>
                                        <p:strVal val="visible"/>
                                      </p:to>
                                    </p:set>
                                    <p:animEffect transition="in" filter="barn(inVertical)">
                                      <p:cBhvr>
                                        <p:cTn id="38" dur="500"/>
                                        <p:tgtEl>
                                          <p:spTgt spid="4">
                                            <p:graphicEl>
                                              <a:dgm id="{B4EEE5BD-56A6-409D-B46B-ED9E1EED92CC}"/>
                                            </p:graphic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4">
                                            <p:graphicEl>
                                              <a:dgm id="{6BC1DDF4-05C6-4DFD-8EDB-0CC592677FD7}"/>
                                            </p:graphicEl>
                                          </p:spTgt>
                                        </p:tgtEl>
                                        <p:attrNameLst>
                                          <p:attrName>style.visibility</p:attrName>
                                        </p:attrNameLst>
                                      </p:cBhvr>
                                      <p:to>
                                        <p:strVal val="visible"/>
                                      </p:to>
                                    </p:set>
                                    <p:animEffect transition="in" filter="barn(inVertical)">
                                      <p:cBhvr>
                                        <p:cTn id="41" dur="500"/>
                                        <p:tgtEl>
                                          <p:spTgt spid="4">
                                            <p:graphicEl>
                                              <a:dgm id="{6BC1DDF4-05C6-4DFD-8EDB-0CC592677FD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677" y="410530"/>
            <a:ext cx="10975098" cy="1325563"/>
          </a:xfrm>
        </p:spPr>
        <p:txBody>
          <a:bodyPr>
            <a:noAutofit/>
          </a:bodyPr>
          <a:lstStyle/>
          <a:p>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Phương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pháp</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nghiên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cứu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khoa </a:t>
            </a:r>
            <a:r>
              <a:rPr lang="en-SG" sz="2800" b="1" dirty="0" err="1">
                <a:latin typeface="Times New Roman" panose="02020603050405020304" pitchFamily="18" charset="0"/>
                <a:cs typeface="Times New Roman" panose="02020603050405020304" pitchFamily="18" charset="0"/>
              </a:rPr>
              <a:t>học</a:t>
            </a:r>
            <a:endParaRPr lang="en-SG" sz="2800" dirty="0"/>
          </a:p>
        </p:txBody>
      </p:sp>
      <p:sp>
        <p:nvSpPr>
          <p:cNvPr id="3" name="Content Placeholder 2"/>
          <p:cNvSpPr>
            <a:spLocks noGrp="1"/>
          </p:cNvSpPr>
          <p:nvPr>
            <p:ph idx="1"/>
          </p:nvPr>
        </p:nvSpPr>
        <p:spPr>
          <a:xfrm>
            <a:off x="906553" y="1501071"/>
            <a:ext cx="10410151" cy="4710544"/>
          </a:xfrm>
        </p:spPr>
        <p:txBody>
          <a:bodyPr>
            <a:noAutofit/>
          </a:bodyPr>
          <a:lstStyle/>
          <a:p>
            <a:pPr marL="0" indent="0" algn="just">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chung</a:t>
            </a:r>
            <a:r>
              <a:rPr lang="en-SG" sz="2400" dirty="0">
                <a:latin typeface="Times New Roman" panose="02020603050405020304" pitchFamily="18" charset="0"/>
                <a:cs typeface="Times New Roman" panose="02020603050405020304" pitchFamily="18" charset="0"/>
              </a:rPr>
              <a:t>: CNDVBC&amp;CNDVLS</a:t>
            </a:r>
          </a:p>
          <a:p>
            <a:pPr marL="0" indent="0" algn="just">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cứu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cụ</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thể</a:t>
            </a:r>
            <a:r>
              <a:rPr lang="en-SG" sz="2400" dirty="0">
                <a:latin typeface="Times New Roman" panose="02020603050405020304" pitchFamily="18" charset="0"/>
                <a:cs typeface="Times New Roman" panose="02020603050405020304" pitchFamily="18" charset="0"/>
              </a:rPr>
              <a:t>: </a:t>
            </a:r>
          </a:p>
          <a:p>
            <a:pPr marL="0" indent="0" algn="just">
              <a:buNone/>
            </a:pP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hợp</a:t>
            </a:r>
            <a:r>
              <a:rPr lang="en-SG" sz="2400" dirty="0">
                <a:latin typeface="Times New Roman" panose="02020603050405020304" pitchFamily="18" charset="0"/>
                <a:cs typeface="Times New Roman" panose="02020603050405020304" pitchFamily="18" charset="0"/>
              </a:rPr>
              <a:t> logic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lịch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sử</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đặc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trung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đặc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biệt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quan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trọng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đôi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khoa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a:t>
            </a:r>
          </a:p>
          <a:p>
            <a:pPr marL="0" indent="0" algn="just">
              <a:buNone/>
            </a:pP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khảo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tích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mặt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trị</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tế</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cụ</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thể</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đặc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thù</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nghĩa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khoa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p>
          <a:p>
            <a:pPr marL="0" indent="0" algn="just">
              <a:buNone/>
            </a:pP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so </a:t>
            </a:r>
            <a:r>
              <a:rPr lang="en-SG" sz="2400" dirty="0" err="1">
                <a:latin typeface="Times New Roman" panose="02020603050405020304" pitchFamily="18" charset="0"/>
                <a:cs typeface="Times New Roman" panose="02020603050405020304" pitchFamily="18" charset="0"/>
              </a:rPr>
              <a:t>sánh</a:t>
            </a:r>
            <a:r>
              <a:rPr lang="en-SG" sz="2400" dirty="0">
                <a:latin typeface="Times New Roman" panose="02020603050405020304" pitchFamily="18" charset="0"/>
                <a:cs typeface="Times New Roman" panose="02020603050405020304" pitchFamily="18" charset="0"/>
              </a:rPr>
              <a:t>.</a:t>
            </a:r>
          </a:p>
          <a:p>
            <a:pPr marL="0" indent="0" algn="just">
              <a:buNone/>
            </a:pP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tổng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hợp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kê</a:t>
            </a:r>
            <a:r>
              <a:rPr lang="en-SG" sz="2400" dirty="0">
                <a:latin typeface="Times New Roman" panose="02020603050405020304" pitchFamily="18" charset="0"/>
                <a:cs typeface="Times New Roman" panose="02020603050405020304" pitchFamily="18" charset="0"/>
              </a:rPr>
              <a:t>, so </a:t>
            </a:r>
            <a:r>
              <a:rPr lang="en-SG" sz="2400" dirty="0" err="1">
                <a:latin typeface="Times New Roman" panose="02020603050405020304" pitchFamily="18" charset="0"/>
                <a:cs typeface="Times New Roman" panose="02020603050405020304" pitchFamily="18" charset="0"/>
              </a:rPr>
              <a:t>sánh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học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đồ</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hóa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mô</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hóa</a:t>
            </a:r>
            <a:r>
              <a:rPr lang="en-SG" sz="2400" dirty="0">
                <a:latin typeface="Times New Roman" panose="02020603050405020304" pitchFamily="18" charset="0"/>
                <a:cs typeface="Times New Roman" panose="02020603050405020304" pitchFamily="18" charset="0"/>
              </a:rPr>
              <a:t>…</a:t>
            </a:r>
          </a:p>
          <a:p>
            <a:pPr marL="0" indent="0" algn="just">
              <a:buNone/>
            </a:pP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Phương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tổng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tiễn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tiễn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trị</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a:xfrm>
            <a:off x="7917794" y="6198697"/>
            <a:ext cx="2844800" cy="365125"/>
          </a:xfrm>
        </p:spPr>
        <p:txBody>
          <a:bodyPr/>
          <a:lstStyle/>
          <a:p>
            <a:fld id="{51245A86-C243-4095-BDC1-16B7CA4D0898}" type="slidenum">
              <a:rPr lang="en-US" sz="2000" smtClean="0"/>
              <a:t>24</a:t>
            </a:fld>
            <a:endParaRPr lang="en-US" sz="2000"/>
          </a:p>
        </p:txBody>
      </p:sp>
    </p:spTree>
    <p:extLst>
      <p:ext uri="{BB962C8B-B14F-4D97-AF65-F5344CB8AC3E}">
        <p14:creationId xmlns:p14="http://schemas.microsoft.com/office/powerpoint/2010/main" val="75841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80" y="419339"/>
            <a:ext cx="11423176" cy="685752"/>
          </a:xfrm>
        </p:spPr>
        <p:txBody>
          <a:bodyPr>
            <a:noAutofit/>
          </a:bodyPr>
          <a:lstStyle/>
          <a:p>
            <a:r>
              <a:rPr lang="en-SG" sz="2800" b="1" dirty="0">
                <a:latin typeface="Times New Roman" panose="02020603050405020304" pitchFamily="18" charset="0"/>
                <a:cs typeface="Times New Roman" panose="02020603050405020304" pitchFamily="18" charset="0"/>
              </a:rPr>
              <a:t>3. Ý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việc</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nghiên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cứu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khoa </a:t>
            </a:r>
            <a:r>
              <a:rPr lang="en-SG" sz="2800" b="1" dirty="0" err="1">
                <a:latin typeface="Times New Roman" panose="02020603050405020304" pitchFamily="18" charset="0"/>
                <a:cs typeface="Times New Roman" panose="02020603050405020304" pitchFamily="18" charset="0"/>
              </a:rPr>
              <a:t>học</a:t>
            </a:r>
            <a:endParaRPr lang="en-SG" sz="2800" dirty="0"/>
          </a:p>
        </p:txBody>
      </p:sp>
      <p:sp>
        <p:nvSpPr>
          <p:cNvPr id="3" name="Content Placeholder 2"/>
          <p:cNvSpPr>
            <a:spLocks noGrp="1"/>
          </p:cNvSpPr>
          <p:nvPr>
            <p:ph idx="1"/>
          </p:nvPr>
        </p:nvSpPr>
        <p:spPr>
          <a:xfrm>
            <a:off x="1091381" y="1417020"/>
            <a:ext cx="10441858" cy="4636939"/>
          </a:xfrm>
        </p:spPr>
        <p:txBody>
          <a:bodyPr>
            <a:normAutofit fontScale="62500" lnSpcReduction="20000"/>
          </a:bodyPr>
          <a:lstStyle/>
          <a:p>
            <a:pPr marL="0" indent="0" algn="just">
              <a:lnSpc>
                <a:spcPct val="120000"/>
              </a:lnSpc>
              <a:buNone/>
            </a:pPr>
            <a:r>
              <a:rPr lang="en-SG" sz="4000" i="1" dirty="0">
                <a:latin typeface="Times New Roman" panose="02020603050405020304" pitchFamily="18" charset="0"/>
                <a:cs typeface="Times New Roman" panose="02020603050405020304" pitchFamily="18" charset="0"/>
              </a:rPr>
              <a:t>a. </a:t>
            </a:r>
            <a:r>
              <a:rPr lang="en-SG" sz="4000" i="1" dirty="0" err="1">
                <a:latin typeface="Times New Roman" panose="02020603050405020304" pitchFamily="18" charset="0"/>
                <a:cs typeface="Times New Roman" panose="02020603050405020304" pitchFamily="18" charset="0"/>
              </a:rPr>
              <a:t>Về</a:t>
            </a:r>
            <a:r>
              <a:rPr lang="en-SG" sz="4000" i="1" dirty="0">
                <a:latin typeface="Times New Roman" panose="02020603050405020304" pitchFamily="18" charset="0"/>
                <a:cs typeface="Times New Roman" panose="02020603050405020304" pitchFamily="18" charset="0"/>
              </a:rPr>
              <a:t> </a:t>
            </a:r>
            <a:r>
              <a:rPr lang="en-SG" sz="4000" i="1" dirty="0" err="1">
                <a:latin typeface="Times New Roman" panose="02020603050405020304" pitchFamily="18" charset="0"/>
                <a:cs typeface="Times New Roman" panose="02020603050405020304" pitchFamily="18" charset="0"/>
              </a:rPr>
              <a:t>mặt</a:t>
            </a:r>
            <a:r>
              <a:rPr lang="en-SG" sz="4000" i="1" dirty="0">
                <a:latin typeface="Times New Roman" panose="02020603050405020304" pitchFamily="18" charset="0"/>
                <a:cs typeface="Times New Roman" panose="02020603050405020304" pitchFamily="18" charset="0"/>
              </a:rPr>
              <a:t> </a:t>
            </a:r>
            <a:r>
              <a:rPr lang="en-SG" sz="4000" i="1" dirty="0" err="1">
                <a:latin typeface="Times New Roman" panose="02020603050405020304" pitchFamily="18" charset="0"/>
                <a:cs typeface="Times New Roman" panose="02020603050405020304" pitchFamily="18" charset="0"/>
              </a:rPr>
              <a:t>lý</a:t>
            </a:r>
            <a:r>
              <a:rPr lang="en-SG" sz="4000" i="1" dirty="0">
                <a:latin typeface="Times New Roman" panose="02020603050405020304" pitchFamily="18" charset="0"/>
                <a:cs typeface="Times New Roman" panose="02020603050405020304" pitchFamily="18" charset="0"/>
              </a:rPr>
              <a:t> </a:t>
            </a:r>
            <a:r>
              <a:rPr lang="en-SG" sz="4000" i="1" dirty="0" err="1">
                <a:latin typeface="Times New Roman" panose="02020603050405020304" pitchFamily="18" charset="0"/>
                <a:cs typeface="Times New Roman" panose="02020603050405020304" pitchFamily="18" charset="0"/>
              </a:rPr>
              <a:t>luận</a:t>
            </a:r>
            <a:endParaRPr lang="en-SG" sz="4000" dirty="0">
              <a:latin typeface="Times New Roman" panose="02020603050405020304" pitchFamily="18" charset="0"/>
              <a:cs typeface="Times New Roman" panose="02020603050405020304" pitchFamily="18" charset="0"/>
            </a:endParaRPr>
          </a:p>
          <a:p>
            <a:pPr marL="0" indent="511175" algn="just">
              <a:lnSpc>
                <a:spcPct val="120000"/>
              </a:lnSpc>
              <a:buNone/>
            </a:pP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Trang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bị</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những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nhận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thức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chính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trị</a:t>
            </a:r>
            <a:r>
              <a:rPr lang="en-SG" sz="4000" dirty="0">
                <a:latin typeface="Times New Roman" panose="02020603050405020304" pitchFamily="18" charset="0"/>
                <a:cs typeface="Times New Roman" panose="02020603050405020304" pitchFamily="18" charset="0"/>
              </a:rPr>
              <a:t> - </a:t>
            </a:r>
            <a:r>
              <a:rPr lang="en-SG" sz="4000" dirty="0" err="1">
                <a:latin typeface="Times New Roman" panose="02020603050405020304" pitchFamily="18" charset="0"/>
                <a:cs typeface="Times New Roman" panose="02020603050405020304" pitchFamily="18" charset="0"/>
              </a:rPr>
              <a:t>xã</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hội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phương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pháp</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luận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khoa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học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quá</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trình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tất</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yếu</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lịch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sử</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dẫn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đến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sự</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hình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thành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phát</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triển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hình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thái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kinh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tế</a:t>
            </a:r>
            <a:r>
              <a:rPr lang="en-SG" sz="4000" dirty="0">
                <a:latin typeface="Times New Roman" panose="02020603050405020304" pitchFamily="18" charset="0"/>
                <a:cs typeface="Times New Roman" panose="02020603050405020304" pitchFamily="18" charset="0"/>
              </a:rPr>
              <a:t> - </a:t>
            </a:r>
            <a:r>
              <a:rPr lang="en-SG" sz="4000" dirty="0" err="1">
                <a:latin typeface="Times New Roman" panose="02020603050405020304" pitchFamily="18" charset="0"/>
                <a:cs typeface="Times New Roman" panose="02020603050405020304" pitchFamily="18" charset="0"/>
              </a:rPr>
              <a:t>xã</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hội</a:t>
            </a:r>
            <a:r>
              <a:rPr lang="en-SG" sz="4000" dirty="0">
                <a:latin typeface="Times New Roman" panose="02020603050405020304" pitchFamily="18" charset="0"/>
                <a:cs typeface="Times New Roman" panose="02020603050405020304" pitchFamily="18" charset="0"/>
              </a:rPr>
              <a:t> CSCN, </a:t>
            </a:r>
            <a:r>
              <a:rPr lang="en-SG" sz="4000" dirty="0" err="1">
                <a:latin typeface="Times New Roman" panose="02020603050405020304" pitchFamily="18" charset="0"/>
                <a:cs typeface="Times New Roman" panose="02020603050405020304" pitchFamily="18" charset="0"/>
              </a:rPr>
              <a:t>giải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phóng</a:t>
            </a:r>
            <a:r>
              <a:rPr lang="en-SG" sz="4000" dirty="0">
                <a:latin typeface="Times New Roman" panose="02020603050405020304" pitchFamily="18" charset="0"/>
                <a:cs typeface="Times New Roman" panose="02020603050405020304" pitchFamily="18" charset="0"/>
              </a:rPr>
              <a:t> XH, </a:t>
            </a:r>
            <a:r>
              <a:rPr lang="en-SG" sz="4000" dirty="0" err="1">
                <a:latin typeface="Times New Roman" panose="02020603050405020304" pitchFamily="18" charset="0"/>
                <a:cs typeface="Times New Roman" panose="02020603050405020304" pitchFamily="18" charset="0"/>
              </a:rPr>
              <a:t>giải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phóng</a:t>
            </a:r>
            <a:r>
              <a:rPr lang="en-SG" sz="4000" dirty="0">
                <a:latin typeface="Times New Roman" panose="02020603050405020304" pitchFamily="18" charset="0"/>
                <a:cs typeface="Times New Roman" panose="02020603050405020304" pitchFamily="18" charset="0"/>
              </a:rPr>
              <a:t> con </a:t>
            </a:r>
            <a:r>
              <a:rPr lang="en-SG" sz="4000" dirty="0" err="1">
                <a:latin typeface="Times New Roman" panose="02020603050405020304" pitchFamily="18" charset="0"/>
                <a:cs typeface="Times New Roman" panose="02020603050405020304" pitchFamily="18" charset="0"/>
              </a:rPr>
              <a:t>người</a:t>
            </a:r>
            <a:r>
              <a:rPr lang="en-SG" sz="4000" dirty="0">
                <a:latin typeface="Times New Roman" panose="02020603050405020304" pitchFamily="18" charset="0"/>
                <a:cs typeface="Times New Roman" panose="02020603050405020304" pitchFamily="18" charset="0"/>
              </a:rPr>
              <a:t>. </a:t>
            </a:r>
          </a:p>
          <a:p>
            <a:pPr marL="0" indent="511175" algn="just">
              <a:lnSpc>
                <a:spcPct val="120000"/>
              </a:lnSpc>
              <a:buNone/>
            </a:pP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Góp</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phần</a:t>
            </a:r>
            <a:r>
              <a:rPr lang="en-SG" sz="4000" dirty="0">
                <a:latin typeface="Times New Roman" panose="02020603050405020304" pitchFamily="18" charset="0"/>
                <a:cs typeface="Times New Roman" panose="02020603050405020304" pitchFamily="18" charset="0"/>
              </a:rPr>
              <a:t> định </a:t>
            </a:r>
            <a:r>
              <a:rPr lang="en-SG" sz="4000" dirty="0" err="1">
                <a:latin typeface="Times New Roman" panose="02020603050405020304" pitchFamily="18" charset="0"/>
                <a:cs typeface="Times New Roman" panose="02020603050405020304" pitchFamily="18" charset="0"/>
              </a:rPr>
              <a:t>hướng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chính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trị</a:t>
            </a:r>
            <a:r>
              <a:rPr lang="en-SG" sz="4000" dirty="0">
                <a:latin typeface="Times New Roman" panose="02020603050405020304" pitchFamily="18" charset="0"/>
                <a:cs typeface="Times New Roman" panose="02020603050405020304" pitchFamily="18" charset="0"/>
              </a:rPr>
              <a:t> - </a:t>
            </a:r>
            <a:r>
              <a:rPr lang="en-SG" sz="4000" dirty="0" err="1">
                <a:latin typeface="Times New Roman" panose="02020603050405020304" pitchFamily="18" charset="0"/>
                <a:cs typeface="Times New Roman" panose="02020603050405020304" pitchFamily="18" charset="0"/>
              </a:rPr>
              <a:t>xã</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hội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cho</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hoạt</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động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thực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tiễn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của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Đảng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cộng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sản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nước</a:t>
            </a:r>
            <a:r>
              <a:rPr lang="en-SG" sz="4000" dirty="0">
                <a:latin typeface="Times New Roman" panose="02020603050405020304" pitchFamily="18" charset="0"/>
                <a:cs typeface="Times New Roman" panose="02020603050405020304" pitchFamily="18" charset="0"/>
              </a:rPr>
              <a:t> XHCN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dân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trong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cách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mạng</a:t>
            </a:r>
            <a:r>
              <a:rPr lang="en-SG" sz="4000" dirty="0">
                <a:latin typeface="Times New Roman" panose="02020603050405020304" pitchFamily="18" charset="0"/>
                <a:cs typeface="Times New Roman" panose="02020603050405020304" pitchFamily="18" charset="0"/>
              </a:rPr>
              <a:t> XHCN, </a:t>
            </a:r>
            <a:r>
              <a:rPr lang="en-SG" sz="4000" dirty="0" err="1">
                <a:latin typeface="Times New Roman" panose="02020603050405020304" pitchFamily="18" charset="0"/>
                <a:cs typeface="Times New Roman" panose="02020603050405020304" pitchFamily="18" charset="0"/>
              </a:rPr>
              <a:t>trong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công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cuộc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xây</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dựng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bảo</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vệ</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tổ</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quốc</a:t>
            </a:r>
            <a:r>
              <a:rPr lang="en-SG" sz="4000" dirty="0">
                <a:latin typeface="Times New Roman" panose="02020603050405020304" pitchFamily="18" charset="0"/>
                <a:cs typeface="Times New Roman" panose="02020603050405020304" pitchFamily="18" charset="0"/>
              </a:rPr>
              <a:t>.</a:t>
            </a:r>
          </a:p>
          <a:p>
            <a:pPr marL="0" indent="511175" algn="just">
              <a:lnSpc>
                <a:spcPct val="120000"/>
              </a:lnSpc>
              <a:buNone/>
            </a:pP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Trang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bị</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nhận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thức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khoa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học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để</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người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học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có</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căn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cứ</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nhận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thức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khoa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học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để</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cảnh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giác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tích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đúng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đấu</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tranh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chống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lại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những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nhận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thức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sai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lệch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những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tuyên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truyền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chống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phá</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của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chủ</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nghĩa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đế</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quốc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bọn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phản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động</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đi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ngược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lại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xu</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thế</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lợi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ích</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của</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dân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dân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tộc</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và</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nhân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loại</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tiến</a:t>
            </a:r>
            <a:r>
              <a:rPr lang="en-SG" sz="4000" dirty="0">
                <a:latin typeface="Times New Roman" panose="02020603050405020304" pitchFamily="18" charset="0"/>
                <a:cs typeface="Times New Roman" panose="02020603050405020304" pitchFamily="18" charset="0"/>
              </a:rPr>
              <a:t> </a:t>
            </a:r>
            <a:r>
              <a:rPr lang="en-SG" sz="4000" dirty="0" err="1">
                <a:latin typeface="Times New Roman" panose="02020603050405020304" pitchFamily="18" charset="0"/>
                <a:cs typeface="Times New Roman" panose="02020603050405020304" pitchFamily="18" charset="0"/>
              </a:rPr>
              <a:t>bộ</a:t>
            </a:r>
            <a:r>
              <a:rPr lang="en-SG" sz="40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a:xfrm>
            <a:off x="7933558" y="6167165"/>
            <a:ext cx="2844800" cy="365125"/>
          </a:xfrm>
        </p:spPr>
        <p:txBody>
          <a:bodyPr/>
          <a:lstStyle/>
          <a:p>
            <a:fld id="{51245A86-C243-4095-BDC1-16B7CA4D0898}" type="slidenum">
              <a:rPr lang="en-US" sz="2000" smtClean="0"/>
              <a:t>25</a:t>
            </a:fld>
            <a:endParaRPr lang="en-US" sz="2000"/>
          </a:p>
        </p:txBody>
      </p:sp>
    </p:spTree>
    <p:extLst>
      <p:ext uri="{BB962C8B-B14F-4D97-AF65-F5344CB8AC3E}">
        <p14:creationId xmlns:p14="http://schemas.microsoft.com/office/powerpoint/2010/main" val="206758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604" y="646887"/>
            <a:ext cx="11255266" cy="1143000"/>
          </a:xfrm>
        </p:spPr>
        <p:txBody>
          <a:bodyPr>
            <a:normAutofit/>
          </a:bodyPr>
          <a:lstStyle/>
          <a:p>
            <a:r>
              <a:rPr lang="en-SG" sz="2800" b="1" dirty="0">
                <a:latin typeface="Times New Roman" panose="02020603050405020304" pitchFamily="18" charset="0"/>
                <a:cs typeface="Times New Roman" panose="02020603050405020304" pitchFamily="18" charset="0"/>
              </a:rPr>
              <a:t>3. Ý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việc</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nghiên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cứu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khoa </a:t>
            </a:r>
            <a:r>
              <a:rPr lang="en-SG" sz="2800" b="1" dirty="0" err="1">
                <a:latin typeface="Times New Roman" panose="02020603050405020304" pitchFamily="18" charset="0"/>
                <a:cs typeface="Times New Roman" panose="02020603050405020304" pitchFamily="18" charset="0"/>
              </a:rPr>
              <a:t>học</a:t>
            </a:r>
            <a:br>
              <a:rPr lang="en-SG" sz="2800" dirty="0">
                <a:latin typeface="Times New Roman" panose="02020603050405020304" pitchFamily="18" charset="0"/>
                <a:cs typeface="Times New Roman" panose="02020603050405020304" pitchFamily="18" charset="0"/>
              </a:rPr>
            </a:br>
            <a:endParaRPr lang="en-SG" sz="2800" dirty="0"/>
          </a:p>
        </p:txBody>
      </p:sp>
      <p:sp>
        <p:nvSpPr>
          <p:cNvPr id="3" name="Content Placeholder 2"/>
          <p:cNvSpPr>
            <a:spLocks noGrp="1"/>
          </p:cNvSpPr>
          <p:nvPr>
            <p:ph idx="1"/>
          </p:nvPr>
        </p:nvSpPr>
        <p:spPr>
          <a:xfrm>
            <a:off x="719619" y="1426780"/>
            <a:ext cx="10815484" cy="4525963"/>
          </a:xfrm>
        </p:spPr>
        <p:txBody>
          <a:bodyPr>
            <a:normAutofit/>
          </a:bodyPr>
          <a:lstStyle/>
          <a:p>
            <a:pPr marL="0" indent="403225" algn="just">
              <a:lnSpc>
                <a:spcPct val="120000"/>
              </a:lnSpc>
              <a:buNone/>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mặt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thực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tiễn</a:t>
            </a:r>
            <a:r>
              <a:rPr lang="en-SG" sz="2800" i="1" dirty="0">
                <a:latin typeface="Times New Roman" panose="02020603050405020304" pitchFamily="18" charset="0"/>
                <a:cs typeface="Times New Roman" panose="02020603050405020304" pitchFamily="18" charset="0"/>
              </a:rPr>
              <a:t>:</a:t>
            </a:r>
            <a:endParaRPr lang="en-SG" sz="2800" dirty="0">
              <a:latin typeface="Times New Roman" panose="02020603050405020304" pitchFamily="18" charset="0"/>
              <a:cs typeface="Times New Roman" panose="02020603050405020304" pitchFamily="18" charset="0"/>
            </a:endParaRPr>
          </a:p>
          <a:p>
            <a:pPr marL="0" indent="403225" algn="just">
              <a:lnSpc>
                <a:spcPct val="12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cố</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niềm</a:t>
            </a:r>
            <a:r>
              <a:rPr lang="en-SG" sz="2800" dirty="0">
                <a:latin typeface="Times New Roman" panose="02020603050405020304" pitchFamily="18" charset="0"/>
                <a:cs typeface="Times New Roman" panose="02020603050405020304" pitchFamily="18" charset="0"/>
              </a:rPr>
              <a:t> tin </a:t>
            </a:r>
            <a:r>
              <a:rPr lang="en-SG" sz="2800" dirty="0" err="1">
                <a:latin typeface="Times New Roman" panose="02020603050405020304" pitchFamily="18" charset="0"/>
                <a:cs typeface="Times New Roman" panose="02020603050405020304" pitchFamily="18" charset="0"/>
              </a:rPr>
              <a:t>vào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lợi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yếu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CNXH, CNCS </a:t>
            </a:r>
            <a:r>
              <a:rPr lang="en-SG" sz="2800" dirty="0" err="1">
                <a:latin typeface="Times New Roman" panose="02020603050405020304" pitchFamily="18" charset="0"/>
                <a:cs typeface="Times New Roman" panose="02020603050405020304" pitchFamily="18" charset="0"/>
              </a:rPr>
              <a:t>trên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phạm</a:t>
            </a:r>
            <a:r>
              <a:rPr lang="en-SG" sz="2800" dirty="0">
                <a:latin typeface="Times New Roman" panose="02020603050405020304" pitchFamily="18" charset="0"/>
                <a:cs typeface="Times New Roman" panose="02020603050405020304" pitchFamily="18" charset="0"/>
              </a:rPr>
              <a:t> vi </a:t>
            </a:r>
            <a:r>
              <a:rPr lang="en-SG" sz="2800" dirty="0" err="1">
                <a:latin typeface="Times New Roman" panose="02020603050405020304" pitchFamily="18" charset="0"/>
                <a:cs typeface="Times New Roman" panose="02020603050405020304" pitchFamily="18" charset="0"/>
              </a:rPr>
              <a:t>toàn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thế</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giới</a:t>
            </a:r>
            <a:r>
              <a:rPr lang="en-SG" sz="2800" dirty="0">
                <a:latin typeface="Times New Roman" panose="02020603050405020304" pitchFamily="18" charset="0"/>
                <a:cs typeface="Times New Roman" panose="02020603050405020304" pitchFamily="18" charset="0"/>
              </a:rPr>
              <a:t>.</a:t>
            </a:r>
          </a:p>
          <a:p>
            <a:pPr marL="0" indent="403225" algn="just">
              <a:lnSpc>
                <a:spcPct val="12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Trên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cơ</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sở</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khoa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giúp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thành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niềm</a:t>
            </a:r>
            <a:r>
              <a:rPr lang="en-SG" sz="2800" dirty="0">
                <a:latin typeface="Times New Roman" panose="02020603050405020304" pitchFamily="18" charset="0"/>
                <a:cs typeface="Times New Roman" panose="02020603050405020304" pitchFamily="18" charset="0"/>
              </a:rPr>
              <a:t> tin </a:t>
            </a:r>
            <a:r>
              <a:rPr lang="en-SG" sz="2800" dirty="0" err="1">
                <a:latin typeface="Times New Roman" panose="02020603050405020304" pitchFamily="18" charset="0"/>
                <a:cs typeface="Times New Roman" panose="02020603050405020304" pitchFamily="18" charset="0"/>
              </a:rPr>
              <a:t>khoa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mục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tiêu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lý</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tưởng</a:t>
            </a:r>
            <a:r>
              <a:rPr lang="en-SG" sz="2800" dirty="0">
                <a:latin typeface="Times New Roman" panose="02020603050405020304" pitchFamily="18" charset="0"/>
                <a:cs typeface="Times New Roman" panose="02020603050405020304" pitchFamily="18" charset="0"/>
              </a:rPr>
              <a:t> XHCN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con </a:t>
            </a:r>
            <a:r>
              <a:rPr lang="en-SG" sz="2800" dirty="0" err="1">
                <a:latin typeface="Times New Roman" panose="02020603050405020304" pitchFamily="18" charset="0"/>
                <a:cs typeface="Times New Roman" panose="02020603050405020304" pitchFamily="18" charset="0"/>
              </a:rPr>
              <a:t>đường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lên</a:t>
            </a:r>
            <a:r>
              <a:rPr lang="en-SG" sz="2800" dirty="0">
                <a:latin typeface="Times New Roman" panose="02020603050405020304" pitchFamily="18" charset="0"/>
                <a:cs typeface="Times New Roman" panose="02020603050405020304" pitchFamily="18" charset="0"/>
              </a:rPr>
              <a:t> CNXH </a:t>
            </a:r>
            <a:r>
              <a:rPr lang="en-SG" sz="2800" dirty="0" err="1">
                <a:latin typeface="Times New Roman" panose="02020603050405020304" pitchFamily="18" charset="0"/>
                <a:cs typeface="Times New Roman" panose="02020603050405020304" pitchFamily="18" charset="0"/>
              </a:rPr>
              <a:t>mà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Đảng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Việt</a:t>
            </a:r>
            <a:r>
              <a:rPr lang="en-SG" sz="2800" dirty="0">
                <a:latin typeface="Times New Roman" panose="02020603050405020304" pitchFamily="18" charset="0"/>
                <a:cs typeface="Times New Roman" panose="02020603050405020304" pitchFamily="18" charset="0"/>
              </a:rPr>
              <a:t> Nam </a:t>
            </a:r>
            <a:r>
              <a:rPr lang="en-SG" sz="2800" dirty="0" err="1">
                <a:latin typeface="Times New Roman" panose="02020603050405020304" pitchFamily="18" charset="0"/>
                <a:cs typeface="Times New Roman" panose="02020603050405020304" pitchFamily="18" charset="0"/>
              </a:rPr>
              <a:t>đã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lựa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chọn</a:t>
            </a:r>
            <a:r>
              <a:rPr lang="en-SG" sz="2800" dirty="0">
                <a:latin typeface="Times New Roman" panose="02020603050405020304" pitchFamily="18" charset="0"/>
                <a:cs typeface="Times New Roman" panose="02020603050405020304" pitchFamily="18" charset="0"/>
              </a:rPr>
              <a:t>.</a:t>
            </a:r>
          </a:p>
          <a:p>
            <a:pPr marL="0" indent="403225" algn="just">
              <a:lnSpc>
                <a:spcPct val="12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Giúp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rõ</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được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nhiệm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đối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với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nghiệp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dựng</a:t>
            </a:r>
            <a:r>
              <a:rPr lang="en-SG" sz="2800" dirty="0">
                <a:latin typeface="Times New Roman" panose="02020603050405020304" pitchFamily="18" charset="0"/>
                <a:cs typeface="Times New Roman" panose="02020603050405020304" pitchFamily="18" charset="0"/>
              </a:rPr>
              <a:t> CNXH ở </a:t>
            </a:r>
            <a:r>
              <a:rPr lang="en-SG" sz="2800" dirty="0" err="1">
                <a:latin typeface="Times New Roman" panose="02020603050405020304" pitchFamily="18" charset="0"/>
                <a:cs typeface="Times New Roman" panose="02020603050405020304" pitchFamily="18" charset="0"/>
              </a:rPr>
              <a:t>Việt</a:t>
            </a:r>
            <a:r>
              <a:rPr lang="en-SG" sz="2800" dirty="0">
                <a:latin typeface="Times New Roman" panose="02020603050405020304" pitchFamily="18" charset="0"/>
                <a:cs typeface="Times New Roman" panose="02020603050405020304" pitchFamily="18" charset="0"/>
              </a:rPr>
              <a:t> Nam.</a:t>
            </a:r>
          </a:p>
          <a:p>
            <a:pPr marL="0" indent="403225"/>
            <a:endParaRPr lang="en-SG" sz="2800" dirty="0"/>
          </a:p>
        </p:txBody>
      </p:sp>
      <p:sp>
        <p:nvSpPr>
          <p:cNvPr id="4" name="Slide Number Placeholder 3"/>
          <p:cNvSpPr>
            <a:spLocks noGrp="1"/>
          </p:cNvSpPr>
          <p:nvPr>
            <p:ph type="sldNum" sz="quarter" idx="12"/>
          </p:nvPr>
        </p:nvSpPr>
        <p:spPr>
          <a:xfrm>
            <a:off x="7886265" y="6198696"/>
            <a:ext cx="2844800" cy="365125"/>
          </a:xfrm>
        </p:spPr>
        <p:txBody>
          <a:bodyPr/>
          <a:lstStyle/>
          <a:p>
            <a:fld id="{51245A86-C243-4095-BDC1-16B7CA4D0898}" type="slidenum">
              <a:rPr lang="en-US" sz="2000" smtClean="0"/>
              <a:t>26</a:t>
            </a:fld>
            <a:endParaRPr lang="en-US" sz="2000"/>
          </a:p>
        </p:txBody>
      </p:sp>
    </p:spTree>
    <p:extLst>
      <p:ext uri="{BB962C8B-B14F-4D97-AF65-F5344CB8AC3E}">
        <p14:creationId xmlns:p14="http://schemas.microsoft.com/office/powerpoint/2010/main" val="335795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ble Wave 1"/>
          <p:cNvSpPr/>
          <p:nvPr/>
        </p:nvSpPr>
        <p:spPr>
          <a:xfrm>
            <a:off x="2447003" y="1552882"/>
            <a:ext cx="7374193" cy="3676035"/>
          </a:xfrm>
          <a:prstGeom prst="doubleWave">
            <a:avLst>
              <a:gd name="adj1" fmla="val 6250"/>
              <a:gd name="adj2" fmla="val -2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5400" dirty="0">
                <a:solidFill>
                  <a:srgbClr val="FF0000"/>
                </a:solidFill>
                <a:latin typeface="Times New Roman" panose="02020603050405020304" pitchFamily="18" charset="0"/>
                <a:cs typeface="Times New Roman" panose="02020603050405020304" pitchFamily="18" charset="0"/>
              </a:rPr>
              <a:t>HẾT CHƯƠNG 1</a:t>
            </a:r>
          </a:p>
        </p:txBody>
      </p:sp>
      <p:sp>
        <p:nvSpPr>
          <p:cNvPr id="3" name="Slide Number Placeholder 2"/>
          <p:cNvSpPr>
            <a:spLocks noGrp="1"/>
          </p:cNvSpPr>
          <p:nvPr>
            <p:ph type="sldNum" sz="quarter" idx="12"/>
          </p:nvPr>
        </p:nvSpPr>
        <p:spPr/>
        <p:txBody>
          <a:bodyPr/>
          <a:lstStyle/>
          <a:p>
            <a:fld id="{51245A86-C243-4095-BDC1-16B7CA4D0898}" type="slidenum">
              <a:rPr lang="en-US" smtClean="0"/>
              <a:t>27</a:t>
            </a:fld>
            <a:endParaRPr lang="en-US"/>
          </a:p>
        </p:txBody>
      </p:sp>
    </p:spTree>
    <p:extLst>
      <p:ext uri="{BB962C8B-B14F-4D97-AF65-F5344CB8AC3E}">
        <p14:creationId xmlns:p14="http://schemas.microsoft.com/office/powerpoint/2010/main" val="312446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547013"/>
            <a:ext cx="10972800" cy="1143000"/>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NỘI DUNG</a:t>
            </a:r>
          </a:p>
        </p:txBody>
      </p:sp>
      <p:sp>
        <p:nvSpPr>
          <p:cNvPr id="3" name="Content Placeholder 2"/>
          <p:cNvSpPr>
            <a:spLocks noGrp="1"/>
          </p:cNvSpPr>
          <p:nvPr>
            <p:ph idx="1"/>
          </p:nvPr>
        </p:nvSpPr>
        <p:spPr>
          <a:xfrm>
            <a:off x="1235413" y="1690013"/>
            <a:ext cx="10478366" cy="4525963"/>
          </a:xfrm>
        </p:spPr>
        <p:txBody>
          <a:bodyPr>
            <a:normAutofit/>
          </a:bodyPr>
          <a:lstStyle/>
          <a:p>
            <a:pPr marL="571500" indent="-571500" algn="just">
              <a:lnSpc>
                <a:spcPct val="200000"/>
              </a:lnSpc>
              <a:buAutoNum type="romanUcPeriod"/>
            </a:pP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Chủ</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khoa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r>
              <a:rPr lang="en-US" sz="2800" b="1" dirty="0">
                <a:latin typeface="Times New Roman" panose="02020603050405020304" pitchFamily="18" charset="0"/>
                <a:cs typeface="Times New Roman" panose="02020603050405020304" pitchFamily="18" charset="0"/>
              </a:rPr>
              <a:t> </a:t>
            </a:r>
          </a:p>
          <a:p>
            <a:pPr marL="571500" indent="-571500" algn="just">
              <a:lnSpc>
                <a:spcPct val="200000"/>
              </a:lnSpc>
              <a:buAutoNum type="romanUcPeriod"/>
            </a:pP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đoạn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r>
              <a:rPr lang="en-US" sz="2800" b="1" dirty="0">
                <a:latin typeface="Times New Roman" panose="02020603050405020304" pitchFamily="18" charset="0"/>
                <a:cs typeface="Times New Roman" panose="02020603050405020304" pitchFamily="18" charset="0"/>
              </a:rPr>
              <a:t> cơ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Chủ</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khoa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endParaRPr lang="en-US" sz="2800" b="1" dirty="0">
              <a:latin typeface="Times New Roman" panose="02020603050405020304" pitchFamily="18" charset="0"/>
              <a:cs typeface="Times New Roman" panose="02020603050405020304" pitchFamily="18" charset="0"/>
            </a:endParaRPr>
          </a:p>
          <a:p>
            <a:pPr marL="571500" indent="-571500" algn="just">
              <a:lnSpc>
                <a:spcPct val="200000"/>
              </a:lnSpc>
              <a:buAutoNum type="romanUcPeriod"/>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phương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và ý </a:t>
            </a:r>
            <a:r>
              <a:rPr lang="en-US" sz="2800" b="1" dirty="0" err="1">
                <a:latin typeface="Times New Roman" panose="02020603050405020304" pitchFamily="18" charset="0"/>
                <a:cs typeface="Times New Roman" panose="02020603050405020304" pitchFamily="18" charset="0"/>
              </a:rPr>
              <a:t>nghĩa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việc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cứu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Chủ</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khoa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r>
              <a:rPr lang="en-US" sz="2800"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760138" y="6104103"/>
            <a:ext cx="2844800" cy="365125"/>
          </a:xfrm>
        </p:spPr>
        <p:txBody>
          <a:bodyPr/>
          <a:lstStyle/>
          <a:p>
            <a:fld id="{51245A86-C243-4095-BDC1-16B7CA4D0898}" type="slidenum">
              <a:rPr lang="en-US" sz="2000" smtClean="0"/>
              <a:t>3</a:t>
            </a:fld>
            <a:endParaRPr lang="en-US" sz="2000"/>
          </a:p>
        </p:txBody>
      </p:sp>
    </p:spTree>
    <p:extLst>
      <p:ext uri="{BB962C8B-B14F-4D97-AF65-F5344CB8AC3E}">
        <p14:creationId xmlns:p14="http://schemas.microsoft.com/office/powerpoint/2010/main" val="124906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944" y="539814"/>
            <a:ext cx="10972800" cy="1143000"/>
          </a:xfrm>
        </p:spPr>
        <p:txBody>
          <a:bodyPr>
            <a:normAutofit/>
          </a:bodyPr>
          <a:lstStyle/>
          <a:p>
            <a:r>
              <a:rPr lang="en-US" sz="3200" b="1" dirty="0">
                <a:latin typeface="Times New Roman" panose="02020603050405020304" pitchFamily="18" charset="0"/>
                <a:cs typeface="Times New Roman" panose="02020603050405020304" pitchFamily="18" charset="0"/>
              </a:rPr>
              <a:t>I. SỰ RA ĐỜI CỦA CHỦ NGHĨA XÃ HỘI KHOA HỌC </a:t>
            </a:r>
            <a:br>
              <a:rPr lang="en-US" sz="3200" b="1" dirty="0">
                <a:latin typeface="Times New Roman" panose="02020603050405020304" pitchFamily="18" charset="0"/>
                <a:cs typeface="Times New Roman" panose="02020603050405020304" pitchFamily="18" charset="0"/>
              </a:rPr>
            </a:br>
            <a:endParaRPr lang="en-US" sz="3200" b="1" dirty="0"/>
          </a:p>
        </p:txBody>
      </p:sp>
      <p:sp>
        <p:nvSpPr>
          <p:cNvPr id="3" name="Content Placeholder 2"/>
          <p:cNvSpPr>
            <a:spLocks noGrp="1"/>
          </p:cNvSpPr>
          <p:nvPr>
            <p:ph idx="1"/>
          </p:nvPr>
        </p:nvSpPr>
        <p:spPr>
          <a:xfrm>
            <a:off x="1219200" y="1673670"/>
            <a:ext cx="9990083" cy="4348758"/>
          </a:xfrm>
        </p:spPr>
        <p:txBody>
          <a:bodyPr>
            <a:normAutofit/>
          </a:bodyPr>
          <a:lstStyle/>
          <a:p>
            <a:pPr marL="0" indent="0" algn="just">
              <a:buNone/>
            </a:pP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Hoàn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cảnh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lịch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sử</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ra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đời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endParaRPr lang="en-US" sz="2800" dirty="0">
              <a:latin typeface="Times New Roman" panose="02020603050405020304" pitchFamily="18" charset="0"/>
              <a:cs typeface="Times New Roman" panose="02020603050405020304" pitchFamily="18" charset="0"/>
            </a:endParaRPr>
          </a:p>
          <a:p>
            <a:pPr marL="0" indent="457200" algn="just">
              <a:buNone/>
            </a:pP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Điều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kiện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tế</a:t>
            </a:r>
            <a:r>
              <a:rPr lang="en-SG" sz="2800" i="1" dirty="0">
                <a:latin typeface="Times New Roman" panose="02020603050405020304" pitchFamily="18" charset="0"/>
                <a:cs typeface="Times New Roman" panose="02020603050405020304" pitchFamily="18" charset="0"/>
              </a:rPr>
              <a:t> -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hội</a:t>
            </a:r>
            <a:r>
              <a:rPr lang="en-SG"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457200" algn="just">
              <a:buNone/>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Tiền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khoa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học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nhiên</a:t>
            </a:r>
            <a:r>
              <a:rPr lang="en-SG" sz="2800" i="1" dirty="0">
                <a:latin typeface="Times New Roman" panose="02020603050405020304" pitchFamily="18" charset="0"/>
                <a:cs typeface="Times New Roman" panose="02020603050405020304" pitchFamily="18" charset="0"/>
              </a:rPr>
              <a:t> và </a:t>
            </a:r>
            <a:r>
              <a:rPr lang="en-SG" sz="2800" i="1" dirty="0" err="1">
                <a:latin typeface="Times New Roman" panose="02020603050405020304" pitchFamily="18" charset="0"/>
                <a:cs typeface="Times New Roman" panose="02020603050405020304" pitchFamily="18" charset="0"/>
              </a:rPr>
              <a:t>tư</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tưởng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lý</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a:p>
            <a:pPr marL="0" indent="0" algn="just">
              <a:buNone/>
            </a:pP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Vai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trò</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C.Mác</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Ph.Ăngghen</a:t>
            </a:r>
            <a:endParaRPr lang="en-US" sz="2800" dirty="0">
              <a:latin typeface="Times New Roman" panose="02020603050405020304" pitchFamily="18" charset="0"/>
              <a:cs typeface="Times New Roman" panose="02020603050405020304" pitchFamily="18" charset="0"/>
            </a:endParaRPr>
          </a:p>
          <a:p>
            <a:pPr marL="0" indent="457200" algn="just">
              <a:buNone/>
            </a:pP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chuyển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biến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lập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trường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triết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học</a:t>
            </a:r>
            <a:r>
              <a:rPr lang="en-SG" sz="2800" i="1" dirty="0">
                <a:latin typeface="Times New Roman" panose="02020603050405020304" pitchFamily="18" charset="0"/>
                <a:cs typeface="Times New Roman" panose="02020603050405020304" pitchFamily="18" charset="0"/>
              </a:rPr>
              <a:t> và </a:t>
            </a:r>
            <a:r>
              <a:rPr lang="en-SG" sz="2800" i="1" dirty="0" err="1">
                <a:latin typeface="Times New Roman" panose="02020603050405020304" pitchFamily="18" charset="0"/>
                <a:cs typeface="Times New Roman" panose="02020603050405020304" pitchFamily="18" charset="0"/>
              </a:rPr>
              <a:t>lập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trường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trị</a:t>
            </a:r>
            <a:endParaRPr lang="en-US" sz="2800" dirty="0">
              <a:latin typeface="Times New Roman" panose="02020603050405020304" pitchFamily="18" charset="0"/>
              <a:cs typeface="Times New Roman" panose="02020603050405020304" pitchFamily="18" charset="0"/>
            </a:endParaRPr>
          </a:p>
          <a:p>
            <a:pPr marL="0" indent="457200" algn="just">
              <a:buNone/>
            </a:pPr>
            <a:r>
              <a:rPr lang="en-SG" sz="2800" i="1" dirty="0">
                <a:latin typeface="Times New Roman" panose="02020603050405020304" pitchFamily="18" charset="0"/>
                <a:cs typeface="Times New Roman" panose="02020603050405020304" pitchFamily="18" charset="0"/>
              </a:rPr>
              <a:t>b. Ba </a:t>
            </a:r>
            <a:r>
              <a:rPr lang="en-SG" sz="2800" i="1" dirty="0" err="1">
                <a:latin typeface="Times New Roman" panose="02020603050405020304" pitchFamily="18" charset="0"/>
                <a:cs typeface="Times New Roman" panose="02020603050405020304" pitchFamily="18" charset="0"/>
              </a:rPr>
              <a:t>phát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kiến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vĩ</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C.Mác</a:t>
            </a:r>
            <a:r>
              <a:rPr lang="en-SG" sz="2800" i="1" dirty="0">
                <a:latin typeface="Times New Roman" panose="02020603050405020304" pitchFamily="18" charset="0"/>
                <a:cs typeface="Times New Roman" panose="02020603050405020304" pitchFamily="18" charset="0"/>
              </a:rPr>
              <a:t> và </a:t>
            </a:r>
            <a:r>
              <a:rPr lang="en-SG" sz="2800" i="1" dirty="0" err="1">
                <a:latin typeface="Times New Roman" panose="02020603050405020304" pitchFamily="18" charset="0"/>
                <a:cs typeface="Times New Roman" panose="02020603050405020304" pitchFamily="18" charset="0"/>
              </a:rPr>
              <a:t>Ph.Ăngghen</a:t>
            </a:r>
            <a:r>
              <a:rPr lang="en-SG"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457200" algn="just">
              <a:buNone/>
            </a:pPr>
            <a:r>
              <a:rPr lang="en-SG" sz="2800" i="1" dirty="0">
                <a:latin typeface="Times New Roman" panose="02020603050405020304" pitchFamily="18" charset="0"/>
                <a:cs typeface="Times New Roman" panose="02020603050405020304" pitchFamily="18" charset="0"/>
              </a:rPr>
              <a:t>c. </a:t>
            </a:r>
            <a:r>
              <a:rPr lang="en-SG" sz="2800" i="1" dirty="0" err="1">
                <a:latin typeface="Times New Roman" panose="02020603050405020304" pitchFamily="18" charset="0"/>
                <a:cs typeface="Times New Roman" panose="02020603050405020304" pitchFamily="18" charset="0"/>
              </a:rPr>
              <a:t>Tuyên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cộng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đánh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dấu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ra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hội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khoa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học</a:t>
            </a:r>
            <a:r>
              <a:rPr lang="en-SG"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45720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4731" y="6119868"/>
            <a:ext cx="2844800" cy="365125"/>
          </a:xfrm>
        </p:spPr>
        <p:txBody>
          <a:bodyPr/>
          <a:lstStyle/>
          <a:p>
            <a:fld id="{51245A86-C243-4095-BDC1-16B7CA4D0898}" type="slidenum">
              <a:rPr lang="en-US" sz="2000" smtClean="0"/>
              <a:t>4</a:t>
            </a:fld>
            <a:endParaRPr lang="en-US" sz="2000"/>
          </a:p>
        </p:txBody>
      </p:sp>
    </p:spTree>
    <p:extLst>
      <p:ext uri="{BB962C8B-B14F-4D97-AF65-F5344CB8AC3E}">
        <p14:creationId xmlns:p14="http://schemas.microsoft.com/office/powerpoint/2010/main" val="41819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35" y="526886"/>
            <a:ext cx="10972800" cy="1143000"/>
          </a:xfrm>
        </p:spPr>
        <p:txBody>
          <a:bodyPr>
            <a:normAutofit/>
          </a:bodyPr>
          <a:lstStyle/>
          <a:p>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niệm</a:t>
            </a:r>
            <a:r>
              <a:rPr lang="en-US" sz="3200" b="1" dirty="0">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về</a:t>
            </a:r>
            <a:r>
              <a:rPr lang="en-US" sz="3200" b="1">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a:t>
            </a:r>
            <a:r>
              <a:rPr lang="en-US" sz="3200" b="1">
                <a:latin typeface="Times New Roman" panose="02020603050405020304" pitchFamily="18" charset="0"/>
                <a:cs typeface="Times New Roman" panose="02020603050405020304" pitchFamily="18" charset="0"/>
              </a:rPr>
              <a:t>hủ </a:t>
            </a:r>
            <a:r>
              <a:rPr lang="en-US" sz="3200" b="1" dirty="0" err="1">
                <a:latin typeface="Times New Roman" panose="02020603050405020304" pitchFamily="18" charset="0"/>
                <a:cs typeface="Times New Roman" panose="02020603050405020304" pitchFamily="18" charset="0"/>
              </a:rPr>
              <a:t>nghĩa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hội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khoa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học</a:t>
            </a:r>
            <a:endParaRPr lang="en-US" sz="3200" dirty="0"/>
          </a:p>
        </p:txBody>
      </p:sp>
      <p:sp>
        <p:nvSpPr>
          <p:cNvPr id="3" name="Content Placeholder 2"/>
          <p:cNvSpPr>
            <a:spLocks noGrp="1"/>
          </p:cNvSpPr>
          <p:nvPr>
            <p:ph idx="1"/>
          </p:nvPr>
        </p:nvSpPr>
        <p:spPr>
          <a:xfrm>
            <a:off x="914400" y="1600201"/>
            <a:ext cx="10252953" cy="4525963"/>
          </a:xfrm>
        </p:spPr>
        <p:txBody>
          <a:bodyPr>
            <a:normAutofit lnSpcReduction="10000"/>
          </a:bodyPr>
          <a:lstStyle/>
          <a:p>
            <a:pPr marL="0" indent="361950" algn="just">
              <a:lnSpc>
                <a:spcPct val="150000"/>
              </a:lnSpc>
              <a:buNone/>
            </a:pPr>
            <a:r>
              <a:rPr lang="en-SG" sz="2800" dirty="0">
                <a:latin typeface="Times New Roman" panose="02020603050405020304" pitchFamily="18" charset="0"/>
                <a:cs typeface="Times New Roman" panose="02020603050405020304" pitchFamily="18" charset="0"/>
              </a:rPr>
              <a:t>-</a:t>
            </a:r>
            <a:r>
              <a:rPr lang="en-SG" sz="2800" i="1" dirty="0">
                <a:latin typeface="Times New Roman" panose="02020603050405020304" pitchFamily="18" charset="0"/>
                <a:cs typeface="Times New Roman" panose="02020603050405020304" pitchFamily="18" charset="0"/>
              </a:rPr>
              <a:t> Theo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rộng</a:t>
            </a:r>
            <a:r>
              <a:rPr lang="en-SG" sz="2800" dirty="0">
                <a:latin typeface="Times New Roman" panose="02020603050405020304" pitchFamily="18" charset="0"/>
                <a:cs typeface="Times New Roman" panose="02020603050405020304" pitchFamily="18" charset="0"/>
              </a:rPr>
              <a:t>: CNXHKH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nghĩa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Mác</a:t>
            </a:r>
            <a:r>
              <a:rPr lang="en-SG" sz="2800" dirty="0">
                <a:latin typeface="Times New Roman" panose="02020603050405020304" pitchFamily="18" charset="0"/>
                <a:cs typeface="Times New Roman" panose="02020603050405020304" pitchFamily="18" charset="0"/>
              </a:rPr>
              <a:t> - </a:t>
            </a:r>
            <a:r>
              <a:rPr lang="en-SG" sz="2800" dirty="0" err="1">
                <a:latin typeface="Times New Roman" panose="02020603050405020304" pitchFamily="18" charset="0"/>
                <a:cs typeface="Times New Roman" panose="02020603050405020304" pitchFamily="18" charset="0"/>
              </a:rPr>
              <a:t>Lênin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luận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giải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từ</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góc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triết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kinh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tế</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trị</a:t>
            </a:r>
            <a:r>
              <a:rPr lang="en-SG" sz="2800" dirty="0">
                <a:latin typeface="Times New Roman" panose="02020603050405020304" pitchFamily="18" charset="0"/>
                <a:cs typeface="Times New Roman" panose="02020603050405020304" pitchFamily="18" charset="0"/>
              </a:rPr>
              <a:t> và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trị</a:t>
            </a:r>
            <a:r>
              <a:rPr lang="en-SG" sz="2800" dirty="0">
                <a:latin typeface="Times New Roman" panose="02020603050405020304" pitchFamily="18" charset="0"/>
                <a:cs typeface="Times New Roman" panose="02020603050405020304" pitchFamily="18" charset="0"/>
              </a:rPr>
              <a:t> - </a:t>
            </a:r>
            <a:r>
              <a:rPr lang="en-SG" sz="2800" dirty="0" err="1">
                <a:latin typeface="Times New Roman" panose="02020603050405020304" pitchFamily="18" charset="0"/>
                <a:cs typeface="Times New Roman" panose="02020603050405020304" pitchFamily="18" charset="0"/>
              </a:rPr>
              <a:t>xã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về</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chuyển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biến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từ</a:t>
            </a:r>
            <a:r>
              <a:rPr lang="en-SG" sz="2800" dirty="0">
                <a:latin typeface="Times New Roman" panose="02020603050405020304" pitchFamily="18" charset="0"/>
                <a:cs typeface="Times New Roman" panose="02020603050405020304" pitchFamily="18" charset="0"/>
              </a:rPr>
              <a:t> CNTB </a:t>
            </a:r>
            <a:r>
              <a:rPr lang="en-SG" sz="2800" dirty="0" err="1">
                <a:latin typeface="Times New Roman" panose="02020603050405020304" pitchFamily="18" charset="0"/>
                <a:cs typeface="Times New Roman" panose="02020603050405020304" pitchFamily="18" charset="0"/>
              </a:rPr>
              <a:t>lên</a:t>
            </a:r>
            <a:r>
              <a:rPr lang="en-SG" sz="2800" dirty="0">
                <a:latin typeface="Times New Roman" panose="02020603050405020304" pitchFamily="18" charset="0"/>
                <a:cs typeface="Times New Roman" panose="02020603050405020304" pitchFamily="18" charset="0"/>
              </a:rPr>
              <a:t> CNXH </a:t>
            </a:r>
            <a:r>
              <a:rPr lang="en-SG" sz="2800">
                <a:latin typeface="Times New Roman" panose="02020603050405020304" pitchFamily="18" charset="0"/>
                <a:cs typeface="Times New Roman" panose="02020603050405020304" pitchFamily="18" charset="0"/>
              </a:rPr>
              <a:t>và CNCS.</a:t>
            </a:r>
            <a:endParaRPr lang="en-US" sz="2800" dirty="0">
              <a:latin typeface="Times New Roman" panose="02020603050405020304" pitchFamily="18" charset="0"/>
              <a:cs typeface="Times New Roman" panose="02020603050405020304" pitchFamily="18" charset="0"/>
            </a:endParaRPr>
          </a:p>
          <a:p>
            <a:pPr marL="0" indent="361950" algn="just">
              <a:lnSpc>
                <a:spcPct val="150000"/>
              </a:lnSpc>
              <a:buNone/>
            </a:pPr>
            <a:r>
              <a:rPr lang="en-US" sz="2800">
                <a:latin typeface="Times New Roman" panose="02020603050405020304" pitchFamily="18" charset="0"/>
                <a:cs typeface="Times New Roman" panose="02020603050405020304" pitchFamily="18" charset="0"/>
              </a:rPr>
              <a:t>- </a:t>
            </a:r>
            <a:r>
              <a:rPr lang="en-SG" sz="2800" i="1">
                <a:latin typeface="Times New Roman" panose="02020603050405020304" pitchFamily="18" charset="0"/>
                <a:cs typeface="Times New Roman" panose="02020603050405020304" pitchFamily="18" charset="0"/>
              </a:rPr>
              <a:t>Theo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hẹp</a:t>
            </a:r>
            <a:r>
              <a:rPr lang="en-SG" sz="2800" dirty="0">
                <a:latin typeface="Times New Roman" panose="02020603050405020304" pitchFamily="18" charset="0"/>
                <a:cs typeface="Times New Roman" panose="02020603050405020304" pitchFamily="18" charset="0"/>
              </a:rPr>
              <a:t>: CNXHKH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trong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hợp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thành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nghĩa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Mác</a:t>
            </a:r>
            <a:r>
              <a:rPr lang="en-SG" sz="2800" dirty="0">
                <a:latin typeface="Times New Roman" panose="02020603050405020304" pitchFamily="18" charset="0"/>
                <a:cs typeface="Times New Roman" panose="02020603050405020304" pitchFamily="18" charset="0"/>
              </a:rPr>
              <a:t> - </a:t>
            </a:r>
            <a:r>
              <a:rPr lang="en-SG" sz="2800" dirty="0" err="1">
                <a:latin typeface="Times New Roman" panose="02020603050405020304" pitchFamily="18" charset="0"/>
                <a:cs typeface="Times New Roman" panose="02020603050405020304" pitchFamily="18" charset="0"/>
              </a:rPr>
              <a:t>Lênin</a:t>
            </a:r>
            <a:r>
              <a:rPr lang="en-SG" sz="280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361950" algn="just">
              <a:lnSpc>
                <a:spcPct val="150000"/>
              </a:lnSpc>
              <a:buNone/>
            </a:pPr>
            <a:r>
              <a:rPr lang="en-SG" sz="2800">
                <a:latin typeface="Times New Roman" panose="02020603050405020304" pitchFamily="18" charset="0"/>
                <a:cs typeface="Times New Roman" panose="02020603050405020304" pitchFamily="18" charset="0"/>
              </a:rPr>
              <a:t>Trong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này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Chủ</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nghĩa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khoa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được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nghiên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cứu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theo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nghĩa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hẹp</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a:xfrm>
            <a:off x="7807434" y="6119868"/>
            <a:ext cx="2844800" cy="365125"/>
          </a:xfrm>
        </p:spPr>
        <p:txBody>
          <a:bodyPr/>
          <a:lstStyle/>
          <a:p>
            <a:fld id="{51245A86-C243-4095-BDC1-16B7CA4D0898}" type="slidenum">
              <a:rPr lang="en-US" sz="2000" smtClean="0"/>
              <a:t>5</a:t>
            </a:fld>
            <a:endParaRPr lang="en-US" sz="2000"/>
          </a:p>
        </p:txBody>
      </p:sp>
    </p:spTree>
    <p:extLst>
      <p:ext uri="{BB962C8B-B14F-4D97-AF65-F5344CB8AC3E}">
        <p14:creationId xmlns:p14="http://schemas.microsoft.com/office/powerpoint/2010/main" val="325844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34981"/>
            <a:ext cx="10972800" cy="1143000"/>
          </a:xfrm>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Hoàn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cảnh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lịch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sử</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ra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đời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Điều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kiện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tế</a:t>
            </a:r>
            <a:r>
              <a:rPr lang="en-SG" sz="2800" i="1" dirty="0">
                <a:latin typeface="Times New Roman" panose="02020603050405020304" pitchFamily="18" charset="0"/>
                <a:cs typeface="Times New Roman" panose="02020603050405020304" pitchFamily="18" charset="0"/>
              </a:rPr>
              <a:t> -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hội</a:t>
            </a:r>
            <a:r>
              <a:rPr lang="en-SG" sz="2800" i="1" dirty="0">
                <a:latin typeface="Times New Roman" panose="02020603050405020304" pitchFamily="18" charset="0"/>
                <a:cs typeface="Times New Roman" panose="02020603050405020304" pitchFamily="18" charset="0"/>
              </a:rPr>
              <a:t> </a:t>
            </a:r>
            <a:br>
              <a:rPr lang="en-SG" sz="2800" i="1" dirty="0">
                <a:latin typeface="Times New Roman" panose="02020603050405020304" pitchFamily="18" charset="0"/>
                <a:cs typeface="Times New Roman" panose="02020603050405020304" pitchFamily="18" charset="0"/>
              </a:rPr>
            </a:br>
            <a:br>
              <a:rPr lang="en-US" sz="2800" i="1"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616169" y="1858055"/>
            <a:ext cx="10972800" cy="4525963"/>
          </a:xfrm>
        </p:spPr>
        <p:txBody>
          <a:bodyPr>
            <a:normAutofit/>
          </a:bodyPr>
          <a:lstStyle/>
          <a:p>
            <a:pPr algn="just">
              <a:buFontTx/>
              <a:buChar char="-"/>
            </a:pPr>
            <a:r>
              <a:rPr lang="en-SG" sz="2800" dirty="0" err="1">
                <a:latin typeface="Times New Roman" panose="02020603050405020304" pitchFamily="18" charset="0"/>
                <a:cs typeface="Times New Roman" panose="02020603050405020304" pitchFamily="18" charset="0"/>
              </a:rPr>
              <a:t>Cuộc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mạng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công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nghiệp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phát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triển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phương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sản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xuất</a:t>
            </a:r>
            <a:r>
              <a:rPr lang="en-SG" sz="2800" dirty="0">
                <a:latin typeface="Times New Roman" panose="02020603050405020304" pitchFamily="18" charset="0"/>
                <a:cs typeface="Times New Roman" panose="02020603050405020304" pitchFamily="18" charset="0"/>
              </a:rPr>
              <a:t> TBCN </a:t>
            </a:r>
            <a:r>
              <a:rPr lang="en-SG" sz="2800" dirty="0" err="1">
                <a:latin typeface="Times New Roman" panose="02020603050405020304" pitchFamily="18" charset="0"/>
                <a:cs typeface="Times New Roman" panose="02020603050405020304" pitchFamily="18" charset="0"/>
              </a:rPr>
              <a:t>phát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triển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vượt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bậc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ra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mâu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thuẫn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giữa</a:t>
            </a:r>
            <a:r>
              <a:rPr lang="en-SG" sz="2800" dirty="0">
                <a:latin typeface="Times New Roman" panose="02020603050405020304" pitchFamily="18" charset="0"/>
                <a:cs typeface="Times New Roman" panose="02020603050405020304" pitchFamily="18" charset="0"/>
              </a:rPr>
              <a:t> LLSX </a:t>
            </a:r>
            <a:r>
              <a:rPr lang="en-SG" sz="2800" dirty="0" err="1">
                <a:latin typeface="Times New Roman" panose="02020603050405020304" pitchFamily="18" charset="0"/>
                <a:cs typeface="Times New Roman" panose="02020603050405020304" pitchFamily="18" charset="0"/>
              </a:rPr>
              <a:t>mang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hóa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với</a:t>
            </a:r>
            <a:r>
              <a:rPr lang="en-SG" sz="2800" dirty="0">
                <a:latin typeface="Times New Roman" panose="02020603050405020304" pitchFamily="18" charset="0"/>
                <a:cs typeface="Times New Roman" panose="02020603050405020304" pitchFamily="18" charset="0"/>
              </a:rPr>
              <a:t> QHSX </a:t>
            </a:r>
            <a:r>
              <a:rPr lang="en-SG" sz="2800" dirty="0" err="1">
                <a:latin typeface="Times New Roman" panose="02020603050405020304" pitchFamily="18" charset="0"/>
                <a:cs typeface="Times New Roman" panose="02020603050405020304" pitchFamily="18" charset="0"/>
              </a:rPr>
              <a:t>dựa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trên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chế</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chiếm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hữu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tư</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về</a:t>
            </a:r>
            <a:r>
              <a:rPr lang="en-SG" sz="2800" dirty="0">
                <a:latin typeface="Times New Roman" panose="02020603050405020304" pitchFamily="18" charset="0"/>
                <a:cs typeface="Times New Roman" panose="02020603050405020304" pitchFamily="18" charset="0"/>
              </a:rPr>
              <a:t> TLSX. </a:t>
            </a:r>
            <a:r>
              <a:rPr lang="en-SG" sz="2800" dirty="0" err="1">
                <a:latin typeface="Times New Roman" panose="02020603050405020304" pitchFamily="18" charset="0"/>
                <a:cs typeface="Times New Roman" panose="02020603050405020304" pitchFamily="18" charset="0"/>
              </a:rPr>
              <a:t>Biểu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về</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mặt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mâu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thuẫn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giữa</a:t>
            </a:r>
            <a:r>
              <a:rPr lang="en-SG" sz="2800" dirty="0">
                <a:latin typeface="Times New Roman" panose="02020603050405020304" pitchFamily="18" charset="0"/>
                <a:cs typeface="Times New Roman" panose="02020603050405020304" pitchFamily="18" charset="0"/>
              </a:rPr>
              <a:t> GCCN </a:t>
            </a:r>
            <a:r>
              <a:rPr lang="en-SG" sz="2800" dirty="0" err="1">
                <a:latin typeface="Times New Roman" panose="02020603050405020304" pitchFamily="18" charset="0"/>
                <a:cs typeface="Times New Roman" panose="02020603050405020304" pitchFamily="18" charset="0"/>
              </a:rPr>
              <a:t>với</a:t>
            </a:r>
            <a:r>
              <a:rPr lang="en-SG" sz="2800" dirty="0">
                <a:latin typeface="Times New Roman" panose="02020603050405020304" pitchFamily="18" charset="0"/>
                <a:cs typeface="Times New Roman" panose="02020603050405020304" pitchFamily="18" charset="0"/>
              </a:rPr>
              <a:t> GCTS. </a:t>
            </a:r>
            <a:endParaRPr lang="en-US" sz="2800" dirty="0">
              <a:latin typeface="Times New Roman" panose="02020603050405020304" pitchFamily="18" charset="0"/>
              <a:cs typeface="Times New Roman" panose="02020603050405020304" pitchFamily="18" charset="0"/>
            </a:endParaRPr>
          </a:p>
          <a:p>
            <a:pPr algn="just">
              <a:buFontTx/>
              <a:buChar char="-"/>
            </a:pPr>
            <a:r>
              <a:rPr lang="en-SG" sz="2800" dirty="0" err="1">
                <a:latin typeface="Times New Roman" panose="02020603050405020304" pitchFamily="18" charset="0"/>
                <a:cs typeface="Times New Roman" panose="02020603050405020304" pitchFamily="18" charset="0"/>
              </a:rPr>
              <a:t>Nhiều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phong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trào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đấu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tranh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GCCN </a:t>
            </a:r>
            <a:r>
              <a:rPr lang="en-SG" sz="2800" dirty="0" err="1">
                <a:latin typeface="Times New Roman" panose="02020603050405020304" pitchFamily="18" charset="0"/>
                <a:cs typeface="Times New Roman" panose="02020603050405020304" pitchFamily="18" charset="0"/>
              </a:rPr>
              <a:t>đã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nổ</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ra</a:t>
            </a:r>
            <a:r>
              <a:rPr lang="en-SG" sz="2800" dirty="0">
                <a:latin typeface="Times New Roman" panose="02020603050405020304" pitchFamily="18" charset="0"/>
                <a:cs typeface="Times New Roman" panose="02020603050405020304" pitchFamily="18" charset="0"/>
              </a:rPr>
              <a:t>, GCCN </a:t>
            </a:r>
            <a:r>
              <a:rPr lang="en-SG" sz="2800" dirty="0" err="1">
                <a:latin typeface="Times New Roman" panose="02020603050405020304" pitchFamily="18" charset="0"/>
                <a:cs typeface="Times New Roman" panose="02020603050405020304" pitchFamily="18" charset="0"/>
              </a:rPr>
              <a:t>xuất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với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tư</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lượng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trị</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độc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lập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đòi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hỏi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phải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lý</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luận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mạng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khoa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học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dẫn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đường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mảnh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ra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CNXHKH.</a:t>
            </a: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a:xfrm>
            <a:off x="7775904" y="6151400"/>
            <a:ext cx="2844800" cy="365125"/>
          </a:xfrm>
        </p:spPr>
        <p:txBody>
          <a:bodyPr/>
          <a:lstStyle/>
          <a:p>
            <a:fld id="{51245A86-C243-4095-BDC1-16B7CA4D0898}" type="slidenum">
              <a:rPr lang="en-US" sz="2000" smtClean="0"/>
              <a:t>6</a:t>
            </a:fld>
            <a:endParaRPr lang="en-US" sz="2000"/>
          </a:p>
        </p:txBody>
      </p:sp>
    </p:spTree>
    <p:extLst>
      <p:ext uri="{BB962C8B-B14F-4D97-AF65-F5344CB8AC3E}">
        <p14:creationId xmlns:p14="http://schemas.microsoft.com/office/powerpoint/2010/main" val="172845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391" y="286483"/>
            <a:ext cx="10972800" cy="1196921"/>
          </a:xfrm>
        </p:spPr>
        <p:txBody>
          <a:bodyPr>
            <a:noAutofit/>
          </a:bodyPr>
          <a:lstStyle/>
          <a:p>
            <a:pPr>
              <a:lnSpc>
                <a:spcPct val="130000"/>
              </a:lnSpc>
            </a:pPr>
            <a:br>
              <a:rPr lang="en-SG" sz="2800" b="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Hoàn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cảnh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lịch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sử</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ra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đời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xã</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hội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khoa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học</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Tiền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khoa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học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nhiên</a:t>
            </a:r>
            <a:r>
              <a:rPr lang="en-SG" sz="2800" i="1" dirty="0">
                <a:latin typeface="Times New Roman" panose="02020603050405020304" pitchFamily="18" charset="0"/>
                <a:cs typeface="Times New Roman" panose="02020603050405020304" pitchFamily="18" charset="0"/>
              </a:rPr>
              <a:t> và </a:t>
            </a:r>
            <a:r>
              <a:rPr lang="en-SG" sz="2800" i="1" dirty="0" err="1">
                <a:latin typeface="Times New Roman" panose="02020603050405020304" pitchFamily="18" charset="0"/>
                <a:cs typeface="Times New Roman" panose="02020603050405020304" pitchFamily="18" charset="0"/>
              </a:rPr>
              <a:t>tư</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tưởng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lý</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luận</a:t>
            </a:r>
            <a:br>
              <a:rPr lang="en-US" sz="2800" i="1" dirty="0">
                <a:latin typeface="Times New Roman" panose="02020603050405020304" pitchFamily="18" charset="0"/>
                <a:cs typeface="Times New Roman" panose="02020603050405020304" pitchFamily="18" charset="0"/>
              </a:rPr>
            </a:b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6284642"/>
              </p:ext>
            </p:extLst>
          </p:nvPr>
        </p:nvGraphicFramePr>
        <p:xfrm>
          <a:off x="609600" y="1623848"/>
          <a:ext cx="10972800" cy="4309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955965" y="5299927"/>
            <a:ext cx="10460180" cy="1279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err="1">
                <a:solidFill>
                  <a:schemeClr val="tx1"/>
                </a:solidFill>
                <a:latin typeface="Times New Roman" panose="02020603050405020304" pitchFamily="18" charset="0"/>
                <a:ea typeface="+mj-ea"/>
                <a:cs typeface="Times New Roman" panose="02020603050405020304" pitchFamily="18" charset="0"/>
              </a:rPr>
              <a:t>Tiền</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đề</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khoa</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học</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cho</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sự</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ra</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đời</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của</a:t>
            </a:r>
            <a:r>
              <a:rPr lang="en-US" sz="2800" dirty="0">
                <a:solidFill>
                  <a:schemeClr val="tx1"/>
                </a:solidFill>
                <a:latin typeface="Times New Roman" panose="02020603050405020304" pitchFamily="18" charset="0"/>
                <a:ea typeface="+mj-ea"/>
                <a:cs typeface="Times New Roman" panose="02020603050405020304" pitchFamily="18" charset="0"/>
              </a:rPr>
              <a:t> CNDVBC và CNDVLS</a:t>
            </a:r>
          </a:p>
          <a:p>
            <a:pPr algn="ctr"/>
            <a:r>
              <a:rPr lang="en-US" sz="2800" dirty="0" err="1">
                <a:solidFill>
                  <a:schemeClr val="tx1"/>
                </a:solidFill>
                <a:latin typeface="Times New Roman" panose="02020603050405020304" pitchFamily="18" charset="0"/>
                <a:ea typeface="+mj-ea"/>
                <a:cs typeface="Times New Roman" panose="02020603050405020304" pitchFamily="18" charset="0"/>
              </a:rPr>
              <a:t>Cơ</a:t>
            </a:r>
            <a:r>
              <a:rPr lang="en-US" sz="2800" dirty="0">
                <a:solidFill>
                  <a:schemeClr val="tx1"/>
                </a:solidFill>
                <a:latin typeface="Times New Roman" panose="02020603050405020304" pitchFamily="18" charset="0"/>
                <a:ea typeface="+mj-ea"/>
                <a:cs typeface="Times New Roman" panose="02020603050405020304" pitchFamily="18" charset="0"/>
              </a:rPr>
              <a:t> </a:t>
            </a:r>
            <a:r>
              <a:rPr lang="en-US" sz="2800" dirty="0" err="1">
                <a:solidFill>
                  <a:schemeClr val="tx1"/>
                </a:solidFill>
                <a:latin typeface="Times New Roman" panose="02020603050405020304" pitchFamily="18" charset="0"/>
                <a:ea typeface="+mj-ea"/>
                <a:cs typeface="Times New Roman" panose="02020603050405020304" pitchFamily="18" charset="0"/>
              </a:rPr>
              <a:t>sở</a:t>
            </a:r>
            <a:r>
              <a:rPr lang="en-US" sz="2800" dirty="0">
                <a:solidFill>
                  <a:schemeClr val="tx1"/>
                </a:solidFill>
                <a:latin typeface="Times New Roman" panose="02020603050405020304" pitchFamily="18" charset="0"/>
                <a:ea typeface="+mj-ea"/>
                <a:cs typeface="Times New Roman" panose="02020603050405020304" pitchFamily="18" charset="0"/>
              </a:rPr>
              <a:t> PPL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CNXHKH </a:t>
            </a:r>
            <a:r>
              <a:rPr lang="en-US" sz="2400" dirty="0" err="1">
                <a:latin typeface="Times New Roman" panose="02020603050405020304" pitchFamily="18" charset="0"/>
                <a:cs typeface="Times New Roman" panose="02020603050405020304" pitchFamily="18" charset="0"/>
              </a:rPr>
              <a:t>nghiên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CT-XH</a:t>
            </a:r>
          </a:p>
        </p:txBody>
      </p:sp>
      <p:cxnSp>
        <p:nvCxnSpPr>
          <p:cNvPr id="10" name="Straight Arrow Connector 9"/>
          <p:cNvCxnSpPr/>
          <p:nvPr/>
        </p:nvCxnSpPr>
        <p:spPr>
          <a:xfrm>
            <a:off x="2561897" y="4761448"/>
            <a:ext cx="3454400" cy="538480"/>
          </a:xfrm>
          <a:prstGeom prst="straightConnector1">
            <a:avLst/>
          </a:prstGeom>
          <a:ln w="15875" cmpd="sng">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49142" y="4646579"/>
            <a:ext cx="0" cy="609600"/>
          </a:xfrm>
          <a:prstGeom prst="straightConnector1">
            <a:avLst/>
          </a:prstGeom>
          <a:ln w="15875" cmpd="sng">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197600" y="4682139"/>
            <a:ext cx="3860800" cy="538480"/>
          </a:xfrm>
          <a:prstGeom prst="straightConnector1">
            <a:avLst/>
          </a:prstGeom>
          <a:ln w="15875" cmpd="sng">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a:xfrm>
            <a:off x="7854731" y="6214328"/>
            <a:ext cx="2844800" cy="365125"/>
          </a:xfrm>
        </p:spPr>
        <p:txBody>
          <a:bodyPr/>
          <a:lstStyle/>
          <a:p>
            <a:fld id="{51245A86-C243-4095-BDC1-16B7CA4D0898}" type="slidenum">
              <a:rPr lang="en-US" sz="2000" smtClean="0"/>
              <a:t>7</a:t>
            </a:fld>
            <a:endParaRPr lang="en-US" sz="2000"/>
          </a:p>
        </p:txBody>
      </p:sp>
    </p:spTree>
    <p:extLst>
      <p:ext uri="{BB962C8B-B14F-4D97-AF65-F5344CB8AC3E}">
        <p14:creationId xmlns:p14="http://schemas.microsoft.com/office/powerpoint/2010/main" val="426909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1782"/>
            <a:ext cx="10972800" cy="1015856"/>
          </a:xfrm>
        </p:spPr>
        <p:txBody>
          <a:bodyPr>
            <a:normAutofit fontScale="90000"/>
          </a:bodyPr>
          <a:lstStyle/>
          <a:p>
            <a:r>
              <a:rPr lang="en-SG" sz="3200" b="1" dirty="0">
                <a:latin typeface="Times New Roman" panose="02020603050405020304" pitchFamily="18" charset="0"/>
                <a:cs typeface="Times New Roman" panose="02020603050405020304" pitchFamily="18" charset="0"/>
              </a:rPr>
              <a:t>1. </a:t>
            </a:r>
            <a:r>
              <a:rPr lang="en-SG" sz="3200" b="1" dirty="0" err="1">
                <a:latin typeface="Times New Roman" panose="02020603050405020304" pitchFamily="18" charset="0"/>
                <a:cs typeface="Times New Roman" panose="02020603050405020304" pitchFamily="18" charset="0"/>
              </a:rPr>
              <a:t>Hoàn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cảnh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lịch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sử</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ra</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đời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chủ</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nghĩa</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xã</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hội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khoa</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học</a:t>
            </a:r>
            <a:br>
              <a:rPr lang="en-SG" sz="3200" b="1" dirty="0">
                <a:latin typeface="Times New Roman" panose="02020603050405020304" pitchFamily="18" charset="0"/>
                <a:cs typeface="Times New Roman" panose="02020603050405020304" pitchFamily="18" charset="0"/>
              </a:rPr>
            </a:br>
            <a:r>
              <a:rPr lang="en-SG" sz="3200" i="1" dirty="0">
                <a:latin typeface="Times New Roman" panose="02020603050405020304" pitchFamily="18" charset="0"/>
                <a:cs typeface="Times New Roman" panose="02020603050405020304" pitchFamily="18" charset="0"/>
              </a:rPr>
              <a:t>b. </a:t>
            </a:r>
            <a:r>
              <a:rPr lang="en-SG" sz="3200" i="1" dirty="0" err="1">
                <a:latin typeface="Times New Roman" panose="02020603050405020304" pitchFamily="18" charset="0"/>
                <a:cs typeface="Times New Roman" panose="02020603050405020304" pitchFamily="18" charset="0"/>
              </a:rPr>
              <a:t>Tiền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đề</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khoa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học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tự</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nhiên</a:t>
            </a:r>
            <a:r>
              <a:rPr lang="en-SG" sz="3200" i="1" dirty="0">
                <a:latin typeface="Times New Roman" panose="02020603050405020304" pitchFamily="18" charset="0"/>
                <a:cs typeface="Times New Roman" panose="02020603050405020304" pitchFamily="18" charset="0"/>
              </a:rPr>
              <a:t> và </a:t>
            </a:r>
            <a:r>
              <a:rPr lang="en-SG" sz="3200" i="1" dirty="0" err="1">
                <a:latin typeface="Times New Roman" panose="02020603050405020304" pitchFamily="18" charset="0"/>
                <a:cs typeface="Times New Roman" panose="02020603050405020304" pitchFamily="18" charset="0"/>
              </a:rPr>
              <a:t>tư</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tưởng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lý</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luận</a:t>
            </a:r>
            <a:br>
              <a:rPr lang="en-US" sz="3200" i="1" dirty="0">
                <a:latin typeface="Times New Roman" panose="02020603050405020304" pitchFamily="18" charset="0"/>
                <a:cs typeface="Times New Roman" panose="02020603050405020304" pitchFamily="18" charset="0"/>
              </a:rPr>
            </a:b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8641136"/>
              </p:ext>
            </p:extLst>
          </p:nvPr>
        </p:nvGraphicFramePr>
        <p:xfrm>
          <a:off x="500164" y="1417638"/>
          <a:ext cx="11267872"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1246221" y="5289527"/>
            <a:ext cx="9902757" cy="7486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err="1">
                <a:latin typeface="Times New Roman" panose="02020603050405020304" pitchFamily="18" charset="0"/>
                <a:cs typeface="Times New Roman" panose="02020603050405020304" pitchFamily="18" charset="0"/>
              </a:rPr>
              <a:t>Tiền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trực</a:t>
            </a:r>
            <a:r>
              <a:rPr lang="en-US" sz="2800" dirty="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tiếp</a:t>
            </a:r>
            <a:r>
              <a:rPr lang="en-US" sz="2800">
                <a:latin typeface="Times New Roman" panose="02020603050405020304" pitchFamily="18" charset="0"/>
                <a:cs typeface="Times New Roman" panose="02020603050405020304" pitchFamily="18" charset="0"/>
              </a:rPr>
              <a:t> cho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endParaRPr lang="en-US" sz="2800"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a:off x="2647951" y="4682139"/>
            <a:ext cx="3454400" cy="53848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a:xfrm>
            <a:off x="6134100" y="4646579"/>
            <a:ext cx="0" cy="6096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6197600" y="4682139"/>
            <a:ext cx="3860800" cy="53848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 name="Slide Number Placeholder 2"/>
          <p:cNvSpPr>
            <a:spLocks noGrp="1"/>
          </p:cNvSpPr>
          <p:nvPr>
            <p:ph type="sldNum" sz="quarter" idx="12"/>
          </p:nvPr>
        </p:nvSpPr>
        <p:spPr>
          <a:xfrm>
            <a:off x="7807434" y="6151399"/>
            <a:ext cx="2844800" cy="365125"/>
          </a:xfrm>
        </p:spPr>
        <p:txBody>
          <a:bodyPr/>
          <a:lstStyle/>
          <a:p>
            <a:fld id="{51245A86-C243-4095-BDC1-16B7CA4D0898}" type="slidenum">
              <a:rPr lang="en-US" sz="2000" smtClean="0"/>
              <a:t>8</a:t>
            </a:fld>
            <a:endParaRPr lang="en-US" sz="2000"/>
          </a:p>
        </p:txBody>
      </p:sp>
    </p:spTree>
    <p:extLst>
      <p:ext uri="{BB962C8B-B14F-4D97-AF65-F5344CB8AC3E}">
        <p14:creationId xmlns:p14="http://schemas.microsoft.com/office/powerpoint/2010/main" val="148323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116" y="537135"/>
            <a:ext cx="10972800" cy="1143000"/>
          </a:xfrm>
        </p:spPr>
        <p:txBody>
          <a:bodyPr>
            <a:normAutofit fontScale="90000"/>
          </a:bodyPr>
          <a:lstStyle/>
          <a:p>
            <a:pPr lvl="0"/>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tưởng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phê</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phán</a:t>
            </a:r>
            <a:r>
              <a:rPr lang="en-SG" dirty="0">
                <a:latin typeface="Times New Roman" panose="02020603050405020304" pitchFamily="18" charset="0"/>
                <a:cs typeface="Times New Roman" panose="02020603050405020304" pitchFamily="18" charset="0"/>
              </a:rPr>
              <a:t> </a:t>
            </a:r>
            <a:br>
              <a:rPr lang="en-SG"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09599" y="1174296"/>
            <a:ext cx="5386917" cy="639762"/>
          </a:xfrm>
        </p:spPr>
        <p:txBody>
          <a:bodyPr>
            <a:normAutofit/>
          </a:bodyPr>
          <a:lstStyle/>
          <a:p>
            <a:pPr algn="ct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47700" y="2049379"/>
            <a:ext cx="5386917" cy="4429242"/>
          </a:xfrm>
        </p:spPr>
        <p:txBody>
          <a:bodyPr>
            <a:normAutofit fontScale="92500" lnSpcReduction="20000"/>
          </a:bodyPr>
          <a:lstStyle/>
          <a:p>
            <a:pPr lvl="0" algn="just"/>
            <a:r>
              <a:rPr lang="en-SG" sz="2600" dirty="0" err="1">
                <a:latin typeface="Times New Roman" panose="02020603050405020304" pitchFamily="18" charset="0"/>
                <a:cs typeface="Times New Roman" panose="02020603050405020304" pitchFamily="18" charset="0"/>
              </a:rPr>
              <a:t>Thể</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hiện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thần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phê</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phán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án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chuyên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a:t>
            </a:r>
            <a:r>
              <a:rPr lang="en-SG" sz="2600" dirty="0">
                <a:latin typeface="Times New Roman" panose="02020603050405020304" pitchFamily="18" charset="0"/>
                <a:cs typeface="Times New Roman" panose="02020603050405020304" pitchFamily="18" charset="0"/>
              </a:rPr>
              <a:t> TBCN.</a:t>
            </a:r>
            <a:endParaRPr lang="en-US" sz="2600" dirty="0">
              <a:latin typeface="Times New Roman" panose="02020603050405020304" pitchFamily="18" charset="0"/>
              <a:cs typeface="Times New Roman" panose="02020603050405020304" pitchFamily="18" charset="0"/>
            </a:endParaRPr>
          </a:p>
          <a:p>
            <a:pPr lvl="0" algn="just"/>
            <a:r>
              <a:rPr lang="en-SG" sz="2600" dirty="0" err="1">
                <a:latin typeface="Times New Roman" panose="02020603050405020304" pitchFamily="18" charset="0"/>
                <a:cs typeface="Times New Roman" panose="02020603050405020304" pitchFamily="18" charset="0"/>
              </a:rPr>
              <a:t>Đưa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ra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nhiều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luận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điểm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có</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giá</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trị</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về</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xã</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hội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tương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lai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tổ</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sản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xuất</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phân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vai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trò</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nghiệp</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khoa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học</a:t>
            </a:r>
            <a:r>
              <a:rPr lang="en-SG" sz="2600" dirty="0">
                <a:latin typeface="Times New Roman" panose="02020603050405020304" pitchFamily="18" charset="0"/>
                <a:cs typeface="Times New Roman" panose="02020603050405020304" pitchFamily="18" charset="0"/>
              </a:rPr>
              <a:t> - </a:t>
            </a:r>
            <a:r>
              <a:rPr lang="en-SG" sz="2600" dirty="0" err="1">
                <a:latin typeface="Times New Roman" panose="02020603050405020304" pitchFamily="18" charset="0"/>
                <a:cs typeface="Times New Roman" panose="02020603050405020304" pitchFamily="18" charset="0"/>
              </a:rPr>
              <a:t>kỹ</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thuật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xóa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bỏ</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lập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giữa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lao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trí</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óc</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lao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tay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phóng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phụ</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nữ</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vai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trò</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lịch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sử</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nước</a:t>
            </a:r>
            <a:r>
              <a:rPr lang="en-SG"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0" algn="just"/>
            <a:r>
              <a:rPr lang="en-SG" sz="2600" dirty="0" err="1">
                <a:latin typeface="Times New Roman" panose="02020603050405020304" pitchFamily="18" charset="0"/>
                <a:cs typeface="Times New Roman" panose="02020603050405020304" pitchFamily="18" charset="0"/>
              </a:rPr>
              <a:t>Thức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tỉnh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giai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cấp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nhân</a:t>
            </a:r>
            <a:r>
              <a:rPr lang="en-SG" sz="2600" dirty="0">
                <a:latin typeface="Times New Roman" panose="02020603050405020304" pitchFamily="18" charset="0"/>
                <a:cs typeface="Times New Roman" panose="02020603050405020304" pitchFamily="18" charset="0"/>
              </a:rPr>
              <a:t> và NDLĐ </a:t>
            </a:r>
            <a:r>
              <a:rPr lang="en-SG" sz="2600" dirty="0" err="1">
                <a:latin typeface="Times New Roman" panose="02020603050405020304" pitchFamily="18" charset="0"/>
                <a:cs typeface="Times New Roman" panose="02020603050405020304" pitchFamily="18" charset="0"/>
              </a:rPr>
              <a:t>trong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cuộc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tranh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chống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chuyên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a:t>
            </a:r>
            <a:r>
              <a:rPr lang="en-SG" sz="2600" dirty="0">
                <a:latin typeface="Times New Roman" panose="02020603050405020304" pitchFamily="18" charset="0"/>
                <a:cs typeface="Times New Roman" panose="02020603050405020304" pitchFamily="18" charset="0"/>
              </a:rPr>
              <a:t> TBCN.</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ext Placeholder 4"/>
          <p:cNvSpPr>
            <a:spLocks noGrp="1"/>
          </p:cNvSpPr>
          <p:nvPr>
            <p:ph type="body" sz="quarter" idx="3"/>
          </p:nvPr>
        </p:nvSpPr>
        <p:spPr>
          <a:xfrm>
            <a:off x="6142566" y="1174296"/>
            <a:ext cx="5389033" cy="639762"/>
          </a:xfrm>
        </p:spPr>
        <p:txBody>
          <a:bodyPr>
            <a:normAutofit/>
          </a:bodyPr>
          <a:lstStyle/>
          <a:p>
            <a:pPr algn="ct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231467" y="2049379"/>
            <a:ext cx="5389033" cy="3951288"/>
          </a:xfrm>
        </p:spPr>
        <p:txBody>
          <a:bodyPr/>
          <a:lstStyle/>
          <a:p>
            <a:pPr lvl="0" algn="just"/>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được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luật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và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lịch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sử</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loài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thấy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được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luật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ra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lãnh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mạng</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chỉ</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ra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được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cũ</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xây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mới</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a:xfrm>
            <a:off x="7791669" y="6151399"/>
            <a:ext cx="2844800" cy="365125"/>
          </a:xfrm>
        </p:spPr>
        <p:txBody>
          <a:bodyPr/>
          <a:lstStyle/>
          <a:p>
            <a:fld id="{51245A86-C243-4095-BDC1-16B7CA4D0898}" type="slidenum">
              <a:rPr lang="en-US" sz="2000" smtClean="0"/>
              <a:t>9</a:t>
            </a:fld>
            <a:endParaRPr lang="en-US" sz="2000"/>
          </a:p>
        </p:txBody>
      </p:sp>
    </p:spTree>
    <p:extLst>
      <p:ext uri="{BB962C8B-B14F-4D97-AF65-F5344CB8AC3E}">
        <p14:creationId xmlns:p14="http://schemas.microsoft.com/office/powerpoint/2010/main" val="23588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 cmpd="sng">
          <a:solidFill>
            <a:srgbClr val="008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7ED76F4B-2595-4875-943E-BD925CFAA88A}" vid="{FDA098B7-C2D5-4434-BD78-BA8C47C138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2556</TotalTime>
  <Words>3589</Words>
  <Application>Microsoft Office PowerPoint</Application>
  <PresentationFormat>Widescreen</PresentationFormat>
  <Paragraphs>214</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Theme1</vt:lpstr>
      <vt:lpstr>PowerPoint Presentation</vt:lpstr>
      <vt:lpstr>CHƯƠNG 1 NHẬP MÔN CHỦ NGHĨA XÃ HỘI KHOA HỌC </vt:lpstr>
      <vt:lpstr> NỘI DUNG</vt:lpstr>
      <vt:lpstr>I. SỰ RA ĐỜI CỦA CHỦ NGHĨA XÃ HỘI KHOA HỌC  </vt:lpstr>
      <vt:lpstr>Quan niệm về Chủ nghĩa xã hội khoa học</vt:lpstr>
      <vt:lpstr>1. Hoàn cảnh lịch sử ra đời Chủ nghĩa xã hội khoa học a. Điều kiện kinh tế - xã hội   </vt:lpstr>
      <vt:lpstr> 1. Hoàn cảnh lịch sử ra đời chủ nghĩa xã hội khoa học b. Tiền đề khoa học tự nhiên và tư tưởng lý luận </vt:lpstr>
      <vt:lpstr>1. Hoàn cảnh lịch sử ra đời chủ nghĩa xã hội khoa học b. Tiền đề khoa học tự nhiên và tư tưởng lý luận </vt:lpstr>
      <vt:lpstr>Chủ nghĩa xã hội không tưởng phê phán  </vt:lpstr>
      <vt:lpstr>2. Vai trò của C.Mác và Ph.Ăngghen a. Sự chuyển biến lập trường triết học và lập trường chính trị </vt:lpstr>
      <vt:lpstr>2. Vai trò của C.Mác và Ph.Ăngghen b. Ba phát kiến vĩ đại của C.Mác và Ph.Ăngghen</vt:lpstr>
      <vt:lpstr>2. Vai trò của C.Mác và Ph.Ăngghen c. Tuyên ngôn của Đảng cộng sản đánh dấu sự ra đời của CNXHKH  </vt:lpstr>
      <vt:lpstr>2. Vai trò của C.Mác và Ph.Ăngghen c. Tuyên ngôn của Đảng cộng sản đánh dấu sự ra đời của CNXHKH  </vt:lpstr>
      <vt:lpstr>II. CÁC GIAI ĐOẠN PHÁT TRIỂN CƠ BẢN CỦA CHỦ NGHĨA XÃ HỘI KHOA HỌC </vt:lpstr>
      <vt:lpstr>  1. C.Mác và Ph.Ăngghen phát triển chủ nghĩa xã hội khoa học  a. Thời kỳ từ 1848 đến Công xã Pari (1871)   </vt:lpstr>
      <vt:lpstr>  1. C.Mác và Ph.Ăngghen phát triển Chủ nghĩa xã hội khoa học  b. Thời kỳ sau công xã Pari đến 1895  </vt:lpstr>
      <vt:lpstr>2. V.I.Lênin vận dụng và phát triển Chủ nghĩa xã hội khoa học   trong điều kiện mới a. Thời kỳ trước Cách mạng tháng Mười Nga </vt:lpstr>
      <vt:lpstr>2. V.I.Lênin vận dụng và phát triển Chủ nghĩa xã hội khoa học   trong điều kiện mới b. Thời kỳ từ sau Cách mạng tháng Mười Nga (1917) đến năm 1924 </vt:lpstr>
      <vt:lpstr>3. Sự vận dụng và phát triển sáng tạo của Chủ nghĩa xã hội khoa học  từ sau khi V.I.Lênin qua đời đến nay </vt:lpstr>
      <vt:lpstr>3. Sự vận dụng và phát triển sáng tạo của Chủ nghĩa xã hội khoa học từ sau khi V.I.Lênin qua đời đến nay</vt:lpstr>
      <vt:lpstr>III. ĐỐI TƯỢNG, PHƯƠNG PHÁP VÀ Ý NGHĨA CỦA VIỆC NGHIÊN CỨU CHỦ NGHĨA XÃ HỘI KHOA HỌC  </vt:lpstr>
      <vt:lpstr> 1. Đối tượng nghiên cứu của Chủ nghĩa xã hội khoa học a. Đối tượng nghiên cứu   </vt:lpstr>
      <vt:lpstr>b. Chức năng, nhiệm vụ của Chủ nghĩa xã hội khoa học</vt:lpstr>
      <vt:lpstr>2. Phương pháp nghiên cứu của Chủ nghĩa xã hội khoa học</vt:lpstr>
      <vt:lpstr>3. Ý nghĩa của việc nghiên cứu Chủ nghĩa xã hội khoa học</vt:lpstr>
      <vt:lpstr>3. Ý nghĩa của việc nghiên cứu Chủ nghĩa xã hội khoa học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dc:creator>
  <cp:lastModifiedBy>CTP</cp:lastModifiedBy>
  <cp:revision>204</cp:revision>
  <dcterms:created xsi:type="dcterms:W3CDTF">2019-12-13T08:50:51Z</dcterms:created>
  <dcterms:modified xsi:type="dcterms:W3CDTF">2022-06-03T09:21:43Z</dcterms:modified>
</cp:coreProperties>
</file>