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heme/themeOverride1.xml" ContentType="application/vnd.openxmlformats-officedocument.themeOverr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6" r:id="rId2"/>
    <p:sldId id="295" r:id="rId3"/>
    <p:sldId id="296" r:id="rId4"/>
    <p:sldId id="259" r:id="rId5"/>
    <p:sldId id="302" r:id="rId6"/>
    <p:sldId id="303" r:id="rId7"/>
    <p:sldId id="304" r:id="rId8"/>
    <p:sldId id="264" r:id="rId9"/>
    <p:sldId id="305" r:id="rId10"/>
    <p:sldId id="279" r:id="rId11"/>
    <p:sldId id="299" r:id="rId12"/>
    <p:sldId id="274" r:id="rId13"/>
    <p:sldId id="275" r:id="rId14"/>
    <p:sldId id="276" r:id="rId15"/>
    <p:sldId id="277" r:id="rId16"/>
    <p:sldId id="306" r:id="rId17"/>
    <p:sldId id="297" r:id="rId18"/>
    <p:sldId id="280" r:id="rId19"/>
    <p:sldId id="281" r:id="rId20"/>
    <p:sldId id="282" r:id="rId21"/>
    <p:sldId id="283" r:id="rId22"/>
    <p:sldId id="284" r:id="rId23"/>
    <p:sldId id="298" r:id="rId24"/>
    <p:sldId id="285" r:id="rId25"/>
    <p:sldId id="286" r:id="rId26"/>
    <p:sldId id="288" r:id="rId27"/>
    <p:sldId id="287" r:id="rId28"/>
    <p:sldId id="289" r:id="rId29"/>
    <p:sldId id="290" r:id="rId30"/>
    <p:sldId id="291" r:id="rId31"/>
    <p:sldId id="292" r:id="rId32"/>
    <p:sldId id="293" r:id="rId33"/>
    <p:sldId id="29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D" initials="D" lastIdx="18" clrIdx="0">
    <p:extLst>
      <p:ext uri="{19B8F6BF-5375-455C-9EA6-DF929625EA0E}">
        <p15:presenceInfo xmlns:p15="http://schemas.microsoft.com/office/powerpoint/2012/main" userId="D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6600"/>
    <a:srgbClr val="CBF698"/>
    <a:srgbClr val="213315"/>
    <a:srgbClr val="0B554E"/>
    <a:srgbClr val="FF3300"/>
    <a:srgbClr val="B6F3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9" d="100"/>
          <a:sy n="79" d="100"/>
        </p:scale>
        <p:origin x="1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37377D-48C9-4DD3-9017-2BA8B4F2CD3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FCB5B00-BA7F-4273-B807-DDB46D3C826B}">
      <dgm:prSet phldrT="[Text]" custT="1"/>
      <dgm:spPr/>
      <dgm:t>
        <a:bodyPr/>
        <a:lstStyle/>
        <a:p>
          <a:r>
            <a:rPr lang="en-US" sz="2800" dirty="0">
              <a:latin typeface="Times New Roman" panose="02020603050405020304" pitchFamily="18" charset="0"/>
              <a:cs typeface="Times New Roman" panose="02020603050405020304" pitchFamily="18" charset="0"/>
            </a:rPr>
            <a:t>- </a:t>
          </a:r>
          <a:r>
            <a:rPr lang="en-US" sz="2800" b="1" i="0" dirty="0">
              <a:latin typeface="Times New Roman" panose="02020603050405020304" pitchFamily="18" charset="0"/>
              <a:cs typeface="Times New Roman" panose="02020603050405020304" pitchFamily="18" charset="0"/>
            </a:rPr>
            <a:t>Hai </a:t>
          </a:r>
          <a:r>
            <a:rPr lang="en-US" sz="2800" b="1" i="0" dirty="0" err="1">
              <a:latin typeface="Times New Roman" panose="02020603050405020304" pitchFamily="18" charset="0"/>
              <a:cs typeface="Times New Roman" panose="02020603050405020304" pitchFamily="18" charset="0"/>
            </a:rPr>
            <a:t>phương</a:t>
          </a:r>
          <a:r>
            <a:rPr lang="en-US" sz="2800" b="1" i="0" dirty="0">
              <a:latin typeface="Times New Roman" panose="02020603050405020304" pitchFamily="18" charset="0"/>
              <a:cs typeface="Times New Roman" panose="02020603050405020304" pitchFamily="18" charset="0"/>
            </a:rPr>
            <a:t> </a:t>
          </a:r>
          <a:r>
            <a:rPr lang="en-US" sz="2800" b="1" i="0" dirty="0" err="1">
              <a:latin typeface="Times New Roman" panose="02020603050405020304" pitchFamily="18" charset="0"/>
              <a:cs typeface="Times New Roman" panose="02020603050405020304" pitchFamily="18" charset="0"/>
            </a:rPr>
            <a:t>diện</a:t>
          </a:r>
          <a:r>
            <a:rPr lang="en-US" sz="2800" b="1" i="0" dirty="0">
              <a:latin typeface="Times New Roman" panose="02020603050405020304" pitchFamily="18" charset="0"/>
              <a:cs typeface="Times New Roman" panose="02020603050405020304" pitchFamily="18" charset="0"/>
            </a:rPr>
            <a:t> </a:t>
          </a:r>
          <a:r>
            <a:rPr lang="en-US" sz="2800" b="1" i="0" dirty="0" err="1">
              <a:latin typeface="Times New Roman" panose="02020603050405020304" pitchFamily="18" charset="0"/>
              <a:cs typeface="Times New Roman" panose="02020603050405020304" pitchFamily="18" charset="0"/>
            </a:rPr>
            <a:t>xác</a:t>
          </a:r>
          <a:r>
            <a:rPr lang="en-US" sz="2800" b="1" i="0" dirty="0">
              <a:latin typeface="Times New Roman" panose="02020603050405020304" pitchFamily="18" charset="0"/>
              <a:cs typeface="Times New Roman" panose="02020603050405020304" pitchFamily="18" charset="0"/>
            </a:rPr>
            <a:t> </a:t>
          </a:r>
          <a:r>
            <a:rPr lang="en-US" sz="2800" b="1" i="0" dirty="0" err="1">
              <a:latin typeface="Times New Roman" panose="02020603050405020304" pitchFamily="18" charset="0"/>
              <a:cs typeface="Times New Roman" panose="02020603050405020304" pitchFamily="18" charset="0"/>
            </a:rPr>
            <a:t>định</a:t>
          </a:r>
          <a:r>
            <a:rPr lang="en-US" sz="2800" b="1" i="0" dirty="0">
              <a:latin typeface="Times New Roman" panose="02020603050405020304" pitchFamily="18" charset="0"/>
              <a:cs typeface="Times New Roman" panose="02020603050405020304" pitchFamily="18" charset="0"/>
            </a:rPr>
            <a:t> </a:t>
          </a:r>
          <a:r>
            <a:rPr lang="en-US" sz="2800" b="1" i="0" dirty="0" err="1">
              <a:latin typeface="Times New Roman" panose="02020603050405020304" pitchFamily="18" charset="0"/>
              <a:cs typeface="Times New Roman" panose="02020603050405020304" pitchFamily="18" charset="0"/>
            </a:rPr>
            <a:t>khái</a:t>
          </a:r>
          <a:r>
            <a:rPr lang="en-US" sz="2800" b="1" i="0" dirty="0">
              <a:latin typeface="Times New Roman" panose="02020603050405020304" pitchFamily="18" charset="0"/>
              <a:cs typeface="Times New Roman" panose="02020603050405020304" pitchFamily="18" charset="0"/>
            </a:rPr>
            <a:t> </a:t>
          </a:r>
          <a:r>
            <a:rPr lang="en-US" sz="2800" b="1" i="0" dirty="0" err="1">
              <a:latin typeface="Times New Roman" panose="02020603050405020304" pitchFamily="18" charset="0"/>
              <a:cs typeface="Times New Roman" panose="02020603050405020304" pitchFamily="18" charset="0"/>
            </a:rPr>
            <a:t>niệm</a:t>
          </a:r>
          <a:r>
            <a:rPr lang="en-US" sz="2800" b="1" i="0" dirty="0">
              <a:latin typeface="Times New Roman" panose="02020603050405020304" pitchFamily="18" charset="0"/>
              <a:cs typeface="Times New Roman" panose="02020603050405020304" pitchFamily="18" charset="0"/>
            </a:rPr>
            <a:t> GCCN</a:t>
          </a:r>
        </a:p>
      </dgm:t>
    </dgm:pt>
    <dgm:pt modelId="{84AD23F3-159F-4562-B4C7-564B9EEC6B72}" type="parTrans" cxnId="{4191293E-86D1-4AB0-B5FD-FEA8A8264DFA}">
      <dgm:prSet/>
      <dgm:spPr/>
      <dgm:t>
        <a:bodyPr/>
        <a:lstStyle/>
        <a:p>
          <a:endParaRPr lang="en-US"/>
        </a:p>
      </dgm:t>
    </dgm:pt>
    <dgm:pt modelId="{12FCAA99-0E18-452A-952A-65E48AE6C8A2}" type="sibTrans" cxnId="{4191293E-86D1-4AB0-B5FD-FEA8A8264DFA}">
      <dgm:prSet/>
      <dgm:spPr/>
      <dgm:t>
        <a:bodyPr/>
        <a:lstStyle/>
        <a:p>
          <a:endParaRPr lang="en-US"/>
        </a:p>
      </dgm:t>
    </dgm:pt>
    <dgm:pt modelId="{5AD6F429-9A0E-4BE0-9844-3815061E0349}">
      <dgm:prSet phldrT="[Text]" custT="1"/>
      <dgm:spPr/>
      <dgm:t>
        <a:bodyPr/>
        <a:lstStyle/>
        <a:p>
          <a:r>
            <a:rPr lang="en-SG" sz="2600" i="1" dirty="0" err="1">
              <a:latin typeface="Times New Roman" panose="02020603050405020304" pitchFamily="18" charset="0"/>
              <a:cs typeface="Times New Roman" panose="02020603050405020304" pitchFamily="18" charset="0"/>
            </a:rPr>
            <a:t>Về</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phương</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diện</a:t>
          </a:r>
          <a:r>
            <a:rPr lang="en-SG" sz="2600" i="1" dirty="0">
              <a:latin typeface="Times New Roman" panose="02020603050405020304" pitchFamily="18" charset="0"/>
              <a:cs typeface="Times New Roman" panose="02020603050405020304" pitchFamily="18" charset="0"/>
            </a:rPr>
            <a:t> KT - XH</a:t>
          </a:r>
          <a:r>
            <a:rPr lang="en-SG" sz="2600" dirty="0">
              <a:latin typeface="Times New Roman" panose="02020603050405020304" pitchFamily="18" charset="0"/>
              <a:cs typeface="Times New Roman" panose="02020603050405020304" pitchFamily="18" charset="0"/>
            </a:rPr>
            <a:t>: CN </a:t>
          </a:r>
          <a:r>
            <a:rPr lang="en-SG" sz="2600" dirty="0" err="1">
              <a:latin typeface="Times New Roman" panose="02020603050405020304" pitchFamily="18" charset="0"/>
              <a:cs typeface="Times New Roman" panose="02020603050405020304" pitchFamily="18" charset="0"/>
            </a:rPr>
            <a:t>là</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người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lao</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động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trực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tiếp</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hoặc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gián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tiếp</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vận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hành</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công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cụ</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sản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xuất</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có</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tính</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chất</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công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nghiệp</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ngày</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càng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hiện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đại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và</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tính</a:t>
          </a:r>
          <a:r>
            <a:rPr lang="en-SG" sz="2600" dirty="0">
              <a:latin typeface="Times New Roman" panose="02020603050405020304" pitchFamily="18" charset="0"/>
              <a:cs typeface="Times New Roman" panose="02020603050405020304" pitchFamily="18" charset="0"/>
            </a:rPr>
            <a:t> XHH </a:t>
          </a:r>
          <a:r>
            <a:rPr lang="en-SG" sz="2600" dirty="0" err="1">
              <a:latin typeface="Times New Roman" panose="02020603050405020304" pitchFamily="18" charset="0"/>
              <a:cs typeface="Times New Roman" panose="02020603050405020304" pitchFamily="18" charset="0"/>
            </a:rPr>
            <a:t>cao</a:t>
          </a:r>
          <a:endParaRPr lang="en-US" sz="2600" dirty="0">
            <a:latin typeface="Times New Roman" panose="02020603050405020304" pitchFamily="18" charset="0"/>
            <a:cs typeface="Times New Roman" panose="02020603050405020304" pitchFamily="18" charset="0"/>
          </a:endParaRPr>
        </a:p>
      </dgm:t>
    </dgm:pt>
    <dgm:pt modelId="{B42F5E23-63FF-4800-964F-DA3DA051EC89}" type="parTrans" cxnId="{BC6163F5-40BD-4778-AFF9-3EA82551D01A}">
      <dgm:prSet/>
      <dgm:spPr/>
      <dgm:t>
        <a:bodyPr/>
        <a:lstStyle/>
        <a:p>
          <a:endParaRPr lang="en-US"/>
        </a:p>
      </dgm:t>
    </dgm:pt>
    <dgm:pt modelId="{41CC99A9-1428-4D43-BD83-7AA737306CBC}" type="sibTrans" cxnId="{BC6163F5-40BD-4778-AFF9-3EA82551D01A}">
      <dgm:prSet/>
      <dgm:spPr/>
      <dgm:t>
        <a:bodyPr/>
        <a:lstStyle/>
        <a:p>
          <a:endParaRPr lang="en-US"/>
        </a:p>
      </dgm:t>
    </dgm:pt>
    <dgm:pt modelId="{2FC71176-A026-47F9-9559-177A25B6D956}">
      <dgm:prSet phldrT="[Text]" custT="1"/>
      <dgm:spPr/>
      <dgm:t>
        <a:bodyPr/>
        <a:lstStyle/>
        <a:p>
          <a:r>
            <a:rPr lang="en-SG" sz="2600" i="1" dirty="0" err="1">
              <a:latin typeface="Times New Roman" panose="02020603050405020304" pitchFamily="18" charset="0"/>
              <a:cs typeface="Times New Roman" panose="02020603050405020304" pitchFamily="18" charset="0"/>
            </a:rPr>
            <a:t>Về</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phương</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diện</a:t>
          </a:r>
          <a:r>
            <a:rPr lang="en-SG" sz="2600" i="1" dirty="0">
              <a:latin typeface="Times New Roman" panose="02020603050405020304" pitchFamily="18" charset="0"/>
              <a:cs typeface="Times New Roman" panose="02020603050405020304" pitchFamily="18" charset="0"/>
            </a:rPr>
            <a:t> CT - XH</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Trong</a:t>
          </a:r>
          <a:r>
            <a:rPr lang="en-SG" sz="2600" dirty="0">
              <a:latin typeface="Times New Roman" panose="02020603050405020304" pitchFamily="18" charset="0"/>
              <a:cs typeface="Times New Roman" panose="02020603050405020304" pitchFamily="18" charset="0"/>
            </a:rPr>
            <a:t> CNTB: CN </a:t>
          </a:r>
          <a:r>
            <a:rPr lang="en-SG" sz="2600" dirty="0" err="1">
              <a:latin typeface="Times New Roman" panose="02020603050405020304" pitchFamily="18" charset="0"/>
              <a:cs typeface="Times New Roman" panose="02020603050405020304" pitchFamily="18" charset="0"/>
            </a:rPr>
            <a:t>không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sở</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hữu</a:t>
          </a:r>
          <a:r>
            <a:rPr lang="en-SG" sz="2600" dirty="0">
              <a:latin typeface="Times New Roman" panose="02020603050405020304" pitchFamily="18" charset="0"/>
              <a:cs typeface="Times New Roman" panose="02020603050405020304" pitchFamily="18" charset="0"/>
            </a:rPr>
            <a:t> TLSX </a:t>
          </a:r>
          <a:r>
            <a:rPr lang="en-SG" sz="2600" dirty="0" err="1">
              <a:latin typeface="Times New Roman" panose="02020603050405020304" pitchFamily="18" charset="0"/>
              <a:cs typeface="Times New Roman" panose="02020603050405020304" pitchFamily="18" charset="0"/>
            </a:rPr>
            <a:t>chủ</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yếu</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phải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bán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sức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lao</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động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cho</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nhà</a:t>
          </a:r>
          <a:r>
            <a:rPr lang="en-SG" sz="2600" dirty="0">
              <a:latin typeface="Times New Roman" panose="02020603050405020304" pitchFamily="18" charset="0"/>
              <a:cs typeface="Times New Roman" panose="02020603050405020304" pitchFamily="18" charset="0"/>
            </a:rPr>
            <a:t> TB </a:t>
          </a:r>
          <a:r>
            <a:rPr lang="en-SG" sz="2600" dirty="0" err="1">
              <a:latin typeface="Times New Roman" panose="02020603050405020304" pitchFamily="18" charset="0"/>
              <a:cs typeface="Times New Roman" panose="02020603050405020304" pitchFamily="18" charset="0"/>
            </a:rPr>
            <a:t>và</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bị</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bóc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lột</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giá</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trị</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thặng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dư</a:t>
          </a:r>
          <a:endParaRPr lang="en-US" sz="2600" dirty="0">
            <a:latin typeface="Times New Roman" panose="02020603050405020304" pitchFamily="18" charset="0"/>
            <a:cs typeface="Times New Roman" panose="02020603050405020304" pitchFamily="18" charset="0"/>
          </a:endParaRPr>
        </a:p>
      </dgm:t>
    </dgm:pt>
    <dgm:pt modelId="{C40FB701-0054-4F08-8842-11269A5AB497}" type="parTrans" cxnId="{69154713-0458-47A4-8F0F-F05213A525A6}">
      <dgm:prSet/>
      <dgm:spPr/>
      <dgm:t>
        <a:bodyPr/>
        <a:lstStyle/>
        <a:p>
          <a:endParaRPr lang="en-US"/>
        </a:p>
      </dgm:t>
    </dgm:pt>
    <dgm:pt modelId="{8FC07FBD-FFA1-42D3-8EDF-5ECA4CF9AEF8}" type="sibTrans" cxnId="{69154713-0458-47A4-8F0F-F05213A525A6}">
      <dgm:prSet/>
      <dgm:spPr/>
      <dgm:t>
        <a:bodyPr/>
        <a:lstStyle/>
        <a:p>
          <a:endParaRPr lang="en-US"/>
        </a:p>
      </dgm:t>
    </dgm:pt>
    <dgm:pt modelId="{EDA0E9CC-C57D-4965-BED5-CD417D269F54}" type="pres">
      <dgm:prSet presAssocID="{5237377D-48C9-4DD3-9017-2BA8B4F2CD3F}" presName="hierChild1" presStyleCnt="0">
        <dgm:presLayoutVars>
          <dgm:chPref val="1"/>
          <dgm:dir/>
          <dgm:animOne val="branch"/>
          <dgm:animLvl val="lvl"/>
          <dgm:resizeHandles/>
        </dgm:presLayoutVars>
      </dgm:prSet>
      <dgm:spPr/>
    </dgm:pt>
    <dgm:pt modelId="{091542F8-CAA6-4885-8216-5EA28DFFDD3F}" type="pres">
      <dgm:prSet presAssocID="{4FCB5B00-BA7F-4273-B807-DDB46D3C826B}" presName="hierRoot1" presStyleCnt="0"/>
      <dgm:spPr/>
    </dgm:pt>
    <dgm:pt modelId="{A987683A-4AF6-4BFE-95B3-A11D619D614D}" type="pres">
      <dgm:prSet presAssocID="{4FCB5B00-BA7F-4273-B807-DDB46D3C826B}" presName="composite" presStyleCnt="0"/>
      <dgm:spPr/>
    </dgm:pt>
    <dgm:pt modelId="{38A039C2-3817-4842-9F81-D1F32CA89F0A}" type="pres">
      <dgm:prSet presAssocID="{4FCB5B00-BA7F-4273-B807-DDB46D3C826B}" presName="background" presStyleLbl="node0" presStyleIdx="0" presStyleCnt="1"/>
      <dgm:spPr>
        <a:solidFill>
          <a:schemeClr val="accent6">
            <a:lumMod val="60000"/>
            <a:lumOff val="40000"/>
          </a:schemeClr>
        </a:solidFill>
        <a:ln>
          <a:solidFill>
            <a:schemeClr val="accent6">
              <a:lumMod val="60000"/>
              <a:lumOff val="40000"/>
            </a:schemeClr>
          </a:solidFill>
        </a:ln>
      </dgm:spPr>
    </dgm:pt>
    <dgm:pt modelId="{9DC3E620-3D7B-4437-AE76-84038A214790}" type="pres">
      <dgm:prSet presAssocID="{4FCB5B00-BA7F-4273-B807-DDB46D3C826B}" presName="text" presStyleLbl="fgAcc0" presStyleIdx="0" presStyleCnt="1" custScaleX="142485" custScaleY="58191">
        <dgm:presLayoutVars>
          <dgm:chPref val="3"/>
        </dgm:presLayoutVars>
      </dgm:prSet>
      <dgm:spPr/>
    </dgm:pt>
    <dgm:pt modelId="{9E57F120-29F3-4817-9467-7D53D2D48DDA}" type="pres">
      <dgm:prSet presAssocID="{4FCB5B00-BA7F-4273-B807-DDB46D3C826B}" presName="hierChild2" presStyleCnt="0"/>
      <dgm:spPr/>
    </dgm:pt>
    <dgm:pt modelId="{62467371-EEA7-484D-BB0B-DA996E02D038}" type="pres">
      <dgm:prSet presAssocID="{B42F5E23-63FF-4800-964F-DA3DA051EC89}" presName="Name10" presStyleLbl="parChTrans1D2" presStyleIdx="0" presStyleCnt="2"/>
      <dgm:spPr/>
    </dgm:pt>
    <dgm:pt modelId="{70EB3951-8738-45AE-872E-E370FCF55F4F}" type="pres">
      <dgm:prSet presAssocID="{5AD6F429-9A0E-4BE0-9844-3815061E0349}" presName="hierRoot2" presStyleCnt="0"/>
      <dgm:spPr/>
    </dgm:pt>
    <dgm:pt modelId="{431AE88E-E9D1-4C56-80BB-6227BFE1FA3E}" type="pres">
      <dgm:prSet presAssocID="{5AD6F429-9A0E-4BE0-9844-3815061E0349}" presName="composite2" presStyleCnt="0"/>
      <dgm:spPr/>
    </dgm:pt>
    <dgm:pt modelId="{3D033F76-347D-46F8-87E4-70F5C3CE284F}" type="pres">
      <dgm:prSet presAssocID="{5AD6F429-9A0E-4BE0-9844-3815061E0349}" presName="background2" presStyleLbl="node2" presStyleIdx="0" presStyleCnt="2"/>
      <dgm:spPr>
        <a:solidFill>
          <a:schemeClr val="accent6">
            <a:lumMod val="60000"/>
            <a:lumOff val="40000"/>
          </a:schemeClr>
        </a:solidFill>
      </dgm:spPr>
    </dgm:pt>
    <dgm:pt modelId="{D20CF437-A770-4AC9-A9DE-90572B3EA712}" type="pres">
      <dgm:prSet presAssocID="{5AD6F429-9A0E-4BE0-9844-3815061E0349}" presName="text2" presStyleLbl="fgAcc2" presStyleIdx="0" presStyleCnt="2" custScaleX="163155">
        <dgm:presLayoutVars>
          <dgm:chPref val="3"/>
        </dgm:presLayoutVars>
      </dgm:prSet>
      <dgm:spPr/>
    </dgm:pt>
    <dgm:pt modelId="{5AE5AE2C-C80B-4E08-BE1E-23D8CDD75EFF}" type="pres">
      <dgm:prSet presAssocID="{5AD6F429-9A0E-4BE0-9844-3815061E0349}" presName="hierChild3" presStyleCnt="0"/>
      <dgm:spPr/>
    </dgm:pt>
    <dgm:pt modelId="{3DF38940-BC36-44B4-AF2C-7A2CDECE71E7}" type="pres">
      <dgm:prSet presAssocID="{C40FB701-0054-4F08-8842-11269A5AB497}" presName="Name10" presStyleLbl="parChTrans1D2" presStyleIdx="1" presStyleCnt="2"/>
      <dgm:spPr/>
    </dgm:pt>
    <dgm:pt modelId="{B283C779-F3B3-4C12-9CF1-5C2D4456842A}" type="pres">
      <dgm:prSet presAssocID="{2FC71176-A026-47F9-9559-177A25B6D956}" presName="hierRoot2" presStyleCnt="0"/>
      <dgm:spPr/>
    </dgm:pt>
    <dgm:pt modelId="{FF78CBCE-D0B5-466E-9DB4-048A7C6F9E79}" type="pres">
      <dgm:prSet presAssocID="{2FC71176-A026-47F9-9559-177A25B6D956}" presName="composite2" presStyleCnt="0"/>
      <dgm:spPr/>
    </dgm:pt>
    <dgm:pt modelId="{210411D7-27A5-45AC-AB18-187CC6EC2987}" type="pres">
      <dgm:prSet presAssocID="{2FC71176-A026-47F9-9559-177A25B6D956}" presName="background2" presStyleLbl="node2" presStyleIdx="1" presStyleCnt="2"/>
      <dgm:spPr>
        <a:solidFill>
          <a:schemeClr val="accent6">
            <a:lumMod val="60000"/>
            <a:lumOff val="40000"/>
          </a:schemeClr>
        </a:solidFill>
      </dgm:spPr>
    </dgm:pt>
    <dgm:pt modelId="{71ED9314-9657-4623-AB39-0736EFED0C37}" type="pres">
      <dgm:prSet presAssocID="{2FC71176-A026-47F9-9559-177A25B6D956}" presName="text2" presStyleLbl="fgAcc2" presStyleIdx="1" presStyleCnt="2" custScaleX="148267">
        <dgm:presLayoutVars>
          <dgm:chPref val="3"/>
        </dgm:presLayoutVars>
      </dgm:prSet>
      <dgm:spPr/>
    </dgm:pt>
    <dgm:pt modelId="{94C29616-9512-41AB-A6D3-21C10DF25234}" type="pres">
      <dgm:prSet presAssocID="{2FC71176-A026-47F9-9559-177A25B6D956}" presName="hierChild3" presStyleCnt="0"/>
      <dgm:spPr/>
    </dgm:pt>
  </dgm:ptLst>
  <dgm:cxnLst>
    <dgm:cxn modelId="{288B4E12-C4C2-437B-BDA8-03C1B45E6423}" type="presOf" srcId="{2FC71176-A026-47F9-9559-177A25B6D956}" destId="{71ED9314-9657-4623-AB39-0736EFED0C37}" srcOrd="0" destOrd="0" presId="urn:microsoft.com/office/officeart/2005/8/layout/hierarchy1"/>
    <dgm:cxn modelId="{69154713-0458-47A4-8F0F-F05213A525A6}" srcId="{4FCB5B00-BA7F-4273-B807-DDB46D3C826B}" destId="{2FC71176-A026-47F9-9559-177A25B6D956}" srcOrd="1" destOrd="0" parTransId="{C40FB701-0054-4F08-8842-11269A5AB497}" sibTransId="{8FC07FBD-FFA1-42D3-8EDF-5ECA4CF9AEF8}"/>
    <dgm:cxn modelId="{4191293E-86D1-4AB0-B5FD-FEA8A8264DFA}" srcId="{5237377D-48C9-4DD3-9017-2BA8B4F2CD3F}" destId="{4FCB5B00-BA7F-4273-B807-DDB46D3C826B}" srcOrd="0" destOrd="0" parTransId="{84AD23F3-159F-4562-B4C7-564B9EEC6B72}" sibTransId="{12FCAA99-0E18-452A-952A-65E48AE6C8A2}"/>
    <dgm:cxn modelId="{4184683F-DB3B-4F60-A4BA-7C76F2C67318}" type="presOf" srcId="{C40FB701-0054-4F08-8842-11269A5AB497}" destId="{3DF38940-BC36-44B4-AF2C-7A2CDECE71E7}" srcOrd="0" destOrd="0" presId="urn:microsoft.com/office/officeart/2005/8/layout/hierarchy1"/>
    <dgm:cxn modelId="{1A7BF374-9EB7-4BC3-A647-F4FEE9FFD7E8}" type="presOf" srcId="{5237377D-48C9-4DD3-9017-2BA8B4F2CD3F}" destId="{EDA0E9CC-C57D-4965-BED5-CD417D269F54}" srcOrd="0" destOrd="0" presId="urn:microsoft.com/office/officeart/2005/8/layout/hierarchy1"/>
    <dgm:cxn modelId="{3B662C91-C5C8-45E3-8B38-403B138CB00F}" type="presOf" srcId="{B42F5E23-63FF-4800-964F-DA3DA051EC89}" destId="{62467371-EEA7-484D-BB0B-DA996E02D038}" srcOrd="0" destOrd="0" presId="urn:microsoft.com/office/officeart/2005/8/layout/hierarchy1"/>
    <dgm:cxn modelId="{450CAAB5-A5A6-4B40-A9CC-ED2B213314AA}" type="presOf" srcId="{4FCB5B00-BA7F-4273-B807-DDB46D3C826B}" destId="{9DC3E620-3D7B-4437-AE76-84038A214790}" srcOrd="0" destOrd="0" presId="urn:microsoft.com/office/officeart/2005/8/layout/hierarchy1"/>
    <dgm:cxn modelId="{BC6163F5-40BD-4778-AFF9-3EA82551D01A}" srcId="{4FCB5B00-BA7F-4273-B807-DDB46D3C826B}" destId="{5AD6F429-9A0E-4BE0-9844-3815061E0349}" srcOrd="0" destOrd="0" parTransId="{B42F5E23-63FF-4800-964F-DA3DA051EC89}" sibTransId="{41CC99A9-1428-4D43-BD83-7AA737306CBC}"/>
    <dgm:cxn modelId="{087476F6-A7D6-48CC-841B-FD01B0096081}" type="presOf" srcId="{5AD6F429-9A0E-4BE0-9844-3815061E0349}" destId="{D20CF437-A770-4AC9-A9DE-90572B3EA712}" srcOrd="0" destOrd="0" presId="urn:microsoft.com/office/officeart/2005/8/layout/hierarchy1"/>
    <dgm:cxn modelId="{C31EEDF6-AFB4-499C-AF3C-B1E066F8E798}" type="presParOf" srcId="{EDA0E9CC-C57D-4965-BED5-CD417D269F54}" destId="{091542F8-CAA6-4885-8216-5EA28DFFDD3F}" srcOrd="0" destOrd="0" presId="urn:microsoft.com/office/officeart/2005/8/layout/hierarchy1"/>
    <dgm:cxn modelId="{7A6FF4DA-6ACA-4EEF-8986-7AE1172669B5}" type="presParOf" srcId="{091542F8-CAA6-4885-8216-5EA28DFFDD3F}" destId="{A987683A-4AF6-4BFE-95B3-A11D619D614D}" srcOrd="0" destOrd="0" presId="urn:microsoft.com/office/officeart/2005/8/layout/hierarchy1"/>
    <dgm:cxn modelId="{C581D4D3-E126-4D70-A919-0622E3991064}" type="presParOf" srcId="{A987683A-4AF6-4BFE-95B3-A11D619D614D}" destId="{38A039C2-3817-4842-9F81-D1F32CA89F0A}" srcOrd="0" destOrd="0" presId="urn:microsoft.com/office/officeart/2005/8/layout/hierarchy1"/>
    <dgm:cxn modelId="{66108844-8EC3-456E-9080-0A2D427701FC}" type="presParOf" srcId="{A987683A-4AF6-4BFE-95B3-A11D619D614D}" destId="{9DC3E620-3D7B-4437-AE76-84038A214790}" srcOrd="1" destOrd="0" presId="urn:microsoft.com/office/officeart/2005/8/layout/hierarchy1"/>
    <dgm:cxn modelId="{7A5A7BF7-257E-483F-94EA-22FF092EC797}" type="presParOf" srcId="{091542F8-CAA6-4885-8216-5EA28DFFDD3F}" destId="{9E57F120-29F3-4817-9467-7D53D2D48DDA}" srcOrd="1" destOrd="0" presId="urn:microsoft.com/office/officeart/2005/8/layout/hierarchy1"/>
    <dgm:cxn modelId="{B1E64A68-8EE0-4B14-9B21-9CCC93AD40AE}" type="presParOf" srcId="{9E57F120-29F3-4817-9467-7D53D2D48DDA}" destId="{62467371-EEA7-484D-BB0B-DA996E02D038}" srcOrd="0" destOrd="0" presId="urn:microsoft.com/office/officeart/2005/8/layout/hierarchy1"/>
    <dgm:cxn modelId="{C1DCED62-AD51-4CE1-A519-E2296E856327}" type="presParOf" srcId="{9E57F120-29F3-4817-9467-7D53D2D48DDA}" destId="{70EB3951-8738-45AE-872E-E370FCF55F4F}" srcOrd="1" destOrd="0" presId="urn:microsoft.com/office/officeart/2005/8/layout/hierarchy1"/>
    <dgm:cxn modelId="{7CF5C929-9CA4-461C-996B-3CBA91187CFF}" type="presParOf" srcId="{70EB3951-8738-45AE-872E-E370FCF55F4F}" destId="{431AE88E-E9D1-4C56-80BB-6227BFE1FA3E}" srcOrd="0" destOrd="0" presId="urn:microsoft.com/office/officeart/2005/8/layout/hierarchy1"/>
    <dgm:cxn modelId="{41567D59-BA47-4C4B-BE7A-669D9DB603B6}" type="presParOf" srcId="{431AE88E-E9D1-4C56-80BB-6227BFE1FA3E}" destId="{3D033F76-347D-46F8-87E4-70F5C3CE284F}" srcOrd="0" destOrd="0" presId="urn:microsoft.com/office/officeart/2005/8/layout/hierarchy1"/>
    <dgm:cxn modelId="{36805AD2-A0C0-4EB1-9818-DBDFC9F0D172}" type="presParOf" srcId="{431AE88E-E9D1-4C56-80BB-6227BFE1FA3E}" destId="{D20CF437-A770-4AC9-A9DE-90572B3EA712}" srcOrd="1" destOrd="0" presId="urn:microsoft.com/office/officeart/2005/8/layout/hierarchy1"/>
    <dgm:cxn modelId="{C0D06937-ECAD-4127-854B-63798AA763BD}" type="presParOf" srcId="{70EB3951-8738-45AE-872E-E370FCF55F4F}" destId="{5AE5AE2C-C80B-4E08-BE1E-23D8CDD75EFF}" srcOrd="1" destOrd="0" presId="urn:microsoft.com/office/officeart/2005/8/layout/hierarchy1"/>
    <dgm:cxn modelId="{71B7A946-2C4C-4D9B-AE65-13F24EC8485D}" type="presParOf" srcId="{9E57F120-29F3-4817-9467-7D53D2D48DDA}" destId="{3DF38940-BC36-44B4-AF2C-7A2CDECE71E7}" srcOrd="2" destOrd="0" presId="urn:microsoft.com/office/officeart/2005/8/layout/hierarchy1"/>
    <dgm:cxn modelId="{163272B6-1462-451F-95F9-A4CEB2F58C6A}" type="presParOf" srcId="{9E57F120-29F3-4817-9467-7D53D2D48DDA}" destId="{B283C779-F3B3-4C12-9CF1-5C2D4456842A}" srcOrd="3" destOrd="0" presId="urn:microsoft.com/office/officeart/2005/8/layout/hierarchy1"/>
    <dgm:cxn modelId="{188E2D3F-1B46-4836-B3E9-50A6BCC89ED2}" type="presParOf" srcId="{B283C779-F3B3-4C12-9CF1-5C2D4456842A}" destId="{FF78CBCE-D0B5-466E-9DB4-048A7C6F9E79}" srcOrd="0" destOrd="0" presId="urn:microsoft.com/office/officeart/2005/8/layout/hierarchy1"/>
    <dgm:cxn modelId="{9DEF050C-A13B-4285-8A1B-4AF4FF98A442}" type="presParOf" srcId="{FF78CBCE-D0B5-466E-9DB4-048A7C6F9E79}" destId="{210411D7-27A5-45AC-AB18-187CC6EC2987}" srcOrd="0" destOrd="0" presId="urn:microsoft.com/office/officeart/2005/8/layout/hierarchy1"/>
    <dgm:cxn modelId="{D9667558-98BF-4363-9415-C0E79DDE3163}" type="presParOf" srcId="{FF78CBCE-D0B5-466E-9DB4-048A7C6F9E79}" destId="{71ED9314-9657-4623-AB39-0736EFED0C37}" srcOrd="1" destOrd="0" presId="urn:microsoft.com/office/officeart/2005/8/layout/hierarchy1"/>
    <dgm:cxn modelId="{6D566848-E289-4501-984A-1B748A81A040}" type="presParOf" srcId="{B283C779-F3B3-4C12-9CF1-5C2D4456842A}" destId="{94C29616-9512-41AB-A6D3-21C10DF2523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9FC0D4D-023E-4309-8523-77D4CD561C05}"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en-SG"/>
        </a:p>
      </dgm:t>
    </dgm:pt>
    <dgm:pt modelId="{D88697EE-BA17-4136-8554-D8762693747E}">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SG" sz="3600" b="0" dirty="0">
              <a:solidFill>
                <a:schemeClr val="tx1"/>
              </a:solidFill>
              <a:latin typeface="Times New Roman" panose="02020603050405020304" pitchFamily="18" charset="0"/>
              <a:cs typeface="Times New Roman" panose="02020603050405020304" pitchFamily="18" charset="0"/>
            </a:rPr>
            <a:t>- </a:t>
          </a:r>
          <a:r>
            <a:rPr lang="en-SG" sz="3600" b="0" dirty="0" err="1">
              <a:solidFill>
                <a:schemeClr val="tx1"/>
              </a:solidFill>
              <a:latin typeface="Times New Roman" panose="02020603050405020304" pitchFamily="18" charset="0"/>
              <a:cs typeface="Times New Roman" panose="02020603050405020304" pitchFamily="18" charset="0"/>
            </a:rPr>
            <a:t>Đặc</a:t>
          </a:r>
          <a:r>
            <a:rPr lang="en-SG" sz="3600" b="0" dirty="0">
              <a:solidFill>
                <a:schemeClr val="tx1"/>
              </a:solidFill>
              <a:latin typeface="Times New Roman" panose="02020603050405020304" pitchFamily="18" charset="0"/>
              <a:cs typeface="Times New Roman" panose="02020603050405020304" pitchFamily="18" charset="0"/>
            </a:rPr>
            <a:t> </a:t>
          </a:r>
          <a:r>
            <a:rPr lang="en-SG" sz="3600" b="0" dirty="0" err="1">
              <a:solidFill>
                <a:schemeClr val="tx1"/>
              </a:solidFill>
              <a:latin typeface="Times New Roman" panose="02020603050405020304" pitchFamily="18" charset="0"/>
              <a:cs typeface="Times New Roman" panose="02020603050405020304" pitchFamily="18" charset="0"/>
            </a:rPr>
            <a:t>điểm</a:t>
          </a:r>
          <a:endParaRPr lang="en-SG" sz="3600" b="0" dirty="0">
            <a:solidFill>
              <a:schemeClr val="tx1"/>
            </a:solidFill>
            <a:latin typeface="Times New Roman" panose="02020603050405020304" pitchFamily="18" charset="0"/>
            <a:cs typeface="Times New Roman" panose="02020603050405020304" pitchFamily="18" charset="0"/>
          </a:endParaRPr>
        </a:p>
      </dgm:t>
    </dgm:pt>
    <dgm:pt modelId="{F54F2683-0C5C-4621-B252-B34C0E55192C}" type="parTrans" cxnId="{888F7320-0492-4DF1-B4B7-BD01E773C45F}">
      <dgm:prSet/>
      <dgm:spPr/>
      <dgm:t>
        <a:bodyPr/>
        <a:lstStyle/>
        <a:p>
          <a:endParaRPr lang="en-SG"/>
        </a:p>
      </dgm:t>
    </dgm:pt>
    <dgm:pt modelId="{A2EBE002-EA03-445A-B17C-D89E7D0A1239}" type="sibTrans" cxnId="{888F7320-0492-4DF1-B4B7-BD01E773C45F}">
      <dgm:prSet/>
      <dgm:spPr/>
      <dgm:t>
        <a:bodyPr/>
        <a:lstStyle/>
        <a:p>
          <a:endParaRPr lang="en-SG"/>
        </a:p>
      </dgm:t>
    </dgm:pt>
    <dgm:pt modelId="{138DB7DA-A9AE-4E20-916A-52FD56FB3ADF}">
      <dgm:prSet phldrT="[Text]" custT="1"/>
      <dgm:spPr>
        <a:solidFill>
          <a:srgbClr val="CBF69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SG" sz="2600" dirty="0">
              <a:solidFill>
                <a:schemeClr val="tx1"/>
              </a:solidFill>
              <a:latin typeface="Times New Roman" panose="02020603050405020304" pitchFamily="18" charset="0"/>
              <a:cs typeface="Times New Roman" panose="02020603050405020304" pitchFamily="18" charset="0"/>
            </a:rPr>
            <a:t>Ra </a:t>
          </a:r>
          <a:r>
            <a:rPr lang="en-SG" sz="2600" dirty="0" err="1">
              <a:solidFill>
                <a:schemeClr val="tx1"/>
              </a:solidFill>
              <a:latin typeface="Times New Roman" panose="02020603050405020304" pitchFamily="18" charset="0"/>
              <a:cs typeface="Times New Roman" panose="02020603050405020304" pitchFamily="18" charset="0"/>
            </a:rPr>
            <a:t>đời</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trước</a:t>
          </a:r>
          <a:r>
            <a:rPr lang="en-SG" sz="2600" dirty="0">
              <a:solidFill>
                <a:schemeClr val="tx1"/>
              </a:solidFill>
              <a:latin typeface="Times New Roman" panose="02020603050405020304" pitchFamily="18" charset="0"/>
              <a:cs typeface="Times New Roman" panose="02020603050405020304" pitchFamily="18" charset="0"/>
            </a:rPr>
            <a:t> GCTS </a:t>
          </a:r>
          <a:r>
            <a:rPr lang="en-SG" sz="2600" dirty="0" err="1">
              <a:solidFill>
                <a:schemeClr val="tx1"/>
              </a:solidFill>
              <a:latin typeface="Times New Roman" panose="02020603050405020304" pitchFamily="18" charset="0"/>
              <a:cs typeface="Times New Roman" panose="02020603050405020304" pitchFamily="18" charset="0"/>
            </a:rPr>
            <a:t>và</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phát</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triển</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chậm</a:t>
          </a:r>
          <a:endParaRPr lang="en-SG" sz="2600" dirty="0">
            <a:solidFill>
              <a:schemeClr val="tx1"/>
            </a:solidFill>
            <a:latin typeface="Times New Roman" panose="02020603050405020304" pitchFamily="18" charset="0"/>
            <a:cs typeface="Times New Roman" panose="02020603050405020304" pitchFamily="18" charset="0"/>
          </a:endParaRPr>
        </a:p>
      </dgm:t>
    </dgm:pt>
    <dgm:pt modelId="{83AFC29A-B294-4B91-AE92-79C06A472875}" type="parTrans" cxnId="{3E746DF1-ACE3-4439-9FC9-6F0961B0729E}">
      <dgm:prSet/>
      <dgm:spPr/>
      <dgm:t>
        <a:bodyPr/>
        <a:lstStyle/>
        <a:p>
          <a:endParaRPr lang="en-SG"/>
        </a:p>
      </dgm:t>
    </dgm:pt>
    <dgm:pt modelId="{5FF84649-7B65-4FB3-A69F-93CFE6E8546D}" type="sibTrans" cxnId="{3E746DF1-ACE3-4439-9FC9-6F0961B0729E}">
      <dgm:prSet/>
      <dgm:spPr/>
      <dgm:t>
        <a:bodyPr/>
        <a:lstStyle/>
        <a:p>
          <a:endParaRPr lang="en-SG"/>
        </a:p>
      </dgm:t>
    </dgm:pt>
    <dgm:pt modelId="{F5B6EC3F-410D-4A5F-B34B-7107C99A6B1D}">
      <dgm:prSet phldrT="[Text]" custT="1"/>
      <dgm:spPr>
        <a:solidFill>
          <a:srgbClr val="CBF69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SG" sz="2600" dirty="0" err="1">
              <a:solidFill>
                <a:schemeClr val="tx1"/>
              </a:solidFill>
              <a:latin typeface="Times New Roman" panose="02020603050405020304" pitchFamily="18" charset="0"/>
              <a:cs typeface="Times New Roman" panose="02020603050405020304" pitchFamily="18" charset="0"/>
            </a:rPr>
            <a:t>Gắn</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bó</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mật</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thiết</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với</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các</a:t>
          </a:r>
          <a:r>
            <a:rPr lang="en-SG" sz="2600" dirty="0">
              <a:solidFill>
                <a:schemeClr val="tx1"/>
              </a:solidFill>
              <a:latin typeface="Times New Roman" panose="02020603050405020304" pitchFamily="18" charset="0"/>
              <a:cs typeface="Times New Roman" panose="02020603050405020304" pitchFamily="18" charset="0"/>
            </a:rPr>
            <a:t> GC, </a:t>
          </a:r>
          <a:r>
            <a:rPr lang="en-SG" sz="2600" dirty="0" err="1">
              <a:solidFill>
                <a:schemeClr val="tx1"/>
              </a:solidFill>
              <a:latin typeface="Times New Roman" panose="02020603050405020304" pitchFamily="18" charset="0"/>
              <a:cs typeface="Times New Roman" panose="02020603050405020304" pitchFamily="18" charset="0"/>
            </a:rPr>
            <a:t>tầng</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lớp</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khác</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trong</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xã</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hội</a:t>
          </a:r>
          <a:endParaRPr lang="en-SG" sz="2600" dirty="0">
            <a:solidFill>
              <a:schemeClr val="tx1"/>
            </a:solidFill>
            <a:latin typeface="Times New Roman" panose="02020603050405020304" pitchFamily="18" charset="0"/>
            <a:cs typeface="Times New Roman" panose="02020603050405020304" pitchFamily="18" charset="0"/>
          </a:endParaRPr>
        </a:p>
      </dgm:t>
    </dgm:pt>
    <dgm:pt modelId="{6393AECE-4CDC-42FF-8607-58BC55819783}" type="parTrans" cxnId="{23B8AE51-4F06-4EEB-8063-54B6A144304A}">
      <dgm:prSet/>
      <dgm:spPr/>
      <dgm:t>
        <a:bodyPr/>
        <a:lstStyle/>
        <a:p>
          <a:endParaRPr lang="en-SG"/>
        </a:p>
      </dgm:t>
    </dgm:pt>
    <dgm:pt modelId="{D2F49F15-8BFC-450F-967B-FED4BD5C4A43}" type="sibTrans" cxnId="{23B8AE51-4F06-4EEB-8063-54B6A144304A}">
      <dgm:prSet/>
      <dgm:spPr/>
      <dgm:t>
        <a:bodyPr/>
        <a:lstStyle/>
        <a:p>
          <a:endParaRPr lang="en-SG"/>
        </a:p>
      </dgm:t>
    </dgm:pt>
    <dgm:pt modelId="{5F599CB1-142D-43F0-893D-D541CF3A6CC1}">
      <dgm:prSet phldrT="[Text]" custT="1"/>
      <dgm:spPr>
        <a:solidFill>
          <a:srgbClr val="CBF69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SG" sz="2600" dirty="0" err="1">
              <a:solidFill>
                <a:schemeClr val="tx1"/>
              </a:solidFill>
              <a:latin typeface="Times New Roman" panose="02020603050405020304" pitchFamily="18" charset="0"/>
              <a:cs typeface="Times New Roman" panose="02020603050405020304" pitchFamily="18" charset="0"/>
            </a:rPr>
            <a:t>Sớm</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thể</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hiện</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là</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lực</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lượng</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chính</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trị</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tiên</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phong</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lãnh</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đạo</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cuộc</a:t>
          </a:r>
          <a:r>
            <a:rPr lang="en-SG" sz="2600" dirty="0">
              <a:solidFill>
                <a:schemeClr val="tx1"/>
              </a:solidFill>
              <a:latin typeface="Times New Roman" panose="02020603050405020304" pitchFamily="18" charset="0"/>
              <a:cs typeface="Times New Roman" panose="02020603050405020304" pitchFamily="18" charset="0"/>
            </a:rPr>
            <a:t> ĐT GPDT, GPGC</a:t>
          </a:r>
        </a:p>
      </dgm:t>
    </dgm:pt>
    <dgm:pt modelId="{74EAB652-CF27-41F6-BE89-CA95F784D0B0}" type="parTrans" cxnId="{2DB1F41B-853E-4D32-BBE3-DE140ECF4F89}">
      <dgm:prSet/>
      <dgm:spPr/>
      <dgm:t>
        <a:bodyPr/>
        <a:lstStyle/>
        <a:p>
          <a:endParaRPr lang="en-SG"/>
        </a:p>
      </dgm:t>
    </dgm:pt>
    <dgm:pt modelId="{5213A5DA-3AC9-4B99-9064-52C31881B16E}" type="sibTrans" cxnId="{2DB1F41B-853E-4D32-BBE3-DE140ECF4F89}">
      <dgm:prSet/>
      <dgm:spPr/>
      <dgm:t>
        <a:bodyPr/>
        <a:lstStyle/>
        <a:p>
          <a:endParaRPr lang="en-SG"/>
        </a:p>
      </dgm:t>
    </dgm:pt>
    <dgm:pt modelId="{83F348F2-9DAD-45BD-B4E6-4044D05CE557}" type="pres">
      <dgm:prSet presAssocID="{69FC0D4D-023E-4309-8523-77D4CD561C05}" presName="Name0" presStyleCnt="0">
        <dgm:presLayoutVars>
          <dgm:chMax val="1"/>
          <dgm:dir/>
          <dgm:animLvl val="ctr"/>
          <dgm:resizeHandles val="exact"/>
        </dgm:presLayoutVars>
      </dgm:prSet>
      <dgm:spPr/>
    </dgm:pt>
    <dgm:pt modelId="{03BF8AF0-4AC3-4C31-8445-5764EA7608EA}" type="pres">
      <dgm:prSet presAssocID="{D88697EE-BA17-4136-8554-D8762693747E}" presName="centerShape" presStyleLbl="node0" presStyleIdx="0" presStyleCnt="1" custScaleX="128022" custLinFactNeighborX="618" custLinFactNeighborY="8863"/>
      <dgm:spPr/>
    </dgm:pt>
    <dgm:pt modelId="{30432E42-17C5-4F45-A281-7CEE306A8A3E}" type="pres">
      <dgm:prSet presAssocID="{83AFC29A-B294-4B91-AE92-79C06A472875}" presName="parTrans" presStyleLbl="sibTrans2D1" presStyleIdx="0" presStyleCnt="3"/>
      <dgm:spPr/>
    </dgm:pt>
    <dgm:pt modelId="{622B21C2-EE2D-4360-BB48-1D53F38E1DE8}" type="pres">
      <dgm:prSet presAssocID="{83AFC29A-B294-4B91-AE92-79C06A472875}" presName="connectorText" presStyleLbl="sibTrans2D1" presStyleIdx="0" presStyleCnt="3"/>
      <dgm:spPr/>
    </dgm:pt>
    <dgm:pt modelId="{CACC3C92-DFEC-40F5-BFF2-DFBE43CFC20F}" type="pres">
      <dgm:prSet presAssocID="{138DB7DA-A9AE-4E20-916A-52FD56FB3ADF}" presName="node" presStyleLbl="node1" presStyleIdx="0" presStyleCnt="3" custScaleX="240912" custScaleY="126845" custRadScaleRad="89521" custRadScaleInc="440">
        <dgm:presLayoutVars>
          <dgm:bulletEnabled val="1"/>
        </dgm:presLayoutVars>
      </dgm:prSet>
      <dgm:spPr/>
    </dgm:pt>
    <dgm:pt modelId="{1C4359C3-ED90-4527-B680-EDA1A53B3F14}" type="pres">
      <dgm:prSet presAssocID="{6393AECE-4CDC-42FF-8607-58BC55819783}" presName="parTrans" presStyleLbl="sibTrans2D1" presStyleIdx="1" presStyleCnt="3" custLinFactNeighborX="6308" custLinFactNeighborY="62795"/>
      <dgm:spPr/>
    </dgm:pt>
    <dgm:pt modelId="{CE0FDA88-A37F-4B24-9B78-5D84CEE11192}" type="pres">
      <dgm:prSet presAssocID="{6393AECE-4CDC-42FF-8607-58BC55819783}" presName="connectorText" presStyleLbl="sibTrans2D1" presStyleIdx="1" presStyleCnt="3"/>
      <dgm:spPr/>
    </dgm:pt>
    <dgm:pt modelId="{344CA6A5-6BD7-4F47-8C06-8C5DE5E3FC13}" type="pres">
      <dgm:prSet presAssocID="{F5B6EC3F-410D-4A5F-B34B-7107C99A6B1D}" presName="node" presStyleLbl="node1" presStyleIdx="1" presStyleCnt="3" custScaleX="227249" custScaleY="132366" custRadScaleRad="165931" custRadScaleInc="-28632">
        <dgm:presLayoutVars>
          <dgm:bulletEnabled val="1"/>
        </dgm:presLayoutVars>
      </dgm:prSet>
      <dgm:spPr/>
    </dgm:pt>
    <dgm:pt modelId="{80F7C04A-9211-4DFE-ABBE-DC3B77CFEB97}" type="pres">
      <dgm:prSet presAssocID="{74EAB652-CF27-41F6-BE89-CA95F784D0B0}" presName="parTrans" presStyleLbl="sibTrans2D1" presStyleIdx="2" presStyleCnt="3" custLinFactNeighborX="-1839" custLinFactNeighborY="44126"/>
      <dgm:spPr/>
    </dgm:pt>
    <dgm:pt modelId="{584D0B3C-52F2-44DE-8BED-E14085530C7C}" type="pres">
      <dgm:prSet presAssocID="{74EAB652-CF27-41F6-BE89-CA95F784D0B0}" presName="connectorText" presStyleLbl="sibTrans2D1" presStyleIdx="2" presStyleCnt="3"/>
      <dgm:spPr/>
    </dgm:pt>
    <dgm:pt modelId="{4AAB2634-3C71-44F5-B202-2D6F77B0E1F6}" type="pres">
      <dgm:prSet presAssocID="{5F599CB1-142D-43F0-893D-D541CF3A6CC1}" presName="node" presStyleLbl="node1" presStyleIdx="2" presStyleCnt="3" custScaleX="252569" custScaleY="129161" custRadScaleRad="165787" custRadScaleInc="31239">
        <dgm:presLayoutVars>
          <dgm:bulletEnabled val="1"/>
        </dgm:presLayoutVars>
      </dgm:prSet>
      <dgm:spPr/>
    </dgm:pt>
  </dgm:ptLst>
  <dgm:cxnLst>
    <dgm:cxn modelId="{2DB1F41B-853E-4D32-BBE3-DE140ECF4F89}" srcId="{D88697EE-BA17-4136-8554-D8762693747E}" destId="{5F599CB1-142D-43F0-893D-D541CF3A6CC1}" srcOrd="2" destOrd="0" parTransId="{74EAB652-CF27-41F6-BE89-CA95F784D0B0}" sibTransId="{5213A5DA-3AC9-4B99-9064-52C31881B16E}"/>
    <dgm:cxn modelId="{888F7320-0492-4DF1-B4B7-BD01E773C45F}" srcId="{69FC0D4D-023E-4309-8523-77D4CD561C05}" destId="{D88697EE-BA17-4136-8554-D8762693747E}" srcOrd="0" destOrd="0" parTransId="{F54F2683-0C5C-4621-B252-B34C0E55192C}" sibTransId="{A2EBE002-EA03-445A-B17C-D89E7D0A1239}"/>
    <dgm:cxn modelId="{F050A547-99B9-46FF-BE2F-FFF6397EF2E3}" type="presOf" srcId="{83AFC29A-B294-4B91-AE92-79C06A472875}" destId="{30432E42-17C5-4F45-A281-7CEE306A8A3E}" srcOrd="0" destOrd="0" presId="urn:microsoft.com/office/officeart/2005/8/layout/radial5"/>
    <dgm:cxn modelId="{23B8AE51-4F06-4EEB-8063-54B6A144304A}" srcId="{D88697EE-BA17-4136-8554-D8762693747E}" destId="{F5B6EC3F-410D-4A5F-B34B-7107C99A6B1D}" srcOrd="1" destOrd="0" parTransId="{6393AECE-4CDC-42FF-8607-58BC55819783}" sibTransId="{D2F49F15-8BFC-450F-967B-FED4BD5C4A43}"/>
    <dgm:cxn modelId="{C5A9EB51-3CDB-4756-A762-3F5677EC9D3E}" type="presOf" srcId="{F5B6EC3F-410D-4A5F-B34B-7107C99A6B1D}" destId="{344CA6A5-6BD7-4F47-8C06-8C5DE5E3FC13}" srcOrd="0" destOrd="0" presId="urn:microsoft.com/office/officeart/2005/8/layout/radial5"/>
    <dgm:cxn modelId="{BC0B0679-D3F0-44FA-B09E-B85630DDB9F3}" type="presOf" srcId="{83AFC29A-B294-4B91-AE92-79C06A472875}" destId="{622B21C2-EE2D-4360-BB48-1D53F38E1DE8}" srcOrd="1" destOrd="0" presId="urn:microsoft.com/office/officeart/2005/8/layout/radial5"/>
    <dgm:cxn modelId="{469FCE5A-6A93-4789-A122-606F8513A4F9}" type="presOf" srcId="{6393AECE-4CDC-42FF-8607-58BC55819783}" destId="{CE0FDA88-A37F-4B24-9B78-5D84CEE11192}" srcOrd="1" destOrd="0" presId="urn:microsoft.com/office/officeart/2005/8/layout/radial5"/>
    <dgm:cxn modelId="{F5A52C8B-5A06-41E8-9A71-B0CD534E7A0F}" type="presOf" srcId="{138DB7DA-A9AE-4E20-916A-52FD56FB3ADF}" destId="{CACC3C92-DFEC-40F5-BFF2-DFBE43CFC20F}" srcOrd="0" destOrd="0" presId="urn:microsoft.com/office/officeart/2005/8/layout/radial5"/>
    <dgm:cxn modelId="{0F38FAA9-DE5E-4233-82DE-544AD0B0CE18}" type="presOf" srcId="{6393AECE-4CDC-42FF-8607-58BC55819783}" destId="{1C4359C3-ED90-4527-B680-EDA1A53B3F14}" srcOrd="0" destOrd="0" presId="urn:microsoft.com/office/officeart/2005/8/layout/radial5"/>
    <dgm:cxn modelId="{D8371FB3-5860-4036-9108-CEEAF09C4988}" type="presOf" srcId="{5F599CB1-142D-43F0-893D-D541CF3A6CC1}" destId="{4AAB2634-3C71-44F5-B202-2D6F77B0E1F6}" srcOrd="0" destOrd="0" presId="urn:microsoft.com/office/officeart/2005/8/layout/radial5"/>
    <dgm:cxn modelId="{B37BCABB-0607-4205-9BB8-C1A7AD7065B2}" type="presOf" srcId="{69FC0D4D-023E-4309-8523-77D4CD561C05}" destId="{83F348F2-9DAD-45BD-B4E6-4044D05CE557}" srcOrd="0" destOrd="0" presId="urn:microsoft.com/office/officeart/2005/8/layout/radial5"/>
    <dgm:cxn modelId="{68141CE1-1DC0-4B19-B994-37C5C8386940}" type="presOf" srcId="{74EAB652-CF27-41F6-BE89-CA95F784D0B0}" destId="{80F7C04A-9211-4DFE-ABBE-DC3B77CFEB97}" srcOrd="0" destOrd="0" presId="urn:microsoft.com/office/officeart/2005/8/layout/radial5"/>
    <dgm:cxn modelId="{1EE228EE-E852-4610-B2FA-AEBA33F6A78C}" type="presOf" srcId="{74EAB652-CF27-41F6-BE89-CA95F784D0B0}" destId="{584D0B3C-52F2-44DE-8BED-E14085530C7C}" srcOrd="1" destOrd="0" presId="urn:microsoft.com/office/officeart/2005/8/layout/radial5"/>
    <dgm:cxn modelId="{3E746DF1-ACE3-4439-9FC9-6F0961B0729E}" srcId="{D88697EE-BA17-4136-8554-D8762693747E}" destId="{138DB7DA-A9AE-4E20-916A-52FD56FB3ADF}" srcOrd="0" destOrd="0" parTransId="{83AFC29A-B294-4B91-AE92-79C06A472875}" sibTransId="{5FF84649-7B65-4FB3-A69F-93CFE6E8546D}"/>
    <dgm:cxn modelId="{78E596FF-6EEA-47C2-BDA2-186BDF713A24}" type="presOf" srcId="{D88697EE-BA17-4136-8554-D8762693747E}" destId="{03BF8AF0-4AC3-4C31-8445-5764EA7608EA}" srcOrd="0" destOrd="0" presId="urn:microsoft.com/office/officeart/2005/8/layout/radial5"/>
    <dgm:cxn modelId="{3C9116BF-8473-4FAC-93BA-08C8B18CD3BD}" type="presParOf" srcId="{83F348F2-9DAD-45BD-B4E6-4044D05CE557}" destId="{03BF8AF0-4AC3-4C31-8445-5764EA7608EA}" srcOrd="0" destOrd="0" presId="urn:microsoft.com/office/officeart/2005/8/layout/radial5"/>
    <dgm:cxn modelId="{EA87B590-5869-49FD-8F2E-EFDF5A1AE2E9}" type="presParOf" srcId="{83F348F2-9DAD-45BD-B4E6-4044D05CE557}" destId="{30432E42-17C5-4F45-A281-7CEE306A8A3E}" srcOrd="1" destOrd="0" presId="urn:microsoft.com/office/officeart/2005/8/layout/radial5"/>
    <dgm:cxn modelId="{B23A67A8-0739-4D18-A127-BEA5D2CA8674}" type="presParOf" srcId="{30432E42-17C5-4F45-A281-7CEE306A8A3E}" destId="{622B21C2-EE2D-4360-BB48-1D53F38E1DE8}" srcOrd="0" destOrd="0" presId="urn:microsoft.com/office/officeart/2005/8/layout/radial5"/>
    <dgm:cxn modelId="{B0CB68CA-93F5-4CAE-945D-A0288DD770E0}" type="presParOf" srcId="{83F348F2-9DAD-45BD-B4E6-4044D05CE557}" destId="{CACC3C92-DFEC-40F5-BFF2-DFBE43CFC20F}" srcOrd="2" destOrd="0" presId="urn:microsoft.com/office/officeart/2005/8/layout/radial5"/>
    <dgm:cxn modelId="{F1737F26-B19B-423B-A581-4E0A7F099A9E}" type="presParOf" srcId="{83F348F2-9DAD-45BD-B4E6-4044D05CE557}" destId="{1C4359C3-ED90-4527-B680-EDA1A53B3F14}" srcOrd="3" destOrd="0" presId="urn:microsoft.com/office/officeart/2005/8/layout/radial5"/>
    <dgm:cxn modelId="{624261EB-D7F5-42E4-966E-E6FF6FD378F6}" type="presParOf" srcId="{1C4359C3-ED90-4527-B680-EDA1A53B3F14}" destId="{CE0FDA88-A37F-4B24-9B78-5D84CEE11192}" srcOrd="0" destOrd="0" presId="urn:microsoft.com/office/officeart/2005/8/layout/radial5"/>
    <dgm:cxn modelId="{A12BA29F-B884-40CE-9526-7F92665DD772}" type="presParOf" srcId="{83F348F2-9DAD-45BD-B4E6-4044D05CE557}" destId="{344CA6A5-6BD7-4F47-8C06-8C5DE5E3FC13}" srcOrd="4" destOrd="0" presId="urn:microsoft.com/office/officeart/2005/8/layout/radial5"/>
    <dgm:cxn modelId="{566DF088-E3D6-44E7-9E64-92FDE6A419EA}" type="presParOf" srcId="{83F348F2-9DAD-45BD-B4E6-4044D05CE557}" destId="{80F7C04A-9211-4DFE-ABBE-DC3B77CFEB97}" srcOrd="5" destOrd="0" presId="urn:microsoft.com/office/officeart/2005/8/layout/radial5"/>
    <dgm:cxn modelId="{0A935AEF-41B8-46FC-8D89-5174AF19C34D}" type="presParOf" srcId="{80F7C04A-9211-4DFE-ABBE-DC3B77CFEB97}" destId="{584D0B3C-52F2-44DE-8BED-E14085530C7C}" srcOrd="0" destOrd="0" presId="urn:microsoft.com/office/officeart/2005/8/layout/radial5"/>
    <dgm:cxn modelId="{04367787-670A-486B-880B-3D16CD8E0884}" type="presParOf" srcId="{83F348F2-9DAD-45BD-B4E6-4044D05CE557}" destId="{4AAB2634-3C71-44F5-B202-2D6F77B0E1F6}" srcOrd="6"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86D1DAE-94A1-4D9D-8B2F-721578CB9DD4}"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SG"/>
        </a:p>
      </dgm:t>
    </dgm:pt>
    <dgm:pt modelId="{9B075B9E-EFF8-4682-9F98-BC43FF149803}">
      <dgm:prSet phldrT="[Text]" custT="1"/>
      <dgm:spPr>
        <a:solidFill>
          <a:srgbClr val="CBF69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SG" sz="2600" dirty="0" err="1">
              <a:solidFill>
                <a:schemeClr val="tx1"/>
              </a:solidFill>
              <a:latin typeface="Times New Roman" panose="02020603050405020304" pitchFamily="18" charset="0"/>
              <a:cs typeface="Times New Roman" panose="02020603050405020304" pitchFamily="18" charset="0"/>
            </a:rPr>
            <a:t>Tăng</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nhanh</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về</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số</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lượng</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chất</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lượng</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là</a:t>
          </a:r>
          <a:r>
            <a:rPr lang="en-SG" sz="2600" dirty="0">
              <a:solidFill>
                <a:schemeClr val="tx1"/>
              </a:solidFill>
              <a:latin typeface="Times New Roman" panose="02020603050405020304" pitchFamily="18" charset="0"/>
              <a:cs typeface="Times New Roman" panose="02020603050405020304" pitchFamily="18" charset="0"/>
            </a:rPr>
            <a:t> GC </a:t>
          </a:r>
          <a:r>
            <a:rPr lang="en-SG" sz="2600" dirty="0" err="1">
              <a:solidFill>
                <a:schemeClr val="tx1"/>
              </a:solidFill>
              <a:latin typeface="Times New Roman" panose="02020603050405020304" pitchFamily="18" charset="0"/>
              <a:cs typeface="Times New Roman" panose="02020603050405020304" pitchFamily="18" charset="0"/>
            </a:rPr>
            <a:t>đi</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đầu</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trong</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sự</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nghiệp</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đẩy</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mạnh</a:t>
          </a:r>
          <a:r>
            <a:rPr lang="en-SG" sz="2600" dirty="0">
              <a:solidFill>
                <a:schemeClr val="tx1"/>
              </a:solidFill>
              <a:latin typeface="Times New Roman" panose="02020603050405020304" pitchFamily="18" charset="0"/>
              <a:cs typeface="Times New Roman" panose="02020603050405020304" pitchFamily="18" charset="0"/>
            </a:rPr>
            <a:t> CNH, HĐH</a:t>
          </a:r>
        </a:p>
      </dgm:t>
    </dgm:pt>
    <dgm:pt modelId="{03F8CDC0-335F-4075-BA01-AC02FE828D53}" type="parTrans" cxnId="{4E8C74F9-CC44-4E52-AD89-5BC2B4759C7F}">
      <dgm:prSet/>
      <dgm:spPr/>
      <dgm:t>
        <a:bodyPr/>
        <a:lstStyle/>
        <a:p>
          <a:endParaRPr lang="en-SG"/>
        </a:p>
      </dgm:t>
    </dgm:pt>
    <dgm:pt modelId="{1F4204A8-F9A5-4B02-BBB6-2A7B6DB20CFC}" type="sibTrans" cxnId="{4E8C74F9-CC44-4E52-AD89-5BC2B4759C7F}">
      <dgm:prSet/>
      <dgm:spPr/>
      <dgm:t>
        <a:bodyPr/>
        <a:lstStyle/>
        <a:p>
          <a:endParaRPr lang="en-SG"/>
        </a:p>
      </dgm:t>
    </dgm:pt>
    <dgm:pt modelId="{27F52F26-8727-415F-8E5D-F38B82AC8E4E}">
      <dgm:prSet phldrT="[Text]" custT="1"/>
      <dgm:spPr>
        <a:solidFill>
          <a:srgbClr val="CBF69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SG" sz="2600" dirty="0" err="1">
              <a:solidFill>
                <a:schemeClr val="tx1"/>
              </a:solidFill>
              <a:latin typeface="Times New Roman" panose="02020603050405020304" pitchFamily="18" charset="0"/>
              <a:cs typeface="Times New Roman" panose="02020603050405020304" pitchFamily="18" charset="0"/>
            </a:rPr>
            <a:t>Đa</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dạng</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về</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cơ</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cấu</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nghề</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nghiệp</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có</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mặt</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trong</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mọi</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thành</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phần</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kinh</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tế</a:t>
          </a:r>
          <a:endParaRPr lang="en-SG" sz="2600" dirty="0">
            <a:solidFill>
              <a:schemeClr val="tx1"/>
            </a:solidFill>
            <a:latin typeface="Times New Roman" panose="02020603050405020304" pitchFamily="18" charset="0"/>
            <a:cs typeface="Times New Roman" panose="02020603050405020304" pitchFamily="18" charset="0"/>
          </a:endParaRPr>
        </a:p>
      </dgm:t>
    </dgm:pt>
    <dgm:pt modelId="{40F0B489-E845-45A4-8A83-F855E7D793A3}" type="parTrans" cxnId="{0861F2EE-FB9D-4AB5-ABBF-A38453DBAF02}">
      <dgm:prSet/>
      <dgm:spPr/>
      <dgm:t>
        <a:bodyPr/>
        <a:lstStyle/>
        <a:p>
          <a:endParaRPr lang="en-SG"/>
        </a:p>
      </dgm:t>
    </dgm:pt>
    <dgm:pt modelId="{9F9387DD-5517-4E1C-B9A0-817300144C6E}" type="sibTrans" cxnId="{0861F2EE-FB9D-4AB5-ABBF-A38453DBAF02}">
      <dgm:prSet/>
      <dgm:spPr/>
      <dgm:t>
        <a:bodyPr/>
        <a:lstStyle/>
        <a:p>
          <a:endParaRPr lang="en-SG"/>
        </a:p>
      </dgm:t>
    </dgm:pt>
    <dgm:pt modelId="{871C561F-A70A-4215-815C-5C303F34C11B}">
      <dgm:prSet phldrT="[Text]" custT="1"/>
      <dgm:spPr>
        <a:solidFill>
          <a:srgbClr val="CBF69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SG" sz="2600" dirty="0" err="1">
              <a:solidFill>
                <a:schemeClr val="tx1"/>
              </a:solidFill>
              <a:latin typeface="Times New Roman" panose="02020603050405020304" pitchFamily="18" charset="0"/>
              <a:cs typeface="Times New Roman" panose="02020603050405020304" pitchFamily="18" charset="0"/>
            </a:rPr>
            <a:t>Đứng</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trước</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thời</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cơ</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phát</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triển</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nhưng</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cũng</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phải</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đối</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mặt</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với</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nhiều</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thách</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thức</a:t>
          </a:r>
          <a:endParaRPr lang="en-SG" sz="2600" dirty="0">
            <a:solidFill>
              <a:schemeClr val="tx1"/>
            </a:solidFill>
            <a:latin typeface="Times New Roman" panose="02020603050405020304" pitchFamily="18" charset="0"/>
            <a:cs typeface="Times New Roman" panose="02020603050405020304" pitchFamily="18" charset="0"/>
          </a:endParaRPr>
        </a:p>
      </dgm:t>
    </dgm:pt>
    <dgm:pt modelId="{55D9F5B4-BF10-46A2-91E9-6BFA618ED9B1}" type="parTrans" cxnId="{312B0232-FD01-4F3C-A136-CFD02DC99855}">
      <dgm:prSet/>
      <dgm:spPr/>
      <dgm:t>
        <a:bodyPr/>
        <a:lstStyle/>
        <a:p>
          <a:endParaRPr lang="en-SG"/>
        </a:p>
      </dgm:t>
    </dgm:pt>
    <dgm:pt modelId="{5D8F3EFD-5E3F-420D-9148-F69CE116C027}" type="sibTrans" cxnId="{312B0232-FD01-4F3C-A136-CFD02DC99855}">
      <dgm:prSet/>
      <dgm:spPr/>
      <dgm:t>
        <a:bodyPr/>
        <a:lstStyle/>
        <a:p>
          <a:endParaRPr lang="en-SG"/>
        </a:p>
      </dgm:t>
    </dgm:pt>
    <dgm:pt modelId="{EBF9FAFD-B6EF-4DFD-8979-2B9F8628E52E}">
      <dgm:prSet custT="1"/>
      <dgm:spPr>
        <a:solidFill>
          <a:srgbClr val="CBF69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SG" sz="2600" dirty="0">
              <a:solidFill>
                <a:schemeClr val="tx1"/>
              </a:solidFill>
              <a:latin typeface="Times New Roman" panose="02020603050405020304" pitchFamily="18" charset="0"/>
              <a:cs typeface="Times New Roman" panose="02020603050405020304" pitchFamily="18" charset="0"/>
            </a:rPr>
            <a:t>CN tri </a:t>
          </a:r>
          <a:r>
            <a:rPr lang="en-SG" sz="2600" dirty="0" err="1">
              <a:solidFill>
                <a:schemeClr val="tx1"/>
              </a:solidFill>
              <a:latin typeface="Times New Roman" panose="02020603050405020304" pitchFamily="18" charset="0"/>
              <a:cs typeface="Times New Roman" panose="02020603050405020304" pitchFamily="18" charset="0"/>
            </a:rPr>
            <a:t>thức</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là</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lực</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lượng</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lao</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động</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chủ</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đạo</a:t>
          </a:r>
          <a:r>
            <a:rPr lang="en-SG" sz="2600" dirty="0">
              <a:solidFill>
                <a:schemeClr val="tx1"/>
              </a:solidFill>
              <a:latin typeface="Times New Roman" panose="02020603050405020304" pitchFamily="18" charset="0"/>
              <a:cs typeface="Times New Roman" panose="02020603050405020304" pitchFamily="18" charset="0"/>
            </a:rPr>
            <a:t> </a:t>
          </a:r>
        </a:p>
      </dgm:t>
    </dgm:pt>
    <dgm:pt modelId="{8FDEE7CC-45F8-408C-84B5-DE80C9D44CFA}" type="parTrans" cxnId="{85D1905B-2B02-449A-AE1A-345557323662}">
      <dgm:prSet/>
      <dgm:spPr/>
      <dgm:t>
        <a:bodyPr/>
        <a:lstStyle/>
        <a:p>
          <a:endParaRPr lang="en-SG"/>
        </a:p>
      </dgm:t>
    </dgm:pt>
    <dgm:pt modelId="{F75AC7CF-0798-48D2-8BE2-9784B181503B}" type="sibTrans" cxnId="{85D1905B-2B02-449A-AE1A-345557323662}">
      <dgm:prSet/>
      <dgm:spPr/>
      <dgm:t>
        <a:bodyPr/>
        <a:lstStyle/>
        <a:p>
          <a:endParaRPr lang="en-SG"/>
        </a:p>
      </dgm:t>
    </dgm:pt>
    <dgm:pt modelId="{0AED2956-4D1B-4245-8CB9-026D088FF6D4}">
      <dgm:prSet phldrT="[Text]" custT="1"/>
      <dgm:spPr>
        <a:solidFill>
          <a:srgbClr val="CBF69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SG" sz="2600" dirty="0" err="1">
              <a:solidFill>
                <a:schemeClr val="tx1"/>
              </a:solidFill>
              <a:latin typeface="Times New Roman" panose="02020603050405020304" pitchFamily="18" charset="0"/>
              <a:cs typeface="Times New Roman" panose="02020603050405020304" pitchFamily="18" charset="0"/>
            </a:rPr>
            <a:t>Điểm</a:t>
          </a:r>
          <a:r>
            <a:rPr lang="en-SG" sz="2600" dirty="0">
              <a:solidFill>
                <a:schemeClr val="tx1"/>
              </a:solidFill>
              <a:latin typeface="Times New Roman" panose="02020603050405020304" pitchFamily="18" charset="0"/>
              <a:cs typeface="Times New Roman" panose="02020603050405020304" pitchFamily="18" charset="0"/>
            </a:rPr>
            <a:t> then </a:t>
          </a:r>
          <a:r>
            <a:rPr lang="en-SG" sz="2600" dirty="0" err="1">
              <a:solidFill>
                <a:schemeClr val="tx1"/>
              </a:solidFill>
              <a:latin typeface="Times New Roman" panose="02020603050405020304" pitchFamily="18" charset="0"/>
              <a:cs typeface="Times New Roman" panose="02020603050405020304" pitchFamily="18" charset="0"/>
            </a:rPr>
            <a:t>chốt</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để</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thực</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hiện</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thành</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công</a:t>
          </a:r>
          <a:r>
            <a:rPr lang="en-SG" sz="2600" dirty="0">
              <a:solidFill>
                <a:schemeClr val="tx1"/>
              </a:solidFill>
              <a:latin typeface="Times New Roman" panose="02020603050405020304" pitchFamily="18" charset="0"/>
              <a:cs typeface="Times New Roman" panose="02020603050405020304" pitchFamily="18" charset="0"/>
            </a:rPr>
            <a:t> SMLS </a:t>
          </a:r>
          <a:r>
            <a:rPr lang="en-SG" sz="2600" dirty="0" err="1">
              <a:solidFill>
                <a:schemeClr val="tx1"/>
              </a:solidFill>
              <a:latin typeface="Times New Roman" panose="02020603050405020304" pitchFamily="18" charset="0"/>
              <a:cs typeface="Times New Roman" panose="02020603050405020304" pitchFamily="18" charset="0"/>
            </a:rPr>
            <a:t>của</a:t>
          </a:r>
          <a:r>
            <a:rPr lang="en-SG" sz="2600" dirty="0">
              <a:solidFill>
                <a:schemeClr val="tx1"/>
              </a:solidFill>
              <a:latin typeface="Times New Roman" panose="02020603050405020304" pitchFamily="18" charset="0"/>
              <a:cs typeface="Times New Roman" panose="02020603050405020304" pitchFamily="18" charset="0"/>
            </a:rPr>
            <a:t> GCCN VN </a:t>
          </a:r>
          <a:r>
            <a:rPr lang="en-SG" sz="2600" dirty="0" err="1">
              <a:solidFill>
                <a:schemeClr val="tx1"/>
              </a:solidFill>
              <a:latin typeface="Times New Roman" panose="02020603050405020304" pitchFamily="18" charset="0"/>
              <a:cs typeface="Times New Roman" panose="02020603050405020304" pitchFamily="18" charset="0"/>
            </a:rPr>
            <a:t>hiện</a:t>
          </a:r>
          <a:r>
            <a:rPr lang="en-SG" sz="2600" dirty="0">
              <a:solidFill>
                <a:schemeClr val="tx1"/>
              </a:solidFill>
              <a:latin typeface="Times New Roman" panose="02020603050405020304" pitchFamily="18" charset="0"/>
              <a:cs typeface="Times New Roman" panose="02020603050405020304" pitchFamily="18" charset="0"/>
            </a:rPr>
            <a:t> nay </a:t>
          </a:r>
          <a:r>
            <a:rPr lang="en-SG" sz="2600" dirty="0" err="1">
              <a:solidFill>
                <a:schemeClr val="tx1"/>
              </a:solidFill>
              <a:latin typeface="Times New Roman" panose="02020603050405020304" pitchFamily="18" charset="0"/>
              <a:cs typeface="Times New Roman" panose="02020603050405020304" pitchFamily="18" charset="0"/>
            </a:rPr>
            <a:t>là</a:t>
          </a:r>
          <a:r>
            <a:rPr lang="en-SG" sz="2600" dirty="0">
              <a:solidFill>
                <a:schemeClr val="tx1"/>
              </a:solidFill>
              <a:latin typeface="Times New Roman" panose="02020603050405020304" pitchFamily="18" charset="0"/>
              <a:cs typeface="Times New Roman" panose="02020603050405020304" pitchFamily="18" charset="0"/>
            </a:rPr>
            <a:t>: XD </a:t>
          </a:r>
          <a:r>
            <a:rPr lang="en-SG" sz="2600" dirty="0" err="1">
              <a:solidFill>
                <a:schemeClr val="tx1"/>
              </a:solidFill>
              <a:latin typeface="Times New Roman" panose="02020603050405020304" pitchFamily="18" charset="0"/>
              <a:cs typeface="Times New Roman" panose="02020603050405020304" pitchFamily="18" charset="0"/>
            </a:rPr>
            <a:t>chỉnh</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đốn</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Đảng</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làm</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cho</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Đảng</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thực</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sự</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trong</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sạch</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vững</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mạnh</a:t>
          </a:r>
          <a:endParaRPr lang="en-SG" sz="2600" dirty="0">
            <a:solidFill>
              <a:schemeClr val="tx1"/>
            </a:solidFill>
            <a:latin typeface="Times New Roman" panose="02020603050405020304" pitchFamily="18" charset="0"/>
            <a:cs typeface="Times New Roman" panose="02020603050405020304" pitchFamily="18" charset="0"/>
          </a:endParaRPr>
        </a:p>
      </dgm:t>
    </dgm:pt>
    <dgm:pt modelId="{41FC843B-4A22-45BB-B3CC-1BA6329A91EA}" type="sibTrans" cxnId="{29F2852D-28D3-4905-9D57-0F37E26AF0AF}">
      <dgm:prSet/>
      <dgm:spPr/>
      <dgm:t>
        <a:bodyPr/>
        <a:lstStyle/>
        <a:p>
          <a:endParaRPr lang="en-SG"/>
        </a:p>
      </dgm:t>
    </dgm:pt>
    <dgm:pt modelId="{6CF3FEF3-0ACD-420D-8339-0AA1BADD13DE}" type="parTrans" cxnId="{29F2852D-28D3-4905-9D57-0F37E26AF0AF}">
      <dgm:prSet/>
      <dgm:spPr/>
      <dgm:t>
        <a:bodyPr/>
        <a:lstStyle/>
        <a:p>
          <a:endParaRPr lang="en-SG"/>
        </a:p>
      </dgm:t>
    </dgm:pt>
    <dgm:pt modelId="{7BAA55A9-441A-4297-8038-3181BA42DFBF}" type="pres">
      <dgm:prSet presAssocID="{C86D1DAE-94A1-4D9D-8B2F-721578CB9DD4}" presName="linearFlow" presStyleCnt="0">
        <dgm:presLayoutVars>
          <dgm:dir/>
          <dgm:resizeHandles val="exact"/>
        </dgm:presLayoutVars>
      </dgm:prSet>
      <dgm:spPr/>
    </dgm:pt>
    <dgm:pt modelId="{657B8B82-8152-40C2-9526-B00930431C2F}" type="pres">
      <dgm:prSet presAssocID="{9B075B9E-EFF8-4682-9F98-BC43FF149803}" presName="composite" presStyleCnt="0"/>
      <dgm:spPr/>
    </dgm:pt>
    <dgm:pt modelId="{0F0C6A80-000B-4382-8820-32EB3081178A}" type="pres">
      <dgm:prSet presAssocID="{9B075B9E-EFF8-4682-9F98-BC43FF149803}" presName="imgShp" presStyleLbl="fgImgPlace1" presStyleIdx="0" presStyleCnt="5" custLinFactX="-100000" custLinFactNeighborX="-125649" custLinFactNeighborY="-12486"/>
      <dgm:spPr/>
    </dgm:pt>
    <dgm:pt modelId="{F0014BE2-8A16-4701-9DAD-90BAD4998559}" type="pres">
      <dgm:prSet presAssocID="{9B075B9E-EFF8-4682-9F98-BC43FF149803}" presName="txShp" presStyleLbl="node1" presStyleIdx="0" presStyleCnt="5" custScaleX="141766" custLinFactNeighborX="3037" custLinFactNeighborY="5577">
        <dgm:presLayoutVars>
          <dgm:bulletEnabled val="1"/>
        </dgm:presLayoutVars>
      </dgm:prSet>
      <dgm:spPr/>
    </dgm:pt>
    <dgm:pt modelId="{F124107E-5E13-4720-973B-8F7A06D98B70}" type="pres">
      <dgm:prSet presAssocID="{1F4204A8-F9A5-4B02-BBB6-2A7B6DB20CFC}" presName="spacing" presStyleCnt="0"/>
      <dgm:spPr/>
    </dgm:pt>
    <dgm:pt modelId="{C10E2AB5-8190-4712-A4D7-A9548E2E53AA}" type="pres">
      <dgm:prSet presAssocID="{27F52F26-8727-415F-8E5D-F38B82AC8E4E}" presName="composite" presStyleCnt="0"/>
      <dgm:spPr/>
    </dgm:pt>
    <dgm:pt modelId="{799F42BA-2767-42B4-B45C-23031C0F4CCA}" type="pres">
      <dgm:prSet presAssocID="{27F52F26-8727-415F-8E5D-F38B82AC8E4E}" presName="imgShp" presStyleLbl="fgImgPlace1" presStyleIdx="1" presStyleCnt="5" custLinFactX="-100000" custLinFactNeighborX="-150649" custLinFactNeighborY="1105"/>
      <dgm:spPr/>
    </dgm:pt>
    <dgm:pt modelId="{32876EFE-C00A-4C5A-9BFD-6021D43B4D38}" type="pres">
      <dgm:prSet presAssocID="{27F52F26-8727-415F-8E5D-F38B82AC8E4E}" presName="txShp" presStyleLbl="node1" presStyleIdx="1" presStyleCnt="5" custScaleX="142141" custLinFactNeighborX="3023" custLinFactNeighborY="1897">
        <dgm:presLayoutVars>
          <dgm:bulletEnabled val="1"/>
        </dgm:presLayoutVars>
      </dgm:prSet>
      <dgm:spPr/>
    </dgm:pt>
    <dgm:pt modelId="{0DD65F52-FCA0-4B5B-B5FA-6DCC5DF37CC3}" type="pres">
      <dgm:prSet presAssocID="{9F9387DD-5517-4E1C-B9A0-817300144C6E}" presName="spacing" presStyleCnt="0"/>
      <dgm:spPr/>
    </dgm:pt>
    <dgm:pt modelId="{36FAB951-969F-4629-AE5C-643A3FB56A0E}" type="pres">
      <dgm:prSet presAssocID="{EBF9FAFD-B6EF-4DFD-8979-2B9F8628E52E}" presName="composite" presStyleCnt="0"/>
      <dgm:spPr/>
    </dgm:pt>
    <dgm:pt modelId="{D98307D7-17ED-4581-ACAD-BDEA5EDB9912}" type="pres">
      <dgm:prSet presAssocID="{EBF9FAFD-B6EF-4DFD-8979-2B9F8628E52E}" presName="imgShp" presStyleLbl="fgImgPlace1" presStyleIdx="2" presStyleCnt="5" custLinFactX="-100000" custLinFactNeighborX="-107709" custLinFactNeighborY="-11514"/>
      <dgm:spPr/>
    </dgm:pt>
    <dgm:pt modelId="{EB6FA37A-BC0D-48A9-876D-44E2804BC147}" type="pres">
      <dgm:prSet presAssocID="{EBF9FAFD-B6EF-4DFD-8979-2B9F8628E52E}" presName="txShp" presStyleLbl="node1" presStyleIdx="2" presStyleCnt="5" custScaleX="141568" custLinFactNeighborX="3112" custLinFactNeighborY="-2880">
        <dgm:presLayoutVars>
          <dgm:bulletEnabled val="1"/>
        </dgm:presLayoutVars>
      </dgm:prSet>
      <dgm:spPr/>
    </dgm:pt>
    <dgm:pt modelId="{8FADDBDB-E2E5-49BB-9847-2AF61306F792}" type="pres">
      <dgm:prSet presAssocID="{F75AC7CF-0798-48D2-8BE2-9784B181503B}" presName="spacing" presStyleCnt="0"/>
      <dgm:spPr/>
    </dgm:pt>
    <dgm:pt modelId="{D7AFBD5B-D73C-41E3-B7C2-1ACA5DE97F90}" type="pres">
      <dgm:prSet presAssocID="{871C561F-A70A-4215-815C-5C303F34C11B}" presName="composite" presStyleCnt="0"/>
      <dgm:spPr/>
    </dgm:pt>
    <dgm:pt modelId="{FAEDDD7B-516E-44A1-86C7-962F64714854}" type="pres">
      <dgm:prSet presAssocID="{871C561F-A70A-4215-815C-5C303F34C11B}" presName="imgShp" presStyleLbl="fgImgPlace1" presStyleIdx="3" presStyleCnt="5" custLinFactX="-100000" custLinFactNeighborX="-107709" custLinFactNeighborY="-6316"/>
      <dgm:spPr/>
    </dgm:pt>
    <dgm:pt modelId="{F76DA2EA-081A-4FB2-BB9A-9A69E0DFF689}" type="pres">
      <dgm:prSet presAssocID="{871C561F-A70A-4215-815C-5C303F34C11B}" presName="txShp" presStyleLbl="node1" presStyleIdx="3" presStyleCnt="5" custScaleX="140310" custLinFactNeighborX="3033" custLinFactNeighborY="-10840">
        <dgm:presLayoutVars>
          <dgm:bulletEnabled val="1"/>
        </dgm:presLayoutVars>
      </dgm:prSet>
      <dgm:spPr/>
    </dgm:pt>
    <dgm:pt modelId="{FF9EB2D4-AABE-4EB5-B2FE-0F096B4236D3}" type="pres">
      <dgm:prSet presAssocID="{5D8F3EFD-5E3F-420D-9148-F69CE116C027}" presName="spacing" presStyleCnt="0"/>
      <dgm:spPr/>
    </dgm:pt>
    <dgm:pt modelId="{B7F144BB-54AA-415A-97B0-7EA383DD2B84}" type="pres">
      <dgm:prSet presAssocID="{0AED2956-4D1B-4245-8CB9-026D088FF6D4}" presName="composite" presStyleCnt="0"/>
      <dgm:spPr/>
    </dgm:pt>
    <dgm:pt modelId="{26808C9C-7B4A-4DBE-B8D0-E377223A1AF3}" type="pres">
      <dgm:prSet presAssocID="{0AED2956-4D1B-4245-8CB9-026D088FF6D4}" presName="imgShp" presStyleLbl="fgImgPlace1" presStyleIdx="4" presStyleCnt="5" custLinFactX="-100000" custLinFactNeighborX="-107709" custLinFactNeighborY="-14793"/>
      <dgm:spPr/>
    </dgm:pt>
    <dgm:pt modelId="{E7FBF721-1039-4FB8-A426-D3DA1E521A77}" type="pres">
      <dgm:prSet presAssocID="{0AED2956-4D1B-4245-8CB9-026D088FF6D4}" presName="txShp" presStyleLbl="node1" presStyleIdx="4" presStyleCnt="5" custScaleX="141129" custLinFactNeighborX="3802" custLinFactNeighborY="-14793">
        <dgm:presLayoutVars>
          <dgm:bulletEnabled val="1"/>
        </dgm:presLayoutVars>
      </dgm:prSet>
      <dgm:spPr/>
    </dgm:pt>
  </dgm:ptLst>
  <dgm:cxnLst>
    <dgm:cxn modelId="{29F2852D-28D3-4905-9D57-0F37E26AF0AF}" srcId="{C86D1DAE-94A1-4D9D-8B2F-721578CB9DD4}" destId="{0AED2956-4D1B-4245-8CB9-026D088FF6D4}" srcOrd="4" destOrd="0" parTransId="{6CF3FEF3-0ACD-420D-8339-0AA1BADD13DE}" sibTransId="{41FC843B-4A22-45BB-B3CC-1BA6329A91EA}"/>
    <dgm:cxn modelId="{312B0232-FD01-4F3C-A136-CFD02DC99855}" srcId="{C86D1DAE-94A1-4D9D-8B2F-721578CB9DD4}" destId="{871C561F-A70A-4215-815C-5C303F34C11B}" srcOrd="3" destOrd="0" parTransId="{55D9F5B4-BF10-46A2-91E9-6BFA618ED9B1}" sibTransId="{5D8F3EFD-5E3F-420D-9148-F69CE116C027}"/>
    <dgm:cxn modelId="{85D1905B-2B02-449A-AE1A-345557323662}" srcId="{C86D1DAE-94A1-4D9D-8B2F-721578CB9DD4}" destId="{EBF9FAFD-B6EF-4DFD-8979-2B9F8628E52E}" srcOrd="2" destOrd="0" parTransId="{8FDEE7CC-45F8-408C-84B5-DE80C9D44CFA}" sibTransId="{F75AC7CF-0798-48D2-8BE2-9784B181503B}"/>
    <dgm:cxn modelId="{5F845443-8717-4408-B857-7721A8A2274F}" type="presOf" srcId="{9B075B9E-EFF8-4682-9F98-BC43FF149803}" destId="{F0014BE2-8A16-4701-9DAD-90BAD4998559}" srcOrd="0" destOrd="0" presId="urn:microsoft.com/office/officeart/2005/8/layout/vList3"/>
    <dgm:cxn modelId="{9A128F4C-3B4C-43C4-A00A-869144D650A5}" type="presOf" srcId="{EBF9FAFD-B6EF-4DFD-8979-2B9F8628E52E}" destId="{EB6FA37A-BC0D-48A9-876D-44E2804BC147}" srcOrd="0" destOrd="0" presId="urn:microsoft.com/office/officeart/2005/8/layout/vList3"/>
    <dgm:cxn modelId="{8274C88A-05A0-41E2-B46A-C98177FDC78C}" type="presOf" srcId="{0AED2956-4D1B-4245-8CB9-026D088FF6D4}" destId="{E7FBF721-1039-4FB8-A426-D3DA1E521A77}" srcOrd="0" destOrd="0" presId="urn:microsoft.com/office/officeart/2005/8/layout/vList3"/>
    <dgm:cxn modelId="{78C85FA4-48CE-41D5-9026-77337EDA4541}" type="presOf" srcId="{C86D1DAE-94A1-4D9D-8B2F-721578CB9DD4}" destId="{7BAA55A9-441A-4297-8038-3181BA42DFBF}" srcOrd="0" destOrd="0" presId="urn:microsoft.com/office/officeart/2005/8/layout/vList3"/>
    <dgm:cxn modelId="{09285FD2-753D-4D17-9A58-04DF2E3CC2D9}" type="presOf" srcId="{871C561F-A70A-4215-815C-5C303F34C11B}" destId="{F76DA2EA-081A-4FB2-BB9A-9A69E0DFF689}" srcOrd="0" destOrd="0" presId="urn:microsoft.com/office/officeart/2005/8/layout/vList3"/>
    <dgm:cxn modelId="{0861F2EE-FB9D-4AB5-ABBF-A38453DBAF02}" srcId="{C86D1DAE-94A1-4D9D-8B2F-721578CB9DD4}" destId="{27F52F26-8727-415F-8E5D-F38B82AC8E4E}" srcOrd="1" destOrd="0" parTransId="{40F0B489-E845-45A4-8A83-F855E7D793A3}" sibTransId="{9F9387DD-5517-4E1C-B9A0-817300144C6E}"/>
    <dgm:cxn modelId="{CE48E1F4-E051-43B8-9AB7-6FE387F5F4BB}" type="presOf" srcId="{27F52F26-8727-415F-8E5D-F38B82AC8E4E}" destId="{32876EFE-C00A-4C5A-9BFD-6021D43B4D38}" srcOrd="0" destOrd="0" presId="urn:microsoft.com/office/officeart/2005/8/layout/vList3"/>
    <dgm:cxn modelId="{4E8C74F9-CC44-4E52-AD89-5BC2B4759C7F}" srcId="{C86D1DAE-94A1-4D9D-8B2F-721578CB9DD4}" destId="{9B075B9E-EFF8-4682-9F98-BC43FF149803}" srcOrd="0" destOrd="0" parTransId="{03F8CDC0-335F-4075-BA01-AC02FE828D53}" sibTransId="{1F4204A8-F9A5-4B02-BBB6-2A7B6DB20CFC}"/>
    <dgm:cxn modelId="{C1B2EE74-1284-49C7-B90E-2EFED3CF8584}" type="presParOf" srcId="{7BAA55A9-441A-4297-8038-3181BA42DFBF}" destId="{657B8B82-8152-40C2-9526-B00930431C2F}" srcOrd="0" destOrd="0" presId="urn:microsoft.com/office/officeart/2005/8/layout/vList3"/>
    <dgm:cxn modelId="{73A31316-D81D-47F9-B019-9F6971955FB2}" type="presParOf" srcId="{657B8B82-8152-40C2-9526-B00930431C2F}" destId="{0F0C6A80-000B-4382-8820-32EB3081178A}" srcOrd="0" destOrd="0" presId="urn:microsoft.com/office/officeart/2005/8/layout/vList3"/>
    <dgm:cxn modelId="{FED4B224-E7BC-48EB-A7B1-22F5CEA26E65}" type="presParOf" srcId="{657B8B82-8152-40C2-9526-B00930431C2F}" destId="{F0014BE2-8A16-4701-9DAD-90BAD4998559}" srcOrd="1" destOrd="0" presId="urn:microsoft.com/office/officeart/2005/8/layout/vList3"/>
    <dgm:cxn modelId="{3A2E1689-006F-4F42-9C27-3F5E9B86F495}" type="presParOf" srcId="{7BAA55A9-441A-4297-8038-3181BA42DFBF}" destId="{F124107E-5E13-4720-973B-8F7A06D98B70}" srcOrd="1" destOrd="0" presId="urn:microsoft.com/office/officeart/2005/8/layout/vList3"/>
    <dgm:cxn modelId="{0453857B-CBBF-4C94-B372-517518FE91F2}" type="presParOf" srcId="{7BAA55A9-441A-4297-8038-3181BA42DFBF}" destId="{C10E2AB5-8190-4712-A4D7-A9548E2E53AA}" srcOrd="2" destOrd="0" presId="urn:microsoft.com/office/officeart/2005/8/layout/vList3"/>
    <dgm:cxn modelId="{9AFB2695-501D-4071-94D6-40DF37D71352}" type="presParOf" srcId="{C10E2AB5-8190-4712-A4D7-A9548E2E53AA}" destId="{799F42BA-2767-42B4-B45C-23031C0F4CCA}" srcOrd="0" destOrd="0" presId="urn:microsoft.com/office/officeart/2005/8/layout/vList3"/>
    <dgm:cxn modelId="{5606A7FE-47C8-407F-911B-DA11FDF3FA42}" type="presParOf" srcId="{C10E2AB5-8190-4712-A4D7-A9548E2E53AA}" destId="{32876EFE-C00A-4C5A-9BFD-6021D43B4D38}" srcOrd="1" destOrd="0" presId="urn:microsoft.com/office/officeart/2005/8/layout/vList3"/>
    <dgm:cxn modelId="{62C59A21-A43A-405F-B22A-7C8B0146B1C0}" type="presParOf" srcId="{7BAA55A9-441A-4297-8038-3181BA42DFBF}" destId="{0DD65F52-FCA0-4B5B-B5FA-6DCC5DF37CC3}" srcOrd="3" destOrd="0" presId="urn:microsoft.com/office/officeart/2005/8/layout/vList3"/>
    <dgm:cxn modelId="{70379ACA-EE51-4498-A0EE-F9766F34C79B}" type="presParOf" srcId="{7BAA55A9-441A-4297-8038-3181BA42DFBF}" destId="{36FAB951-969F-4629-AE5C-643A3FB56A0E}" srcOrd="4" destOrd="0" presId="urn:microsoft.com/office/officeart/2005/8/layout/vList3"/>
    <dgm:cxn modelId="{D0FE8C66-ADC0-43CE-A7EF-25D9C18B06C5}" type="presParOf" srcId="{36FAB951-969F-4629-AE5C-643A3FB56A0E}" destId="{D98307D7-17ED-4581-ACAD-BDEA5EDB9912}" srcOrd="0" destOrd="0" presId="urn:microsoft.com/office/officeart/2005/8/layout/vList3"/>
    <dgm:cxn modelId="{1ADEB6F9-725D-472F-9510-A56295B3D35D}" type="presParOf" srcId="{36FAB951-969F-4629-AE5C-643A3FB56A0E}" destId="{EB6FA37A-BC0D-48A9-876D-44E2804BC147}" srcOrd="1" destOrd="0" presId="urn:microsoft.com/office/officeart/2005/8/layout/vList3"/>
    <dgm:cxn modelId="{0015E437-1124-4F2B-9FE0-D325FEB1F5C3}" type="presParOf" srcId="{7BAA55A9-441A-4297-8038-3181BA42DFBF}" destId="{8FADDBDB-E2E5-49BB-9847-2AF61306F792}" srcOrd="5" destOrd="0" presId="urn:microsoft.com/office/officeart/2005/8/layout/vList3"/>
    <dgm:cxn modelId="{C9923421-5E8E-43AA-973A-02B547097BB1}" type="presParOf" srcId="{7BAA55A9-441A-4297-8038-3181BA42DFBF}" destId="{D7AFBD5B-D73C-41E3-B7C2-1ACA5DE97F90}" srcOrd="6" destOrd="0" presId="urn:microsoft.com/office/officeart/2005/8/layout/vList3"/>
    <dgm:cxn modelId="{5EF58812-F6DB-4054-94C5-9B1C09DA1337}" type="presParOf" srcId="{D7AFBD5B-D73C-41E3-B7C2-1ACA5DE97F90}" destId="{FAEDDD7B-516E-44A1-86C7-962F64714854}" srcOrd="0" destOrd="0" presId="urn:microsoft.com/office/officeart/2005/8/layout/vList3"/>
    <dgm:cxn modelId="{1AC2B87F-2A35-4C38-87A5-0AB60222F31A}" type="presParOf" srcId="{D7AFBD5B-D73C-41E3-B7C2-1ACA5DE97F90}" destId="{F76DA2EA-081A-4FB2-BB9A-9A69E0DFF689}" srcOrd="1" destOrd="0" presId="urn:microsoft.com/office/officeart/2005/8/layout/vList3"/>
    <dgm:cxn modelId="{26D7E049-A58B-4903-96C3-BB6A56D0B9CF}" type="presParOf" srcId="{7BAA55A9-441A-4297-8038-3181BA42DFBF}" destId="{FF9EB2D4-AABE-4EB5-B2FE-0F096B4236D3}" srcOrd="7" destOrd="0" presId="urn:microsoft.com/office/officeart/2005/8/layout/vList3"/>
    <dgm:cxn modelId="{FDEC57F7-5437-4296-853E-264E58BA4CE7}" type="presParOf" srcId="{7BAA55A9-441A-4297-8038-3181BA42DFBF}" destId="{B7F144BB-54AA-415A-97B0-7EA383DD2B84}" srcOrd="8" destOrd="0" presId="urn:microsoft.com/office/officeart/2005/8/layout/vList3"/>
    <dgm:cxn modelId="{D4BD2CBC-92D9-4DC4-9AD5-B01F12DA6688}" type="presParOf" srcId="{B7F144BB-54AA-415A-97B0-7EA383DD2B84}" destId="{26808C9C-7B4A-4DBE-B8D0-E377223A1AF3}" srcOrd="0" destOrd="0" presId="urn:microsoft.com/office/officeart/2005/8/layout/vList3"/>
    <dgm:cxn modelId="{B0D8C6E3-A444-43A3-8D15-6DB7932C1F33}" type="presParOf" srcId="{B7F144BB-54AA-415A-97B0-7EA383DD2B84}" destId="{E7FBF721-1039-4FB8-A426-D3DA1E521A7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0E34078-0FF8-48E8-A75E-042543FD4B76}" type="doc">
      <dgm:prSet loTypeId="urn:microsoft.com/office/officeart/2005/8/layout/vList3" loCatId="list" qsTypeId="urn:microsoft.com/office/officeart/2005/8/quickstyle/simple1" qsCatId="simple" csTypeId="urn:microsoft.com/office/officeart/2005/8/colors/accent1_2" csCatId="accent1" phldr="1"/>
      <dgm:spPr/>
    </dgm:pt>
    <dgm:pt modelId="{A3EB9FA2-E87D-4996-8038-9D8279004F14}">
      <dgm:prSet phldrT="[Text]" custT="1"/>
      <dgm:spPr>
        <a:solidFill>
          <a:srgbClr val="CBF69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SG" sz="2800" dirty="0" err="1">
              <a:solidFill>
                <a:srgbClr val="FF0000"/>
              </a:solidFill>
              <a:latin typeface="Times New Roman" panose="02020603050405020304" pitchFamily="18" charset="0"/>
              <a:cs typeface="Times New Roman" panose="02020603050405020304" pitchFamily="18" charset="0"/>
            </a:rPr>
            <a:t>Lãnh</a:t>
          </a:r>
          <a:r>
            <a:rPr lang="en-SG" sz="2800" dirty="0">
              <a:solidFill>
                <a:srgbClr val="FF0000"/>
              </a:solidFill>
              <a:latin typeface="Times New Roman" panose="02020603050405020304" pitchFamily="18" charset="0"/>
              <a:cs typeface="Times New Roman" panose="02020603050405020304" pitchFamily="18" charset="0"/>
            </a:rPr>
            <a:t> </a:t>
          </a:r>
          <a:r>
            <a:rPr lang="en-SG" sz="2800" dirty="0" err="1">
              <a:solidFill>
                <a:srgbClr val="FF0000"/>
              </a:solidFill>
              <a:latin typeface="Times New Roman" panose="02020603050405020304" pitchFamily="18" charset="0"/>
              <a:cs typeface="Times New Roman" panose="02020603050405020304" pitchFamily="18" charset="0"/>
            </a:rPr>
            <a:t>đạo</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cách</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mạng</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thông</a:t>
          </a:r>
          <a:r>
            <a:rPr lang="en-SG" sz="2800" dirty="0">
              <a:solidFill>
                <a:schemeClr val="tx1"/>
              </a:solidFill>
              <a:latin typeface="Times New Roman" panose="02020603050405020304" pitchFamily="18" charset="0"/>
              <a:cs typeface="Times New Roman" panose="02020603050405020304" pitchFamily="18" charset="0"/>
            </a:rPr>
            <a:t> qua </a:t>
          </a:r>
          <a:r>
            <a:rPr lang="en-SG" sz="2800" dirty="0" err="1">
              <a:solidFill>
                <a:schemeClr val="tx1"/>
              </a:solidFill>
              <a:latin typeface="Times New Roman" panose="02020603050405020304" pitchFamily="18" charset="0"/>
              <a:cs typeface="Times New Roman" panose="02020603050405020304" pitchFamily="18" charset="0"/>
            </a:rPr>
            <a:t>đội</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tiên</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phong</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là</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Đảng</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cộng</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sản</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Việt</a:t>
          </a:r>
          <a:r>
            <a:rPr lang="en-SG" sz="2800" dirty="0">
              <a:solidFill>
                <a:schemeClr val="tx1"/>
              </a:solidFill>
              <a:latin typeface="Times New Roman" panose="02020603050405020304" pitchFamily="18" charset="0"/>
              <a:cs typeface="Times New Roman" panose="02020603050405020304" pitchFamily="18" charset="0"/>
            </a:rPr>
            <a:t> Nam </a:t>
          </a:r>
        </a:p>
      </dgm:t>
    </dgm:pt>
    <dgm:pt modelId="{AC9070E9-FF93-447F-85B1-FDF82509BE22}" type="parTrans" cxnId="{A60166F5-2179-4134-BD34-1B6180CC4DC3}">
      <dgm:prSet/>
      <dgm:spPr/>
      <dgm:t>
        <a:bodyPr/>
        <a:lstStyle/>
        <a:p>
          <a:endParaRPr lang="en-SG"/>
        </a:p>
      </dgm:t>
    </dgm:pt>
    <dgm:pt modelId="{D27A1E5F-5365-4A14-BE78-F2575047FED4}" type="sibTrans" cxnId="{A60166F5-2179-4134-BD34-1B6180CC4DC3}">
      <dgm:prSet/>
      <dgm:spPr/>
      <dgm:t>
        <a:bodyPr/>
        <a:lstStyle/>
        <a:p>
          <a:endParaRPr lang="en-SG"/>
        </a:p>
      </dgm:t>
    </dgm:pt>
    <dgm:pt modelId="{49E1E728-1D85-4D86-97B9-6CDDACD2C9D8}">
      <dgm:prSet phldrT="[Text]" custT="1"/>
      <dgm:spPr>
        <a:solidFill>
          <a:srgbClr val="CBF69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SG" sz="2700" dirty="0" err="1">
              <a:solidFill>
                <a:srgbClr val="FF0000"/>
              </a:solidFill>
              <a:latin typeface="Times New Roman" panose="02020603050405020304" pitchFamily="18" charset="0"/>
              <a:cs typeface="Times New Roman" panose="02020603050405020304" pitchFamily="18" charset="0"/>
            </a:rPr>
            <a:t>Đi</a:t>
          </a:r>
          <a:r>
            <a:rPr lang="en-SG" sz="2700" dirty="0">
              <a:solidFill>
                <a:srgbClr val="FF0000"/>
              </a:solidFill>
              <a:latin typeface="Times New Roman" panose="02020603050405020304" pitchFamily="18" charset="0"/>
              <a:cs typeface="Times New Roman" panose="02020603050405020304" pitchFamily="18" charset="0"/>
            </a:rPr>
            <a:t> </a:t>
          </a:r>
          <a:r>
            <a:rPr lang="en-SG" sz="2700" dirty="0" err="1">
              <a:solidFill>
                <a:srgbClr val="FF0000"/>
              </a:solidFill>
              <a:latin typeface="Times New Roman" panose="02020603050405020304" pitchFamily="18" charset="0"/>
              <a:cs typeface="Times New Roman" panose="02020603050405020304" pitchFamily="18" charset="0"/>
            </a:rPr>
            <a:t>đầu</a:t>
          </a:r>
          <a:r>
            <a:rPr lang="en-SG" sz="2700" dirty="0">
              <a:solidFill>
                <a:srgbClr val="FF0000"/>
              </a:solidFill>
              <a:latin typeface="Times New Roman" panose="02020603050405020304" pitchFamily="18" charset="0"/>
              <a:cs typeface="Times New Roman" panose="02020603050405020304" pitchFamily="18" charset="0"/>
            </a:rPr>
            <a:t> </a:t>
          </a:r>
          <a:r>
            <a:rPr lang="en-SG" sz="2700" dirty="0" err="1">
              <a:solidFill>
                <a:schemeClr val="tx1"/>
              </a:solidFill>
              <a:latin typeface="Times New Roman" panose="02020603050405020304" pitchFamily="18" charset="0"/>
              <a:cs typeface="Times New Roman" panose="02020603050405020304" pitchFamily="18" charset="0"/>
            </a:rPr>
            <a:t>trong</a:t>
          </a:r>
          <a:r>
            <a:rPr lang="en-SG" sz="2700" dirty="0">
              <a:solidFill>
                <a:schemeClr val="tx1"/>
              </a:solidFill>
              <a:latin typeface="Times New Roman" panose="02020603050405020304" pitchFamily="18" charset="0"/>
              <a:cs typeface="Times New Roman" panose="02020603050405020304" pitchFamily="18" charset="0"/>
            </a:rPr>
            <a:t> </a:t>
          </a:r>
          <a:r>
            <a:rPr lang="en-SG" sz="2700" dirty="0" err="1">
              <a:solidFill>
                <a:schemeClr val="tx1"/>
              </a:solidFill>
              <a:latin typeface="Times New Roman" panose="02020603050405020304" pitchFamily="18" charset="0"/>
              <a:cs typeface="Times New Roman" panose="02020603050405020304" pitchFamily="18" charset="0"/>
            </a:rPr>
            <a:t>sự</a:t>
          </a:r>
          <a:r>
            <a:rPr lang="en-SG" sz="2700" dirty="0">
              <a:solidFill>
                <a:schemeClr val="tx1"/>
              </a:solidFill>
              <a:latin typeface="Times New Roman" panose="02020603050405020304" pitchFamily="18" charset="0"/>
              <a:cs typeface="Times New Roman" panose="02020603050405020304" pitchFamily="18" charset="0"/>
            </a:rPr>
            <a:t> </a:t>
          </a:r>
          <a:r>
            <a:rPr lang="en-SG" sz="2700" dirty="0" err="1">
              <a:solidFill>
                <a:schemeClr val="tx1"/>
              </a:solidFill>
              <a:latin typeface="Times New Roman" panose="02020603050405020304" pitchFamily="18" charset="0"/>
              <a:cs typeface="Times New Roman" panose="02020603050405020304" pitchFamily="18" charset="0"/>
            </a:rPr>
            <a:t>nghiệp</a:t>
          </a:r>
          <a:r>
            <a:rPr lang="en-SG" sz="2700" dirty="0">
              <a:solidFill>
                <a:schemeClr val="tx1"/>
              </a:solidFill>
              <a:latin typeface="Times New Roman" panose="02020603050405020304" pitchFamily="18" charset="0"/>
              <a:cs typeface="Times New Roman" panose="02020603050405020304" pitchFamily="18" charset="0"/>
            </a:rPr>
            <a:t> CNH, HĐH </a:t>
          </a:r>
          <a:r>
            <a:rPr lang="en-SG" sz="2700" dirty="0" err="1">
              <a:solidFill>
                <a:schemeClr val="tx1"/>
              </a:solidFill>
              <a:latin typeface="Times New Roman" panose="02020603050405020304" pitchFamily="18" charset="0"/>
              <a:cs typeface="Times New Roman" panose="02020603050405020304" pitchFamily="18" charset="0"/>
            </a:rPr>
            <a:t>đất</a:t>
          </a:r>
          <a:r>
            <a:rPr lang="en-SG" sz="2700" dirty="0">
              <a:solidFill>
                <a:schemeClr val="tx1"/>
              </a:solidFill>
              <a:latin typeface="Times New Roman" panose="02020603050405020304" pitchFamily="18" charset="0"/>
              <a:cs typeface="Times New Roman" panose="02020603050405020304" pitchFamily="18" charset="0"/>
            </a:rPr>
            <a:t> </a:t>
          </a:r>
          <a:r>
            <a:rPr lang="en-SG" sz="2700" dirty="0" err="1">
              <a:solidFill>
                <a:schemeClr val="tx1"/>
              </a:solidFill>
              <a:latin typeface="Times New Roman" panose="02020603050405020304" pitchFamily="18" charset="0"/>
              <a:cs typeface="Times New Roman" panose="02020603050405020304" pitchFamily="18" charset="0"/>
            </a:rPr>
            <a:t>nước</a:t>
          </a:r>
          <a:r>
            <a:rPr lang="en-SG" sz="2700" dirty="0">
              <a:solidFill>
                <a:schemeClr val="tx1"/>
              </a:solidFill>
              <a:latin typeface="Times New Roman" panose="02020603050405020304" pitchFamily="18" charset="0"/>
              <a:cs typeface="Times New Roman" panose="02020603050405020304" pitchFamily="18" charset="0"/>
            </a:rPr>
            <a:t> </a:t>
          </a:r>
          <a:r>
            <a:rPr lang="en-SG" sz="2700" dirty="0" err="1">
              <a:solidFill>
                <a:schemeClr val="tx1"/>
              </a:solidFill>
              <a:latin typeface="Times New Roman" panose="02020603050405020304" pitchFamily="18" charset="0"/>
              <a:cs typeface="Times New Roman" panose="02020603050405020304" pitchFamily="18" charset="0"/>
            </a:rPr>
            <a:t>vì</a:t>
          </a:r>
          <a:r>
            <a:rPr lang="en-SG" sz="2700" dirty="0">
              <a:solidFill>
                <a:schemeClr val="tx1"/>
              </a:solidFill>
              <a:latin typeface="Times New Roman" panose="02020603050405020304" pitchFamily="18" charset="0"/>
              <a:cs typeface="Times New Roman" panose="02020603050405020304" pitchFamily="18" charset="0"/>
            </a:rPr>
            <a:t> </a:t>
          </a:r>
          <a:r>
            <a:rPr lang="en-SG" sz="2700" dirty="0" err="1">
              <a:solidFill>
                <a:schemeClr val="tx1"/>
              </a:solidFill>
              <a:latin typeface="Times New Roman" panose="02020603050405020304" pitchFamily="18" charset="0"/>
              <a:cs typeface="Times New Roman" panose="02020603050405020304" pitchFamily="18" charset="0"/>
            </a:rPr>
            <a:t>mục</a:t>
          </a:r>
          <a:r>
            <a:rPr lang="en-SG" sz="2700" dirty="0">
              <a:solidFill>
                <a:schemeClr val="tx1"/>
              </a:solidFill>
              <a:latin typeface="Times New Roman" panose="02020603050405020304" pitchFamily="18" charset="0"/>
              <a:cs typeface="Times New Roman" panose="02020603050405020304" pitchFamily="18" charset="0"/>
            </a:rPr>
            <a:t> </a:t>
          </a:r>
          <a:r>
            <a:rPr lang="en-SG" sz="2700" dirty="0" err="1">
              <a:solidFill>
                <a:schemeClr val="tx1"/>
              </a:solidFill>
              <a:latin typeface="Times New Roman" panose="02020603050405020304" pitchFamily="18" charset="0"/>
              <a:cs typeface="Times New Roman" panose="02020603050405020304" pitchFamily="18" charset="0"/>
            </a:rPr>
            <a:t>tiêu</a:t>
          </a:r>
          <a:r>
            <a:rPr lang="en-SG" sz="2700" dirty="0">
              <a:solidFill>
                <a:schemeClr val="tx1"/>
              </a:solidFill>
              <a:latin typeface="Times New Roman" panose="02020603050405020304" pitchFamily="18" charset="0"/>
              <a:cs typeface="Times New Roman" panose="02020603050405020304" pitchFamily="18" charset="0"/>
            </a:rPr>
            <a:t> </a:t>
          </a:r>
          <a:r>
            <a:rPr lang="en-SG" sz="2700" dirty="0" err="1">
              <a:solidFill>
                <a:schemeClr val="tx1"/>
              </a:solidFill>
              <a:latin typeface="Times New Roman" panose="02020603050405020304" pitchFamily="18" charset="0"/>
              <a:cs typeface="Times New Roman" panose="02020603050405020304" pitchFamily="18" charset="0"/>
            </a:rPr>
            <a:t>dân</a:t>
          </a:r>
          <a:r>
            <a:rPr lang="en-SG" sz="2700" dirty="0">
              <a:solidFill>
                <a:schemeClr val="tx1"/>
              </a:solidFill>
              <a:latin typeface="Times New Roman" panose="02020603050405020304" pitchFamily="18" charset="0"/>
              <a:cs typeface="Times New Roman" panose="02020603050405020304" pitchFamily="18" charset="0"/>
            </a:rPr>
            <a:t> </a:t>
          </a:r>
          <a:r>
            <a:rPr lang="en-SG" sz="2700" dirty="0" err="1">
              <a:solidFill>
                <a:schemeClr val="tx1"/>
              </a:solidFill>
              <a:latin typeface="Times New Roman" panose="02020603050405020304" pitchFamily="18" charset="0"/>
              <a:cs typeface="Times New Roman" panose="02020603050405020304" pitchFamily="18" charset="0"/>
            </a:rPr>
            <a:t>giàu</a:t>
          </a:r>
          <a:r>
            <a:rPr lang="en-SG" sz="2700" dirty="0">
              <a:solidFill>
                <a:schemeClr val="tx1"/>
              </a:solidFill>
              <a:latin typeface="Times New Roman" panose="02020603050405020304" pitchFamily="18" charset="0"/>
              <a:cs typeface="Times New Roman" panose="02020603050405020304" pitchFamily="18" charset="0"/>
            </a:rPr>
            <a:t>, </a:t>
          </a:r>
          <a:r>
            <a:rPr lang="en-SG" sz="2700" dirty="0" err="1">
              <a:solidFill>
                <a:schemeClr val="tx1"/>
              </a:solidFill>
              <a:latin typeface="Times New Roman" panose="02020603050405020304" pitchFamily="18" charset="0"/>
              <a:cs typeface="Times New Roman" panose="02020603050405020304" pitchFamily="18" charset="0"/>
            </a:rPr>
            <a:t>nước</a:t>
          </a:r>
          <a:r>
            <a:rPr lang="en-SG" sz="2700" dirty="0">
              <a:solidFill>
                <a:schemeClr val="tx1"/>
              </a:solidFill>
              <a:latin typeface="Times New Roman" panose="02020603050405020304" pitchFamily="18" charset="0"/>
              <a:cs typeface="Times New Roman" panose="02020603050405020304" pitchFamily="18" charset="0"/>
            </a:rPr>
            <a:t> </a:t>
          </a:r>
          <a:r>
            <a:rPr lang="en-SG" sz="2700" dirty="0" err="1">
              <a:solidFill>
                <a:schemeClr val="tx1"/>
              </a:solidFill>
              <a:latin typeface="Times New Roman" panose="02020603050405020304" pitchFamily="18" charset="0"/>
              <a:cs typeface="Times New Roman" panose="02020603050405020304" pitchFamily="18" charset="0"/>
            </a:rPr>
            <a:t>mạnh</a:t>
          </a:r>
          <a:r>
            <a:rPr lang="en-SG" sz="2700" dirty="0">
              <a:solidFill>
                <a:schemeClr val="tx1"/>
              </a:solidFill>
              <a:latin typeface="Times New Roman" panose="02020603050405020304" pitchFamily="18" charset="0"/>
              <a:cs typeface="Times New Roman" panose="02020603050405020304" pitchFamily="18" charset="0"/>
            </a:rPr>
            <a:t>, XH </a:t>
          </a:r>
          <a:r>
            <a:rPr lang="en-SG" sz="2700" dirty="0" err="1">
              <a:solidFill>
                <a:schemeClr val="tx1"/>
              </a:solidFill>
              <a:latin typeface="Times New Roman" panose="02020603050405020304" pitchFamily="18" charset="0"/>
              <a:cs typeface="Times New Roman" panose="02020603050405020304" pitchFamily="18" charset="0"/>
            </a:rPr>
            <a:t>công</a:t>
          </a:r>
          <a:r>
            <a:rPr lang="en-SG" sz="2700" dirty="0">
              <a:solidFill>
                <a:schemeClr val="tx1"/>
              </a:solidFill>
              <a:latin typeface="Times New Roman" panose="02020603050405020304" pitchFamily="18" charset="0"/>
              <a:cs typeface="Times New Roman" panose="02020603050405020304" pitchFamily="18" charset="0"/>
            </a:rPr>
            <a:t> </a:t>
          </a:r>
          <a:r>
            <a:rPr lang="en-SG" sz="2700" dirty="0" err="1">
              <a:solidFill>
                <a:schemeClr val="tx1"/>
              </a:solidFill>
              <a:latin typeface="Times New Roman" panose="02020603050405020304" pitchFamily="18" charset="0"/>
              <a:cs typeface="Times New Roman" panose="02020603050405020304" pitchFamily="18" charset="0"/>
            </a:rPr>
            <a:t>bằng</a:t>
          </a:r>
          <a:r>
            <a:rPr lang="en-SG" sz="2700" dirty="0">
              <a:solidFill>
                <a:schemeClr val="tx1"/>
              </a:solidFill>
              <a:latin typeface="Times New Roman" panose="02020603050405020304" pitchFamily="18" charset="0"/>
              <a:cs typeface="Times New Roman" panose="02020603050405020304" pitchFamily="18" charset="0"/>
            </a:rPr>
            <a:t>, </a:t>
          </a:r>
          <a:r>
            <a:rPr lang="en-SG" sz="2700" dirty="0" err="1">
              <a:solidFill>
                <a:schemeClr val="tx1"/>
              </a:solidFill>
              <a:latin typeface="Times New Roman" panose="02020603050405020304" pitchFamily="18" charset="0"/>
              <a:cs typeface="Times New Roman" panose="02020603050405020304" pitchFamily="18" charset="0"/>
            </a:rPr>
            <a:t>dân</a:t>
          </a:r>
          <a:r>
            <a:rPr lang="en-SG" sz="2700" dirty="0">
              <a:solidFill>
                <a:schemeClr val="tx1"/>
              </a:solidFill>
              <a:latin typeface="Times New Roman" panose="02020603050405020304" pitchFamily="18" charset="0"/>
              <a:cs typeface="Times New Roman" panose="02020603050405020304" pitchFamily="18" charset="0"/>
            </a:rPr>
            <a:t> </a:t>
          </a:r>
          <a:r>
            <a:rPr lang="en-SG" sz="2700" dirty="0" err="1">
              <a:solidFill>
                <a:schemeClr val="tx1"/>
              </a:solidFill>
              <a:latin typeface="Times New Roman" panose="02020603050405020304" pitchFamily="18" charset="0"/>
              <a:cs typeface="Times New Roman" panose="02020603050405020304" pitchFamily="18" charset="0"/>
            </a:rPr>
            <a:t>chủ</a:t>
          </a:r>
          <a:r>
            <a:rPr lang="en-SG" sz="2700" dirty="0">
              <a:solidFill>
                <a:schemeClr val="tx1"/>
              </a:solidFill>
              <a:latin typeface="Times New Roman" panose="02020603050405020304" pitchFamily="18" charset="0"/>
              <a:cs typeface="Times New Roman" panose="02020603050405020304" pitchFamily="18" charset="0"/>
            </a:rPr>
            <a:t>, </a:t>
          </a:r>
          <a:r>
            <a:rPr lang="en-SG" sz="2700" dirty="0" err="1">
              <a:solidFill>
                <a:schemeClr val="tx1"/>
              </a:solidFill>
              <a:latin typeface="Times New Roman" panose="02020603050405020304" pitchFamily="18" charset="0"/>
              <a:cs typeface="Times New Roman" panose="02020603050405020304" pitchFamily="18" charset="0"/>
            </a:rPr>
            <a:t>văn</a:t>
          </a:r>
          <a:r>
            <a:rPr lang="en-SG" sz="2700" dirty="0">
              <a:solidFill>
                <a:schemeClr val="tx1"/>
              </a:solidFill>
              <a:latin typeface="Times New Roman" panose="02020603050405020304" pitchFamily="18" charset="0"/>
              <a:cs typeface="Times New Roman" panose="02020603050405020304" pitchFamily="18" charset="0"/>
            </a:rPr>
            <a:t> minh</a:t>
          </a:r>
        </a:p>
      </dgm:t>
    </dgm:pt>
    <dgm:pt modelId="{CC9180CA-0EE5-4654-B383-9B41B312577C}" type="parTrans" cxnId="{120FBABE-7D77-4AC5-AD6E-4FC63B5F6297}">
      <dgm:prSet/>
      <dgm:spPr/>
      <dgm:t>
        <a:bodyPr/>
        <a:lstStyle/>
        <a:p>
          <a:endParaRPr lang="en-SG"/>
        </a:p>
      </dgm:t>
    </dgm:pt>
    <dgm:pt modelId="{01C9B7DB-F373-4F8C-A8DA-56AFE1F4CB82}" type="sibTrans" cxnId="{120FBABE-7D77-4AC5-AD6E-4FC63B5F6297}">
      <dgm:prSet/>
      <dgm:spPr/>
      <dgm:t>
        <a:bodyPr/>
        <a:lstStyle/>
        <a:p>
          <a:endParaRPr lang="en-SG"/>
        </a:p>
      </dgm:t>
    </dgm:pt>
    <dgm:pt modelId="{8165B155-F670-4937-91C4-F99AB6330CC7}">
      <dgm:prSet phldrT="[Text]" custT="1"/>
      <dgm:spPr>
        <a:solidFill>
          <a:srgbClr val="CBF69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SG" sz="2800" dirty="0" err="1">
              <a:solidFill>
                <a:schemeClr val="tx1"/>
              </a:solidFill>
              <a:latin typeface="Times New Roman" panose="02020603050405020304" pitchFamily="18" charset="0"/>
              <a:cs typeface="Times New Roman" panose="02020603050405020304" pitchFamily="18" charset="0"/>
            </a:rPr>
            <a:t>Lực</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lượng</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rgbClr val="FF0000"/>
              </a:solidFill>
              <a:latin typeface="Times New Roman" panose="02020603050405020304" pitchFamily="18" charset="0"/>
              <a:cs typeface="Times New Roman" panose="02020603050405020304" pitchFamily="18" charset="0"/>
            </a:rPr>
            <a:t>nòng</a:t>
          </a:r>
          <a:r>
            <a:rPr lang="en-SG" sz="2800" dirty="0">
              <a:solidFill>
                <a:srgbClr val="FF0000"/>
              </a:solidFill>
              <a:latin typeface="Times New Roman" panose="02020603050405020304" pitchFamily="18" charset="0"/>
              <a:cs typeface="Times New Roman" panose="02020603050405020304" pitchFamily="18" charset="0"/>
            </a:rPr>
            <a:t> </a:t>
          </a:r>
          <a:r>
            <a:rPr lang="en-SG" sz="2800" dirty="0" err="1">
              <a:solidFill>
                <a:srgbClr val="FF0000"/>
              </a:solidFill>
              <a:latin typeface="Times New Roman" panose="02020603050405020304" pitchFamily="18" charset="0"/>
              <a:cs typeface="Times New Roman" panose="02020603050405020304" pitchFamily="18" charset="0"/>
            </a:rPr>
            <a:t>cốt</a:t>
          </a:r>
          <a:r>
            <a:rPr lang="en-SG" sz="2800" dirty="0">
              <a:solidFill>
                <a:srgbClr val="FF0000"/>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trong</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liên</a:t>
          </a:r>
          <a:r>
            <a:rPr lang="en-SG" sz="2800" dirty="0">
              <a:solidFill>
                <a:schemeClr val="tx1"/>
              </a:solidFill>
              <a:latin typeface="Times New Roman" panose="02020603050405020304" pitchFamily="18" charset="0"/>
              <a:cs typeface="Times New Roman" panose="02020603050405020304" pitchFamily="18" charset="0"/>
            </a:rPr>
            <a:t> minh GCCN </a:t>
          </a:r>
          <a:r>
            <a:rPr lang="en-SG" sz="2800" dirty="0" err="1">
              <a:solidFill>
                <a:schemeClr val="tx1"/>
              </a:solidFill>
              <a:latin typeface="Times New Roman" panose="02020603050405020304" pitchFamily="18" charset="0"/>
              <a:cs typeface="Times New Roman" panose="02020603050405020304" pitchFamily="18" charset="0"/>
            </a:rPr>
            <a:t>với</a:t>
          </a:r>
          <a:r>
            <a:rPr lang="en-SG" sz="2800" dirty="0">
              <a:solidFill>
                <a:schemeClr val="tx1"/>
              </a:solidFill>
              <a:latin typeface="Times New Roman" panose="02020603050405020304" pitchFamily="18" charset="0"/>
              <a:cs typeface="Times New Roman" panose="02020603050405020304" pitchFamily="18" charset="0"/>
            </a:rPr>
            <a:t> GCND và </a:t>
          </a:r>
          <a:r>
            <a:rPr lang="en-SG" sz="2800" dirty="0" err="1">
              <a:solidFill>
                <a:schemeClr val="tx1"/>
              </a:solidFill>
              <a:latin typeface="Times New Roman" panose="02020603050405020304" pitchFamily="18" charset="0"/>
              <a:cs typeface="Times New Roman" panose="02020603050405020304" pitchFamily="18" charset="0"/>
            </a:rPr>
            <a:t>đội</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ngũ</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trí</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thức</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dưới</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sự</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lãnh</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đạo</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của</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Đảng</a:t>
          </a:r>
          <a:endParaRPr lang="en-SG" sz="2800" dirty="0">
            <a:solidFill>
              <a:schemeClr val="tx1"/>
            </a:solidFill>
            <a:latin typeface="Times New Roman" panose="02020603050405020304" pitchFamily="18" charset="0"/>
            <a:cs typeface="Times New Roman" panose="02020603050405020304" pitchFamily="18" charset="0"/>
          </a:endParaRPr>
        </a:p>
      </dgm:t>
    </dgm:pt>
    <dgm:pt modelId="{41BBF382-A9D4-4824-BAA0-6A749859BB1E}" type="parTrans" cxnId="{F85FD8D9-AE41-43D4-9B91-841AE6FC9833}">
      <dgm:prSet/>
      <dgm:spPr/>
      <dgm:t>
        <a:bodyPr/>
        <a:lstStyle/>
        <a:p>
          <a:endParaRPr lang="en-SG"/>
        </a:p>
      </dgm:t>
    </dgm:pt>
    <dgm:pt modelId="{26E4582D-5434-41D9-AB85-3F1F6169BCAC}" type="sibTrans" cxnId="{F85FD8D9-AE41-43D4-9B91-841AE6FC9833}">
      <dgm:prSet/>
      <dgm:spPr/>
      <dgm:t>
        <a:bodyPr/>
        <a:lstStyle/>
        <a:p>
          <a:endParaRPr lang="en-SG"/>
        </a:p>
      </dgm:t>
    </dgm:pt>
    <dgm:pt modelId="{627B7B03-6D78-4C3A-B133-2FD1D889DDA7}" type="pres">
      <dgm:prSet presAssocID="{80E34078-0FF8-48E8-A75E-042543FD4B76}" presName="linearFlow" presStyleCnt="0">
        <dgm:presLayoutVars>
          <dgm:dir/>
          <dgm:resizeHandles val="exact"/>
        </dgm:presLayoutVars>
      </dgm:prSet>
      <dgm:spPr/>
    </dgm:pt>
    <dgm:pt modelId="{3A90F3DD-314E-4605-8F56-75D73EE97B24}" type="pres">
      <dgm:prSet presAssocID="{A3EB9FA2-E87D-4996-8038-9D8279004F14}" presName="composite" presStyleCnt="0"/>
      <dgm:spPr/>
    </dgm:pt>
    <dgm:pt modelId="{894990DF-83CD-46D6-901A-0EA23D6EFAAF}" type="pres">
      <dgm:prSet presAssocID="{A3EB9FA2-E87D-4996-8038-9D8279004F14}" presName="imgShp" presStyleLbl="fgImgPlace1" presStyleIdx="0" presStyleCnt="3" custLinFactX="-21695" custLinFactNeighborX="-100000" custLinFactNeighborY="-1058"/>
      <dgm:spPr/>
    </dgm:pt>
    <dgm:pt modelId="{79D747C6-1DB7-4765-9597-819197DE15A7}" type="pres">
      <dgm:prSet presAssocID="{A3EB9FA2-E87D-4996-8038-9D8279004F14}" presName="txShp" presStyleLbl="node1" presStyleIdx="0" presStyleCnt="3" custScaleX="130472" custLinFactNeighborX="2558" custLinFactNeighborY="1058">
        <dgm:presLayoutVars>
          <dgm:bulletEnabled val="1"/>
        </dgm:presLayoutVars>
      </dgm:prSet>
      <dgm:spPr/>
    </dgm:pt>
    <dgm:pt modelId="{008624D1-EF32-4935-83CE-C3C07AF4BDD5}" type="pres">
      <dgm:prSet presAssocID="{D27A1E5F-5365-4A14-BE78-F2575047FED4}" presName="spacing" presStyleCnt="0"/>
      <dgm:spPr/>
    </dgm:pt>
    <dgm:pt modelId="{681A1D9C-C4F7-424A-BCB8-6240F8AE434E}" type="pres">
      <dgm:prSet presAssocID="{49E1E728-1D85-4D86-97B9-6CDDACD2C9D8}" presName="composite" presStyleCnt="0"/>
      <dgm:spPr/>
    </dgm:pt>
    <dgm:pt modelId="{AA1A82C3-2D91-4E0F-97D4-5CFD60B204E0}" type="pres">
      <dgm:prSet presAssocID="{49E1E728-1D85-4D86-97B9-6CDDACD2C9D8}" presName="imgShp" presStyleLbl="fgImgPlace1" presStyleIdx="1" presStyleCnt="3" custLinFactX="-26986" custLinFactNeighborX="-100000" custLinFactNeighborY="3175"/>
      <dgm:spPr/>
    </dgm:pt>
    <dgm:pt modelId="{698B258F-C442-4E6E-928A-1E9B12097734}" type="pres">
      <dgm:prSet presAssocID="{49E1E728-1D85-4D86-97B9-6CDDACD2C9D8}" presName="txShp" presStyleLbl="node1" presStyleIdx="1" presStyleCnt="3" custScaleX="130599" custLinFactNeighborX="2387">
        <dgm:presLayoutVars>
          <dgm:bulletEnabled val="1"/>
        </dgm:presLayoutVars>
      </dgm:prSet>
      <dgm:spPr/>
    </dgm:pt>
    <dgm:pt modelId="{0F4BCCE9-1C21-4906-8A0D-60AB121AC898}" type="pres">
      <dgm:prSet presAssocID="{01C9B7DB-F373-4F8C-A8DA-56AFE1F4CB82}" presName="spacing" presStyleCnt="0"/>
      <dgm:spPr/>
    </dgm:pt>
    <dgm:pt modelId="{3766C373-80A1-4B6B-80B8-8B84B6069D41}" type="pres">
      <dgm:prSet presAssocID="{8165B155-F670-4937-91C4-F99AB6330CC7}" presName="composite" presStyleCnt="0"/>
      <dgm:spPr/>
    </dgm:pt>
    <dgm:pt modelId="{435A0160-E028-4957-AAA0-6DE4C1A91262}" type="pres">
      <dgm:prSet presAssocID="{8165B155-F670-4937-91C4-F99AB6330CC7}" presName="imgShp" presStyleLbl="fgImgPlace1" presStyleIdx="2" presStyleCnt="3" custLinFactX="-24870" custLinFactNeighborX="-100000" custLinFactNeighborY="-2116"/>
      <dgm:spPr/>
    </dgm:pt>
    <dgm:pt modelId="{586489DA-89F1-44AA-B0FD-8155842063CE}" type="pres">
      <dgm:prSet presAssocID="{8165B155-F670-4937-91C4-F99AB6330CC7}" presName="txShp" presStyleLbl="node1" presStyleIdx="2" presStyleCnt="3" custScaleX="129576" custLinFactNeighborX="2216">
        <dgm:presLayoutVars>
          <dgm:bulletEnabled val="1"/>
        </dgm:presLayoutVars>
      </dgm:prSet>
      <dgm:spPr/>
    </dgm:pt>
  </dgm:ptLst>
  <dgm:cxnLst>
    <dgm:cxn modelId="{DD4242A2-15A5-45A5-BEF6-A2C8A63789CC}" type="presOf" srcId="{8165B155-F670-4937-91C4-F99AB6330CC7}" destId="{586489DA-89F1-44AA-B0FD-8155842063CE}" srcOrd="0" destOrd="0" presId="urn:microsoft.com/office/officeart/2005/8/layout/vList3"/>
    <dgm:cxn modelId="{62BAC4AD-89B7-4296-A1FA-E69BA31B527D}" type="presOf" srcId="{80E34078-0FF8-48E8-A75E-042543FD4B76}" destId="{627B7B03-6D78-4C3A-B133-2FD1D889DDA7}" srcOrd="0" destOrd="0" presId="urn:microsoft.com/office/officeart/2005/8/layout/vList3"/>
    <dgm:cxn modelId="{E67074AF-8192-41A6-B964-4DB96964A448}" type="presOf" srcId="{49E1E728-1D85-4D86-97B9-6CDDACD2C9D8}" destId="{698B258F-C442-4E6E-928A-1E9B12097734}" srcOrd="0" destOrd="0" presId="urn:microsoft.com/office/officeart/2005/8/layout/vList3"/>
    <dgm:cxn modelId="{120FBABE-7D77-4AC5-AD6E-4FC63B5F6297}" srcId="{80E34078-0FF8-48E8-A75E-042543FD4B76}" destId="{49E1E728-1D85-4D86-97B9-6CDDACD2C9D8}" srcOrd="1" destOrd="0" parTransId="{CC9180CA-0EE5-4654-B383-9B41B312577C}" sibTransId="{01C9B7DB-F373-4F8C-A8DA-56AFE1F4CB82}"/>
    <dgm:cxn modelId="{ACACB5D8-4189-4FE4-8CC8-672E28BA4176}" type="presOf" srcId="{A3EB9FA2-E87D-4996-8038-9D8279004F14}" destId="{79D747C6-1DB7-4765-9597-819197DE15A7}" srcOrd="0" destOrd="0" presId="urn:microsoft.com/office/officeart/2005/8/layout/vList3"/>
    <dgm:cxn modelId="{F85FD8D9-AE41-43D4-9B91-841AE6FC9833}" srcId="{80E34078-0FF8-48E8-A75E-042543FD4B76}" destId="{8165B155-F670-4937-91C4-F99AB6330CC7}" srcOrd="2" destOrd="0" parTransId="{41BBF382-A9D4-4824-BAA0-6A749859BB1E}" sibTransId="{26E4582D-5434-41D9-AB85-3F1F6169BCAC}"/>
    <dgm:cxn modelId="{A60166F5-2179-4134-BD34-1B6180CC4DC3}" srcId="{80E34078-0FF8-48E8-A75E-042543FD4B76}" destId="{A3EB9FA2-E87D-4996-8038-9D8279004F14}" srcOrd="0" destOrd="0" parTransId="{AC9070E9-FF93-447F-85B1-FDF82509BE22}" sibTransId="{D27A1E5F-5365-4A14-BE78-F2575047FED4}"/>
    <dgm:cxn modelId="{F8869033-1B3A-4E8A-990F-FF299E6A8C75}" type="presParOf" srcId="{627B7B03-6D78-4C3A-B133-2FD1D889DDA7}" destId="{3A90F3DD-314E-4605-8F56-75D73EE97B24}" srcOrd="0" destOrd="0" presId="urn:microsoft.com/office/officeart/2005/8/layout/vList3"/>
    <dgm:cxn modelId="{1220D3D8-32CF-4ED2-9338-DB7E1442691F}" type="presParOf" srcId="{3A90F3DD-314E-4605-8F56-75D73EE97B24}" destId="{894990DF-83CD-46D6-901A-0EA23D6EFAAF}" srcOrd="0" destOrd="0" presId="urn:microsoft.com/office/officeart/2005/8/layout/vList3"/>
    <dgm:cxn modelId="{A98A49D1-9CDE-4EC9-B354-75307325C53F}" type="presParOf" srcId="{3A90F3DD-314E-4605-8F56-75D73EE97B24}" destId="{79D747C6-1DB7-4765-9597-819197DE15A7}" srcOrd="1" destOrd="0" presId="urn:microsoft.com/office/officeart/2005/8/layout/vList3"/>
    <dgm:cxn modelId="{81CEBC6E-1EC8-440D-AC13-B14EC9B30E5F}" type="presParOf" srcId="{627B7B03-6D78-4C3A-B133-2FD1D889DDA7}" destId="{008624D1-EF32-4935-83CE-C3C07AF4BDD5}" srcOrd="1" destOrd="0" presId="urn:microsoft.com/office/officeart/2005/8/layout/vList3"/>
    <dgm:cxn modelId="{7651F88F-4441-4235-9FC4-B84C5D76B851}" type="presParOf" srcId="{627B7B03-6D78-4C3A-B133-2FD1D889DDA7}" destId="{681A1D9C-C4F7-424A-BCB8-6240F8AE434E}" srcOrd="2" destOrd="0" presId="urn:microsoft.com/office/officeart/2005/8/layout/vList3"/>
    <dgm:cxn modelId="{73FC5371-A3AA-40F0-AAC5-E43D4A0BC748}" type="presParOf" srcId="{681A1D9C-C4F7-424A-BCB8-6240F8AE434E}" destId="{AA1A82C3-2D91-4E0F-97D4-5CFD60B204E0}" srcOrd="0" destOrd="0" presId="urn:microsoft.com/office/officeart/2005/8/layout/vList3"/>
    <dgm:cxn modelId="{3510418B-3C75-40F5-9D4D-28160B3C032C}" type="presParOf" srcId="{681A1D9C-C4F7-424A-BCB8-6240F8AE434E}" destId="{698B258F-C442-4E6E-928A-1E9B12097734}" srcOrd="1" destOrd="0" presId="urn:microsoft.com/office/officeart/2005/8/layout/vList3"/>
    <dgm:cxn modelId="{5EEDA914-D008-4168-BB1E-1D517B670617}" type="presParOf" srcId="{627B7B03-6D78-4C3A-B133-2FD1D889DDA7}" destId="{0F4BCCE9-1C21-4906-8A0D-60AB121AC898}" srcOrd="3" destOrd="0" presId="urn:microsoft.com/office/officeart/2005/8/layout/vList3"/>
    <dgm:cxn modelId="{E5154AA0-3485-4936-A8AE-11251794A932}" type="presParOf" srcId="{627B7B03-6D78-4C3A-B133-2FD1D889DDA7}" destId="{3766C373-80A1-4B6B-80B8-8B84B6069D41}" srcOrd="4" destOrd="0" presId="urn:microsoft.com/office/officeart/2005/8/layout/vList3"/>
    <dgm:cxn modelId="{AD0B27FE-2942-41FF-AECD-66B380BDFA7A}" type="presParOf" srcId="{3766C373-80A1-4B6B-80B8-8B84B6069D41}" destId="{435A0160-E028-4957-AAA0-6DE4C1A91262}" srcOrd="0" destOrd="0" presId="urn:microsoft.com/office/officeart/2005/8/layout/vList3"/>
    <dgm:cxn modelId="{68D447BF-9085-43ED-AEBF-C8FD194F11B9}" type="presParOf" srcId="{3766C373-80A1-4B6B-80B8-8B84B6069D41}" destId="{586489DA-89F1-44AA-B0FD-8155842063CE}"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BEF1B5-CCD9-4EE6-A836-FBE20F17127C}" type="doc">
      <dgm:prSet loTypeId="urn:microsoft.com/office/officeart/2005/8/layout/radial5" loCatId="cycle" qsTypeId="urn:microsoft.com/office/officeart/2005/8/quickstyle/simple1" qsCatId="simple" csTypeId="urn:microsoft.com/office/officeart/2005/8/colors/colorful4" csCatId="colorful" phldr="1"/>
      <dgm:spPr/>
      <dgm:t>
        <a:bodyPr/>
        <a:lstStyle/>
        <a:p>
          <a:endParaRPr lang="en-SG"/>
        </a:p>
      </dgm:t>
    </dgm:pt>
    <dgm:pt modelId="{5E270E59-B261-453C-B7C4-60435D91416E}">
      <dgm:prSet phldrT="[Text]"/>
      <dgm:spPr/>
      <dgm:t>
        <a:bodyPr/>
        <a:lstStyle/>
        <a:p>
          <a:r>
            <a:rPr lang="en-SG" dirty="0">
              <a:solidFill>
                <a:schemeClr val="tx1"/>
              </a:solidFill>
              <a:latin typeface="Times New Roman" panose="02020603050405020304" pitchFamily="18" charset="0"/>
              <a:cs typeface="Times New Roman" panose="02020603050405020304" pitchFamily="18" charset="0"/>
            </a:rPr>
            <a:t>GCCN</a:t>
          </a:r>
        </a:p>
      </dgm:t>
    </dgm:pt>
    <dgm:pt modelId="{2197AEEA-EC60-46B1-9995-762F502EA859}" type="parTrans" cxnId="{C1B054E5-B767-47B6-A462-E411D255A40C}">
      <dgm:prSet/>
      <dgm:spPr/>
      <dgm:t>
        <a:bodyPr/>
        <a:lstStyle/>
        <a:p>
          <a:endParaRPr lang="en-SG"/>
        </a:p>
      </dgm:t>
    </dgm:pt>
    <dgm:pt modelId="{1FE32A37-58C3-4BA5-9537-D95D5C02D21A}" type="sibTrans" cxnId="{C1B054E5-B767-47B6-A462-E411D255A40C}">
      <dgm:prSet/>
      <dgm:spPr/>
      <dgm:t>
        <a:bodyPr/>
        <a:lstStyle/>
        <a:p>
          <a:endParaRPr lang="en-SG"/>
        </a:p>
      </dgm:t>
    </dgm:pt>
    <dgm:pt modelId="{10E9470D-0522-4250-BDAD-D1EBF04FE222}">
      <dgm:prSet phldrT="[Text]" custT="1"/>
      <dgm:spPr>
        <a:solidFill>
          <a:schemeClr val="accent4">
            <a:lumMod val="40000"/>
            <a:lumOff val="60000"/>
          </a:schemeClr>
        </a:solidFill>
      </dgm:spPr>
      <dgm:t>
        <a:bodyPr/>
        <a:lstStyle/>
        <a:p>
          <a:r>
            <a:rPr lang="en-SG" sz="3000" dirty="0" err="1">
              <a:solidFill>
                <a:schemeClr val="tx1"/>
              </a:solidFill>
              <a:latin typeface="Times New Roman" panose="02020603050405020304" pitchFamily="18" charset="0"/>
              <a:cs typeface="Times New Roman" panose="02020603050405020304" pitchFamily="18" charset="0"/>
            </a:rPr>
            <a:t>Tập</a:t>
          </a:r>
          <a:r>
            <a:rPr lang="en-SG" sz="3000" dirty="0">
              <a:solidFill>
                <a:schemeClr val="tx1"/>
              </a:solidFill>
              <a:latin typeface="Times New Roman" panose="02020603050405020304" pitchFamily="18" charset="0"/>
              <a:cs typeface="Times New Roman" panose="02020603050405020304" pitchFamily="18" charset="0"/>
            </a:rPr>
            <a:t> </a:t>
          </a:r>
          <a:r>
            <a:rPr lang="en-SG" sz="3000" dirty="0" err="1">
              <a:solidFill>
                <a:schemeClr val="tx1"/>
              </a:solidFill>
              <a:latin typeface="Times New Roman" panose="02020603050405020304" pitchFamily="18" charset="0"/>
              <a:cs typeface="Times New Roman" panose="02020603050405020304" pitchFamily="18" charset="0"/>
            </a:rPr>
            <a:t>đoàn</a:t>
          </a:r>
          <a:r>
            <a:rPr lang="en-SG" sz="3000" dirty="0">
              <a:solidFill>
                <a:schemeClr val="tx1"/>
              </a:solidFill>
              <a:latin typeface="Times New Roman" panose="02020603050405020304" pitchFamily="18" charset="0"/>
              <a:cs typeface="Times New Roman" panose="02020603050405020304" pitchFamily="18" charset="0"/>
            </a:rPr>
            <a:t> </a:t>
          </a:r>
          <a:r>
            <a:rPr lang="en-SG" sz="3000" dirty="0" err="1">
              <a:solidFill>
                <a:schemeClr val="tx1"/>
              </a:solidFill>
              <a:latin typeface="Times New Roman" panose="02020603050405020304" pitchFamily="18" charset="0"/>
              <a:cs typeface="Times New Roman" panose="02020603050405020304" pitchFamily="18" charset="0"/>
            </a:rPr>
            <a:t>xã</a:t>
          </a:r>
          <a:r>
            <a:rPr lang="en-SG" sz="3000" dirty="0">
              <a:solidFill>
                <a:schemeClr val="tx1"/>
              </a:solidFill>
              <a:latin typeface="Times New Roman" panose="02020603050405020304" pitchFamily="18" charset="0"/>
              <a:cs typeface="Times New Roman" panose="02020603050405020304" pitchFamily="18" charset="0"/>
            </a:rPr>
            <a:t> </a:t>
          </a:r>
          <a:r>
            <a:rPr lang="en-SG" sz="3000" dirty="0" err="1">
              <a:solidFill>
                <a:schemeClr val="tx1"/>
              </a:solidFill>
              <a:latin typeface="Times New Roman" panose="02020603050405020304" pitchFamily="18" charset="0"/>
              <a:cs typeface="Times New Roman" panose="02020603050405020304" pitchFamily="18" charset="0"/>
            </a:rPr>
            <a:t>hội</a:t>
          </a:r>
          <a:r>
            <a:rPr lang="en-SG" sz="3000" dirty="0">
              <a:solidFill>
                <a:schemeClr val="tx1"/>
              </a:solidFill>
              <a:latin typeface="Times New Roman" panose="02020603050405020304" pitchFamily="18" charset="0"/>
              <a:cs typeface="Times New Roman" panose="02020603050405020304" pitchFamily="18" charset="0"/>
            </a:rPr>
            <a:t> </a:t>
          </a:r>
        </a:p>
      </dgm:t>
    </dgm:pt>
    <dgm:pt modelId="{5A865057-E085-493F-9C73-592EB72B4BC0}" type="parTrans" cxnId="{F99EF2B9-5C1D-4D9A-A3C2-489FC9FB79A6}">
      <dgm:prSet/>
      <dgm:spPr/>
      <dgm:t>
        <a:bodyPr/>
        <a:lstStyle/>
        <a:p>
          <a:endParaRPr lang="en-SG"/>
        </a:p>
      </dgm:t>
    </dgm:pt>
    <dgm:pt modelId="{35E29D28-861B-4302-9C2F-97990B9924DF}" type="sibTrans" cxnId="{F99EF2B9-5C1D-4D9A-A3C2-489FC9FB79A6}">
      <dgm:prSet/>
      <dgm:spPr/>
      <dgm:t>
        <a:bodyPr/>
        <a:lstStyle/>
        <a:p>
          <a:endParaRPr lang="en-SG"/>
        </a:p>
      </dgm:t>
    </dgm:pt>
    <dgm:pt modelId="{80FDD439-9B7A-40B7-A483-11A45EA3E46D}">
      <dgm:prSet phldrT="[Text]" custT="1"/>
      <dgm:spPr>
        <a:solidFill>
          <a:schemeClr val="accent6">
            <a:lumMod val="40000"/>
            <a:lumOff val="60000"/>
          </a:schemeClr>
        </a:solidFill>
      </dgm:spPr>
      <dgm:t>
        <a:bodyPr/>
        <a:lstStyle/>
        <a:p>
          <a:r>
            <a:rPr lang="en-SG" sz="2600" dirty="0" err="1">
              <a:solidFill>
                <a:schemeClr val="tx1"/>
              </a:solidFill>
              <a:latin typeface="Times New Roman" panose="02020603050405020304" pitchFamily="18" charset="0"/>
              <a:cs typeface="Times New Roman" panose="02020603050405020304" pitchFamily="18" charset="0"/>
            </a:rPr>
            <a:t>Hình</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thành</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và</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phát</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triển</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cùng</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với</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sự</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phát</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triển</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của</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nền</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đại</a:t>
          </a:r>
          <a:r>
            <a:rPr lang="en-SG" sz="2600" dirty="0">
              <a:solidFill>
                <a:schemeClr val="tx1"/>
              </a:solidFill>
              <a:latin typeface="Times New Roman" panose="02020603050405020304" pitchFamily="18" charset="0"/>
              <a:cs typeface="Times New Roman" panose="02020603050405020304" pitchFamily="18" charset="0"/>
            </a:rPr>
            <a:t> CN</a:t>
          </a:r>
        </a:p>
      </dgm:t>
    </dgm:pt>
    <dgm:pt modelId="{DFC4CE1B-32C9-435A-BAFB-1E55138602C1}" type="parTrans" cxnId="{CF3AB836-14D6-4B3D-B1F7-104BAF9654D5}">
      <dgm:prSet/>
      <dgm:spPr/>
      <dgm:t>
        <a:bodyPr/>
        <a:lstStyle/>
        <a:p>
          <a:endParaRPr lang="en-SG"/>
        </a:p>
      </dgm:t>
    </dgm:pt>
    <dgm:pt modelId="{6B50DF4F-EFD6-40D7-B873-95C7F1AED196}" type="sibTrans" cxnId="{CF3AB836-14D6-4B3D-B1F7-104BAF9654D5}">
      <dgm:prSet/>
      <dgm:spPr/>
      <dgm:t>
        <a:bodyPr/>
        <a:lstStyle/>
        <a:p>
          <a:endParaRPr lang="en-SG"/>
        </a:p>
      </dgm:t>
    </dgm:pt>
    <dgm:pt modelId="{4C152A2C-E830-4AF3-B956-620B29DC79F2}">
      <dgm:prSet phldrT="[Text]" custT="1"/>
      <dgm:spPr>
        <a:solidFill>
          <a:schemeClr val="accent2">
            <a:lumMod val="40000"/>
            <a:lumOff val="60000"/>
          </a:schemeClr>
        </a:solidFill>
      </dgm:spPr>
      <dgm:t>
        <a:bodyPr/>
        <a:lstStyle/>
        <a:p>
          <a:r>
            <a:rPr lang="en-SG" sz="2600" dirty="0" err="1">
              <a:solidFill>
                <a:schemeClr val="tx1"/>
              </a:solidFill>
              <a:latin typeface="Times New Roman" panose="02020603050405020304" pitchFamily="18" charset="0"/>
              <a:cs typeface="Times New Roman" panose="02020603050405020304" pitchFamily="18" charset="0"/>
            </a:rPr>
            <a:t>Đại</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diện</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cho</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lực</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lượng</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sản</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xuất</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tiên</a:t>
          </a:r>
          <a:r>
            <a:rPr lang="en-SG" sz="2600" dirty="0">
              <a:solidFill>
                <a:schemeClr val="tx1"/>
              </a:solidFill>
              <a:latin typeface="Times New Roman" panose="02020603050405020304" pitchFamily="18" charset="0"/>
              <a:cs typeface="Times New Roman" panose="02020603050405020304" pitchFamily="18" charset="0"/>
            </a:rPr>
            <a:t> </a:t>
          </a:r>
          <a:r>
            <a:rPr lang="en-SG" sz="2600" dirty="0" err="1">
              <a:solidFill>
                <a:schemeClr val="tx1"/>
              </a:solidFill>
              <a:latin typeface="Times New Roman" panose="02020603050405020304" pitchFamily="18" charset="0"/>
              <a:cs typeface="Times New Roman" panose="02020603050405020304" pitchFamily="18" charset="0"/>
            </a:rPr>
            <a:t>tiến</a:t>
          </a:r>
          <a:endParaRPr lang="en-SG" sz="2600" dirty="0">
            <a:solidFill>
              <a:schemeClr val="tx1"/>
            </a:solidFill>
            <a:latin typeface="Times New Roman" panose="02020603050405020304" pitchFamily="18" charset="0"/>
            <a:cs typeface="Times New Roman" panose="02020603050405020304" pitchFamily="18" charset="0"/>
          </a:endParaRPr>
        </a:p>
      </dgm:t>
    </dgm:pt>
    <dgm:pt modelId="{9C26227F-1E6F-4E1B-B3B4-2096C2A1919F}" type="parTrans" cxnId="{A2C8C6A0-5347-4674-83D7-9CB9B1C63F71}">
      <dgm:prSet/>
      <dgm:spPr/>
      <dgm:t>
        <a:bodyPr/>
        <a:lstStyle/>
        <a:p>
          <a:endParaRPr lang="en-SG"/>
        </a:p>
      </dgm:t>
    </dgm:pt>
    <dgm:pt modelId="{0B959DEE-CC4C-4516-800E-FECDDB315F99}" type="sibTrans" cxnId="{A2C8C6A0-5347-4674-83D7-9CB9B1C63F71}">
      <dgm:prSet/>
      <dgm:spPr/>
      <dgm:t>
        <a:bodyPr/>
        <a:lstStyle/>
        <a:p>
          <a:endParaRPr lang="en-SG"/>
        </a:p>
      </dgm:t>
    </dgm:pt>
    <dgm:pt modelId="{3ABF549D-A423-4D5C-B700-D2E863A89579}">
      <dgm:prSet phldrT="[Text]" custT="1"/>
      <dgm:spPr>
        <a:solidFill>
          <a:schemeClr val="accent1">
            <a:lumMod val="40000"/>
            <a:lumOff val="60000"/>
          </a:schemeClr>
        </a:solidFill>
      </dgm:spPr>
      <dgm:t>
        <a:bodyPr/>
        <a:lstStyle/>
        <a:p>
          <a:r>
            <a:rPr lang="en-SG" sz="2800" b="1" dirty="0" err="1">
              <a:solidFill>
                <a:srgbClr val="FF0000"/>
              </a:solidFill>
              <a:latin typeface="Times New Roman" panose="02020603050405020304" pitchFamily="18" charset="0"/>
              <a:cs typeface="Times New Roman" panose="02020603050405020304" pitchFamily="18" charset="0"/>
            </a:rPr>
            <a:t>Có</a:t>
          </a:r>
          <a:r>
            <a:rPr lang="en-SG" sz="2800" b="1" dirty="0">
              <a:solidFill>
                <a:srgbClr val="FF0000"/>
              </a:solidFill>
              <a:latin typeface="Times New Roman" panose="02020603050405020304" pitchFamily="18" charset="0"/>
              <a:cs typeface="Times New Roman" panose="02020603050405020304" pitchFamily="18" charset="0"/>
            </a:rPr>
            <a:t> </a:t>
          </a:r>
          <a:r>
            <a:rPr lang="en-SG" sz="2800" b="1" dirty="0" err="1">
              <a:solidFill>
                <a:srgbClr val="FF0000"/>
              </a:solidFill>
              <a:latin typeface="Times New Roman" panose="02020603050405020304" pitchFamily="18" charset="0"/>
              <a:cs typeface="Times New Roman" panose="02020603050405020304" pitchFamily="18" charset="0"/>
            </a:rPr>
            <a:t>sứ</a:t>
          </a:r>
          <a:r>
            <a:rPr lang="en-SG" sz="2800" b="1" dirty="0">
              <a:solidFill>
                <a:srgbClr val="FF0000"/>
              </a:solidFill>
              <a:latin typeface="Times New Roman" panose="02020603050405020304" pitchFamily="18" charset="0"/>
              <a:cs typeface="Times New Roman" panose="02020603050405020304" pitchFamily="18" charset="0"/>
            </a:rPr>
            <a:t> </a:t>
          </a:r>
          <a:r>
            <a:rPr lang="en-SG" sz="2800" b="1" dirty="0" err="1">
              <a:solidFill>
                <a:srgbClr val="FF0000"/>
              </a:solidFill>
              <a:latin typeface="Times New Roman" panose="02020603050405020304" pitchFamily="18" charset="0"/>
              <a:cs typeface="Times New Roman" panose="02020603050405020304" pitchFamily="18" charset="0"/>
            </a:rPr>
            <a:t>mệnh</a:t>
          </a:r>
          <a:r>
            <a:rPr lang="en-SG" sz="2800" b="1" dirty="0">
              <a:solidFill>
                <a:srgbClr val="FF0000"/>
              </a:solidFill>
              <a:latin typeface="Times New Roman" panose="02020603050405020304" pitchFamily="18" charset="0"/>
              <a:cs typeface="Times New Roman" panose="02020603050405020304" pitchFamily="18" charset="0"/>
            </a:rPr>
            <a:t> </a:t>
          </a:r>
          <a:r>
            <a:rPr lang="en-SG" sz="2800" b="1" dirty="0" err="1">
              <a:solidFill>
                <a:srgbClr val="FF0000"/>
              </a:solidFill>
              <a:latin typeface="Times New Roman" panose="02020603050405020304" pitchFamily="18" charset="0"/>
              <a:cs typeface="Times New Roman" panose="02020603050405020304" pitchFamily="18" charset="0"/>
            </a:rPr>
            <a:t>phủ</a:t>
          </a:r>
          <a:r>
            <a:rPr lang="en-SG" sz="2800" b="1" dirty="0">
              <a:solidFill>
                <a:srgbClr val="FF0000"/>
              </a:solidFill>
              <a:latin typeface="Times New Roman" panose="02020603050405020304" pitchFamily="18" charset="0"/>
              <a:cs typeface="Times New Roman" panose="02020603050405020304" pitchFamily="18" charset="0"/>
            </a:rPr>
            <a:t> </a:t>
          </a:r>
          <a:r>
            <a:rPr lang="en-SG" sz="2800" b="1" dirty="0" err="1">
              <a:solidFill>
                <a:srgbClr val="FF0000"/>
              </a:solidFill>
              <a:latin typeface="Times New Roman" panose="02020603050405020304" pitchFamily="18" charset="0"/>
              <a:cs typeface="Times New Roman" panose="02020603050405020304" pitchFamily="18" charset="0"/>
            </a:rPr>
            <a:t>định</a:t>
          </a:r>
          <a:r>
            <a:rPr lang="en-SG" sz="2800" b="1" dirty="0">
              <a:solidFill>
                <a:srgbClr val="FF0000"/>
              </a:solidFill>
              <a:latin typeface="Times New Roman" panose="02020603050405020304" pitchFamily="18" charset="0"/>
              <a:cs typeface="Times New Roman" panose="02020603050405020304" pitchFamily="18" charset="0"/>
            </a:rPr>
            <a:t> CNTB, XD </a:t>
          </a:r>
          <a:r>
            <a:rPr lang="en-SG" sz="2800" b="1" dirty="0" err="1">
              <a:solidFill>
                <a:srgbClr val="FF0000"/>
              </a:solidFill>
              <a:latin typeface="Times New Roman" panose="02020603050405020304" pitchFamily="18" charset="0"/>
              <a:cs typeface="Times New Roman" panose="02020603050405020304" pitchFamily="18" charset="0"/>
            </a:rPr>
            <a:t>thành</a:t>
          </a:r>
          <a:r>
            <a:rPr lang="en-SG" sz="2800" b="1" dirty="0">
              <a:solidFill>
                <a:srgbClr val="FF0000"/>
              </a:solidFill>
              <a:latin typeface="Times New Roman" panose="02020603050405020304" pitchFamily="18" charset="0"/>
              <a:cs typeface="Times New Roman" panose="02020603050405020304" pitchFamily="18" charset="0"/>
            </a:rPr>
            <a:t> </a:t>
          </a:r>
          <a:r>
            <a:rPr lang="en-SG" sz="2800" b="1" dirty="0" err="1">
              <a:solidFill>
                <a:srgbClr val="FF0000"/>
              </a:solidFill>
              <a:latin typeface="Times New Roman" panose="02020603050405020304" pitchFamily="18" charset="0"/>
              <a:cs typeface="Times New Roman" panose="02020603050405020304" pitchFamily="18" charset="0"/>
            </a:rPr>
            <a:t>công</a:t>
          </a:r>
          <a:r>
            <a:rPr lang="en-SG" sz="2800" b="1" dirty="0">
              <a:solidFill>
                <a:srgbClr val="FF0000"/>
              </a:solidFill>
              <a:latin typeface="Times New Roman" panose="02020603050405020304" pitchFamily="18" charset="0"/>
              <a:cs typeface="Times New Roman" panose="02020603050405020304" pitchFamily="18" charset="0"/>
            </a:rPr>
            <a:t> CNXH, CNCS</a:t>
          </a:r>
        </a:p>
      </dgm:t>
    </dgm:pt>
    <dgm:pt modelId="{0B5552D4-903F-45FA-AC4C-38E9DD6954E6}" type="parTrans" cxnId="{265FDFF6-CC5B-4BF0-B13C-B09A2B2BE85B}">
      <dgm:prSet/>
      <dgm:spPr/>
      <dgm:t>
        <a:bodyPr/>
        <a:lstStyle/>
        <a:p>
          <a:endParaRPr lang="en-SG"/>
        </a:p>
      </dgm:t>
    </dgm:pt>
    <dgm:pt modelId="{FA809562-6FA4-49BE-9911-3703CE66B5DE}" type="sibTrans" cxnId="{265FDFF6-CC5B-4BF0-B13C-B09A2B2BE85B}">
      <dgm:prSet/>
      <dgm:spPr/>
      <dgm:t>
        <a:bodyPr/>
        <a:lstStyle/>
        <a:p>
          <a:endParaRPr lang="en-SG"/>
        </a:p>
      </dgm:t>
    </dgm:pt>
    <dgm:pt modelId="{CB679762-4B6F-4D78-81D1-E2062D334CB6}" type="pres">
      <dgm:prSet presAssocID="{DFBEF1B5-CCD9-4EE6-A836-FBE20F17127C}" presName="Name0" presStyleCnt="0">
        <dgm:presLayoutVars>
          <dgm:chMax val="1"/>
          <dgm:dir/>
          <dgm:animLvl val="ctr"/>
          <dgm:resizeHandles val="exact"/>
        </dgm:presLayoutVars>
      </dgm:prSet>
      <dgm:spPr/>
    </dgm:pt>
    <dgm:pt modelId="{38478639-B075-43DA-9DC3-5582A52AA2FC}" type="pres">
      <dgm:prSet presAssocID="{5E270E59-B261-453C-B7C4-60435D91416E}" presName="centerShape" presStyleLbl="node0" presStyleIdx="0" presStyleCnt="1" custScaleX="147888" custScaleY="112545" custLinFactNeighborX="1525" custLinFactNeighborY="-3185"/>
      <dgm:spPr>
        <a:prstGeom prst="ellipse">
          <a:avLst/>
        </a:prstGeom>
      </dgm:spPr>
    </dgm:pt>
    <dgm:pt modelId="{C5767888-0440-4766-B4D3-D26E8F4E9333}" type="pres">
      <dgm:prSet presAssocID="{5A865057-E085-493F-9C73-592EB72B4BC0}" presName="parTrans" presStyleLbl="sibTrans2D1" presStyleIdx="0" presStyleCnt="4"/>
      <dgm:spPr/>
    </dgm:pt>
    <dgm:pt modelId="{BC3C5FDC-3A68-4091-B34A-875DAC9A0054}" type="pres">
      <dgm:prSet presAssocID="{5A865057-E085-493F-9C73-592EB72B4BC0}" presName="connectorText" presStyleLbl="sibTrans2D1" presStyleIdx="0" presStyleCnt="4"/>
      <dgm:spPr/>
    </dgm:pt>
    <dgm:pt modelId="{4BBD1D22-A236-496E-87AD-3BE8EDEBCEEA}" type="pres">
      <dgm:prSet presAssocID="{10E9470D-0522-4250-BDAD-D1EBF04FE222}" presName="node" presStyleLbl="node1" presStyleIdx="0" presStyleCnt="4" custScaleX="244765" custScaleY="108966" custRadScaleRad="98921" custRadScaleInc="-3577">
        <dgm:presLayoutVars>
          <dgm:bulletEnabled val="1"/>
        </dgm:presLayoutVars>
      </dgm:prSet>
      <dgm:spPr/>
    </dgm:pt>
    <dgm:pt modelId="{6F5E8635-7C66-49BA-9075-6BF8B9BA6742}" type="pres">
      <dgm:prSet presAssocID="{DFC4CE1B-32C9-435A-BAFB-1E55138602C1}" presName="parTrans" presStyleLbl="sibTrans2D1" presStyleIdx="1" presStyleCnt="4" custScaleX="105730" custScaleY="66768" custLinFactNeighborX="-7844" custLinFactNeighborY="-29093"/>
      <dgm:spPr/>
    </dgm:pt>
    <dgm:pt modelId="{A30B48A7-963A-4737-8AE9-9DE2562D4A50}" type="pres">
      <dgm:prSet presAssocID="{DFC4CE1B-32C9-435A-BAFB-1E55138602C1}" presName="connectorText" presStyleLbl="sibTrans2D1" presStyleIdx="1" presStyleCnt="4"/>
      <dgm:spPr/>
    </dgm:pt>
    <dgm:pt modelId="{037CFDFC-F225-425E-907B-8AA545957AF6}" type="pres">
      <dgm:prSet presAssocID="{80FDD439-9B7A-40B7-A483-11A45EA3E46D}" presName="node" presStyleLbl="node1" presStyleIdx="1" presStyleCnt="4" custAng="0" custScaleX="204975" custScaleY="139156" custRadScaleRad="169015" custRadScaleInc="-29852">
        <dgm:presLayoutVars>
          <dgm:bulletEnabled val="1"/>
        </dgm:presLayoutVars>
      </dgm:prSet>
      <dgm:spPr/>
    </dgm:pt>
    <dgm:pt modelId="{A7BC7581-CBD3-4C1E-9814-A07D6E41EC52}" type="pres">
      <dgm:prSet presAssocID="{9C26227F-1E6F-4E1B-B3B4-2096C2A1919F}" presName="parTrans" presStyleLbl="sibTrans2D1" presStyleIdx="2" presStyleCnt="4" custLinFactNeighborX="10698" custLinFactNeighborY="-35762"/>
      <dgm:spPr/>
    </dgm:pt>
    <dgm:pt modelId="{A1C3B15F-66A4-452E-8340-E7BEE06CE422}" type="pres">
      <dgm:prSet presAssocID="{9C26227F-1E6F-4E1B-B3B4-2096C2A1919F}" presName="connectorText" presStyleLbl="sibTrans2D1" presStyleIdx="2" presStyleCnt="4"/>
      <dgm:spPr/>
    </dgm:pt>
    <dgm:pt modelId="{5A494885-6C6C-4D5E-99F8-ECC33B734AF7}" type="pres">
      <dgm:prSet presAssocID="{4C152A2C-E830-4AF3-B956-620B29DC79F2}" presName="node" presStyleLbl="node1" presStyleIdx="2" presStyleCnt="4" custAng="0" custScaleX="224484" custScaleY="117911" custRadScaleRad="154037" custRadScaleInc="228740">
        <dgm:presLayoutVars>
          <dgm:bulletEnabled val="1"/>
        </dgm:presLayoutVars>
      </dgm:prSet>
      <dgm:spPr/>
    </dgm:pt>
    <dgm:pt modelId="{B20BF61F-045A-4176-98FB-A0B3E49D7188}" type="pres">
      <dgm:prSet presAssocID="{0B5552D4-903F-45FA-AC4C-38E9DD6954E6}" presName="parTrans" presStyleLbl="sibTrans2D1" presStyleIdx="3" presStyleCnt="4"/>
      <dgm:spPr/>
    </dgm:pt>
    <dgm:pt modelId="{89DF7116-B018-47A9-9A85-1101B7CCB7C4}" type="pres">
      <dgm:prSet presAssocID="{0B5552D4-903F-45FA-AC4C-38E9DD6954E6}" presName="connectorText" presStyleLbl="sibTrans2D1" presStyleIdx="3" presStyleCnt="4"/>
      <dgm:spPr/>
    </dgm:pt>
    <dgm:pt modelId="{25C125BD-40DC-4BB0-A2EF-A16248D5625F}" type="pres">
      <dgm:prSet presAssocID="{3ABF549D-A423-4D5C-B700-D2E863A89579}" presName="node" presStyleLbl="node1" presStyleIdx="3" presStyleCnt="4" custAng="0" custScaleX="228565" custScaleY="128747" custRadScaleRad="97358" custRadScaleInc="-213084">
        <dgm:presLayoutVars>
          <dgm:bulletEnabled val="1"/>
        </dgm:presLayoutVars>
      </dgm:prSet>
      <dgm:spPr/>
    </dgm:pt>
  </dgm:ptLst>
  <dgm:cxnLst>
    <dgm:cxn modelId="{AF1F7A2C-D3BB-48B2-869F-CADFBDAAF1F6}" type="presOf" srcId="{3ABF549D-A423-4D5C-B700-D2E863A89579}" destId="{25C125BD-40DC-4BB0-A2EF-A16248D5625F}" srcOrd="0" destOrd="0" presId="urn:microsoft.com/office/officeart/2005/8/layout/radial5"/>
    <dgm:cxn modelId="{CF3AB836-14D6-4B3D-B1F7-104BAF9654D5}" srcId="{5E270E59-B261-453C-B7C4-60435D91416E}" destId="{80FDD439-9B7A-40B7-A483-11A45EA3E46D}" srcOrd="1" destOrd="0" parTransId="{DFC4CE1B-32C9-435A-BAFB-1E55138602C1}" sibTransId="{6B50DF4F-EFD6-40D7-B873-95C7F1AED196}"/>
    <dgm:cxn modelId="{FD55DF60-9269-4EEA-9A31-03377243D25B}" type="presOf" srcId="{10E9470D-0522-4250-BDAD-D1EBF04FE222}" destId="{4BBD1D22-A236-496E-87AD-3BE8EDEBCEEA}" srcOrd="0" destOrd="0" presId="urn:microsoft.com/office/officeart/2005/8/layout/radial5"/>
    <dgm:cxn modelId="{B978C142-E04F-4A6C-B7B7-0C86DF6C4DCF}" type="presOf" srcId="{9C26227F-1E6F-4E1B-B3B4-2096C2A1919F}" destId="{A7BC7581-CBD3-4C1E-9814-A07D6E41EC52}" srcOrd="0" destOrd="0" presId="urn:microsoft.com/office/officeart/2005/8/layout/radial5"/>
    <dgm:cxn modelId="{CE4A136D-9EBA-472A-8F13-BE5B3994AA65}" type="presOf" srcId="{9C26227F-1E6F-4E1B-B3B4-2096C2A1919F}" destId="{A1C3B15F-66A4-452E-8340-E7BEE06CE422}" srcOrd="1" destOrd="0" presId="urn:microsoft.com/office/officeart/2005/8/layout/radial5"/>
    <dgm:cxn modelId="{6CCCF653-3D77-40E8-AAB4-7BCF80BCB67F}" type="presOf" srcId="{0B5552D4-903F-45FA-AC4C-38E9DD6954E6}" destId="{B20BF61F-045A-4176-98FB-A0B3E49D7188}" srcOrd="0" destOrd="0" presId="urn:microsoft.com/office/officeart/2005/8/layout/radial5"/>
    <dgm:cxn modelId="{85A63386-3E0E-4E6D-B400-A26F4D8B7525}" type="presOf" srcId="{4C152A2C-E830-4AF3-B956-620B29DC79F2}" destId="{5A494885-6C6C-4D5E-99F8-ECC33B734AF7}" srcOrd="0" destOrd="0" presId="urn:microsoft.com/office/officeart/2005/8/layout/radial5"/>
    <dgm:cxn modelId="{EA599686-FF94-4FF9-AB0D-2596BFF671F4}" type="presOf" srcId="{0B5552D4-903F-45FA-AC4C-38E9DD6954E6}" destId="{89DF7116-B018-47A9-9A85-1101B7CCB7C4}" srcOrd="1" destOrd="0" presId="urn:microsoft.com/office/officeart/2005/8/layout/radial5"/>
    <dgm:cxn modelId="{E158539D-6515-4591-9814-FA6AEE488C95}" type="presOf" srcId="{DFC4CE1B-32C9-435A-BAFB-1E55138602C1}" destId="{6F5E8635-7C66-49BA-9075-6BF8B9BA6742}" srcOrd="0" destOrd="0" presId="urn:microsoft.com/office/officeart/2005/8/layout/radial5"/>
    <dgm:cxn modelId="{A2C8C6A0-5347-4674-83D7-9CB9B1C63F71}" srcId="{5E270E59-B261-453C-B7C4-60435D91416E}" destId="{4C152A2C-E830-4AF3-B956-620B29DC79F2}" srcOrd="2" destOrd="0" parTransId="{9C26227F-1E6F-4E1B-B3B4-2096C2A1919F}" sibTransId="{0B959DEE-CC4C-4516-800E-FECDDB315F99}"/>
    <dgm:cxn modelId="{2DBEB1AE-770D-4E19-9C14-8EDF373546DD}" type="presOf" srcId="{DFC4CE1B-32C9-435A-BAFB-1E55138602C1}" destId="{A30B48A7-963A-4737-8AE9-9DE2562D4A50}" srcOrd="1" destOrd="0" presId="urn:microsoft.com/office/officeart/2005/8/layout/radial5"/>
    <dgm:cxn modelId="{1667F1B9-DDD7-4705-A38C-3FF5CD8EDA44}" type="presOf" srcId="{5E270E59-B261-453C-B7C4-60435D91416E}" destId="{38478639-B075-43DA-9DC3-5582A52AA2FC}" srcOrd="0" destOrd="0" presId="urn:microsoft.com/office/officeart/2005/8/layout/radial5"/>
    <dgm:cxn modelId="{F99EF2B9-5C1D-4D9A-A3C2-489FC9FB79A6}" srcId="{5E270E59-B261-453C-B7C4-60435D91416E}" destId="{10E9470D-0522-4250-BDAD-D1EBF04FE222}" srcOrd="0" destOrd="0" parTransId="{5A865057-E085-493F-9C73-592EB72B4BC0}" sibTransId="{35E29D28-861B-4302-9C2F-97990B9924DF}"/>
    <dgm:cxn modelId="{587F1FC1-7CCA-4C91-A1E7-96B1065ADB19}" type="presOf" srcId="{DFBEF1B5-CCD9-4EE6-A836-FBE20F17127C}" destId="{CB679762-4B6F-4D78-81D1-E2062D334CB6}" srcOrd="0" destOrd="0" presId="urn:microsoft.com/office/officeart/2005/8/layout/radial5"/>
    <dgm:cxn modelId="{E59C84CC-DEDE-4A60-BEAC-05FDF6739D99}" type="presOf" srcId="{80FDD439-9B7A-40B7-A483-11A45EA3E46D}" destId="{037CFDFC-F225-425E-907B-8AA545957AF6}" srcOrd="0" destOrd="0" presId="urn:microsoft.com/office/officeart/2005/8/layout/radial5"/>
    <dgm:cxn modelId="{C1B054E5-B767-47B6-A462-E411D255A40C}" srcId="{DFBEF1B5-CCD9-4EE6-A836-FBE20F17127C}" destId="{5E270E59-B261-453C-B7C4-60435D91416E}" srcOrd="0" destOrd="0" parTransId="{2197AEEA-EC60-46B1-9995-762F502EA859}" sibTransId="{1FE32A37-58C3-4BA5-9537-D95D5C02D21A}"/>
    <dgm:cxn modelId="{265FDFF6-CC5B-4BF0-B13C-B09A2B2BE85B}" srcId="{5E270E59-B261-453C-B7C4-60435D91416E}" destId="{3ABF549D-A423-4D5C-B700-D2E863A89579}" srcOrd="3" destOrd="0" parTransId="{0B5552D4-903F-45FA-AC4C-38E9DD6954E6}" sibTransId="{FA809562-6FA4-49BE-9911-3703CE66B5DE}"/>
    <dgm:cxn modelId="{112A27FD-DB83-4743-B265-D8F5E5929C88}" type="presOf" srcId="{5A865057-E085-493F-9C73-592EB72B4BC0}" destId="{BC3C5FDC-3A68-4091-B34A-875DAC9A0054}" srcOrd="1" destOrd="0" presId="urn:microsoft.com/office/officeart/2005/8/layout/radial5"/>
    <dgm:cxn modelId="{3693E5FF-BC87-42BC-AB9F-DAAC3722A3EB}" type="presOf" srcId="{5A865057-E085-493F-9C73-592EB72B4BC0}" destId="{C5767888-0440-4766-B4D3-D26E8F4E9333}" srcOrd="0" destOrd="0" presId="urn:microsoft.com/office/officeart/2005/8/layout/radial5"/>
    <dgm:cxn modelId="{D3A7FF38-7703-426D-BDBF-170599592ABF}" type="presParOf" srcId="{CB679762-4B6F-4D78-81D1-E2062D334CB6}" destId="{38478639-B075-43DA-9DC3-5582A52AA2FC}" srcOrd="0" destOrd="0" presId="urn:microsoft.com/office/officeart/2005/8/layout/radial5"/>
    <dgm:cxn modelId="{07B53983-6FEF-43A8-8D06-C8B863CC5095}" type="presParOf" srcId="{CB679762-4B6F-4D78-81D1-E2062D334CB6}" destId="{C5767888-0440-4766-B4D3-D26E8F4E9333}" srcOrd="1" destOrd="0" presId="urn:microsoft.com/office/officeart/2005/8/layout/radial5"/>
    <dgm:cxn modelId="{E2EB3340-45A4-464C-8E18-234EC131D579}" type="presParOf" srcId="{C5767888-0440-4766-B4D3-D26E8F4E9333}" destId="{BC3C5FDC-3A68-4091-B34A-875DAC9A0054}" srcOrd="0" destOrd="0" presId="urn:microsoft.com/office/officeart/2005/8/layout/radial5"/>
    <dgm:cxn modelId="{1F024885-A47D-421E-AAA4-A8695DFD3712}" type="presParOf" srcId="{CB679762-4B6F-4D78-81D1-E2062D334CB6}" destId="{4BBD1D22-A236-496E-87AD-3BE8EDEBCEEA}" srcOrd="2" destOrd="0" presId="urn:microsoft.com/office/officeart/2005/8/layout/radial5"/>
    <dgm:cxn modelId="{E623A80E-F7BA-4C90-9E93-5A9FFFA8C0B2}" type="presParOf" srcId="{CB679762-4B6F-4D78-81D1-E2062D334CB6}" destId="{6F5E8635-7C66-49BA-9075-6BF8B9BA6742}" srcOrd="3" destOrd="0" presId="urn:microsoft.com/office/officeart/2005/8/layout/radial5"/>
    <dgm:cxn modelId="{FD8174F0-32EA-4472-BE6F-7D913E0C58DE}" type="presParOf" srcId="{6F5E8635-7C66-49BA-9075-6BF8B9BA6742}" destId="{A30B48A7-963A-4737-8AE9-9DE2562D4A50}" srcOrd="0" destOrd="0" presId="urn:microsoft.com/office/officeart/2005/8/layout/radial5"/>
    <dgm:cxn modelId="{4741E12E-2D3C-410E-A7A4-E992481213AC}" type="presParOf" srcId="{CB679762-4B6F-4D78-81D1-E2062D334CB6}" destId="{037CFDFC-F225-425E-907B-8AA545957AF6}" srcOrd="4" destOrd="0" presId="urn:microsoft.com/office/officeart/2005/8/layout/radial5"/>
    <dgm:cxn modelId="{A4C521DD-2F25-437F-97E6-5932F2EE704E}" type="presParOf" srcId="{CB679762-4B6F-4D78-81D1-E2062D334CB6}" destId="{A7BC7581-CBD3-4C1E-9814-A07D6E41EC52}" srcOrd="5" destOrd="0" presId="urn:microsoft.com/office/officeart/2005/8/layout/radial5"/>
    <dgm:cxn modelId="{7624657F-1F34-434E-9BD9-17818B634C55}" type="presParOf" srcId="{A7BC7581-CBD3-4C1E-9814-A07D6E41EC52}" destId="{A1C3B15F-66A4-452E-8340-E7BEE06CE422}" srcOrd="0" destOrd="0" presId="urn:microsoft.com/office/officeart/2005/8/layout/radial5"/>
    <dgm:cxn modelId="{B73FE938-F7B8-4D67-8D59-4D4FEBBCA299}" type="presParOf" srcId="{CB679762-4B6F-4D78-81D1-E2062D334CB6}" destId="{5A494885-6C6C-4D5E-99F8-ECC33B734AF7}" srcOrd="6" destOrd="0" presId="urn:microsoft.com/office/officeart/2005/8/layout/radial5"/>
    <dgm:cxn modelId="{8667B5C0-C12A-4D3D-85AC-DACED94D9A4B}" type="presParOf" srcId="{CB679762-4B6F-4D78-81D1-E2062D334CB6}" destId="{B20BF61F-045A-4176-98FB-A0B3E49D7188}" srcOrd="7" destOrd="0" presId="urn:microsoft.com/office/officeart/2005/8/layout/radial5"/>
    <dgm:cxn modelId="{993A3CF8-3A16-4BD8-9F26-D8C59497B482}" type="presParOf" srcId="{B20BF61F-045A-4176-98FB-A0B3E49D7188}" destId="{89DF7116-B018-47A9-9A85-1101B7CCB7C4}" srcOrd="0" destOrd="0" presId="urn:microsoft.com/office/officeart/2005/8/layout/radial5"/>
    <dgm:cxn modelId="{900118A6-C9FA-4D28-9D56-C102E429182A}" type="presParOf" srcId="{CB679762-4B6F-4D78-81D1-E2062D334CB6}" destId="{25C125BD-40DC-4BB0-A2EF-A16248D5625F}"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6F5440-3324-463B-90F9-DF8470004A78}"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US"/>
        </a:p>
      </dgm:t>
    </dgm:pt>
    <dgm:pt modelId="{DE1620AB-C472-44EC-B0D4-AC213C9967E4}">
      <dgm:prSet phldrT="[Text]"/>
      <dgm:spPr>
        <a:solidFill>
          <a:schemeClr val="bg1"/>
        </a:solidFill>
        <a:ln>
          <a:solidFill>
            <a:srgbClr val="FF0000"/>
          </a:solidFill>
        </a:ln>
      </dgm:spPr>
      <dgm:t>
        <a:bodyPr/>
        <a:lstStyle/>
        <a:p>
          <a:r>
            <a:rPr lang="en-US" b="1" dirty="0">
              <a:solidFill>
                <a:schemeClr val="tx1"/>
              </a:solidFill>
              <a:latin typeface="Times New Roman" panose="02020603050405020304" pitchFamily="18" charset="0"/>
              <a:cs typeface="Times New Roman" panose="02020603050405020304" pitchFamily="18" charset="0"/>
            </a:rPr>
            <a:t>b. </a:t>
          </a:r>
          <a:r>
            <a:rPr lang="en-US" b="1" dirty="0" err="1">
              <a:solidFill>
                <a:schemeClr val="tx1"/>
              </a:solidFill>
              <a:latin typeface="Times New Roman" panose="02020603050405020304" pitchFamily="18" charset="0"/>
              <a:cs typeface="Times New Roman" panose="02020603050405020304" pitchFamily="18" charset="0"/>
            </a:rPr>
            <a:t>Đặc</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điểm</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của</a:t>
          </a:r>
          <a:r>
            <a:rPr lang="en-US" b="1" dirty="0">
              <a:solidFill>
                <a:schemeClr val="tx1"/>
              </a:solidFill>
              <a:latin typeface="Times New Roman" panose="02020603050405020304" pitchFamily="18" charset="0"/>
              <a:cs typeface="Times New Roman" panose="02020603050405020304" pitchFamily="18" charset="0"/>
            </a:rPr>
            <a:t> GCCN</a:t>
          </a:r>
        </a:p>
      </dgm:t>
    </dgm:pt>
    <dgm:pt modelId="{6A42425C-F0E0-44EF-84F5-01DC209B57F1}" type="parTrans" cxnId="{DCD848C8-C6F7-476C-A9E4-5B62A6E6C4D7}">
      <dgm:prSet/>
      <dgm:spPr/>
      <dgm:t>
        <a:bodyPr/>
        <a:lstStyle/>
        <a:p>
          <a:endParaRPr lang="en-US"/>
        </a:p>
      </dgm:t>
    </dgm:pt>
    <dgm:pt modelId="{51B719E5-98D4-4512-8B50-590BBD3DDE9F}" type="sibTrans" cxnId="{DCD848C8-C6F7-476C-A9E4-5B62A6E6C4D7}">
      <dgm:prSet/>
      <dgm:spPr/>
      <dgm:t>
        <a:bodyPr/>
        <a:lstStyle/>
        <a:p>
          <a:endParaRPr lang="en-US"/>
        </a:p>
      </dgm:t>
    </dgm:pt>
    <dgm:pt modelId="{CE2CC542-A5EF-4809-B5BA-DB3A1EAF0594}">
      <dgm:prSet phldrT="[Text]" custT="1"/>
      <dgm:spPr>
        <a:solidFill>
          <a:schemeClr val="bg1"/>
        </a:solidFill>
        <a:ln>
          <a:solidFill>
            <a:schemeClr val="accent6">
              <a:lumMod val="50000"/>
            </a:schemeClr>
          </a:solidFill>
        </a:ln>
      </dgm:spPr>
      <dgm:t>
        <a:bodyPr/>
        <a:lstStyle/>
        <a:p>
          <a:r>
            <a:rPr lang="en-SG" sz="2800" dirty="0">
              <a:solidFill>
                <a:schemeClr val="tx1"/>
              </a:solidFill>
              <a:latin typeface="Times New Roman" panose="02020603050405020304" pitchFamily="18" charset="0"/>
              <a:cs typeface="Times New Roman" panose="02020603050405020304" pitchFamily="18" charset="0"/>
            </a:rPr>
            <a:t>Lao </a:t>
          </a:r>
          <a:r>
            <a:rPr lang="en-SG" sz="2800" dirty="0" err="1">
              <a:solidFill>
                <a:schemeClr val="tx1"/>
              </a:solidFill>
              <a:latin typeface="Times New Roman" panose="02020603050405020304" pitchFamily="18" charset="0"/>
              <a:cs typeface="Times New Roman" panose="02020603050405020304" pitchFamily="18" charset="0"/>
            </a:rPr>
            <a:t>động</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bằng</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phương</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thức</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công</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nghiệp</a:t>
          </a:r>
          <a:r>
            <a:rPr lang="en-SG" sz="2800" dirty="0">
              <a:solidFill>
                <a:schemeClr val="tx1"/>
              </a:solidFill>
              <a:latin typeface="Times New Roman" panose="02020603050405020304" pitchFamily="18" charset="0"/>
              <a:cs typeface="Times New Roman" panose="02020603050405020304" pitchFamily="18" charset="0"/>
            </a:rPr>
            <a:t> </a:t>
          </a:r>
          <a:endParaRPr lang="en-US" sz="2800" dirty="0">
            <a:solidFill>
              <a:schemeClr val="tx1"/>
            </a:solidFill>
            <a:latin typeface="Times New Roman" panose="02020603050405020304" pitchFamily="18" charset="0"/>
            <a:cs typeface="Times New Roman" panose="02020603050405020304" pitchFamily="18" charset="0"/>
          </a:endParaRPr>
        </a:p>
      </dgm:t>
    </dgm:pt>
    <dgm:pt modelId="{6F207CAF-F36C-4EE9-A63E-235F691DFB6F}" type="parTrans" cxnId="{461CEB0C-7F17-45E0-92BA-3DBF0D4413CF}">
      <dgm:prSet/>
      <dgm:spPr/>
      <dgm:t>
        <a:bodyPr/>
        <a:lstStyle/>
        <a:p>
          <a:endParaRPr lang="en-US"/>
        </a:p>
      </dgm:t>
    </dgm:pt>
    <dgm:pt modelId="{2769026E-ACD8-4E3C-8C4F-D265BF049D8E}" type="sibTrans" cxnId="{461CEB0C-7F17-45E0-92BA-3DBF0D4413CF}">
      <dgm:prSet/>
      <dgm:spPr/>
      <dgm:t>
        <a:bodyPr/>
        <a:lstStyle/>
        <a:p>
          <a:endParaRPr lang="en-US"/>
        </a:p>
      </dgm:t>
    </dgm:pt>
    <dgm:pt modelId="{511A7CE4-FD6D-4329-A1FF-A48EEE58AEAD}">
      <dgm:prSet phldrT="[Text]" custT="1"/>
      <dgm:spPr>
        <a:solidFill>
          <a:schemeClr val="bg1"/>
        </a:solidFill>
        <a:ln>
          <a:solidFill>
            <a:schemeClr val="accent6">
              <a:lumMod val="50000"/>
            </a:schemeClr>
          </a:solidFill>
        </a:ln>
      </dgm:spPr>
      <dgm:t>
        <a:bodyPr/>
        <a:lstStyle/>
        <a:p>
          <a:r>
            <a:rPr lang="en-SG" sz="2800" dirty="0" err="1">
              <a:solidFill>
                <a:schemeClr val="tx1"/>
              </a:solidFill>
              <a:latin typeface="Times New Roman" panose="02020603050405020304" pitchFamily="18" charset="0"/>
              <a:cs typeface="Times New Roman" panose="02020603050405020304" pitchFamily="18" charset="0"/>
            </a:rPr>
            <a:t>Đại</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biểu</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cho</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lực</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lượng</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sản</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xuất</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và</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phương</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thức</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sản</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xuất</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tiên</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tiến</a:t>
          </a:r>
          <a:endParaRPr lang="en-US" sz="2800" dirty="0">
            <a:solidFill>
              <a:schemeClr val="tx1"/>
            </a:solidFill>
            <a:latin typeface="Times New Roman" panose="02020603050405020304" pitchFamily="18" charset="0"/>
            <a:cs typeface="Times New Roman" panose="02020603050405020304" pitchFamily="18" charset="0"/>
          </a:endParaRPr>
        </a:p>
      </dgm:t>
    </dgm:pt>
    <dgm:pt modelId="{1376CE26-E865-4328-BBF5-ACC8C4005701}" type="parTrans" cxnId="{002897F9-19EE-4B5A-BDAD-AF16F3956D16}">
      <dgm:prSet/>
      <dgm:spPr/>
      <dgm:t>
        <a:bodyPr/>
        <a:lstStyle/>
        <a:p>
          <a:endParaRPr lang="en-US"/>
        </a:p>
      </dgm:t>
    </dgm:pt>
    <dgm:pt modelId="{3C5E20A5-10E7-406C-B8A1-171B82974F69}" type="sibTrans" cxnId="{002897F9-19EE-4B5A-BDAD-AF16F3956D16}">
      <dgm:prSet/>
      <dgm:spPr/>
      <dgm:t>
        <a:bodyPr/>
        <a:lstStyle/>
        <a:p>
          <a:endParaRPr lang="en-US"/>
        </a:p>
      </dgm:t>
    </dgm:pt>
    <dgm:pt modelId="{A9FB291B-B114-44E5-B0CB-ED66DC023CAC}">
      <dgm:prSet phldrT="[Text]" custT="1"/>
      <dgm:spPr>
        <a:solidFill>
          <a:schemeClr val="bg1"/>
        </a:solidFill>
        <a:ln>
          <a:solidFill>
            <a:schemeClr val="accent6">
              <a:lumMod val="50000"/>
            </a:schemeClr>
          </a:solidFill>
        </a:ln>
      </dgm:spPr>
      <dgm:t>
        <a:bodyPr/>
        <a:lstStyle/>
        <a:p>
          <a:r>
            <a:rPr lang="en-SG" sz="2800" dirty="0" err="1">
              <a:solidFill>
                <a:schemeClr val="tx1"/>
              </a:solidFill>
              <a:latin typeface="Times New Roman" panose="02020603050405020304" pitchFamily="18" charset="0"/>
              <a:cs typeface="Times New Roman" panose="02020603050405020304" pitchFamily="18" charset="0"/>
            </a:rPr>
            <a:t>Có</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tinh</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thần</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cách</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mạng</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triệt</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để</a:t>
          </a:r>
          <a:endParaRPr lang="en-US" sz="2800" dirty="0">
            <a:solidFill>
              <a:schemeClr val="tx1"/>
            </a:solidFill>
            <a:latin typeface="Times New Roman" panose="02020603050405020304" pitchFamily="18" charset="0"/>
            <a:cs typeface="Times New Roman" panose="02020603050405020304" pitchFamily="18" charset="0"/>
          </a:endParaRPr>
        </a:p>
      </dgm:t>
    </dgm:pt>
    <dgm:pt modelId="{A1113163-84CA-4624-BB95-DBC7454FCEE9}" type="parTrans" cxnId="{AB6E0AC1-4994-49C5-8913-44A54C5DD1E1}">
      <dgm:prSet/>
      <dgm:spPr/>
      <dgm:t>
        <a:bodyPr/>
        <a:lstStyle/>
        <a:p>
          <a:endParaRPr lang="en-US"/>
        </a:p>
      </dgm:t>
    </dgm:pt>
    <dgm:pt modelId="{655A1554-CE67-43CC-B87C-FD0EF89346B4}" type="sibTrans" cxnId="{AB6E0AC1-4994-49C5-8913-44A54C5DD1E1}">
      <dgm:prSet/>
      <dgm:spPr/>
      <dgm:t>
        <a:bodyPr/>
        <a:lstStyle/>
        <a:p>
          <a:endParaRPr lang="en-US"/>
        </a:p>
      </dgm:t>
    </dgm:pt>
    <dgm:pt modelId="{90FAEBA5-BB4C-42CC-9A27-ED34C3F8A000}">
      <dgm:prSet phldrT="[Text]" custT="1"/>
      <dgm:spPr>
        <a:solidFill>
          <a:schemeClr val="bg1"/>
        </a:solidFill>
        <a:ln>
          <a:solidFill>
            <a:schemeClr val="accent6">
              <a:lumMod val="50000"/>
            </a:schemeClr>
          </a:solidFill>
        </a:ln>
      </dgm:spPr>
      <dgm:t>
        <a:bodyPr/>
        <a:lstStyle/>
        <a:p>
          <a:r>
            <a:rPr lang="en-SG" sz="2800" dirty="0" err="1">
              <a:solidFill>
                <a:schemeClr val="tx1"/>
              </a:solidFill>
              <a:latin typeface="Times New Roman" panose="02020603050405020304" pitchFamily="18" charset="0"/>
              <a:cs typeface="Times New Roman" panose="02020603050405020304" pitchFamily="18" charset="0"/>
            </a:rPr>
            <a:t>Có</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tính</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tổ</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chức</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kỷ</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luật</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có</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tinh</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thần</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hợp</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tác</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tâm</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lý</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lao</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động</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công</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nghiệp</a:t>
          </a:r>
          <a:endParaRPr lang="en-US" sz="2800" dirty="0">
            <a:solidFill>
              <a:schemeClr val="tx1"/>
            </a:solidFill>
            <a:latin typeface="Times New Roman" panose="02020603050405020304" pitchFamily="18" charset="0"/>
            <a:cs typeface="Times New Roman" panose="02020603050405020304" pitchFamily="18" charset="0"/>
          </a:endParaRPr>
        </a:p>
      </dgm:t>
    </dgm:pt>
    <dgm:pt modelId="{ECB3C3AA-8124-4E1B-A81E-2EF86E15548F}" type="parTrans" cxnId="{EF4D7C18-836E-4638-832F-F61F88F7F38D}">
      <dgm:prSet/>
      <dgm:spPr/>
      <dgm:t>
        <a:bodyPr/>
        <a:lstStyle/>
        <a:p>
          <a:endParaRPr lang="en-US"/>
        </a:p>
      </dgm:t>
    </dgm:pt>
    <dgm:pt modelId="{EBB03B06-01D9-46C1-B0C0-3CADD16164F4}" type="sibTrans" cxnId="{EF4D7C18-836E-4638-832F-F61F88F7F38D}">
      <dgm:prSet/>
      <dgm:spPr/>
      <dgm:t>
        <a:bodyPr/>
        <a:lstStyle/>
        <a:p>
          <a:endParaRPr lang="en-US"/>
        </a:p>
      </dgm:t>
    </dgm:pt>
    <dgm:pt modelId="{D1FED45F-6873-4334-AD9F-FA4EB0727AF0}" type="pres">
      <dgm:prSet presAssocID="{A06F5440-3324-463B-90F9-DF8470004A78}" presName="cycle" presStyleCnt="0">
        <dgm:presLayoutVars>
          <dgm:chMax val="1"/>
          <dgm:dir/>
          <dgm:animLvl val="ctr"/>
          <dgm:resizeHandles val="exact"/>
        </dgm:presLayoutVars>
      </dgm:prSet>
      <dgm:spPr/>
    </dgm:pt>
    <dgm:pt modelId="{BAA38C2F-9079-4561-85A5-1158734B9D0F}" type="pres">
      <dgm:prSet presAssocID="{DE1620AB-C472-44EC-B0D4-AC213C9967E4}" presName="centerShape" presStyleLbl="node0" presStyleIdx="0" presStyleCnt="1" custScaleX="162366"/>
      <dgm:spPr/>
    </dgm:pt>
    <dgm:pt modelId="{2CDDD21F-C62B-417F-B6CD-5D1FD7048248}" type="pres">
      <dgm:prSet presAssocID="{6F207CAF-F36C-4EE9-A63E-235F691DFB6F}" presName="Name9" presStyleLbl="parChTrans1D2" presStyleIdx="0" presStyleCnt="4"/>
      <dgm:spPr/>
    </dgm:pt>
    <dgm:pt modelId="{35EA1605-8D2B-469E-B0E4-1C291189EB51}" type="pres">
      <dgm:prSet presAssocID="{6F207CAF-F36C-4EE9-A63E-235F691DFB6F}" presName="connTx" presStyleLbl="parChTrans1D2" presStyleIdx="0" presStyleCnt="4"/>
      <dgm:spPr/>
    </dgm:pt>
    <dgm:pt modelId="{1A11C4E3-14C7-42E8-8B4E-2B083753EBBB}" type="pres">
      <dgm:prSet presAssocID="{CE2CC542-A5EF-4809-B5BA-DB3A1EAF0594}" presName="node" presStyleLbl="node1" presStyleIdx="0" presStyleCnt="4" custScaleX="233639">
        <dgm:presLayoutVars>
          <dgm:bulletEnabled val="1"/>
        </dgm:presLayoutVars>
      </dgm:prSet>
      <dgm:spPr/>
    </dgm:pt>
    <dgm:pt modelId="{CBEA839E-2323-4D53-80CC-C98698B05A38}" type="pres">
      <dgm:prSet presAssocID="{1376CE26-E865-4328-BBF5-ACC8C4005701}" presName="Name9" presStyleLbl="parChTrans1D2" presStyleIdx="1" presStyleCnt="4"/>
      <dgm:spPr/>
    </dgm:pt>
    <dgm:pt modelId="{51ADADE4-0E90-4577-8C22-26A1581DC898}" type="pres">
      <dgm:prSet presAssocID="{1376CE26-E865-4328-BBF5-ACC8C4005701}" presName="connTx" presStyleLbl="parChTrans1D2" presStyleIdx="1" presStyleCnt="4"/>
      <dgm:spPr/>
    </dgm:pt>
    <dgm:pt modelId="{A522F0EA-786D-4924-BFD1-721217C6CBFF}" type="pres">
      <dgm:prSet presAssocID="{511A7CE4-FD6D-4329-A1FF-A48EEE58AEAD}" presName="node" presStyleLbl="node1" presStyleIdx="1" presStyleCnt="4" custScaleX="219850" custScaleY="141553" custRadScaleRad="183629" custRadScaleInc="2579">
        <dgm:presLayoutVars>
          <dgm:bulletEnabled val="1"/>
        </dgm:presLayoutVars>
      </dgm:prSet>
      <dgm:spPr/>
    </dgm:pt>
    <dgm:pt modelId="{6B14D820-3088-4A91-9D35-56E6F5C0CA66}" type="pres">
      <dgm:prSet presAssocID="{A1113163-84CA-4624-BB95-DBC7454FCEE9}" presName="Name9" presStyleLbl="parChTrans1D2" presStyleIdx="2" presStyleCnt="4"/>
      <dgm:spPr/>
    </dgm:pt>
    <dgm:pt modelId="{37C91906-E507-4416-8DA6-B33F18C7DA82}" type="pres">
      <dgm:prSet presAssocID="{A1113163-84CA-4624-BB95-DBC7454FCEE9}" presName="connTx" presStyleLbl="parChTrans1D2" presStyleIdx="2" presStyleCnt="4"/>
      <dgm:spPr/>
    </dgm:pt>
    <dgm:pt modelId="{917AEFDE-A8F8-4604-A5BA-CC5109DF04FD}" type="pres">
      <dgm:prSet presAssocID="{A9FB291B-B114-44E5-B0CB-ED66DC023CAC}" presName="node" presStyleLbl="node1" presStyleIdx="2" presStyleCnt="4" custScaleX="238436">
        <dgm:presLayoutVars>
          <dgm:bulletEnabled val="1"/>
        </dgm:presLayoutVars>
      </dgm:prSet>
      <dgm:spPr/>
    </dgm:pt>
    <dgm:pt modelId="{C0D7D2E0-F9C7-42C8-B2E8-9B7AFC962F72}" type="pres">
      <dgm:prSet presAssocID="{ECB3C3AA-8124-4E1B-A81E-2EF86E15548F}" presName="Name9" presStyleLbl="parChTrans1D2" presStyleIdx="3" presStyleCnt="4"/>
      <dgm:spPr/>
    </dgm:pt>
    <dgm:pt modelId="{6DF686BF-C439-4722-B0C3-50322BC371C6}" type="pres">
      <dgm:prSet presAssocID="{ECB3C3AA-8124-4E1B-A81E-2EF86E15548F}" presName="connTx" presStyleLbl="parChTrans1D2" presStyleIdx="3" presStyleCnt="4"/>
      <dgm:spPr/>
    </dgm:pt>
    <dgm:pt modelId="{6747F1AF-A450-47EC-AFD6-BCAA66824811}" type="pres">
      <dgm:prSet presAssocID="{90FAEBA5-BB4C-42CC-9A27-ED34C3F8A000}" presName="node" presStyleLbl="node1" presStyleIdx="3" presStyleCnt="4" custScaleX="228642" custScaleY="135099" custRadScaleRad="177563" custRadScaleInc="-3113">
        <dgm:presLayoutVars>
          <dgm:bulletEnabled val="1"/>
        </dgm:presLayoutVars>
      </dgm:prSet>
      <dgm:spPr/>
    </dgm:pt>
  </dgm:ptLst>
  <dgm:cxnLst>
    <dgm:cxn modelId="{0969CD00-B5A3-4DCF-BD4F-667DE8AB43EB}" type="presOf" srcId="{A06F5440-3324-463B-90F9-DF8470004A78}" destId="{D1FED45F-6873-4334-AD9F-FA4EB0727AF0}" srcOrd="0" destOrd="0" presId="urn:microsoft.com/office/officeart/2005/8/layout/radial1"/>
    <dgm:cxn modelId="{53707802-60C7-4F16-9DE9-49FBFEA85285}" type="presOf" srcId="{1376CE26-E865-4328-BBF5-ACC8C4005701}" destId="{51ADADE4-0E90-4577-8C22-26A1581DC898}" srcOrd="1" destOrd="0" presId="urn:microsoft.com/office/officeart/2005/8/layout/radial1"/>
    <dgm:cxn modelId="{461CEB0C-7F17-45E0-92BA-3DBF0D4413CF}" srcId="{DE1620AB-C472-44EC-B0D4-AC213C9967E4}" destId="{CE2CC542-A5EF-4809-B5BA-DB3A1EAF0594}" srcOrd="0" destOrd="0" parTransId="{6F207CAF-F36C-4EE9-A63E-235F691DFB6F}" sibTransId="{2769026E-ACD8-4E3C-8C4F-D265BF049D8E}"/>
    <dgm:cxn modelId="{EF4D7C18-836E-4638-832F-F61F88F7F38D}" srcId="{DE1620AB-C472-44EC-B0D4-AC213C9967E4}" destId="{90FAEBA5-BB4C-42CC-9A27-ED34C3F8A000}" srcOrd="3" destOrd="0" parTransId="{ECB3C3AA-8124-4E1B-A81E-2EF86E15548F}" sibTransId="{EBB03B06-01D9-46C1-B0C0-3CADD16164F4}"/>
    <dgm:cxn modelId="{0D73731C-10FE-48E6-8127-7A5D49D3EF45}" type="presOf" srcId="{ECB3C3AA-8124-4E1B-A81E-2EF86E15548F}" destId="{C0D7D2E0-F9C7-42C8-B2E8-9B7AFC962F72}" srcOrd="0" destOrd="0" presId="urn:microsoft.com/office/officeart/2005/8/layout/radial1"/>
    <dgm:cxn modelId="{0FDB892C-57FC-4CB2-876D-EDF98A1D8529}" type="presOf" srcId="{A1113163-84CA-4624-BB95-DBC7454FCEE9}" destId="{37C91906-E507-4416-8DA6-B33F18C7DA82}" srcOrd="1" destOrd="0" presId="urn:microsoft.com/office/officeart/2005/8/layout/radial1"/>
    <dgm:cxn modelId="{CA51775A-8CE3-4B0E-AE8A-E95928469C37}" type="presOf" srcId="{6F207CAF-F36C-4EE9-A63E-235F691DFB6F}" destId="{2CDDD21F-C62B-417F-B6CD-5D1FD7048248}" srcOrd="0" destOrd="0" presId="urn:microsoft.com/office/officeart/2005/8/layout/radial1"/>
    <dgm:cxn modelId="{B90CC580-3CA3-4019-81A0-5641BECEB703}" type="presOf" srcId="{1376CE26-E865-4328-BBF5-ACC8C4005701}" destId="{CBEA839E-2323-4D53-80CC-C98698B05A38}" srcOrd="0" destOrd="0" presId="urn:microsoft.com/office/officeart/2005/8/layout/radial1"/>
    <dgm:cxn modelId="{C3D45499-59F1-4C60-A01C-6A32EBE52585}" type="presOf" srcId="{511A7CE4-FD6D-4329-A1FF-A48EEE58AEAD}" destId="{A522F0EA-786D-4924-BFD1-721217C6CBFF}" srcOrd="0" destOrd="0" presId="urn:microsoft.com/office/officeart/2005/8/layout/radial1"/>
    <dgm:cxn modelId="{7F5EEE9B-8BDE-48CE-A311-4AA736CCCA0A}" type="presOf" srcId="{A9FB291B-B114-44E5-B0CB-ED66DC023CAC}" destId="{917AEFDE-A8F8-4604-A5BA-CC5109DF04FD}" srcOrd="0" destOrd="0" presId="urn:microsoft.com/office/officeart/2005/8/layout/radial1"/>
    <dgm:cxn modelId="{BEE969B5-B7A8-4C42-B2AD-6529AC167565}" type="presOf" srcId="{6F207CAF-F36C-4EE9-A63E-235F691DFB6F}" destId="{35EA1605-8D2B-469E-B0E4-1C291189EB51}" srcOrd="1" destOrd="0" presId="urn:microsoft.com/office/officeart/2005/8/layout/radial1"/>
    <dgm:cxn modelId="{AB6E0AC1-4994-49C5-8913-44A54C5DD1E1}" srcId="{DE1620AB-C472-44EC-B0D4-AC213C9967E4}" destId="{A9FB291B-B114-44E5-B0CB-ED66DC023CAC}" srcOrd="2" destOrd="0" parTransId="{A1113163-84CA-4624-BB95-DBC7454FCEE9}" sibTransId="{655A1554-CE67-43CC-B87C-FD0EF89346B4}"/>
    <dgm:cxn modelId="{DCD848C8-C6F7-476C-A9E4-5B62A6E6C4D7}" srcId="{A06F5440-3324-463B-90F9-DF8470004A78}" destId="{DE1620AB-C472-44EC-B0D4-AC213C9967E4}" srcOrd="0" destOrd="0" parTransId="{6A42425C-F0E0-44EF-84F5-01DC209B57F1}" sibTransId="{51B719E5-98D4-4512-8B50-590BBD3DDE9F}"/>
    <dgm:cxn modelId="{A85FD0D3-5909-4F0D-B2F7-7FDECD91C4F6}" type="presOf" srcId="{90FAEBA5-BB4C-42CC-9A27-ED34C3F8A000}" destId="{6747F1AF-A450-47EC-AFD6-BCAA66824811}" srcOrd="0" destOrd="0" presId="urn:microsoft.com/office/officeart/2005/8/layout/radial1"/>
    <dgm:cxn modelId="{CF0D21DF-0346-4A13-849F-D5CE269B1095}" type="presOf" srcId="{DE1620AB-C472-44EC-B0D4-AC213C9967E4}" destId="{BAA38C2F-9079-4561-85A5-1158734B9D0F}" srcOrd="0" destOrd="0" presId="urn:microsoft.com/office/officeart/2005/8/layout/radial1"/>
    <dgm:cxn modelId="{BB02D5E0-08B5-432A-BA0D-290398AC0E68}" type="presOf" srcId="{CE2CC542-A5EF-4809-B5BA-DB3A1EAF0594}" destId="{1A11C4E3-14C7-42E8-8B4E-2B083753EBBB}" srcOrd="0" destOrd="0" presId="urn:microsoft.com/office/officeart/2005/8/layout/radial1"/>
    <dgm:cxn modelId="{002897F9-19EE-4B5A-BDAD-AF16F3956D16}" srcId="{DE1620AB-C472-44EC-B0D4-AC213C9967E4}" destId="{511A7CE4-FD6D-4329-A1FF-A48EEE58AEAD}" srcOrd="1" destOrd="0" parTransId="{1376CE26-E865-4328-BBF5-ACC8C4005701}" sibTransId="{3C5E20A5-10E7-406C-B8A1-171B82974F69}"/>
    <dgm:cxn modelId="{3D4946FD-4202-43DC-9BD7-2017224711C9}" type="presOf" srcId="{A1113163-84CA-4624-BB95-DBC7454FCEE9}" destId="{6B14D820-3088-4A91-9D35-56E6F5C0CA66}" srcOrd="0" destOrd="0" presId="urn:microsoft.com/office/officeart/2005/8/layout/radial1"/>
    <dgm:cxn modelId="{4801A3FD-6AD1-4D47-B138-EAAC1102B3CC}" type="presOf" srcId="{ECB3C3AA-8124-4E1B-A81E-2EF86E15548F}" destId="{6DF686BF-C439-4722-B0C3-50322BC371C6}" srcOrd="1" destOrd="0" presId="urn:microsoft.com/office/officeart/2005/8/layout/radial1"/>
    <dgm:cxn modelId="{10E0F6D4-C385-4094-89D0-F0809F9172D5}" type="presParOf" srcId="{D1FED45F-6873-4334-AD9F-FA4EB0727AF0}" destId="{BAA38C2F-9079-4561-85A5-1158734B9D0F}" srcOrd="0" destOrd="0" presId="urn:microsoft.com/office/officeart/2005/8/layout/radial1"/>
    <dgm:cxn modelId="{B000BC61-A1A3-4207-AFB5-03592CC65A9D}" type="presParOf" srcId="{D1FED45F-6873-4334-AD9F-FA4EB0727AF0}" destId="{2CDDD21F-C62B-417F-B6CD-5D1FD7048248}" srcOrd="1" destOrd="0" presId="urn:microsoft.com/office/officeart/2005/8/layout/radial1"/>
    <dgm:cxn modelId="{C826C9B5-660C-49AB-A8FC-F80C47D7C0C6}" type="presParOf" srcId="{2CDDD21F-C62B-417F-B6CD-5D1FD7048248}" destId="{35EA1605-8D2B-469E-B0E4-1C291189EB51}" srcOrd="0" destOrd="0" presId="urn:microsoft.com/office/officeart/2005/8/layout/radial1"/>
    <dgm:cxn modelId="{A59F06BC-F4D6-4F73-A1E7-205F5BCC933C}" type="presParOf" srcId="{D1FED45F-6873-4334-AD9F-FA4EB0727AF0}" destId="{1A11C4E3-14C7-42E8-8B4E-2B083753EBBB}" srcOrd="2" destOrd="0" presId="urn:microsoft.com/office/officeart/2005/8/layout/radial1"/>
    <dgm:cxn modelId="{A1F395E1-BCC6-41C3-8955-CEF9B80893E0}" type="presParOf" srcId="{D1FED45F-6873-4334-AD9F-FA4EB0727AF0}" destId="{CBEA839E-2323-4D53-80CC-C98698B05A38}" srcOrd="3" destOrd="0" presId="urn:microsoft.com/office/officeart/2005/8/layout/radial1"/>
    <dgm:cxn modelId="{5AFC06E7-2D2A-4DC5-BBDA-F7A9B56169EB}" type="presParOf" srcId="{CBEA839E-2323-4D53-80CC-C98698B05A38}" destId="{51ADADE4-0E90-4577-8C22-26A1581DC898}" srcOrd="0" destOrd="0" presId="urn:microsoft.com/office/officeart/2005/8/layout/radial1"/>
    <dgm:cxn modelId="{D746DD71-3215-49F6-A5C0-992E19F84CC5}" type="presParOf" srcId="{D1FED45F-6873-4334-AD9F-FA4EB0727AF0}" destId="{A522F0EA-786D-4924-BFD1-721217C6CBFF}" srcOrd="4" destOrd="0" presId="urn:microsoft.com/office/officeart/2005/8/layout/radial1"/>
    <dgm:cxn modelId="{314D1434-02AE-4FB4-ABC9-601DE6D462DD}" type="presParOf" srcId="{D1FED45F-6873-4334-AD9F-FA4EB0727AF0}" destId="{6B14D820-3088-4A91-9D35-56E6F5C0CA66}" srcOrd="5" destOrd="0" presId="urn:microsoft.com/office/officeart/2005/8/layout/radial1"/>
    <dgm:cxn modelId="{38C9888F-490D-4470-9F2F-993973E1C22C}" type="presParOf" srcId="{6B14D820-3088-4A91-9D35-56E6F5C0CA66}" destId="{37C91906-E507-4416-8DA6-B33F18C7DA82}" srcOrd="0" destOrd="0" presId="urn:microsoft.com/office/officeart/2005/8/layout/radial1"/>
    <dgm:cxn modelId="{36A2629A-A053-426F-AFCD-BB1A26DB13E2}" type="presParOf" srcId="{D1FED45F-6873-4334-AD9F-FA4EB0727AF0}" destId="{917AEFDE-A8F8-4604-A5BA-CC5109DF04FD}" srcOrd="6" destOrd="0" presId="urn:microsoft.com/office/officeart/2005/8/layout/radial1"/>
    <dgm:cxn modelId="{0ABE000B-14C1-41A7-95FA-DD48558CFA8F}" type="presParOf" srcId="{D1FED45F-6873-4334-AD9F-FA4EB0727AF0}" destId="{C0D7D2E0-F9C7-42C8-B2E8-9B7AFC962F72}" srcOrd="7" destOrd="0" presId="urn:microsoft.com/office/officeart/2005/8/layout/radial1"/>
    <dgm:cxn modelId="{EC12C01B-60FB-4DCB-962F-782661EE726D}" type="presParOf" srcId="{C0D7D2E0-F9C7-42C8-B2E8-9B7AFC962F72}" destId="{6DF686BF-C439-4722-B0C3-50322BC371C6}" srcOrd="0" destOrd="0" presId="urn:microsoft.com/office/officeart/2005/8/layout/radial1"/>
    <dgm:cxn modelId="{6A9D1715-DE7A-4C8C-9C15-9D4E7812AA9A}" type="presParOf" srcId="{D1FED45F-6873-4334-AD9F-FA4EB0727AF0}" destId="{6747F1AF-A450-47EC-AFD6-BCAA66824811}"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07FD5C-D9F9-4D5E-AFAB-1E735AAA9F5A}"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8B0A3891-7E7E-41FF-951D-99AF15DD5EC8}">
      <dgm:prSet phldrT="[Text]" custT="1"/>
      <dgm:spPr/>
      <dgm:t>
        <a:bodyPr/>
        <a:lstStyle/>
        <a:p>
          <a:r>
            <a:rPr lang="en-US" sz="2800" dirty="0" err="1">
              <a:latin typeface="Times New Roman" panose="02020603050405020304" pitchFamily="18" charset="0"/>
              <a:cs typeface="Times New Roman" panose="02020603050405020304" pitchFamily="18" charset="0"/>
            </a:rPr>
            <a:t>Kinh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tế</a:t>
          </a:r>
          <a:endParaRPr lang="en-US" sz="2800" dirty="0">
            <a:latin typeface="Times New Roman" panose="02020603050405020304" pitchFamily="18" charset="0"/>
            <a:cs typeface="Times New Roman" panose="02020603050405020304" pitchFamily="18" charset="0"/>
          </a:endParaRPr>
        </a:p>
      </dgm:t>
    </dgm:pt>
    <dgm:pt modelId="{6D90F8F0-B8CD-46D8-AEF7-ED89FC726F2B}" type="parTrans" cxnId="{788AB0D8-C9E8-402A-851C-F1C0CF1CE3A4}">
      <dgm:prSet/>
      <dgm:spPr/>
      <dgm:t>
        <a:bodyPr/>
        <a:lstStyle/>
        <a:p>
          <a:endParaRPr lang="en-US"/>
        </a:p>
      </dgm:t>
    </dgm:pt>
    <dgm:pt modelId="{999C1C33-4A89-4DF8-81F7-4CAA12CD373A}" type="sibTrans" cxnId="{788AB0D8-C9E8-402A-851C-F1C0CF1CE3A4}">
      <dgm:prSet/>
      <dgm:spPr/>
      <dgm:t>
        <a:bodyPr/>
        <a:lstStyle/>
        <a:p>
          <a:endParaRPr lang="en-US"/>
        </a:p>
      </dgm:t>
    </dgm:pt>
    <dgm:pt modelId="{DA55257F-0613-4A87-A5A4-06039B7F99DB}">
      <dgm:prSet phldrT="[Text]" custT="1"/>
      <dgm:spPr/>
      <dgm:t>
        <a:bodyPr/>
        <a:lstStyle/>
        <a:p>
          <a:r>
            <a:rPr lang="en-US" sz="2800" dirty="0" err="1">
              <a:solidFill>
                <a:schemeClr val="tx1"/>
              </a:solidFill>
              <a:latin typeface="Times New Roman" panose="02020603050405020304" pitchFamily="18" charset="0"/>
              <a:cs typeface="Times New Roman" panose="02020603050405020304" pitchFamily="18" charset="0"/>
            </a:rPr>
            <a:t>Chính</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trị</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xã</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hội</a:t>
          </a:r>
          <a:endParaRPr lang="en-US" sz="2800" dirty="0">
            <a:solidFill>
              <a:schemeClr val="tx1"/>
            </a:solidFill>
            <a:latin typeface="Times New Roman" panose="02020603050405020304" pitchFamily="18" charset="0"/>
            <a:cs typeface="Times New Roman" panose="02020603050405020304" pitchFamily="18" charset="0"/>
          </a:endParaRPr>
        </a:p>
      </dgm:t>
    </dgm:pt>
    <dgm:pt modelId="{0F1A2131-E789-4540-A197-47D5EF3C6CCC}" type="parTrans" cxnId="{266AD255-475A-496C-B337-3EEF4808606B}">
      <dgm:prSet/>
      <dgm:spPr/>
      <dgm:t>
        <a:bodyPr/>
        <a:lstStyle/>
        <a:p>
          <a:endParaRPr lang="en-US"/>
        </a:p>
      </dgm:t>
    </dgm:pt>
    <dgm:pt modelId="{2CC38A71-F77E-4A0C-B25C-A6532DAB456D}" type="sibTrans" cxnId="{266AD255-475A-496C-B337-3EEF4808606B}">
      <dgm:prSet/>
      <dgm:spPr/>
      <dgm:t>
        <a:bodyPr/>
        <a:lstStyle/>
        <a:p>
          <a:endParaRPr lang="en-US"/>
        </a:p>
      </dgm:t>
    </dgm:pt>
    <dgm:pt modelId="{382AE844-9132-4EBD-8C1C-AEF34582728E}">
      <dgm:prSet phldrT="[Text]" custT="1"/>
      <dgm:spPr/>
      <dgm:t>
        <a:bodyPr/>
        <a:lstStyle/>
        <a:p>
          <a:r>
            <a:rPr lang="en-US" sz="2800" dirty="0" err="1">
              <a:latin typeface="Times New Roman" panose="02020603050405020304" pitchFamily="18" charset="0"/>
              <a:cs typeface="Times New Roman" panose="02020603050405020304" pitchFamily="18" charset="0"/>
            </a:rPr>
            <a:t>Văn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hóa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tưởng</a:t>
          </a:r>
          <a:endParaRPr lang="en-US" sz="2800" dirty="0">
            <a:latin typeface="Times New Roman" panose="02020603050405020304" pitchFamily="18" charset="0"/>
            <a:cs typeface="Times New Roman" panose="02020603050405020304" pitchFamily="18" charset="0"/>
          </a:endParaRPr>
        </a:p>
      </dgm:t>
    </dgm:pt>
    <dgm:pt modelId="{C1E15049-CC10-4D75-A4BD-EFCC3919C6D1}" type="parTrans" cxnId="{95217FD7-E63C-48B1-976D-4BF761915F62}">
      <dgm:prSet/>
      <dgm:spPr/>
      <dgm:t>
        <a:bodyPr/>
        <a:lstStyle/>
        <a:p>
          <a:endParaRPr lang="en-US"/>
        </a:p>
      </dgm:t>
    </dgm:pt>
    <dgm:pt modelId="{B2019AA2-1B2A-42A5-B3A8-750F145A811A}" type="sibTrans" cxnId="{95217FD7-E63C-48B1-976D-4BF761915F62}">
      <dgm:prSet/>
      <dgm:spPr/>
      <dgm:t>
        <a:bodyPr/>
        <a:lstStyle/>
        <a:p>
          <a:endParaRPr lang="en-US"/>
        </a:p>
      </dgm:t>
    </dgm:pt>
    <dgm:pt modelId="{A9E679E5-0057-4BA9-8A71-E147F13819A4}" type="pres">
      <dgm:prSet presAssocID="{B707FD5C-D9F9-4D5E-AFAB-1E735AAA9F5A}" presName="Name0" presStyleCnt="0">
        <dgm:presLayoutVars>
          <dgm:chMax val="7"/>
          <dgm:chPref val="7"/>
          <dgm:dir/>
          <dgm:animLvl val="lvl"/>
        </dgm:presLayoutVars>
      </dgm:prSet>
      <dgm:spPr/>
    </dgm:pt>
    <dgm:pt modelId="{7CE06FEB-D451-4FFE-9BC3-8A19B9C914E0}" type="pres">
      <dgm:prSet presAssocID="{8B0A3891-7E7E-41FF-951D-99AF15DD5EC8}" presName="Accent1" presStyleCnt="0"/>
      <dgm:spPr/>
    </dgm:pt>
    <dgm:pt modelId="{7A73A9DF-2F2D-43E8-831D-378EA95ED439}" type="pres">
      <dgm:prSet presAssocID="{8B0A3891-7E7E-41FF-951D-99AF15DD5EC8}" presName="Accent" presStyleLbl="node1" presStyleIdx="0" presStyleCnt="3"/>
      <dgm:spPr>
        <a:solidFill>
          <a:srgbClr val="00B050"/>
        </a:solidFill>
      </dgm:spPr>
    </dgm:pt>
    <dgm:pt modelId="{8D13FDE6-DE18-422C-BEE5-5AC4B848C357}" type="pres">
      <dgm:prSet presAssocID="{8B0A3891-7E7E-41FF-951D-99AF15DD5EC8}" presName="Parent1" presStyleLbl="revTx" presStyleIdx="0" presStyleCnt="3">
        <dgm:presLayoutVars>
          <dgm:chMax val="1"/>
          <dgm:chPref val="1"/>
          <dgm:bulletEnabled val="1"/>
        </dgm:presLayoutVars>
      </dgm:prSet>
      <dgm:spPr/>
    </dgm:pt>
    <dgm:pt modelId="{D0CF3A9E-A9FE-4CF3-AB0C-BBB4AD4A53F7}" type="pres">
      <dgm:prSet presAssocID="{DA55257F-0613-4A87-A5A4-06039B7F99DB}" presName="Accent2" presStyleCnt="0"/>
      <dgm:spPr/>
    </dgm:pt>
    <dgm:pt modelId="{1F044EAE-7244-4B3D-AAC9-E0DA9180E77A}" type="pres">
      <dgm:prSet presAssocID="{DA55257F-0613-4A87-A5A4-06039B7F99DB}" presName="Accent" presStyleLbl="node1" presStyleIdx="1" presStyleCnt="3"/>
      <dgm:spPr>
        <a:solidFill>
          <a:srgbClr val="C00000"/>
        </a:solidFill>
      </dgm:spPr>
    </dgm:pt>
    <dgm:pt modelId="{BFAF4765-931B-4CC9-9A4F-79F47D12F1E2}" type="pres">
      <dgm:prSet presAssocID="{DA55257F-0613-4A87-A5A4-06039B7F99DB}" presName="Parent2" presStyleLbl="revTx" presStyleIdx="1" presStyleCnt="3">
        <dgm:presLayoutVars>
          <dgm:chMax val="1"/>
          <dgm:chPref val="1"/>
          <dgm:bulletEnabled val="1"/>
        </dgm:presLayoutVars>
      </dgm:prSet>
      <dgm:spPr/>
    </dgm:pt>
    <dgm:pt modelId="{2800E895-C558-4D73-BA34-E81AAA1F8D0B}" type="pres">
      <dgm:prSet presAssocID="{382AE844-9132-4EBD-8C1C-AEF34582728E}" presName="Accent3" presStyleCnt="0"/>
      <dgm:spPr/>
    </dgm:pt>
    <dgm:pt modelId="{C59A6271-F0AC-4D60-B26E-8906CA2539F4}" type="pres">
      <dgm:prSet presAssocID="{382AE844-9132-4EBD-8C1C-AEF34582728E}" presName="Accent" presStyleLbl="node1" presStyleIdx="2" presStyleCnt="3"/>
      <dgm:spPr>
        <a:solidFill>
          <a:srgbClr val="7030A0"/>
        </a:solidFill>
      </dgm:spPr>
    </dgm:pt>
    <dgm:pt modelId="{49ADE626-1C8D-4F05-A6F9-4EBC4A2824C3}" type="pres">
      <dgm:prSet presAssocID="{382AE844-9132-4EBD-8C1C-AEF34582728E}" presName="Parent3" presStyleLbl="revTx" presStyleIdx="2" presStyleCnt="3">
        <dgm:presLayoutVars>
          <dgm:chMax val="1"/>
          <dgm:chPref val="1"/>
          <dgm:bulletEnabled val="1"/>
        </dgm:presLayoutVars>
      </dgm:prSet>
      <dgm:spPr/>
    </dgm:pt>
  </dgm:ptLst>
  <dgm:cxnLst>
    <dgm:cxn modelId="{A206570B-4CEF-496D-8FB1-2862398A7774}" type="presOf" srcId="{DA55257F-0613-4A87-A5A4-06039B7F99DB}" destId="{BFAF4765-931B-4CC9-9A4F-79F47D12F1E2}" srcOrd="0" destOrd="0" presId="urn:microsoft.com/office/officeart/2009/layout/CircleArrowProcess"/>
    <dgm:cxn modelId="{6B9F1D37-8B9C-43B8-9E91-32BDA080A8B0}" type="presOf" srcId="{382AE844-9132-4EBD-8C1C-AEF34582728E}" destId="{49ADE626-1C8D-4F05-A6F9-4EBC4A2824C3}" srcOrd="0" destOrd="0" presId="urn:microsoft.com/office/officeart/2009/layout/CircleArrowProcess"/>
    <dgm:cxn modelId="{266AD255-475A-496C-B337-3EEF4808606B}" srcId="{B707FD5C-D9F9-4D5E-AFAB-1E735AAA9F5A}" destId="{DA55257F-0613-4A87-A5A4-06039B7F99DB}" srcOrd="1" destOrd="0" parTransId="{0F1A2131-E789-4540-A197-47D5EF3C6CCC}" sibTransId="{2CC38A71-F77E-4A0C-B25C-A6532DAB456D}"/>
    <dgm:cxn modelId="{17AA55BA-A0ED-43A5-8273-AF7290E90B3A}" type="presOf" srcId="{8B0A3891-7E7E-41FF-951D-99AF15DD5EC8}" destId="{8D13FDE6-DE18-422C-BEE5-5AC4B848C357}" srcOrd="0" destOrd="0" presId="urn:microsoft.com/office/officeart/2009/layout/CircleArrowProcess"/>
    <dgm:cxn modelId="{95217FD7-E63C-48B1-976D-4BF761915F62}" srcId="{B707FD5C-D9F9-4D5E-AFAB-1E735AAA9F5A}" destId="{382AE844-9132-4EBD-8C1C-AEF34582728E}" srcOrd="2" destOrd="0" parTransId="{C1E15049-CC10-4D75-A4BD-EFCC3919C6D1}" sibTransId="{B2019AA2-1B2A-42A5-B3A8-750F145A811A}"/>
    <dgm:cxn modelId="{788AB0D8-C9E8-402A-851C-F1C0CF1CE3A4}" srcId="{B707FD5C-D9F9-4D5E-AFAB-1E735AAA9F5A}" destId="{8B0A3891-7E7E-41FF-951D-99AF15DD5EC8}" srcOrd="0" destOrd="0" parTransId="{6D90F8F0-B8CD-46D8-AEF7-ED89FC726F2B}" sibTransId="{999C1C33-4A89-4DF8-81F7-4CAA12CD373A}"/>
    <dgm:cxn modelId="{13C089DD-FD36-471A-B983-B45F5CC48F5F}" type="presOf" srcId="{B707FD5C-D9F9-4D5E-AFAB-1E735AAA9F5A}" destId="{A9E679E5-0057-4BA9-8A71-E147F13819A4}" srcOrd="0" destOrd="0" presId="urn:microsoft.com/office/officeart/2009/layout/CircleArrowProcess"/>
    <dgm:cxn modelId="{C00D932D-050D-4464-A747-1ABB3E5F71F4}" type="presParOf" srcId="{A9E679E5-0057-4BA9-8A71-E147F13819A4}" destId="{7CE06FEB-D451-4FFE-9BC3-8A19B9C914E0}" srcOrd="0" destOrd="0" presId="urn:microsoft.com/office/officeart/2009/layout/CircleArrowProcess"/>
    <dgm:cxn modelId="{FBE26EFE-7242-4155-8686-5BB2E54ECA06}" type="presParOf" srcId="{7CE06FEB-D451-4FFE-9BC3-8A19B9C914E0}" destId="{7A73A9DF-2F2D-43E8-831D-378EA95ED439}" srcOrd="0" destOrd="0" presId="urn:microsoft.com/office/officeart/2009/layout/CircleArrowProcess"/>
    <dgm:cxn modelId="{9F48F3E6-B97F-4657-8373-290E80088406}" type="presParOf" srcId="{A9E679E5-0057-4BA9-8A71-E147F13819A4}" destId="{8D13FDE6-DE18-422C-BEE5-5AC4B848C357}" srcOrd="1" destOrd="0" presId="urn:microsoft.com/office/officeart/2009/layout/CircleArrowProcess"/>
    <dgm:cxn modelId="{F9ED09D8-97C5-4F29-945A-3F27FC2B748B}" type="presParOf" srcId="{A9E679E5-0057-4BA9-8A71-E147F13819A4}" destId="{D0CF3A9E-A9FE-4CF3-AB0C-BBB4AD4A53F7}" srcOrd="2" destOrd="0" presId="urn:microsoft.com/office/officeart/2009/layout/CircleArrowProcess"/>
    <dgm:cxn modelId="{18C33CA3-D0D0-4D3A-AE3E-F4FA752A1DA8}" type="presParOf" srcId="{D0CF3A9E-A9FE-4CF3-AB0C-BBB4AD4A53F7}" destId="{1F044EAE-7244-4B3D-AAC9-E0DA9180E77A}" srcOrd="0" destOrd="0" presId="urn:microsoft.com/office/officeart/2009/layout/CircleArrowProcess"/>
    <dgm:cxn modelId="{A26D01CE-E4CA-4B3B-8751-0D5729042802}" type="presParOf" srcId="{A9E679E5-0057-4BA9-8A71-E147F13819A4}" destId="{BFAF4765-931B-4CC9-9A4F-79F47D12F1E2}" srcOrd="3" destOrd="0" presId="urn:microsoft.com/office/officeart/2009/layout/CircleArrowProcess"/>
    <dgm:cxn modelId="{CA5654E7-405E-4CC8-84FA-D51D676C4B9E}" type="presParOf" srcId="{A9E679E5-0057-4BA9-8A71-E147F13819A4}" destId="{2800E895-C558-4D73-BA34-E81AAA1F8D0B}" srcOrd="4" destOrd="0" presId="urn:microsoft.com/office/officeart/2009/layout/CircleArrowProcess"/>
    <dgm:cxn modelId="{51EB9E77-F492-48B3-8196-879707AA05E0}" type="presParOf" srcId="{2800E895-C558-4D73-BA34-E81AAA1F8D0B}" destId="{C59A6271-F0AC-4D60-B26E-8906CA2539F4}" srcOrd="0" destOrd="0" presId="urn:microsoft.com/office/officeart/2009/layout/CircleArrowProcess"/>
    <dgm:cxn modelId="{3E6F8815-A918-4927-B31B-39F4FF00460F}" type="presParOf" srcId="{A9E679E5-0057-4BA9-8A71-E147F13819A4}" destId="{49ADE626-1C8D-4F05-A6F9-4EBC4A2824C3}"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7CF01AB-C9C0-4F8F-A395-99693E48AB05}" type="doc">
      <dgm:prSet loTypeId="urn:microsoft.com/office/officeart/2005/8/layout/vList3" loCatId="list" qsTypeId="urn:microsoft.com/office/officeart/2005/8/quickstyle/simple1" qsCatId="simple" csTypeId="urn:microsoft.com/office/officeart/2005/8/colors/accent1_2" csCatId="accent1" phldr="1"/>
      <dgm:spPr/>
    </dgm:pt>
    <dgm:pt modelId="{761C2819-E0F1-4421-8684-516ACD742611}">
      <dgm:prSet phldrT="[Text]" custT="1"/>
      <dgm:spPr>
        <a:solidFill>
          <a:srgbClr val="CBF698"/>
        </a:solidFill>
      </dgm:spPr>
      <dgm:t>
        <a:bodyPr/>
        <a:lstStyle/>
        <a:p>
          <a:r>
            <a:rPr lang="en-SG" sz="3500" i="1" dirty="0">
              <a:solidFill>
                <a:schemeClr val="tx1"/>
              </a:solidFill>
              <a:latin typeface="Times New Roman" panose="02020603050405020304" pitchFamily="18" charset="0"/>
              <a:cs typeface="Times New Roman" panose="02020603050405020304" pitchFamily="18" charset="0"/>
            </a:rPr>
            <a:t>a. </a:t>
          </a:r>
          <a:r>
            <a:rPr lang="en-SG" sz="3500" i="1" dirty="0" err="1">
              <a:solidFill>
                <a:schemeClr val="tx1"/>
              </a:solidFill>
              <a:latin typeface="Times New Roman" panose="02020603050405020304" pitchFamily="18" charset="0"/>
              <a:cs typeface="Times New Roman" panose="02020603050405020304" pitchFamily="18" charset="0"/>
            </a:rPr>
            <a:t>Điều</a:t>
          </a:r>
          <a:r>
            <a:rPr lang="en-SG" sz="3500" i="1" dirty="0">
              <a:solidFill>
                <a:schemeClr val="tx1"/>
              </a:solidFill>
              <a:latin typeface="Times New Roman" panose="02020603050405020304" pitchFamily="18" charset="0"/>
              <a:cs typeface="Times New Roman" panose="02020603050405020304" pitchFamily="18" charset="0"/>
            </a:rPr>
            <a:t> </a:t>
          </a:r>
          <a:r>
            <a:rPr lang="en-SG" sz="3500" i="1" dirty="0" err="1">
              <a:solidFill>
                <a:schemeClr val="tx1"/>
              </a:solidFill>
              <a:latin typeface="Times New Roman" panose="02020603050405020304" pitchFamily="18" charset="0"/>
              <a:cs typeface="Times New Roman" panose="02020603050405020304" pitchFamily="18" charset="0"/>
            </a:rPr>
            <a:t>kiện</a:t>
          </a:r>
          <a:r>
            <a:rPr lang="en-SG" sz="3500" i="1" dirty="0">
              <a:solidFill>
                <a:schemeClr val="tx1"/>
              </a:solidFill>
              <a:latin typeface="Times New Roman" panose="02020603050405020304" pitchFamily="18" charset="0"/>
              <a:cs typeface="Times New Roman" panose="02020603050405020304" pitchFamily="18" charset="0"/>
            </a:rPr>
            <a:t> </a:t>
          </a:r>
          <a:r>
            <a:rPr lang="en-SG" sz="3500" i="1" dirty="0" err="1">
              <a:solidFill>
                <a:schemeClr val="tx1"/>
              </a:solidFill>
              <a:latin typeface="Times New Roman" panose="02020603050405020304" pitchFamily="18" charset="0"/>
              <a:cs typeface="Times New Roman" panose="02020603050405020304" pitchFamily="18" charset="0"/>
            </a:rPr>
            <a:t>khách</a:t>
          </a:r>
          <a:r>
            <a:rPr lang="en-SG" sz="3500" i="1" dirty="0">
              <a:solidFill>
                <a:schemeClr val="tx1"/>
              </a:solidFill>
              <a:latin typeface="Times New Roman" panose="02020603050405020304" pitchFamily="18" charset="0"/>
              <a:cs typeface="Times New Roman" panose="02020603050405020304" pitchFamily="18" charset="0"/>
            </a:rPr>
            <a:t> </a:t>
          </a:r>
          <a:r>
            <a:rPr lang="en-SG" sz="3500" i="1" dirty="0" err="1">
              <a:solidFill>
                <a:schemeClr val="tx1"/>
              </a:solidFill>
              <a:latin typeface="Times New Roman" panose="02020603050405020304" pitchFamily="18" charset="0"/>
              <a:cs typeface="Times New Roman" panose="02020603050405020304" pitchFamily="18" charset="0"/>
            </a:rPr>
            <a:t>quan</a:t>
          </a:r>
          <a:r>
            <a:rPr lang="en-SG" sz="3500" i="1" dirty="0">
              <a:solidFill>
                <a:schemeClr val="tx1"/>
              </a:solidFill>
              <a:latin typeface="Times New Roman" panose="02020603050405020304" pitchFamily="18" charset="0"/>
              <a:cs typeface="Times New Roman" panose="02020603050405020304" pitchFamily="18" charset="0"/>
            </a:rPr>
            <a:t> </a:t>
          </a:r>
          <a:r>
            <a:rPr lang="en-SG" sz="3500" i="1" dirty="0" err="1">
              <a:solidFill>
                <a:schemeClr val="tx1"/>
              </a:solidFill>
              <a:latin typeface="Times New Roman" panose="02020603050405020304" pitchFamily="18" charset="0"/>
              <a:cs typeface="Times New Roman" panose="02020603050405020304" pitchFamily="18" charset="0"/>
            </a:rPr>
            <a:t>quy</a:t>
          </a:r>
          <a:r>
            <a:rPr lang="en-SG" sz="3500" i="1" dirty="0">
              <a:solidFill>
                <a:schemeClr val="tx1"/>
              </a:solidFill>
              <a:latin typeface="Times New Roman" panose="02020603050405020304" pitchFamily="18" charset="0"/>
              <a:cs typeface="Times New Roman" panose="02020603050405020304" pitchFamily="18" charset="0"/>
            </a:rPr>
            <a:t> </a:t>
          </a:r>
          <a:r>
            <a:rPr lang="en-SG" sz="3500" i="1" dirty="0" err="1">
              <a:solidFill>
                <a:schemeClr val="tx1"/>
              </a:solidFill>
              <a:latin typeface="Times New Roman" panose="02020603050405020304" pitchFamily="18" charset="0"/>
              <a:cs typeface="Times New Roman" panose="02020603050405020304" pitchFamily="18" charset="0"/>
            </a:rPr>
            <a:t>định</a:t>
          </a:r>
          <a:r>
            <a:rPr lang="en-SG" sz="3500" i="1" dirty="0">
              <a:solidFill>
                <a:schemeClr val="tx1"/>
              </a:solidFill>
              <a:latin typeface="Times New Roman" panose="02020603050405020304" pitchFamily="18" charset="0"/>
              <a:cs typeface="Times New Roman" panose="02020603050405020304" pitchFamily="18" charset="0"/>
            </a:rPr>
            <a:t> </a:t>
          </a:r>
          <a:r>
            <a:rPr lang="en-SG" sz="3500" i="1" dirty="0" err="1">
              <a:solidFill>
                <a:schemeClr val="tx1"/>
              </a:solidFill>
              <a:latin typeface="Times New Roman" panose="02020603050405020304" pitchFamily="18" charset="0"/>
              <a:cs typeface="Times New Roman" panose="02020603050405020304" pitchFamily="18" charset="0"/>
            </a:rPr>
            <a:t>sứ</a:t>
          </a:r>
          <a:r>
            <a:rPr lang="en-SG" sz="3500" i="1" dirty="0">
              <a:solidFill>
                <a:schemeClr val="tx1"/>
              </a:solidFill>
              <a:latin typeface="Times New Roman" panose="02020603050405020304" pitchFamily="18" charset="0"/>
              <a:cs typeface="Times New Roman" panose="02020603050405020304" pitchFamily="18" charset="0"/>
            </a:rPr>
            <a:t> </a:t>
          </a:r>
          <a:r>
            <a:rPr lang="en-SG" sz="3500" i="1" dirty="0" err="1">
              <a:solidFill>
                <a:schemeClr val="tx1"/>
              </a:solidFill>
              <a:latin typeface="Times New Roman" panose="02020603050405020304" pitchFamily="18" charset="0"/>
              <a:cs typeface="Times New Roman" panose="02020603050405020304" pitchFamily="18" charset="0"/>
            </a:rPr>
            <a:t>mệnh</a:t>
          </a:r>
          <a:r>
            <a:rPr lang="en-SG" sz="3500" i="1" dirty="0">
              <a:solidFill>
                <a:schemeClr val="tx1"/>
              </a:solidFill>
              <a:latin typeface="Times New Roman" panose="02020603050405020304" pitchFamily="18" charset="0"/>
              <a:cs typeface="Times New Roman" panose="02020603050405020304" pitchFamily="18" charset="0"/>
            </a:rPr>
            <a:t> </a:t>
          </a:r>
          <a:r>
            <a:rPr lang="en-SG" sz="3500" i="1" dirty="0" err="1">
              <a:solidFill>
                <a:schemeClr val="tx1"/>
              </a:solidFill>
              <a:latin typeface="Times New Roman" panose="02020603050405020304" pitchFamily="18" charset="0"/>
              <a:cs typeface="Times New Roman" panose="02020603050405020304" pitchFamily="18" charset="0"/>
            </a:rPr>
            <a:t>lịch</a:t>
          </a:r>
          <a:r>
            <a:rPr lang="en-SG" sz="3500" i="1" dirty="0">
              <a:solidFill>
                <a:schemeClr val="tx1"/>
              </a:solidFill>
              <a:latin typeface="Times New Roman" panose="02020603050405020304" pitchFamily="18" charset="0"/>
              <a:cs typeface="Times New Roman" panose="02020603050405020304" pitchFamily="18" charset="0"/>
            </a:rPr>
            <a:t> </a:t>
          </a:r>
          <a:r>
            <a:rPr lang="en-SG" sz="3500" i="1" dirty="0" err="1">
              <a:solidFill>
                <a:schemeClr val="tx1"/>
              </a:solidFill>
              <a:latin typeface="Times New Roman" panose="02020603050405020304" pitchFamily="18" charset="0"/>
              <a:cs typeface="Times New Roman" panose="02020603050405020304" pitchFamily="18" charset="0"/>
            </a:rPr>
            <a:t>sử</a:t>
          </a:r>
          <a:r>
            <a:rPr lang="en-SG" sz="3500" i="1" dirty="0">
              <a:solidFill>
                <a:schemeClr val="tx1"/>
              </a:solidFill>
              <a:latin typeface="Times New Roman" panose="02020603050405020304" pitchFamily="18" charset="0"/>
              <a:cs typeface="Times New Roman" panose="02020603050405020304" pitchFamily="18" charset="0"/>
            </a:rPr>
            <a:t> </a:t>
          </a:r>
          <a:r>
            <a:rPr lang="en-SG" sz="3500" i="1" dirty="0" err="1">
              <a:solidFill>
                <a:schemeClr val="tx1"/>
              </a:solidFill>
              <a:latin typeface="Times New Roman" panose="02020603050405020304" pitchFamily="18" charset="0"/>
              <a:cs typeface="Times New Roman" panose="02020603050405020304" pitchFamily="18" charset="0"/>
            </a:rPr>
            <a:t>của</a:t>
          </a:r>
          <a:r>
            <a:rPr lang="en-SG" sz="3500" i="1" dirty="0">
              <a:solidFill>
                <a:schemeClr val="tx1"/>
              </a:solidFill>
              <a:latin typeface="Times New Roman" panose="02020603050405020304" pitchFamily="18" charset="0"/>
              <a:cs typeface="Times New Roman" panose="02020603050405020304" pitchFamily="18" charset="0"/>
            </a:rPr>
            <a:t> </a:t>
          </a:r>
          <a:r>
            <a:rPr lang="en-SG" sz="3500" i="1" dirty="0" err="1">
              <a:solidFill>
                <a:schemeClr val="tx1"/>
              </a:solidFill>
              <a:latin typeface="Times New Roman" panose="02020603050405020304" pitchFamily="18" charset="0"/>
              <a:cs typeface="Times New Roman" panose="02020603050405020304" pitchFamily="18" charset="0"/>
            </a:rPr>
            <a:t>giai</a:t>
          </a:r>
          <a:r>
            <a:rPr lang="en-SG" sz="3500" i="1" dirty="0">
              <a:solidFill>
                <a:schemeClr val="tx1"/>
              </a:solidFill>
              <a:latin typeface="Times New Roman" panose="02020603050405020304" pitchFamily="18" charset="0"/>
              <a:cs typeface="Times New Roman" panose="02020603050405020304" pitchFamily="18" charset="0"/>
            </a:rPr>
            <a:t> </a:t>
          </a:r>
          <a:r>
            <a:rPr lang="en-SG" sz="3500" i="1" dirty="0" err="1">
              <a:solidFill>
                <a:schemeClr val="tx1"/>
              </a:solidFill>
              <a:latin typeface="Times New Roman" panose="02020603050405020304" pitchFamily="18" charset="0"/>
              <a:cs typeface="Times New Roman" panose="02020603050405020304" pitchFamily="18" charset="0"/>
            </a:rPr>
            <a:t>cấp</a:t>
          </a:r>
          <a:r>
            <a:rPr lang="en-SG" sz="3500" i="1" dirty="0">
              <a:solidFill>
                <a:schemeClr val="tx1"/>
              </a:solidFill>
              <a:latin typeface="Times New Roman" panose="02020603050405020304" pitchFamily="18" charset="0"/>
              <a:cs typeface="Times New Roman" panose="02020603050405020304" pitchFamily="18" charset="0"/>
            </a:rPr>
            <a:t> </a:t>
          </a:r>
          <a:r>
            <a:rPr lang="en-SG" sz="3500" i="1" dirty="0" err="1">
              <a:solidFill>
                <a:schemeClr val="tx1"/>
              </a:solidFill>
              <a:latin typeface="Times New Roman" panose="02020603050405020304" pitchFamily="18" charset="0"/>
              <a:cs typeface="Times New Roman" panose="02020603050405020304" pitchFamily="18" charset="0"/>
            </a:rPr>
            <a:t>công</a:t>
          </a:r>
          <a:r>
            <a:rPr lang="en-SG" sz="3500" i="1" dirty="0">
              <a:solidFill>
                <a:schemeClr val="tx1"/>
              </a:solidFill>
              <a:latin typeface="Times New Roman" panose="02020603050405020304" pitchFamily="18" charset="0"/>
              <a:cs typeface="Times New Roman" panose="02020603050405020304" pitchFamily="18" charset="0"/>
            </a:rPr>
            <a:t> </a:t>
          </a:r>
          <a:r>
            <a:rPr lang="en-SG" sz="3500" i="1" dirty="0" err="1">
              <a:solidFill>
                <a:schemeClr val="tx1"/>
              </a:solidFill>
              <a:latin typeface="Times New Roman" panose="02020603050405020304" pitchFamily="18" charset="0"/>
              <a:cs typeface="Times New Roman" panose="02020603050405020304" pitchFamily="18" charset="0"/>
            </a:rPr>
            <a:t>nhân</a:t>
          </a:r>
          <a:r>
            <a:rPr lang="en-SG" sz="3500" i="1" dirty="0">
              <a:solidFill>
                <a:schemeClr val="tx1"/>
              </a:solidFill>
              <a:latin typeface="Times New Roman" panose="02020603050405020304" pitchFamily="18" charset="0"/>
              <a:cs typeface="Times New Roman" panose="02020603050405020304" pitchFamily="18" charset="0"/>
            </a:rPr>
            <a:t> </a:t>
          </a:r>
        </a:p>
      </dgm:t>
    </dgm:pt>
    <dgm:pt modelId="{8894D81F-9FA8-4E9C-B469-450CB5B37332}" type="parTrans" cxnId="{57D0FBD4-B2F2-4189-9053-0CDD812AF94A}">
      <dgm:prSet/>
      <dgm:spPr/>
      <dgm:t>
        <a:bodyPr/>
        <a:lstStyle/>
        <a:p>
          <a:endParaRPr lang="en-SG"/>
        </a:p>
      </dgm:t>
    </dgm:pt>
    <dgm:pt modelId="{332408EA-B6F6-4EF5-BAD6-20E4B5634E63}" type="sibTrans" cxnId="{57D0FBD4-B2F2-4189-9053-0CDD812AF94A}">
      <dgm:prSet/>
      <dgm:spPr/>
      <dgm:t>
        <a:bodyPr/>
        <a:lstStyle/>
        <a:p>
          <a:endParaRPr lang="en-SG"/>
        </a:p>
      </dgm:t>
    </dgm:pt>
    <dgm:pt modelId="{8B3F090B-309C-40D0-9FA2-B4112446A639}">
      <dgm:prSet phldrT="[Text]" custT="1"/>
      <dgm:spPr>
        <a:solidFill>
          <a:srgbClr val="CBF698"/>
        </a:solidFill>
      </dgm:spPr>
      <dgm:t>
        <a:bodyPr/>
        <a:lstStyle/>
        <a:p>
          <a:r>
            <a:rPr lang="en-SG" sz="3500" i="1" dirty="0">
              <a:solidFill>
                <a:schemeClr val="tx1"/>
              </a:solidFill>
              <a:latin typeface="Times New Roman" panose="02020603050405020304" pitchFamily="18" charset="0"/>
              <a:cs typeface="Times New Roman" panose="02020603050405020304" pitchFamily="18" charset="0"/>
            </a:rPr>
            <a:t>b. </a:t>
          </a:r>
          <a:r>
            <a:rPr lang="en-SG" sz="3500" i="1" dirty="0" err="1">
              <a:solidFill>
                <a:schemeClr val="tx1"/>
              </a:solidFill>
              <a:latin typeface="Times New Roman" panose="02020603050405020304" pitchFamily="18" charset="0"/>
              <a:cs typeface="Times New Roman" panose="02020603050405020304" pitchFamily="18" charset="0"/>
            </a:rPr>
            <a:t>Điều</a:t>
          </a:r>
          <a:r>
            <a:rPr lang="en-SG" sz="3500" i="1" dirty="0">
              <a:solidFill>
                <a:schemeClr val="tx1"/>
              </a:solidFill>
              <a:latin typeface="Times New Roman" panose="02020603050405020304" pitchFamily="18" charset="0"/>
              <a:cs typeface="Times New Roman" panose="02020603050405020304" pitchFamily="18" charset="0"/>
            </a:rPr>
            <a:t> </a:t>
          </a:r>
          <a:r>
            <a:rPr lang="en-SG" sz="3500" i="1" dirty="0" err="1">
              <a:solidFill>
                <a:schemeClr val="tx1"/>
              </a:solidFill>
              <a:latin typeface="Times New Roman" panose="02020603050405020304" pitchFamily="18" charset="0"/>
              <a:cs typeface="Times New Roman" panose="02020603050405020304" pitchFamily="18" charset="0"/>
            </a:rPr>
            <a:t>kiện</a:t>
          </a:r>
          <a:r>
            <a:rPr lang="en-SG" sz="3500" i="1" dirty="0">
              <a:solidFill>
                <a:schemeClr val="tx1"/>
              </a:solidFill>
              <a:latin typeface="Times New Roman" panose="02020603050405020304" pitchFamily="18" charset="0"/>
              <a:cs typeface="Times New Roman" panose="02020603050405020304" pitchFamily="18" charset="0"/>
            </a:rPr>
            <a:t> </a:t>
          </a:r>
          <a:r>
            <a:rPr lang="en-SG" sz="3500" i="1" dirty="0" err="1">
              <a:solidFill>
                <a:schemeClr val="tx1"/>
              </a:solidFill>
              <a:latin typeface="Times New Roman" panose="02020603050405020304" pitchFamily="18" charset="0"/>
              <a:cs typeface="Times New Roman" panose="02020603050405020304" pitchFamily="18" charset="0"/>
            </a:rPr>
            <a:t>chủ</a:t>
          </a:r>
          <a:r>
            <a:rPr lang="en-SG" sz="3500" i="1" dirty="0">
              <a:solidFill>
                <a:schemeClr val="tx1"/>
              </a:solidFill>
              <a:latin typeface="Times New Roman" panose="02020603050405020304" pitchFamily="18" charset="0"/>
              <a:cs typeface="Times New Roman" panose="02020603050405020304" pitchFamily="18" charset="0"/>
            </a:rPr>
            <a:t> </a:t>
          </a:r>
          <a:r>
            <a:rPr lang="en-SG" sz="3500" i="1" dirty="0" err="1">
              <a:solidFill>
                <a:schemeClr val="tx1"/>
              </a:solidFill>
              <a:latin typeface="Times New Roman" panose="02020603050405020304" pitchFamily="18" charset="0"/>
              <a:cs typeface="Times New Roman" panose="02020603050405020304" pitchFamily="18" charset="0"/>
            </a:rPr>
            <a:t>quan</a:t>
          </a:r>
          <a:r>
            <a:rPr lang="en-SG" sz="3500" i="1" dirty="0">
              <a:solidFill>
                <a:schemeClr val="tx1"/>
              </a:solidFill>
              <a:latin typeface="Times New Roman" panose="02020603050405020304" pitchFamily="18" charset="0"/>
              <a:cs typeface="Times New Roman" panose="02020603050405020304" pitchFamily="18" charset="0"/>
            </a:rPr>
            <a:t> </a:t>
          </a:r>
          <a:r>
            <a:rPr lang="en-SG" sz="3500" i="1" dirty="0" err="1">
              <a:solidFill>
                <a:schemeClr val="tx1"/>
              </a:solidFill>
              <a:latin typeface="Times New Roman" panose="02020603050405020304" pitchFamily="18" charset="0"/>
              <a:cs typeface="Times New Roman" panose="02020603050405020304" pitchFamily="18" charset="0"/>
            </a:rPr>
            <a:t>để</a:t>
          </a:r>
          <a:r>
            <a:rPr lang="en-SG" sz="3500" i="1" dirty="0">
              <a:solidFill>
                <a:schemeClr val="tx1"/>
              </a:solidFill>
              <a:latin typeface="Times New Roman" panose="02020603050405020304" pitchFamily="18" charset="0"/>
              <a:cs typeface="Times New Roman" panose="02020603050405020304" pitchFamily="18" charset="0"/>
            </a:rPr>
            <a:t> </a:t>
          </a:r>
          <a:r>
            <a:rPr lang="en-SG" sz="3500" i="1" dirty="0" err="1">
              <a:solidFill>
                <a:schemeClr val="tx1"/>
              </a:solidFill>
              <a:latin typeface="Times New Roman" panose="02020603050405020304" pitchFamily="18" charset="0"/>
              <a:cs typeface="Times New Roman" panose="02020603050405020304" pitchFamily="18" charset="0"/>
            </a:rPr>
            <a:t>giai</a:t>
          </a:r>
          <a:r>
            <a:rPr lang="en-SG" sz="3500" i="1" dirty="0">
              <a:solidFill>
                <a:schemeClr val="tx1"/>
              </a:solidFill>
              <a:latin typeface="Times New Roman" panose="02020603050405020304" pitchFamily="18" charset="0"/>
              <a:cs typeface="Times New Roman" panose="02020603050405020304" pitchFamily="18" charset="0"/>
            </a:rPr>
            <a:t> </a:t>
          </a:r>
          <a:r>
            <a:rPr lang="en-SG" sz="3500" i="1" dirty="0" err="1">
              <a:solidFill>
                <a:schemeClr val="tx1"/>
              </a:solidFill>
              <a:latin typeface="Times New Roman" panose="02020603050405020304" pitchFamily="18" charset="0"/>
              <a:cs typeface="Times New Roman" panose="02020603050405020304" pitchFamily="18" charset="0"/>
            </a:rPr>
            <a:t>cấp</a:t>
          </a:r>
          <a:r>
            <a:rPr lang="en-SG" sz="3500" i="1" dirty="0">
              <a:solidFill>
                <a:schemeClr val="tx1"/>
              </a:solidFill>
              <a:latin typeface="Times New Roman" panose="02020603050405020304" pitchFamily="18" charset="0"/>
              <a:cs typeface="Times New Roman" panose="02020603050405020304" pitchFamily="18" charset="0"/>
            </a:rPr>
            <a:t> </a:t>
          </a:r>
          <a:r>
            <a:rPr lang="en-SG" sz="3500" i="1" dirty="0" err="1">
              <a:solidFill>
                <a:schemeClr val="tx1"/>
              </a:solidFill>
              <a:latin typeface="Times New Roman" panose="02020603050405020304" pitchFamily="18" charset="0"/>
              <a:cs typeface="Times New Roman" panose="02020603050405020304" pitchFamily="18" charset="0"/>
            </a:rPr>
            <a:t>công</a:t>
          </a:r>
          <a:r>
            <a:rPr lang="en-SG" sz="3500" i="1" dirty="0">
              <a:solidFill>
                <a:schemeClr val="tx1"/>
              </a:solidFill>
              <a:latin typeface="Times New Roman" panose="02020603050405020304" pitchFamily="18" charset="0"/>
              <a:cs typeface="Times New Roman" panose="02020603050405020304" pitchFamily="18" charset="0"/>
            </a:rPr>
            <a:t> </a:t>
          </a:r>
          <a:r>
            <a:rPr lang="en-SG" sz="3500" i="1" dirty="0" err="1">
              <a:solidFill>
                <a:schemeClr val="tx1"/>
              </a:solidFill>
              <a:latin typeface="Times New Roman" panose="02020603050405020304" pitchFamily="18" charset="0"/>
              <a:cs typeface="Times New Roman" panose="02020603050405020304" pitchFamily="18" charset="0"/>
            </a:rPr>
            <a:t>nhân</a:t>
          </a:r>
          <a:r>
            <a:rPr lang="en-SG" sz="3500" i="1" dirty="0">
              <a:solidFill>
                <a:schemeClr val="tx1"/>
              </a:solidFill>
              <a:latin typeface="Times New Roman" panose="02020603050405020304" pitchFamily="18" charset="0"/>
              <a:cs typeface="Times New Roman" panose="02020603050405020304" pitchFamily="18" charset="0"/>
            </a:rPr>
            <a:t> </a:t>
          </a:r>
          <a:r>
            <a:rPr lang="en-SG" sz="3500" i="1" dirty="0" err="1">
              <a:solidFill>
                <a:schemeClr val="tx1"/>
              </a:solidFill>
              <a:latin typeface="Times New Roman" panose="02020603050405020304" pitchFamily="18" charset="0"/>
              <a:cs typeface="Times New Roman" panose="02020603050405020304" pitchFamily="18" charset="0"/>
            </a:rPr>
            <a:t>thực</a:t>
          </a:r>
          <a:r>
            <a:rPr lang="en-SG" sz="3500" i="1" dirty="0">
              <a:solidFill>
                <a:schemeClr val="tx1"/>
              </a:solidFill>
              <a:latin typeface="Times New Roman" panose="02020603050405020304" pitchFamily="18" charset="0"/>
              <a:cs typeface="Times New Roman" panose="02020603050405020304" pitchFamily="18" charset="0"/>
            </a:rPr>
            <a:t> </a:t>
          </a:r>
          <a:r>
            <a:rPr lang="en-SG" sz="3500" i="1" dirty="0" err="1">
              <a:solidFill>
                <a:schemeClr val="tx1"/>
              </a:solidFill>
              <a:latin typeface="Times New Roman" panose="02020603050405020304" pitchFamily="18" charset="0"/>
              <a:cs typeface="Times New Roman" panose="02020603050405020304" pitchFamily="18" charset="0"/>
            </a:rPr>
            <a:t>hiện</a:t>
          </a:r>
          <a:r>
            <a:rPr lang="en-SG" sz="3500" i="1" dirty="0">
              <a:solidFill>
                <a:schemeClr val="tx1"/>
              </a:solidFill>
              <a:latin typeface="Times New Roman" panose="02020603050405020304" pitchFamily="18" charset="0"/>
              <a:cs typeface="Times New Roman" panose="02020603050405020304" pitchFamily="18" charset="0"/>
            </a:rPr>
            <a:t> </a:t>
          </a:r>
          <a:r>
            <a:rPr lang="en-SG" sz="3500" i="1" dirty="0" err="1">
              <a:solidFill>
                <a:schemeClr val="tx1"/>
              </a:solidFill>
              <a:latin typeface="Times New Roman" panose="02020603050405020304" pitchFamily="18" charset="0"/>
              <a:cs typeface="Times New Roman" panose="02020603050405020304" pitchFamily="18" charset="0"/>
            </a:rPr>
            <a:t>sứ</a:t>
          </a:r>
          <a:r>
            <a:rPr lang="en-SG" sz="3500" i="1" dirty="0">
              <a:solidFill>
                <a:schemeClr val="tx1"/>
              </a:solidFill>
              <a:latin typeface="Times New Roman" panose="02020603050405020304" pitchFamily="18" charset="0"/>
              <a:cs typeface="Times New Roman" panose="02020603050405020304" pitchFamily="18" charset="0"/>
            </a:rPr>
            <a:t> </a:t>
          </a:r>
          <a:r>
            <a:rPr lang="en-SG" sz="3500" i="1" dirty="0" err="1">
              <a:solidFill>
                <a:schemeClr val="tx1"/>
              </a:solidFill>
              <a:latin typeface="Times New Roman" panose="02020603050405020304" pitchFamily="18" charset="0"/>
              <a:cs typeface="Times New Roman" panose="02020603050405020304" pitchFamily="18" charset="0"/>
            </a:rPr>
            <a:t>mệnh</a:t>
          </a:r>
          <a:r>
            <a:rPr lang="en-SG" sz="3500" i="1" dirty="0">
              <a:solidFill>
                <a:schemeClr val="tx1"/>
              </a:solidFill>
              <a:latin typeface="Times New Roman" panose="02020603050405020304" pitchFamily="18" charset="0"/>
              <a:cs typeface="Times New Roman" panose="02020603050405020304" pitchFamily="18" charset="0"/>
            </a:rPr>
            <a:t> </a:t>
          </a:r>
          <a:r>
            <a:rPr lang="en-SG" sz="3500" i="1" dirty="0" err="1">
              <a:solidFill>
                <a:schemeClr val="tx1"/>
              </a:solidFill>
              <a:latin typeface="Times New Roman" panose="02020603050405020304" pitchFamily="18" charset="0"/>
              <a:cs typeface="Times New Roman" panose="02020603050405020304" pitchFamily="18" charset="0"/>
            </a:rPr>
            <a:t>lịch</a:t>
          </a:r>
          <a:r>
            <a:rPr lang="en-SG" sz="3500" i="1" dirty="0">
              <a:solidFill>
                <a:schemeClr val="tx1"/>
              </a:solidFill>
              <a:latin typeface="Times New Roman" panose="02020603050405020304" pitchFamily="18" charset="0"/>
              <a:cs typeface="Times New Roman" panose="02020603050405020304" pitchFamily="18" charset="0"/>
            </a:rPr>
            <a:t> </a:t>
          </a:r>
          <a:r>
            <a:rPr lang="en-SG" sz="3500" i="1" dirty="0" err="1">
              <a:solidFill>
                <a:schemeClr val="tx1"/>
              </a:solidFill>
              <a:latin typeface="Times New Roman" panose="02020603050405020304" pitchFamily="18" charset="0"/>
              <a:cs typeface="Times New Roman" panose="02020603050405020304" pitchFamily="18" charset="0"/>
            </a:rPr>
            <a:t>sử</a:t>
          </a:r>
          <a:r>
            <a:rPr lang="en-SG" sz="3500" i="1" dirty="0">
              <a:solidFill>
                <a:schemeClr val="tx1"/>
              </a:solidFill>
              <a:latin typeface="Times New Roman" panose="02020603050405020304" pitchFamily="18" charset="0"/>
              <a:cs typeface="Times New Roman" panose="02020603050405020304" pitchFamily="18" charset="0"/>
            </a:rPr>
            <a:t> </a:t>
          </a:r>
          <a:r>
            <a:rPr lang="en-SG" sz="3500" i="1" dirty="0" err="1">
              <a:solidFill>
                <a:schemeClr val="tx1"/>
              </a:solidFill>
              <a:latin typeface="Times New Roman" panose="02020603050405020304" pitchFamily="18" charset="0"/>
              <a:cs typeface="Times New Roman" panose="02020603050405020304" pitchFamily="18" charset="0"/>
            </a:rPr>
            <a:t>của</a:t>
          </a:r>
          <a:r>
            <a:rPr lang="en-SG" sz="3500" i="1" dirty="0">
              <a:solidFill>
                <a:schemeClr val="tx1"/>
              </a:solidFill>
              <a:latin typeface="Times New Roman" panose="02020603050405020304" pitchFamily="18" charset="0"/>
              <a:cs typeface="Times New Roman" panose="02020603050405020304" pitchFamily="18" charset="0"/>
            </a:rPr>
            <a:t> </a:t>
          </a:r>
          <a:r>
            <a:rPr lang="en-SG" sz="3500" i="1" dirty="0" err="1">
              <a:solidFill>
                <a:schemeClr val="tx1"/>
              </a:solidFill>
              <a:latin typeface="Times New Roman" panose="02020603050405020304" pitchFamily="18" charset="0"/>
              <a:cs typeface="Times New Roman" panose="02020603050405020304" pitchFamily="18" charset="0"/>
            </a:rPr>
            <a:t>mình</a:t>
          </a:r>
          <a:endParaRPr lang="en-SG" sz="3500" i="1" dirty="0">
            <a:solidFill>
              <a:schemeClr val="tx1"/>
            </a:solidFill>
            <a:latin typeface="Times New Roman" panose="02020603050405020304" pitchFamily="18" charset="0"/>
            <a:cs typeface="Times New Roman" panose="02020603050405020304" pitchFamily="18" charset="0"/>
          </a:endParaRPr>
        </a:p>
      </dgm:t>
    </dgm:pt>
    <dgm:pt modelId="{21D957DD-AB1E-46C1-BBCB-811BB7C90347}" type="parTrans" cxnId="{78D89BB2-8D51-4B04-85D9-096281C6EAFD}">
      <dgm:prSet/>
      <dgm:spPr/>
      <dgm:t>
        <a:bodyPr/>
        <a:lstStyle/>
        <a:p>
          <a:endParaRPr lang="en-SG"/>
        </a:p>
      </dgm:t>
    </dgm:pt>
    <dgm:pt modelId="{FFCB7FCE-649B-4BEF-B868-455D23109A66}" type="sibTrans" cxnId="{78D89BB2-8D51-4B04-85D9-096281C6EAFD}">
      <dgm:prSet/>
      <dgm:spPr/>
      <dgm:t>
        <a:bodyPr/>
        <a:lstStyle/>
        <a:p>
          <a:endParaRPr lang="en-SG"/>
        </a:p>
      </dgm:t>
    </dgm:pt>
    <dgm:pt modelId="{D2359C06-F684-442C-9455-81C966A45773}" type="pres">
      <dgm:prSet presAssocID="{87CF01AB-C9C0-4F8F-A395-99693E48AB05}" presName="linearFlow" presStyleCnt="0">
        <dgm:presLayoutVars>
          <dgm:dir/>
          <dgm:resizeHandles val="exact"/>
        </dgm:presLayoutVars>
      </dgm:prSet>
      <dgm:spPr/>
    </dgm:pt>
    <dgm:pt modelId="{CD2918CA-3BEC-4231-953E-16BD9E8E0B58}" type="pres">
      <dgm:prSet presAssocID="{761C2819-E0F1-4421-8684-516ACD742611}" presName="composite" presStyleCnt="0"/>
      <dgm:spPr/>
    </dgm:pt>
    <dgm:pt modelId="{87230130-04A9-4C72-B379-82612BDC6047}" type="pres">
      <dgm:prSet presAssocID="{761C2819-E0F1-4421-8684-516ACD742611}" presName="imgShp" presStyleLbl="fgImgPlace1" presStyleIdx="0" presStyleCnt="2" custLinFactNeighborX="-66554" custLinFactNeighborY="-7430"/>
      <dgm:spPr/>
    </dgm:pt>
    <dgm:pt modelId="{CE11C499-50CC-4D21-ADF1-A35D8541AB6A}" type="pres">
      <dgm:prSet presAssocID="{761C2819-E0F1-4421-8684-516ACD742611}" presName="txShp" presStyleLbl="node1" presStyleIdx="0" presStyleCnt="2" custScaleX="140893" custLinFactNeighborX="10307" custLinFactNeighborY="-5572">
        <dgm:presLayoutVars>
          <dgm:bulletEnabled val="1"/>
        </dgm:presLayoutVars>
      </dgm:prSet>
      <dgm:spPr/>
    </dgm:pt>
    <dgm:pt modelId="{F6909656-851F-42DE-84F4-CEF367DA1D66}" type="pres">
      <dgm:prSet presAssocID="{332408EA-B6F6-4EF5-BAD6-20E4B5634E63}" presName="spacing" presStyleCnt="0"/>
      <dgm:spPr/>
    </dgm:pt>
    <dgm:pt modelId="{FDB7FCCE-6D4B-4EDE-86A4-C198F56CA97A}" type="pres">
      <dgm:prSet presAssocID="{8B3F090B-309C-40D0-9FA2-B4112446A639}" presName="composite" presStyleCnt="0"/>
      <dgm:spPr/>
    </dgm:pt>
    <dgm:pt modelId="{095899DB-9288-4BE6-B1F7-1EB3C0EC2E73}" type="pres">
      <dgm:prSet presAssocID="{8B3F090B-309C-40D0-9FA2-B4112446A639}" presName="imgShp" presStyleLbl="fgImgPlace1" presStyleIdx="1" presStyleCnt="2" custLinFactNeighborX="-66554" custLinFactNeighborY="4644"/>
      <dgm:spPr/>
    </dgm:pt>
    <dgm:pt modelId="{56DA0026-0381-40EA-82EA-E35D5363CF58}" type="pres">
      <dgm:prSet presAssocID="{8B3F090B-309C-40D0-9FA2-B4112446A639}" presName="txShp" presStyleLbl="node1" presStyleIdx="1" presStyleCnt="2" custScaleX="138588" custLinFactNeighborX="6736" custLinFactNeighborY="930">
        <dgm:presLayoutVars>
          <dgm:bulletEnabled val="1"/>
        </dgm:presLayoutVars>
      </dgm:prSet>
      <dgm:spPr/>
    </dgm:pt>
  </dgm:ptLst>
  <dgm:cxnLst>
    <dgm:cxn modelId="{71450915-7BF0-43FE-9476-675B17A0FEC2}" type="presOf" srcId="{8B3F090B-309C-40D0-9FA2-B4112446A639}" destId="{56DA0026-0381-40EA-82EA-E35D5363CF58}" srcOrd="0" destOrd="0" presId="urn:microsoft.com/office/officeart/2005/8/layout/vList3"/>
    <dgm:cxn modelId="{78D89BB2-8D51-4B04-85D9-096281C6EAFD}" srcId="{87CF01AB-C9C0-4F8F-A395-99693E48AB05}" destId="{8B3F090B-309C-40D0-9FA2-B4112446A639}" srcOrd="1" destOrd="0" parTransId="{21D957DD-AB1E-46C1-BBCB-811BB7C90347}" sibTransId="{FFCB7FCE-649B-4BEF-B868-455D23109A66}"/>
    <dgm:cxn modelId="{6480F2C6-70C8-49B8-BB53-695C89AD3DF0}" type="presOf" srcId="{761C2819-E0F1-4421-8684-516ACD742611}" destId="{CE11C499-50CC-4D21-ADF1-A35D8541AB6A}" srcOrd="0" destOrd="0" presId="urn:microsoft.com/office/officeart/2005/8/layout/vList3"/>
    <dgm:cxn modelId="{582FD9C9-1D1F-472C-8AE4-13A585D0213E}" type="presOf" srcId="{87CF01AB-C9C0-4F8F-A395-99693E48AB05}" destId="{D2359C06-F684-442C-9455-81C966A45773}" srcOrd="0" destOrd="0" presId="urn:microsoft.com/office/officeart/2005/8/layout/vList3"/>
    <dgm:cxn modelId="{57D0FBD4-B2F2-4189-9053-0CDD812AF94A}" srcId="{87CF01AB-C9C0-4F8F-A395-99693E48AB05}" destId="{761C2819-E0F1-4421-8684-516ACD742611}" srcOrd="0" destOrd="0" parTransId="{8894D81F-9FA8-4E9C-B469-450CB5B37332}" sibTransId="{332408EA-B6F6-4EF5-BAD6-20E4B5634E63}"/>
    <dgm:cxn modelId="{9FC964D6-DFB0-4148-9AA2-8E0740FB87A4}" type="presParOf" srcId="{D2359C06-F684-442C-9455-81C966A45773}" destId="{CD2918CA-3BEC-4231-953E-16BD9E8E0B58}" srcOrd="0" destOrd="0" presId="urn:microsoft.com/office/officeart/2005/8/layout/vList3"/>
    <dgm:cxn modelId="{0BE4C6BB-6460-435A-AE8C-4607C3EA4143}" type="presParOf" srcId="{CD2918CA-3BEC-4231-953E-16BD9E8E0B58}" destId="{87230130-04A9-4C72-B379-82612BDC6047}" srcOrd="0" destOrd="0" presId="urn:microsoft.com/office/officeart/2005/8/layout/vList3"/>
    <dgm:cxn modelId="{6CC30671-A9EB-4873-9708-B7ED9963A444}" type="presParOf" srcId="{CD2918CA-3BEC-4231-953E-16BD9E8E0B58}" destId="{CE11C499-50CC-4D21-ADF1-A35D8541AB6A}" srcOrd="1" destOrd="0" presId="urn:microsoft.com/office/officeart/2005/8/layout/vList3"/>
    <dgm:cxn modelId="{2DA8DDCC-348D-46E2-B132-BDF35F89F8AB}" type="presParOf" srcId="{D2359C06-F684-442C-9455-81C966A45773}" destId="{F6909656-851F-42DE-84F4-CEF367DA1D66}" srcOrd="1" destOrd="0" presId="urn:microsoft.com/office/officeart/2005/8/layout/vList3"/>
    <dgm:cxn modelId="{968D3DAC-7584-4092-BED4-8C1E9BA02B8D}" type="presParOf" srcId="{D2359C06-F684-442C-9455-81C966A45773}" destId="{FDB7FCCE-6D4B-4EDE-86A4-C198F56CA97A}" srcOrd="2" destOrd="0" presId="urn:microsoft.com/office/officeart/2005/8/layout/vList3"/>
    <dgm:cxn modelId="{4F4370C9-4927-4D15-B44D-999E1B270AA5}" type="presParOf" srcId="{FDB7FCCE-6D4B-4EDE-86A4-C198F56CA97A}" destId="{095899DB-9288-4BE6-B1F7-1EB3C0EC2E73}" srcOrd="0" destOrd="0" presId="urn:microsoft.com/office/officeart/2005/8/layout/vList3"/>
    <dgm:cxn modelId="{2C8054AD-9775-4AA6-8106-872228B8735D}" type="presParOf" srcId="{FDB7FCCE-6D4B-4EDE-86A4-C198F56CA97A}" destId="{56DA0026-0381-40EA-82EA-E35D5363CF58}"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5C8F876-1F95-437A-8C35-2714DE55EE56}"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SG"/>
        </a:p>
      </dgm:t>
    </dgm:pt>
    <dgm:pt modelId="{BB2C46DD-06E2-46B7-878C-6658B07C9649}">
      <dgm:prSet phldrT="[Text]" custT="1"/>
      <dgm:spPr>
        <a:solidFill>
          <a:srgbClr val="CBF698"/>
        </a:solidFill>
      </dgm:spPr>
      <dgm:t>
        <a:bodyPr/>
        <a:lstStyle/>
        <a:p>
          <a:r>
            <a:rPr lang="en-SG" sz="2800" b="0" i="1" dirty="0">
              <a:solidFill>
                <a:schemeClr val="tx1"/>
              </a:solidFill>
              <a:latin typeface="Times New Roman" panose="02020603050405020304" pitchFamily="18" charset="0"/>
              <a:cs typeface="Times New Roman" panose="02020603050405020304" pitchFamily="18" charset="0"/>
            </a:rPr>
            <a:t>- Do </a:t>
          </a:r>
          <a:r>
            <a:rPr lang="en-SG" sz="2800" b="0" i="1" dirty="0" err="1">
              <a:solidFill>
                <a:schemeClr val="tx1"/>
              </a:solidFill>
              <a:latin typeface="Times New Roman" panose="02020603050405020304" pitchFamily="18" charset="0"/>
              <a:cs typeface="Times New Roman" panose="02020603050405020304" pitchFamily="18" charset="0"/>
            </a:rPr>
            <a:t>địa</a:t>
          </a:r>
          <a:r>
            <a:rPr lang="en-SG" sz="2800" b="0" i="1" dirty="0">
              <a:solidFill>
                <a:schemeClr val="tx1"/>
              </a:solidFill>
              <a:latin typeface="Times New Roman" panose="02020603050405020304" pitchFamily="18" charset="0"/>
              <a:cs typeface="Times New Roman" panose="02020603050405020304" pitchFamily="18" charset="0"/>
            </a:rPr>
            <a:t> </a:t>
          </a:r>
          <a:r>
            <a:rPr lang="en-SG" sz="2800" b="0" i="1" dirty="0" err="1">
              <a:solidFill>
                <a:schemeClr val="tx1"/>
              </a:solidFill>
              <a:latin typeface="Times New Roman" panose="02020603050405020304" pitchFamily="18" charset="0"/>
              <a:cs typeface="Times New Roman" panose="02020603050405020304" pitchFamily="18" charset="0"/>
            </a:rPr>
            <a:t>vị</a:t>
          </a:r>
          <a:r>
            <a:rPr lang="en-SG" sz="2800" b="0" i="1" dirty="0">
              <a:solidFill>
                <a:schemeClr val="tx1"/>
              </a:solidFill>
              <a:latin typeface="Times New Roman" panose="02020603050405020304" pitchFamily="18" charset="0"/>
              <a:cs typeface="Times New Roman" panose="02020603050405020304" pitchFamily="18" charset="0"/>
            </a:rPr>
            <a:t> </a:t>
          </a:r>
          <a:r>
            <a:rPr lang="en-SG" sz="2800" b="0" i="1" dirty="0" err="1">
              <a:solidFill>
                <a:schemeClr val="tx1"/>
              </a:solidFill>
              <a:latin typeface="Times New Roman" panose="02020603050405020304" pitchFamily="18" charset="0"/>
              <a:cs typeface="Times New Roman" panose="02020603050405020304" pitchFamily="18" charset="0"/>
            </a:rPr>
            <a:t>kinh</a:t>
          </a:r>
          <a:r>
            <a:rPr lang="en-SG" sz="2800" b="0" i="1" dirty="0">
              <a:solidFill>
                <a:schemeClr val="tx1"/>
              </a:solidFill>
              <a:latin typeface="Times New Roman" panose="02020603050405020304" pitchFamily="18" charset="0"/>
              <a:cs typeface="Times New Roman" panose="02020603050405020304" pitchFamily="18" charset="0"/>
            </a:rPr>
            <a:t> </a:t>
          </a:r>
          <a:r>
            <a:rPr lang="en-SG" sz="2800" b="0" i="1" dirty="0" err="1">
              <a:solidFill>
                <a:schemeClr val="tx1"/>
              </a:solidFill>
              <a:latin typeface="Times New Roman" panose="02020603050405020304" pitchFamily="18" charset="0"/>
              <a:cs typeface="Times New Roman" panose="02020603050405020304" pitchFamily="18" charset="0"/>
            </a:rPr>
            <a:t>tế</a:t>
          </a:r>
          <a:r>
            <a:rPr lang="en-SG" sz="2800" b="0" i="1" dirty="0">
              <a:solidFill>
                <a:schemeClr val="tx1"/>
              </a:solidFill>
              <a:latin typeface="Times New Roman" panose="02020603050405020304" pitchFamily="18" charset="0"/>
              <a:cs typeface="Times New Roman" panose="02020603050405020304" pitchFamily="18" charset="0"/>
            </a:rPr>
            <a:t> </a:t>
          </a:r>
          <a:r>
            <a:rPr lang="en-SG" sz="2800" b="0" i="1" dirty="0" err="1">
              <a:solidFill>
                <a:schemeClr val="tx1"/>
              </a:solidFill>
              <a:latin typeface="Times New Roman" panose="02020603050405020304" pitchFamily="18" charset="0"/>
              <a:cs typeface="Times New Roman" panose="02020603050405020304" pitchFamily="18" charset="0"/>
            </a:rPr>
            <a:t>của</a:t>
          </a:r>
          <a:r>
            <a:rPr lang="en-SG" sz="2800" b="0" i="1" dirty="0">
              <a:solidFill>
                <a:schemeClr val="tx1"/>
              </a:solidFill>
              <a:latin typeface="Times New Roman" panose="02020603050405020304" pitchFamily="18" charset="0"/>
              <a:cs typeface="Times New Roman" panose="02020603050405020304" pitchFamily="18" charset="0"/>
            </a:rPr>
            <a:t> GCCN</a:t>
          </a:r>
          <a:endParaRPr lang="en-SG" sz="2800" b="0" dirty="0">
            <a:solidFill>
              <a:schemeClr val="tx1"/>
            </a:solidFill>
            <a:latin typeface="Times New Roman" panose="02020603050405020304" pitchFamily="18" charset="0"/>
            <a:cs typeface="Times New Roman" panose="02020603050405020304" pitchFamily="18" charset="0"/>
          </a:endParaRPr>
        </a:p>
      </dgm:t>
    </dgm:pt>
    <dgm:pt modelId="{99407930-7F79-4617-9839-766445882A0A}" type="parTrans" cxnId="{46773A25-4148-4EF7-B7BE-9533C0D9CC85}">
      <dgm:prSet/>
      <dgm:spPr/>
      <dgm:t>
        <a:bodyPr/>
        <a:lstStyle/>
        <a:p>
          <a:endParaRPr lang="en-SG"/>
        </a:p>
      </dgm:t>
    </dgm:pt>
    <dgm:pt modelId="{40408589-10DE-423E-86D2-77FA1E348B24}" type="sibTrans" cxnId="{46773A25-4148-4EF7-B7BE-9533C0D9CC85}">
      <dgm:prSet/>
      <dgm:spPr/>
      <dgm:t>
        <a:bodyPr/>
        <a:lstStyle/>
        <a:p>
          <a:endParaRPr lang="en-SG"/>
        </a:p>
      </dgm:t>
    </dgm:pt>
    <dgm:pt modelId="{52AF8222-96E8-4C1A-96AA-4383ABCC3C93}">
      <dgm:prSet phldrT="[Text]" custT="1"/>
      <dgm:spPr/>
      <dgm:t>
        <a:bodyPr/>
        <a:lstStyle/>
        <a:p>
          <a:pPr algn="just"/>
          <a:r>
            <a:rPr lang="en-SG" sz="2400" dirty="0">
              <a:latin typeface="Times New Roman" panose="02020603050405020304" pitchFamily="18" charset="0"/>
              <a:cs typeface="Times New Roman" panose="02020603050405020304" pitchFamily="18" charset="0"/>
            </a:rPr>
            <a:t>GCCN </a:t>
          </a:r>
          <a:r>
            <a:rPr lang="en-SG" sz="2400" dirty="0" err="1">
              <a:latin typeface="Times New Roman" panose="02020603050405020304" pitchFamily="18" charset="0"/>
              <a:cs typeface="Times New Roman" panose="02020603050405020304" pitchFamily="18" charset="0"/>
            </a:rPr>
            <a:t>đại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diện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cho</a:t>
          </a:r>
          <a:r>
            <a:rPr lang="en-SG" sz="2400" dirty="0">
              <a:latin typeface="Times New Roman" panose="02020603050405020304" pitchFamily="18" charset="0"/>
              <a:cs typeface="Times New Roman" panose="02020603050405020304" pitchFamily="18" charset="0"/>
            </a:rPr>
            <a:t> LLSX </a:t>
          </a:r>
          <a:r>
            <a:rPr lang="en-SG" sz="2400" dirty="0" err="1">
              <a:latin typeface="Times New Roman" panose="02020603050405020304" pitchFamily="18" charset="0"/>
              <a:cs typeface="Times New Roman" panose="02020603050405020304" pitchFamily="18" charset="0"/>
            </a:rPr>
            <a:t>và</a:t>
          </a:r>
          <a:r>
            <a:rPr lang="en-SG" sz="2400" dirty="0">
              <a:latin typeface="Times New Roman" panose="02020603050405020304" pitchFamily="18" charset="0"/>
              <a:cs typeface="Times New Roman" panose="02020603050405020304" pitchFamily="18" charset="0"/>
            </a:rPr>
            <a:t> PTSX </a:t>
          </a:r>
          <a:r>
            <a:rPr lang="en-SG" sz="2400" dirty="0" err="1">
              <a:latin typeface="Times New Roman" panose="02020603050405020304" pitchFamily="18" charset="0"/>
              <a:cs typeface="Times New Roman" panose="02020603050405020304" pitchFamily="18" charset="0"/>
            </a:rPr>
            <a:t>tiên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tiến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hiện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đại</a:t>
          </a:r>
          <a:r>
            <a:rPr lang="en-SG" sz="2400" dirty="0">
              <a:latin typeface="Times New Roman" panose="02020603050405020304" pitchFamily="18" charset="0"/>
              <a:cs typeface="Times New Roman" panose="02020603050405020304" pitchFamily="18" charset="0"/>
            </a:rPr>
            <a:t>: </a:t>
          </a:r>
        </a:p>
      </dgm:t>
    </dgm:pt>
    <dgm:pt modelId="{16A1C114-3985-4E7D-B4F3-C4CE3F895568}" type="parTrans" cxnId="{03071E5B-66E2-4529-AAF8-FB2A92C46FA0}">
      <dgm:prSet/>
      <dgm:spPr/>
      <dgm:t>
        <a:bodyPr/>
        <a:lstStyle/>
        <a:p>
          <a:endParaRPr lang="en-SG"/>
        </a:p>
      </dgm:t>
    </dgm:pt>
    <dgm:pt modelId="{CAD9D1F1-C640-4E0D-B52B-A6A9BFE5B585}" type="sibTrans" cxnId="{03071E5B-66E2-4529-AAF8-FB2A92C46FA0}">
      <dgm:prSet/>
      <dgm:spPr/>
      <dgm:t>
        <a:bodyPr/>
        <a:lstStyle/>
        <a:p>
          <a:endParaRPr lang="en-SG"/>
        </a:p>
      </dgm:t>
    </dgm:pt>
    <dgm:pt modelId="{AFA4B905-E136-482D-A429-028503C8CB5C}">
      <dgm:prSet phldrT="[Text]" custT="1"/>
      <dgm:spPr/>
      <dgm:t>
        <a:bodyPr/>
        <a:lstStyle/>
        <a:p>
          <a:pPr algn="just"/>
          <a:r>
            <a:rPr lang="en-SG" sz="2400" dirty="0">
              <a:latin typeface="Times New Roman" panose="02020603050405020304" pitchFamily="18" charset="0"/>
              <a:cs typeface="Times New Roman" panose="02020603050405020304" pitchFamily="18" charset="0"/>
            </a:rPr>
            <a:t>GCCN </a:t>
          </a:r>
          <a:r>
            <a:rPr lang="en-SG" sz="2400" dirty="0" err="1">
              <a:latin typeface="Times New Roman" panose="02020603050405020304" pitchFamily="18" charset="0"/>
              <a:cs typeface="Times New Roman" panose="02020603050405020304" pitchFamily="18" charset="0"/>
            </a:rPr>
            <a:t>có</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vai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trò</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quyết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định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sự</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phát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triển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của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xã</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hội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hiện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đại</a:t>
          </a:r>
          <a:endParaRPr lang="en-SG" sz="2400" dirty="0">
            <a:latin typeface="Times New Roman" panose="02020603050405020304" pitchFamily="18" charset="0"/>
            <a:cs typeface="Times New Roman" panose="02020603050405020304" pitchFamily="18" charset="0"/>
          </a:endParaRPr>
        </a:p>
      </dgm:t>
    </dgm:pt>
    <dgm:pt modelId="{9058A3A0-CC1E-4516-B93D-1696F6C10FCF}" type="parTrans" cxnId="{5476BB79-1EA9-4CBC-8BC0-E84847F26CF4}">
      <dgm:prSet/>
      <dgm:spPr/>
      <dgm:t>
        <a:bodyPr/>
        <a:lstStyle/>
        <a:p>
          <a:endParaRPr lang="en-SG"/>
        </a:p>
      </dgm:t>
    </dgm:pt>
    <dgm:pt modelId="{B8FB0A91-E9D9-43D7-BD34-A44A2288AB9B}" type="sibTrans" cxnId="{5476BB79-1EA9-4CBC-8BC0-E84847F26CF4}">
      <dgm:prSet/>
      <dgm:spPr/>
      <dgm:t>
        <a:bodyPr/>
        <a:lstStyle/>
        <a:p>
          <a:endParaRPr lang="en-SG"/>
        </a:p>
      </dgm:t>
    </dgm:pt>
    <dgm:pt modelId="{438E7837-1F37-473C-BFC3-70B8639E39F0}">
      <dgm:prSet phldrT="[Text]" custT="1"/>
      <dgm:spPr>
        <a:solidFill>
          <a:srgbClr val="CBF698"/>
        </a:solidFill>
      </dgm:spPr>
      <dgm:t>
        <a:bodyPr/>
        <a:lstStyle/>
        <a:p>
          <a:r>
            <a:rPr lang="en-SG" sz="2800" b="0" i="1" dirty="0">
              <a:solidFill>
                <a:schemeClr val="tx1"/>
              </a:solidFill>
              <a:latin typeface="Times New Roman" panose="02020603050405020304" pitchFamily="18" charset="0"/>
              <a:cs typeface="Times New Roman" panose="02020603050405020304" pitchFamily="18" charset="0"/>
            </a:rPr>
            <a:t>- Do </a:t>
          </a:r>
          <a:r>
            <a:rPr lang="en-SG" sz="2800" b="0" i="1" dirty="0" err="1">
              <a:solidFill>
                <a:schemeClr val="tx1"/>
              </a:solidFill>
              <a:latin typeface="Times New Roman" panose="02020603050405020304" pitchFamily="18" charset="0"/>
              <a:cs typeface="Times New Roman" panose="02020603050405020304" pitchFamily="18" charset="0"/>
            </a:rPr>
            <a:t>địa</a:t>
          </a:r>
          <a:r>
            <a:rPr lang="en-SG" sz="2800" b="0" i="1" dirty="0">
              <a:solidFill>
                <a:schemeClr val="tx1"/>
              </a:solidFill>
              <a:latin typeface="Times New Roman" panose="02020603050405020304" pitchFamily="18" charset="0"/>
              <a:cs typeface="Times New Roman" panose="02020603050405020304" pitchFamily="18" charset="0"/>
            </a:rPr>
            <a:t> </a:t>
          </a:r>
          <a:r>
            <a:rPr lang="en-SG" sz="2800" b="0" i="1" dirty="0" err="1">
              <a:solidFill>
                <a:schemeClr val="tx1"/>
              </a:solidFill>
              <a:latin typeface="Times New Roman" panose="02020603050405020304" pitchFamily="18" charset="0"/>
              <a:cs typeface="Times New Roman" panose="02020603050405020304" pitchFamily="18" charset="0"/>
            </a:rPr>
            <a:t>vị</a:t>
          </a:r>
          <a:r>
            <a:rPr lang="en-SG" sz="2800" b="0" i="1" dirty="0">
              <a:solidFill>
                <a:schemeClr val="tx1"/>
              </a:solidFill>
              <a:latin typeface="Times New Roman" panose="02020603050405020304" pitchFamily="18" charset="0"/>
              <a:cs typeface="Times New Roman" panose="02020603050405020304" pitchFamily="18" charset="0"/>
            </a:rPr>
            <a:t> </a:t>
          </a:r>
          <a:r>
            <a:rPr lang="en-SG" sz="2800" b="0" i="1" dirty="0" err="1">
              <a:solidFill>
                <a:schemeClr val="tx1"/>
              </a:solidFill>
              <a:latin typeface="Times New Roman" panose="02020603050405020304" pitchFamily="18" charset="0"/>
              <a:cs typeface="Times New Roman" panose="02020603050405020304" pitchFamily="18" charset="0"/>
            </a:rPr>
            <a:t>chính</a:t>
          </a:r>
          <a:r>
            <a:rPr lang="en-SG" sz="2800" b="0" i="1" dirty="0">
              <a:solidFill>
                <a:schemeClr val="tx1"/>
              </a:solidFill>
              <a:latin typeface="Times New Roman" panose="02020603050405020304" pitchFamily="18" charset="0"/>
              <a:cs typeface="Times New Roman" panose="02020603050405020304" pitchFamily="18" charset="0"/>
            </a:rPr>
            <a:t> </a:t>
          </a:r>
          <a:r>
            <a:rPr lang="en-SG" sz="2800" b="0" i="1" dirty="0" err="1">
              <a:solidFill>
                <a:schemeClr val="tx1"/>
              </a:solidFill>
              <a:latin typeface="Times New Roman" panose="02020603050405020304" pitchFamily="18" charset="0"/>
              <a:cs typeface="Times New Roman" panose="02020603050405020304" pitchFamily="18" charset="0"/>
            </a:rPr>
            <a:t>trị</a:t>
          </a:r>
          <a:r>
            <a:rPr lang="en-SG" sz="2800" b="0" i="1" dirty="0">
              <a:solidFill>
                <a:schemeClr val="tx1"/>
              </a:solidFill>
              <a:latin typeface="Times New Roman" panose="02020603050405020304" pitchFamily="18" charset="0"/>
              <a:cs typeface="Times New Roman" panose="02020603050405020304" pitchFamily="18" charset="0"/>
            </a:rPr>
            <a:t> - </a:t>
          </a:r>
          <a:r>
            <a:rPr lang="en-SG" sz="2800" b="0" i="1" dirty="0" err="1">
              <a:solidFill>
                <a:schemeClr val="tx1"/>
              </a:solidFill>
              <a:latin typeface="Times New Roman" panose="02020603050405020304" pitchFamily="18" charset="0"/>
              <a:cs typeface="Times New Roman" panose="02020603050405020304" pitchFamily="18" charset="0"/>
            </a:rPr>
            <a:t>xã</a:t>
          </a:r>
          <a:r>
            <a:rPr lang="en-SG" sz="2800" b="0" i="1" dirty="0">
              <a:solidFill>
                <a:schemeClr val="tx1"/>
              </a:solidFill>
              <a:latin typeface="Times New Roman" panose="02020603050405020304" pitchFamily="18" charset="0"/>
              <a:cs typeface="Times New Roman" panose="02020603050405020304" pitchFamily="18" charset="0"/>
            </a:rPr>
            <a:t> </a:t>
          </a:r>
          <a:r>
            <a:rPr lang="en-SG" sz="2800" b="0" i="1" dirty="0" err="1">
              <a:solidFill>
                <a:schemeClr val="tx1"/>
              </a:solidFill>
              <a:latin typeface="Times New Roman" panose="02020603050405020304" pitchFamily="18" charset="0"/>
              <a:cs typeface="Times New Roman" panose="02020603050405020304" pitchFamily="18" charset="0"/>
            </a:rPr>
            <a:t>hội</a:t>
          </a:r>
          <a:r>
            <a:rPr lang="en-SG" sz="2800" b="0" i="1" dirty="0">
              <a:solidFill>
                <a:schemeClr val="tx1"/>
              </a:solidFill>
              <a:latin typeface="Times New Roman" panose="02020603050405020304" pitchFamily="18" charset="0"/>
              <a:cs typeface="Times New Roman" panose="02020603050405020304" pitchFamily="18" charset="0"/>
            </a:rPr>
            <a:t> </a:t>
          </a:r>
          <a:r>
            <a:rPr lang="en-SG" sz="2800" b="0" i="1" dirty="0" err="1">
              <a:solidFill>
                <a:schemeClr val="tx1"/>
              </a:solidFill>
              <a:latin typeface="Times New Roman" panose="02020603050405020304" pitchFamily="18" charset="0"/>
              <a:cs typeface="Times New Roman" panose="02020603050405020304" pitchFamily="18" charset="0"/>
            </a:rPr>
            <a:t>của</a:t>
          </a:r>
          <a:r>
            <a:rPr lang="en-SG" sz="2800" b="0" i="1" dirty="0">
              <a:solidFill>
                <a:schemeClr val="tx1"/>
              </a:solidFill>
              <a:latin typeface="Times New Roman" panose="02020603050405020304" pitchFamily="18" charset="0"/>
              <a:cs typeface="Times New Roman" panose="02020603050405020304" pitchFamily="18" charset="0"/>
            </a:rPr>
            <a:t> GCCN</a:t>
          </a:r>
          <a:endParaRPr lang="en-SG" sz="2800" b="0" dirty="0">
            <a:solidFill>
              <a:schemeClr val="tx1"/>
            </a:solidFill>
            <a:latin typeface="Times New Roman" panose="02020603050405020304" pitchFamily="18" charset="0"/>
            <a:cs typeface="Times New Roman" panose="02020603050405020304" pitchFamily="18" charset="0"/>
          </a:endParaRPr>
        </a:p>
      </dgm:t>
    </dgm:pt>
    <dgm:pt modelId="{D81A88B0-86E0-4DB5-AAC6-1AD487AFEA0B}" type="parTrans" cxnId="{0DDA8CCD-AFFA-4A5C-B66F-489F26C1181E}">
      <dgm:prSet/>
      <dgm:spPr/>
      <dgm:t>
        <a:bodyPr/>
        <a:lstStyle/>
        <a:p>
          <a:endParaRPr lang="en-SG"/>
        </a:p>
      </dgm:t>
    </dgm:pt>
    <dgm:pt modelId="{B63ADABE-DD5A-43DE-82D9-7F25C233A0B3}" type="sibTrans" cxnId="{0DDA8CCD-AFFA-4A5C-B66F-489F26C1181E}">
      <dgm:prSet/>
      <dgm:spPr/>
      <dgm:t>
        <a:bodyPr/>
        <a:lstStyle/>
        <a:p>
          <a:endParaRPr lang="en-SG"/>
        </a:p>
      </dgm:t>
    </dgm:pt>
    <dgm:pt modelId="{421BB9EF-F9AC-496B-93B5-4840D890CB7A}">
      <dgm:prSet phldrT="[Text]" custT="1"/>
      <dgm:spPr/>
      <dgm:t>
        <a:bodyPr/>
        <a:lstStyle/>
        <a:p>
          <a:pPr algn="ctr"/>
          <a:r>
            <a:rPr lang="en-SG" sz="2400" dirty="0" err="1">
              <a:latin typeface="Times New Roman" panose="02020603050405020304" pitchFamily="18" charset="0"/>
              <a:cs typeface="Times New Roman" panose="02020603050405020304" pitchFamily="18" charset="0"/>
            </a:rPr>
            <a:t>Trong</a:t>
          </a:r>
          <a:r>
            <a:rPr lang="en-SG" sz="2400" dirty="0">
              <a:latin typeface="Times New Roman" panose="02020603050405020304" pitchFamily="18" charset="0"/>
              <a:cs typeface="Times New Roman" panose="02020603050405020304" pitchFamily="18" charset="0"/>
            </a:rPr>
            <a:t> CNTB: </a:t>
          </a:r>
          <a:r>
            <a:rPr lang="en-SG" sz="2400" dirty="0" err="1">
              <a:latin typeface="Times New Roman" panose="02020603050405020304" pitchFamily="18" charset="0"/>
              <a:cs typeface="Times New Roman" panose="02020603050405020304" pitchFamily="18" charset="0"/>
            </a:rPr>
            <a:t>lợi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ích</a:t>
          </a:r>
          <a:r>
            <a:rPr lang="en-SG" sz="2400" dirty="0">
              <a:latin typeface="Times New Roman" panose="02020603050405020304" pitchFamily="18" charset="0"/>
              <a:cs typeface="Times New Roman" panose="02020603050405020304" pitchFamily="18" charset="0"/>
            </a:rPr>
            <a:t> GCCN </a:t>
          </a:r>
          <a:r>
            <a:rPr lang="en-SG" sz="2400" dirty="0" err="1">
              <a:latin typeface="Times New Roman" panose="02020603050405020304" pitchFamily="18" charset="0"/>
              <a:cs typeface="Times New Roman" panose="02020603050405020304" pitchFamily="18" charset="0"/>
            </a:rPr>
            <a:t>đối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lập</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với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lợi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ích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của</a:t>
          </a:r>
          <a:r>
            <a:rPr lang="en-SG" sz="2400" dirty="0">
              <a:latin typeface="Times New Roman" panose="02020603050405020304" pitchFamily="18" charset="0"/>
              <a:cs typeface="Times New Roman" panose="02020603050405020304" pitchFamily="18" charset="0"/>
            </a:rPr>
            <a:t> GCTS </a:t>
          </a:r>
          <a:r>
            <a:rPr lang="en-SG" sz="2400" dirty="0" err="1">
              <a:latin typeface="Times New Roman" panose="02020603050405020304" pitchFamily="18" charset="0"/>
              <a:cs typeface="Times New Roman" panose="02020603050405020304" pitchFamily="18" charset="0"/>
            </a:rPr>
            <a:t>nên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có</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tính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cách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mạng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triệt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để</a:t>
          </a:r>
          <a:r>
            <a:rPr lang="en-SG" sz="2400" dirty="0">
              <a:latin typeface="Times New Roman" panose="02020603050405020304" pitchFamily="18" charset="0"/>
              <a:cs typeface="Times New Roman" panose="02020603050405020304" pitchFamily="18" charset="0"/>
            </a:rPr>
            <a:t> </a:t>
          </a:r>
        </a:p>
      </dgm:t>
    </dgm:pt>
    <dgm:pt modelId="{DB327CA0-8497-4DB9-A8F4-8A0F0095CDF7}" type="parTrans" cxnId="{7C08C9D7-419E-45D1-9C90-D56F01D7F9DA}">
      <dgm:prSet/>
      <dgm:spPr/>
      <dgm:t>
        <a:bodyPr/>
        <a:lstStyle/>
        <a:p>
          <a:endParaRPr lang="en-SG"/>
        </a:p>
      </dgm:t>
    </dgm:pt>
    <dgm:pt modelId="{0FCD16D5-3A85-4A21-8B7B-F886A9AD38D3}" type="sibTrans" cxnId="{7C08C9D7-419E-45D1-9C90-D56F01D7F9DA}">
      <dgm:prSet/>
      <dgm:spPr/>
      <dgm:t>
        <a:bodyPr/>
        <a:lstStyle/>
        <a:p>
          <a:endParaRPr lang="en-SG"/>
        </a:p>
      </dgm:t>
    </dgm:pt>
    <dgm:pt modelId="{591E88B2-8018-4ADF-86F7-2FF6CFDCF682}">
      <dgm:prSet custT="1"/>
      <dgm:spPr/>
      <dgm:t>
        <a:bodyPr/>
        <a:lstStyle/>
        <a:p>
          <a:pPr algn="just"/>
          <a:r>
            <a:rPr lang="en-SG" sz="2400" dirty="0" err="1">
              <a:latin typeface="Times New Roman" panose="02020603050405020304" pitchFamily="18" charset="0"/>
              <a:cs typeface="Times New Roman" panose="02020603050405020304" pitchFamily="18" charset="0"/>
            </a:rPr>
            <a:t>Là</a:t>
          </a:r>
          <a:r>
            <a:rPr lang="en-SG" sz="2400" dirty="0">
              <a:latin typeface="Times New Roman" panose="02020603050405020304" pitchFamily="18" charset="0"/>
              <a:cs typeface="Times New Roman" panose="02020603050405020304" pitchFamily="18" charset="0"/>
            </a:rPr>
            <a:t> GC </a:t>
          </a:r>
          <a:r>
            <a:rPr lang="en-SG" sz="2400" dirty="0" err="1">
              <a:latin typeface="Times New Roman" panose="02020603050405020304" pitchFamily="18" charset="0"/>
              <a:cs typeface="Times New Roman" panose="02020603050405020304" pitchFamily="18" charset="0"/>
            </a:rPr>
            <a:t>duy</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nhất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có</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đủ</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điều</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kiện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tổ</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chức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lãnh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đạo</a:t>
          </a:r>
          <a:r>
            <a:rPr lang="en-SG" sz="2400" dirty="0">
              <a:latin typeface="Times New Roman" panose="02020603050405020304" pitchFamily="18" charset="0"/>
              <a:cs typeface="Times New Roman" panose="02020603050405020304" pitchFamily="18" charset="0"/>
            </a:rPr>
            <a:t> XD XH </a:t>
          </a:r>
          <a:r>
            <a:rPr lang="en-SG" sz="2400" dirty="0" err="1">
              <a:latin typeface="Times New Roman" panose="02020603050405020304" pitchFamily="18" charset="0"/>
              <a:cs typeface="Times New Roman" panose="02020603050405020304" pitchFamily="18" charset="0"/>
            </a:rPr>
            <a:t>mới</a:t>
          </a:r>
          <a:endParaRPr lang="en-SG" sz="2400" dirty="0">
            <a:latin typeface="Times New Roman" panose="02020603050405020304" pitchFamily="18" charset="0"/>
            <a:cs typeface="Times New Roman" panose="02020603050405020304" pitchFamily="18" charset="0"/>
          </a:endParaRPr>
        </a:p>
      </dgm:t>
    </dgm:pt>
    <dgm:pt modelId="{304EB109-1DF6-4F89-96A6-CCC5E7A0BF81}" type="parTrans" cxnId="{91E5A855-EB4A-415A-8035-C46680914430}">
      <dgm:prSet/>
      <dgm:spPr/>
      <dgm:t>
        <a:bodyPr/>
        <a:lstStyle/>
        <a:p>
          <a:endParaRPr lang="en-SG"/>
        </a:p>
      </dgm:t>
    </dgm:pt>
    <dgm:pt modelId="{470C1DF5-7BE8-4988-99FD-DCE2AF44F006}" type="sibTrans" cxnId="{91E5A855-EB4A-415A-8035-C46680914430}">
      <dgm:prSet/>
      <dgm:spPr/>
      <dgm:t>
        <a:bodyPr/>
        <a:lstStyle/>
        <a:p>
          <a:endParaRPr lang="en-SG"/>
        </a:p>
      </dgm:t>
    </dgm:pt>
    <dgm:pt modelId="{0E732BCE-5D97-4D70-A5A5-48EA04C56D7F}">
      <dgm:prSet custT="1"/>
      <dgm:spPr/>
      <dgm:t>
        <a:bodyPr/>
        <a:lstStyle/>
        <a:p>
          <a:pPr algn="ctr"/>
          <a:r>
            <a:rPr lang="en-SG" sz="2400" dirty="0" err="1">
              <a:latin typeface="Times New Roman" panose="02020603050405020304" pitchFamily="18" charset="0"/>
              <a:cs typeface="Times New Roman" panose="02020603050405020304" pitchFamily="18" charset="0"/>
            </a:rPr>
            <a:t>Có</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phẩm</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chất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của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một</a:t>
          </a:r>
          <a:r>
            <a:rPr lang="en-SG" sz="2400" dirty="0">
              <a:latin typeface="Times New Roman" panose="02020603050405020304" pitchFamily="18" charset="0"/>
              <a:cs typeface="Times New Roman" panose="02020603050405020304" pitchFamily="18" charset="0"/>
            </a:rPr>
            <a:t> GC </a:t>
          </a:r>
          <a:r>
            <a:rPr lang="en-SG" sz="2400" dirty="0" err="1">
              <a:latin typeface="Times New Roman" panose="02020603050405020304" pitchFamily="18" charset="0"/>
              <a:cs typeface="Times New Roman" panose="02020603050405020304" pitchFamily="18" charset="0"/>
            </a:rPr>
            <a:t>tiên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tiến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cách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mạng</a:t>
          </a:r>
          <a:r>
            <a:rPr lang="en-SG" sz="2400" dirty="0">
              <a:latin typeface="Times New Roman" panose="02020603050405020304" pitchFamily="18" charset="0"/>
              <a:cs typeface="Times New Roman" panose="02020603050405020304" pitchFamily="18" charset="0"/>
            </a:rPr>
            <a:t>: ý </a:t>
          </a:r>
          <a:r>
            <a:rPr lang="en-SG" sz="2400" dirty="0" err="1">
              <a:latin typeface="Times New Roman" panose="02020603050405020304" pitchFamily="18" charset="0"/>
              <a:cs typeface="Times New Roman" panose="02020603050405020304" pitchFamily="18" charset="0"/>
            </a:rPr>
            <a:t>thức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tổ</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chức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kỷ</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luật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đoàn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kết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tự</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giác</a:t>
          </a:r>
          <a:r>
            <a:rPr lang="en-SG" sz="2400" dirty="0">
              <a:latin typeface="Times New Roman" panose="02020603050405020304" pitchFamily="18" charset="0"/>
              <a:cs typeface="Times New Roman" panose="02020603050405020304" pitchFamily="18" charset="0"/>
            </a:rPr>
            <a:t> </a:t>
          </a:r>
        </a:p>
      </dgm:t>
    </dgm:pt>
    <dgm:pt modelId="{95D16FEC-C752-40A4-8741-2ADE89EEBD95}" type="parTrans" cxnId="{607773ED-5118-415B-912B-8B29E762CA26}">
      <dgm:prSet/>
      <dgm:spPr/>
      <dgm:t>
        <a:bodyPr/>
        <a:lstStyle/>
        <a:p>
          <a:endParaRPr lang="en-SG"/>
        </a:p>
      </dgm:t>
    </dgm:pt>
    <dgm:pt modelId="{8E4437AF-073F-46C5-AA79-2E232467BB59}" type="sibTrans" cxnId="{607773ED-5118-415B-912B-8B29E762CA26}">
      <dgm:prSet/>
      <dgm:spPr/>
      <dgm:t>
        <a:bodyPr/>
        <a:lstStyle/>
        <a:p>
          <a:endParaRPr lang="en-SG"/>
        </a:p>
      </dgm:t>
    </dgm:pt>
    <dgm:pt modelId="{FDCA07C7-4734-45E1-A0A2-F8388A32304B}">
      <dgm:prSet custT="1"/>
      <dgm:spPr/>
      <dgm:t>
        <a:bodyPr/>
        <a:lstStyle/>
        <a:p>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Được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trang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bị</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lý</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luận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tiên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tiến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và</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có</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Đảng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Cộng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sản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dẫn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dắt</a:t>
          </a:r>
          <a:endParaRPr lang="en-SG" sz="2400" dirty="0">
            <a:latin typeface="Times New Roman" panose="02020603050405020304" pitchFamily="18" charset="0"/>
            <a:cs typeface="Times New Roman" panose="02020603050405020304" pitchFamily="18" charset="0"/>
          </a:endParaRPr>
        </a:p>
      </dgm:t>
    </dgm:pt>
    <dgm:pt modelId="{713218B6-C7F3-4EE9-A2A1-6CE6684DF978}" type="parTrans" cxnId="{CCDC0548-4FE1-4217-AFCE-937C45AACDCE}">
      <dgm:prSet/>
      <dgm:spPr/>
      <dgm:t>
        <a:bodyPr/>
        <a:lstStyle/>
        <a:p>
          <a:endParaRPr lang="en-SG"/>
        </a:p>
      </dgm:t>
    </dgm:pt>
    <dgm:pt modelId="{6F2C5477-9B04-4064-9976-99DFCE0498A4}" type="sibTrans" cxnId="{CCDC0548-4FE1-4217-AFCE-937C45AACDCE}">
      <dgm:prSet/>
      <dgm:spPr/>
      <dgm:t>
        <a:bodyPr/>
        <a:lstStyle/>
        <a:p>
          <a:endParaRPr lang="en-SG"/>
        </a:p>
      </dgm:t>
    </dgm:pt>
    <dgm:pt modelId="{08050E1B-20CC-4DF6-A89D-5368E2578736}">
      <dgm:prSet custT="1"/>
      <dgm:spPr/>
      <dgm:t>
        <a:bodyPr/>
        <a:lstStyle/>
        <a:p>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là</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lực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lượng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phá</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vỡ</a:t>
          </a:r>
          <a:r>
            <a:rPr lang="en-SG" sz="2400" dirty="0">
              <a:latin typeface="Times New Roman" panose="02020603050405020304" pitchFamily="18" charset="0"/>
              <a:cs typeface="Times New Roman" panose="02020603050405020304" pitchFamily="18" charset="0"/>
            </a:rPr>
            <a:t> QHSX TBCN </a:t>
          </a:r>
          <a:r>
            <a:rPr lang="en-SG" sz="2400" dirty="0" err="1">
              <a:latin typeface="Times New Roman" panose="02020603050405020304" pitchFamily="18" charset="0"/>
              <a:cs typeface="Times New Roman" panose="02020603050405020304" pitchFamily="18" charset="0"/>
            </a:rPr>
            <a:t>giành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chình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quyền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về</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tay</a:t>
          </a:r>
          <a:r>
            <a:rPr lang="en-SG" sz="2400" dirty="0">
              <a:latin typeface="Times New Roman" panose="02020603050405020304" pitchFamily="18" charset="0"/>
              <a:cs typeface="Times New Roman" panose="02020603050405020304" pitchFamily="18" charset="0"/>
            </a:rPr>
            <a:t> GCCN</a:t>
          </a:r>
          <a:endParaRPr lang="en-US" sz="2400" dirty="0">
            <a:latin typeface="Times New Roman" panose="02020603050405020304" pitchFamily="18" charset="0"/>
            <a:cs typeface="Times New Roman" panose="02020603050405020304" pitchFamily="18" charset="0"/>
          </a:endParaRPr>
        </a:p>
      </dgm:t>
    </dgm:pt>
    <dgm:pt modelId="{4C6A728F-18E8-4D86-88D5-5B7734AB4E4F}" type="parTrans" cxnId="{DB188B86-22D3-4237-BAC0-DFA37881B3B6}">
      <dgm:prSet/>
      <dgm:spPr/>
      <dgm:t>
        <a:bodyPr/>
        <a:lstStyle/>
        <a:p>
          <a:endParaRPr lang="en-US"/>
        </a:p>
      </dgm:t>
    </dgm:pt>
    <dgm:pt modelId="{C41AFE03-82A7-466E-94C2-8506F02552F0}" type="sibTrans" cxnId="{DB188B86-22D3-4237-BAC0-DFA37881B3B6}">
      <dgm:prSet/>
      <dgm:spPr/>
      <dgm:t>
        <a:bodyPr/>
        <a:lstStyle/>
        <a:p>
          <a:endParaRPr lang="en-US"/>
        </a:p>
      </dgm:t>
    </dgm:pt>
    <dgm:pt modelId="{EB8DA09F-C6F6-4FC0-8BB3-5BF0B3810F4A}" type="pres">
      <dgm:prSet presAssocID="{55C8F876-1F95-437A-8C35-2714DE55EE56}" presName="diagram" presStyleCnt="0">
        <dgm:presLayoutVars>
          <dgm:chPref val="1"/>
          <dgm:dir/>
          <dgm:animOne val="branch"/>
          <dgm:animLvl val="lvl"/>
          <dgm:resizeHandles/>
        </dgm:presLayoutVars>
      </dgm:prSet>
      <dgm:spPr/>
    </dgm:pt>
    <dgm:pt modelId="{F0773BCD-FFA2-4553-AB48-C59768BC8F43}" type="pres">
      <dgm:prSet presAssocID="{BB2C46DD-06E2-46B7-878C-6658B07C9649}" presName="root" presStyleCnt="0"/>
      <dgm:spPr/>
    </dgm:pt>
    <dgm:pt modelId="{91109BB9-C2A5-414A-9F00-131F997BE5A7}" type="pres">
      <dgm:prSet presAssocID="{BB2C46DD-06E2-46B7-878C-6658B07C9649}" presName="rootComposite" presStyleCnt="0"/>
      <dgm:spPr/>
    </dgm:pt>
    <dgm:pt modelId="{1F500D9E-333D-4989-8136-4D7C2EE29646}" type="pres">
      <dgm:prSet presAssocID="{BB2C46DD-06E2-46B7-878C-6658B07C9649}" presName="rootText" presStyleLbl="node1" presStyleIdx="0" presStyleCnt="2" custScaleX="425718" custScaleY="147881" custLinFactNeighborX="11105" custLinFactNeighborY="8264"/>
      <dgm:spPr/>
    </dgm:pt>
    <dgm:pt modelId="{256E5F4F-7804-4DFC-87A1-76162AA87649}" type="pres">
      <dgm:prSet presAssocID="{BB2C46DD-06E2-46B7-878C-6658B07C9649}" presName="rootConnector" presStyleLbl="node1" presStyleIdx="0" presStyleCnt="2"/>
      <dgm:spPr/>
    </dgm:pt>
    <dgm:pt modelId="{F183F769-BC6A-4AA9-A9F7-DCD4C47DD2D1}" type="pres">
      <dgm:prSet presAssocID="{BB2C46DD-06E2-46B7-878C-6658B07C9649}" presName="childShape" presStyleCnt="0"/>
      <dgm:spPr/>
    </dgm:pt>
    <dgm:pt modelId="{25CF4638-8F88-4A1E-8BDC-978AFF67A54F}" type="pres">
      <dgm:prSet presAssocID="{16A1C114-3985-4E7D-B4F3-C4CE3F895568}" presName="Name13" presStyleLbl="parChTrans1D2" presStyleIdx="0" presStyleCnt="7"/>
      <dgm:spPr/>
    </dgm:pt>
    <dgm:pt modelId="{B53BBA67-BFD6-406F-B30E-86710D6AE71D}" type="pres">
      <dgm:prSet presAssocID="{52AF8222-96E8-4C1A-96AA-4383ABCC3C93}" presName="childText" presStyleLbl="bgAcc1" presStyleIdx="0" presStyleCnt="7" custScaleX="425838" custScaleY="142469">
        <dgm:presLayoutVars>
          <dgm:bulletEnabled val="1"/>
        </dgm:presLayoutVars>
      </dgm:prSet>
      <dgm:spPr/>
    </dgm:pt>
    <dgm:pt modelId="{2986653E-E2B1-4E49-A45B-20204DBA4672}" type="pres">
      <dgm:prSet presAssocID="{9058A3A0-CC1E-4516-B93D-1696F6C10FCF}" presName="Name13" presStyleLbl="parChTrans1D2" presStyleIdx="1" presStyleCnt="7"/>
      <dgm:spPr/>
    </dgm:pt>
    <dgm:pt modelId="{44756232-BE69-47C3-B273-14B44CDA7023}" type="pres">
      <dgm:prSet presAssocID="{AFA4B905-E136-482D-A429-028503C8CB5C}" presName="childText" presStyleLbl="bgAcc1" presStyleIdx="1" presStyleCnt="7" custScaleX="428376" custScaleY="129096">
        <dgm:presLayoutVars>
          <dgm:bulletEnabled val="1"/>
        </dgm:presLayoutVars>
      </dgm:prSet>
      <dgm:spPr/>
    </dgm:pt>
    <dgm:pt modelId="{1F16754F-7C84-4768-B807-08D6600E3D4C}" type="pres">
      <dgm:prSet presAssocID="{4C6A728F-18E8-4D86-88D5-5B7734AB4E4F}" presName="Name13" presStyleLbl="parChTrans1D2" presStyleIdx="2" presStyleCnt="7"/>
      <dgm:spPr/>
    </dgm:pt>
    <dgm:pt modelId="{B27B8579-32F5-4F76-96A9-124609C0E0C8}" type="pres">
      <dgm:prSet presAssocID="{08050E1B-20CC-4DF6-A89D-5368E2578736}" presName="childText" presStyleLbl="bgAcc1" presStyleIdx="2" presStyleCnt="7" custScaleX="429727" custScaleY="171864">
        <dgm:presLayoutVars>
          <dgm:bulletEnabled val="1"/>
        </dgm:presLayoutVars>
      </dgm:prSet>
      <dgm:spPr/>
    </dgm:pt>
    <dgm:pt modelId="{C99CFB66-A96D-43E4-B77A-6830CBE31468}" type="pres">
      <dgm:prSet presAssocID="{304EB109-1DF6-4F89-96A6-CCC5E7A0BF81}" presName="Name13" presStyleLbl="parChTrans1D2" presStyleIdx="3" presStyleCnt="7"/>
      <dgm:spPr/>
    </dgm:pt>
    <dgm:pt modelId="{9E0B3239-1AAA-4475-B8E7-7B7F39B96A12}" type="pres">
      <dgm:prSet presAssocID="{591E88B2-8018-4ADF-86F7-2FF6CFDCF682}" presName="childText" presStyleLbl="bgAcc1" presStyleIdx="3" presStyleCnt="7" custScaleX="431156" custScaleY="194987">
        <dgm:presLayoutVars>
          <dgm:bulletEnabled val="1"/>
        </dgm:presLayoutVars>
      </dgm:prSet>
      <dgm:spPr/>
    </dgm:pt>
    <dgm:pt modelId="{AD16FC45-D980-4029-B566-1895C2FC940C}" type="pres">
      <dgm:prSet presAssocID="{438E7837-1F37-473C-BFC3-70B8639E39F0}" presName="root" presStyleCnt="0"/>
      <dgm:spPr/>
    </dgm:pt>
    <dgm:pt modelId="{8BC9827E-2B73-41EE-9A03-82D78CF9D4AD}" type="pres">
      <dgm:prSet presAssocID="{438E7837-1F37-473C-BFC3-70B8639E39F0}" presName="rootComposite" presStyleCnt="0"/>
      <dgm:spPr/>
    </dgm:pt>
    <dgm:pt modelId="{C6CAC106-26BB-45E7-84ED-F935EBB988C5}" type="pres">
      <dgm:prSet presAssocID="{438E7837-1F37-473C-BFC3-70B8639E39F0}" presName="rootText" presStyleLbl="node1" presStyleIdx="1" presStyleCnt="2" custScaleX="380442" custScaleY="140569" custLinFactNeighborX="22523" custLinFactNeighborY="7100"/>
      <dgm:spPr/>
    </dgm:pt>
    <dgm:pt modelId="{1D2718D5-FE8D-4BA4-9991-1C542F39943D}" type="pres">
      <dgm:prSet presAssocID="{438E7837-1F37-473C-BFC3-70B8639E39F0}" presName="rootConnector" presStyleLbl="node1" presStyleIdx="1" presStyleCnt="2"/>
      <dgm:spPr/>
    </dgm:pt>
    <dgm:pt modelId="{FCA11B04-7014-43E6-B1A4-70671B9DE521}" type="pres">
      <dgm:prSet presAssocID="{438E7837-1F37-473C-BFC3-70B8639E39F0}" presName="childShape" presStyleCnt="0"/>
      <dgm:spPr/>
    </dgm:pt>
    <dgm:pt modelId="{8B20D044-F541-41AD-8588-430C2528A24D}" type="pres">
      <dgm:prSet presAssocID="{DB327CA0-8497-4DB9-A8F4-8A0F0095CDF7}" presName="Name13" presStyleLbl="parChTrans1D2" presStyleIdx="4" presStyleCnt="7"/>
      <dgm:spPr/>
    </dgm:pt>
    <dgm:pt modelId="{110DCEA4-8E7A-46C2-A3F6-8D358F81B150}" type="pres">
      <dgm:prSet presAssocID="{421BB9EF-F9AC-496B-93B5-4840D890CB7A}" presName="childText" presStyleLbl="bgAcc1" presStyleIdx="4" presStyleCnt="7" custScaleX="415396" custScaleY="225166" custLinFactNeighborX="45121" custLinFactNeighborY="7220">
        <dgm:presLayoutVars>
          <dgm:bulletEnabled val="1"/>
        </dgm:presLayoutVars>
      </dgm:prSet>
      <dgm:spPr/>
    </dgm:pt>
    <dgm:pt modelId="{A2A95FD9-2388-44B6-B554-9BC938C95152}" type="pres">
      <dgm:prSet presAssocID="{95D16FEC-C752-40A4-8741-2ADE89EEBD95}" presName="Name13" presStyleLbl="parChTrans1D2" presStyleIdx="5" presStyleCnt="7"/>
      <dgm:spPr/>
    </dgm:pt>
    <dgm:pt modelId="{AF97D14F-16C1-45E1-9485-BACBF4D23077}" type="pres">
      <dgm:prSet presAssocID="{0E732BCE-5D97-4D70-A5A5-48EA04C56D7F}" presName="childText" presStyleLbl="bgAcc1" presStyleIdx="5" presStyleCnt="7" custScaleX="411204" custScaleY="220759" custLinFactNeighborX="51675" custLinFactNeighborY="11958">
        <dgm:presLayoutVars>
          <dgm:bulletEnabled val="1"/>
        </dgm:presLayoutVars>
      </dgm:prSet>
      <dgm:spPr/>
    </dgm:pt>
    <dgm:pt modelId="{FB7C0FB2-E662-4540-A61D-3B8F6DF28742}" type="pres">
      <dgm:prSet presAssocID="{713218B6-C7F3-4EE9-A2A1-6CE6684DF978}" presName="Name13" presStyleLbl="parChTrans1D2" presStyleIdx="6" presStyleCnt="7"/>
      <dgm:spPr/>
    </dgm:pt>
    <dgm:pt modelId="{547DA2D2-D495-4E9D-850C-5AFC27CEA77F}" type="pres">
      <dgm:prSet presAssocID="{FDCA07C7-4734-45E1-A0A2-F8388A32304B}" presName="childText" presStyleLbl="bgAcc1" presStyleIdx="6" presStyleCnt="7" custScaleX="406251" custScaleY="204595" custLinFactY="100000" custLinFactNeighborX="53641" custLinFactNeighborY="164088">
        <dgm:presLayoutVars>
          <dgm:bulletEnabled val="1"/>
        </dgm:presLayoutVars>
      </dgm:prSet>
      <dgm:spPr/>
    </dgm:pt>
  </dgm:ptLst>
  <dgm:cxnLst>
    <dgm:cxn modelId="{50F7690E-227D-4053-9B57-7C82D40D9F4B}" type="presOf" srcId="{16A1C114-3985-4E7D-B4F3-C4CE3F895568}" destId="{25CF4638-8F88-4A1E-8BDC-978AFF67A54F}" srcOrd="0" destOrd="0" presId="urn:microsoft.com/office/officeart/2005/8/layout/hierarchy3"/>
    <dgm:cxn modelId="{739A2E0F-6F05-4C8A-AB89-956934A07282}" type="presOf" srcId="{9058A3A0-CC1E-4516-B93D-1696F6C10FCF}" destId="{2986653E-E2B1-4E49-A45B-20204DBA4672}" srcOrd="0" destOrd="0" presId="urn:microsoft.com/office/officeart/2005/8/layout/hierarchy3"/>
    <dgm:cxn modelId="{E7B0D022-FE4A-410E-85A6-03A0CC434B5B}" type="presOf" srcId="{0E732BCE-5D97-4D70-A5A5-48EA04C56D7F}" destId="{AF97D14F-16C1-45E1-9485-BACBF4D23077}" srcOrd="0" destOrd="0" presId="urn:microsoft.com/office/officeart/2005/8/layout/hierarchy3"/>
    <dgm:cxn modelId="{46773A25-4148-4EF7-B7BE-9533C0D9CC85}" srcId="{55C8F876-1F95-437A-8C35-2714DE55EE56}" destId="{BB2C46DD-06E2-46B7-878C-6658B07C9649}" srcOrd="0" destOrd="0" parTransId="{99407930-7F79-4617-9839-766445882A0A}" sibTransId="{40408589-10DE-423E-86D2-77FA1E348B24}"/>
    <dgm:cxn modelId="{DE473F2D-48C1-4574-8E72-8F0E8168C2E8}" type="presOf" srcId="{BB2C46DD-06E2-46B7-878C-6658B07C9649}" destId="{1F500D9E-333D-4989-8136-4D7C2EE29646}" srcOrd="0" destOrd="0" presId="urn:microsoft.com/office/officeart/2005/8/layout/hierarchy3"/>
    <dgm:cxn modelId="{6BDAF038-7ACF-4D6D-A6C4-C7D1203E22A0}" type="presOf" srcId="{DB327CA0-8497-4DB9-A8F4-8A0F0095CDF7}" destId="{8B20D044-F541-41AD-8588-430C2528A24D}" srcOrd="0" destOrd="0" presId="urn:microsoft.com/office/officeart/2005/8/layout/hierarchy3"/>
    <dgm:cxn modelId="{03071E5B-66E2-4529-AAF8-FB2A92C46FA0}" srcId="{BB2C46DD-06E2-46B7-878C-6658B07C9649}" destId="{52AF8222-96E8-4C1A-96AA-4383ABCC3C93}" srcOrd="0" destOrd="0" parTransId="{16A1C114-3985-4E7D-B4F3-C4CE3F895568}" sibTransId="{CAD9D1F1-C640-4E0D-B52B-A6A9BFE5B585}"/>
    <dgm:cxn modelId="{9BCF2E5D-36E5-45A5-BF8E-8DC8C1B651D7}" type="presOf" srcId="{438E7837-1F37-473C-BFC3-70B8639E39F0}" destId="{1D2718D5-FE8D-4BA4-9991-1C542F39943D}" srcOrd="1" destOrd="0" presId="urn:microsoft.com/office/officeart/2005/8/layout/hierarchy3"/>
    <dgm:cxn modelId="{BBDCE65D-3A70-46D8-ACDE-C10A43AB4398}" type="presOf" srcId="{304EB109-1DF6-4F89-96A6-CCC5E7A0BF81}" destId="{C99CFB66-A96D-43E4-B77A-6830CBE31468}" srcOrd="0" destOrd="0" presId="urn:microsoft.com/office/officeart/2005/8/layout/hierarchy3"/>
    <dgm:cxn modelId="{8553C25F-02DC-47F9-935A-E44AB2B08FB3}" type="presOf" srcId="{95D16FEC-C752-40A4-8741-2ADE89EEBD95}" destId="{A2A95FD9-2388-44B6-B554-9BC938C95152}" srcOrd="0" destOrd="0" presId="urn:microsoft.com/office/officeart/2005/8/layout/hierarchy3"/>
    <dgm:cxn modelId="{CCDC0548-4FE1-4217-AFCE-937C45AACDCE}" srcId="{438E7837-1F37-473C-BFC3-70B8639E39F0}" destId="{FDCA07C7-4734-45E1-A0A2-F8388A32304B}" srcOrd="2" destOrd="0" parTransId="{713218B6-C7F3-4EE9-A2A1-6CE6684DF978}" sibTransId="{6F2C5477-9B04-4064-9976-99DFCE0498A4}"/>
    <dgm:cxn modelId="{75ADC54E-70E2-41BE-A2F4-88A826DD5C17}" type="presOf" srcId="{591E88B2-8018-4ADF-86F7-2FF6CFDCF682}" destId="{9E0B3239-1AAA-4475-B8E7-7B7F39B96A12}" srcOrd="0" destOrd="0" presId="urn:microsoft.com/office/officeart/2005/8/layout/hierarchy3"/>
    <dgm:cxn modelId="{91E5A855-EB4A-415A-8035-C46680914430}" srcId="{BB2C46DD-06E2-46B7-878C-6658B07C9649}" destId="{591E88B2-8018-4ADF-86F7-2FF6CFDCF682}" srcOrd="3" destOrd="0" parTransId="{304EB109-1DF6-4F89-96A6-CCC5E7A0BF81}" sibTransId="{470C1DF5-7BE8-4988-99FD-DCE2AF44F006}"/>
    <dgm:cxn modelId="{5476BB79-1EA9-4CBC-8BC0-E84847F26CF4}" srcId="{BB2C46DD-06E2-46B7-878C-6658B07C9649}" destId="{AFA4B905-E136-482D-A429-028503C8CB5C}" srcOrd="1" destOrd="0" parTransId="{9058A3A0-CC1E-4516-B93D-1696F6C10FCF}" sibTransId="{B8FB0A91-E9D9-43D7-BD34-A44A2288AB9B}"/>
    <dgm:cxn modelId="{E5DF3E7D-FB3B-4409-A278-6CF19572BF71}" type="presOf" srcId="{52AF8222-96E8-4C1A-96AA-4383ABCC3C93}" destId="{B53BBA67-BFD6-406F-B30E-86710D6AE71D}" srcOrd="0" destOrd="0" presId="urn:microsoft.com/office/officeart/2005/8/layout/hierarchy3"/>
    <dgm:cxn modelId="{E0507282-D398-4CFC-BD12-F6EFE0EE0C73}" type="presOf" srcId="{713218B6-C7F3-4EE9-A2A1-6CE6684DF978}" destId="{FB7C0FB2-E662-4540-A61D-3B8F6DF28742}" srcOrd="0" destOrd="0" presId="urn:microsoft.com/office/officeart/2005/8/layout/hierarchy3"/>
    <dgm:cxn modelId="{DB188B86-22D3-4237-BAC0-DFA37881B3B6}" srcId="{BB2C46DD-06E2-46B7-878C-6658B07C9649}" destId="{08050E1B-20CC-4DF6-A89D-5368E2578736}" srcOrd="2" destOrd="0" parTransId="{4C6A728F-18E8-4D86-88D5-5B7734AB4E4F}" sibTransId="{C41AFE03-82A7-466E-94C2-8506F02552F0}"/>
    <dgm:cxn modelId="{68AE4487-D234-4CE5-81EC-770933566C28}" type="presOf" srcId="{AFA4B905-E136-482D-A429-028503C8CB5C}" destId="{44756232-BE69-47C3-B273-14B44CDA7023}" srcOrd="0" destOrd="0" presId="urn:microsoft.com/office/officeart/2005/8/layout/hierarchy3"/>
    <dgm:cxn modelId="{FC17218B-81D9-4E3B-85A7-23D8F929A9E4}" type="presOf" srcId="{BB2C46DD-06E2-46B7-878C-6658B07C9649}" destId="{256E5F4F-7804-4DFC-87A1-76162AA87649}" srcOrd="1" destOrd="0" presId="urn:microsoft.com/office/officeart/2005/8/layout/hierarchy3"/>
    <dgm:cxn modelId="{C91C69AC-E8EF-4F38-B920-0E25F9E900D1}" type="presOf" srcId="{438E7837-1F37-473C-BFC3-70B8639E39F0}" destId="{C6CAC106-26BB-45E7-84ED-F935EBB988C5}" srcOrd="0" destOrd="0" presId="urn:microsoft.com/office/officeart/2005/8/layout/hierarchy3"/>
    <dgm:cxn modelId="{C945EBAF-50EB-42C4-97EE-CA4FA272F337}" type="presOf" srcId="{421BB9EF-F9AC-496B-93B5-4840D890CB7A}" destId="{110DCEA4-8E7A-46C2-A3F6-8D358F81B150}" srcOrd="0" destOrd="0" presId="urn:microsoft.com/office/officeart/2005/8/layout/hierarchy3"/>
    <dgm:cxn modelId="{F7D5E0B5-7418-4C57-B4C1-15AD40732819}" type="presOf" srcId="{55C8F876-1F95-437A-8C35-2714DE55EE56}" destId="{EB8DA09F-C6F6-4FC0-8BB3-5BF0B3810F4A}" srcOrd="0" destOrd="0" presId="urn:microsoft.com/office/officeart/2005/8/layout/hierarchy3"/>
    <dgm:cxn modelId="{0DDA8CCD-AFFA-4A5C-B66F-489F26C1181E}" srcId="{55C8F876-1F95-437A-8C35-2714DE55EE56}" destId="{438E7837-1F37-473C-BFC3-70B8639E39F0}" srcOrd="1" destOrd="0" parTransId="{D81A88B0-86E0-4DB5-AAC6-1AD487AFEA0B}" sibTransId="{B63ADABE-DD5A-43DE-82D9-7F25C233A0B3}"/>
    <dgm:cxn modelId="{D3E9BDD0-9281-41F7-A7D9-CC008A9BFB42}" type="presOf" srcId="{08050E1B-20CC-4DF6-A89D-5368E2578736}" destId="{B27B8579-32F5-4F76-96A9-124609C0E0C8}" srcOrd="0" destOrd="0" presId="urn:microsoft.com/office/officeart/2005/8/layout/hierarchy3"/>
    <dgm:cxn modelId="{7C08C9D7-419E-45D1-9C90-D56F01D7F9DA}" srcId="{438E7837-1F37-473C-BFC3-70B8639E39F0}" destId="{421BB9EF-F9AC-496B-93B5-4840D890CB7A}" srcOrd="0" destOrd="0" parTransId="{DB327CA0-8497-4DB9-A8F4-8A0F0095CDF7}" sibTransId="{0FCD16D5-3A85-4A21-8B7B-F886A9AD38D3}"/>
    <dgm:cxn modelId="{6232BED9-34C1-4467-B6BC-DFF9C4BFB1F8}" type="presOf" srcId="{4C6A728F-18E8-4D86-88D5-5B7734AB4E4F}" destId="{1F16754F-7C84-4768-B807-08D6600E3D4C}" srcOrd="0" destOrd="0" presId="urn:microsoft.com/office/officeart/2005/8/layout/hierarchy3"/>
    <dgm:cxn modelId="{607773ED-5118-415B-912B-8B29E762CA26}" srcId="{438E7837-1F37-473C-BFC3-70B8639E39F0}" destId="{0E732BCE-5D97-4D70-A5A5-48EA04C56D7F}" srcOrd="1" destOrd="0" parTransId="{95D16FEC-C752-40A4-8741-2ADE89EEBD95}" sibTransId="{8E4437AF-073F-46C5-AA79-2E232467BB59}"/>
    <dgm:cxn modelId="{F532B5F7-635D-42C3-83B3-36A2371B0A97}" type="presOf" srcId="{FDCA07C7-4734-45E1-A0A2-F8388A32304B}" destId="{547DA2D2-D495-4E9D-850C-5AFC27CEA77F}" srcOrd="0" destOrd="0" presId="urn:microsoft.com/office/officeart/2005/8/layout/hierarchy3"/>
    <dgm:cxn modelId="{0A3959FC-4062-46BA-9E5D-FD3703BD0D2A}" type="presParOf" srcId="{EB8DA09F-C6F6-4FC0-8BB3-5BF0B3810F4A}" destId="{F0773BCD-FFA2-4553-AB48-C59768BC8F43}" srcOrd="0" destOrd="0" presId="urn:microsoft.com/office/officeart/2005/8/layout/hierarchy3"/>
    <dgm:cxn modelId="{0D0E11A8-6FB8-4AC3-8CB0-0397D22F3BD5}" type="presParOf" srcId="{F0773BCD-FFA2-4553-AB48-C59768BC8F43}" destId="{91109BB9-C2A5-414A-9F00-131F997BE5A7}" srcOrd="0" destOrd="0" presId="urn:microsoft.com/office/officeart/2005/8/layout/hierarchy3"/>
    <dgm:cxn modelId="{AAE78B4A-D7E2-43BF-BE35-2AE70C19B692}" type="presParOf" srcId="{91109BB9-C2A5-414A-9F00-131F997BE5A7}" destId="{1F500D9E-333D-4989-8136-4D7C2EE29646}" srcOrd="0" destOrd="0" presId="urn:microsoft.com/office/officeart/2005/8/layout/hierarchy3"/>
    <dgm:cxn modelId="{D6E61765-F492-41F7-806F-83C8439A2402}" type="presParOf" srcId="{91109BB9-C2A5-414A-9F00-131F997BE5A7}" destId="{256E5F4F-7804-4DFC-87A1-76162AA87649}" srcOrd="1" destOrd="0" presId="urn:microsoft.com/office/officeart/2005/8/layout/hierarchy3"/>
    <dgm:cxn modelId="{406349AF-70C5-4F17-A9B8-527C4F1838F0}" type="presParOf" srcId="{F0773BCD-FFA2-4553-AB48-C59768BC8F43}" destId="{F183F769-BC6A-4AA9-A9F7-DCD4C47DD2D1}" srcOrd="1" destOrd="0" presId="urn:microsoft.com/office/officeart/2005/8/layout/hierarchy3"/>
    <dgm:cxn modelId="{FE1911DB-8F56-41F0-8E71-6E7BDF140D4A}" type="presParOf" srcId="{F183F769-BC6A-4AA9-A9F7-DCD4C47DD2D1}" destId="{25CF4638-8F88-4A1E-8BDC-978AFF67A54F}" srcOrd="0" destOrd="0" presId="urn:microsoft.com/office/officeart/2005/8/layout/hierarchy3"/>
    <dgm:cxn modelId="{9FBB2416-F9E3-4444-A7C9-A5A9F57AECFD}" type="presParOf" srcId="{F183F769-BC6A-4AA9-A9F7-DCD4C47DD2D1}" destId="{B53BBA67-BFD6-406F-B30E-86710D6AE71D}" srcOrd="1" destOrd="0" presId="urn:microsoft.com/office/officeart/2005/8/layout/hierarchy3"/>
    <dgm:cxn modelId="{926FD391-A69B-4435-AAF8-2CDC0FF2E5D7}" type="presParOf" srcId="{F183F769-BC6A-4AA9-A9F7-DCD4C47DD2D1}" destId="{2986653E-E2B1-4E49-A45B-20204DBA4672}" srcOrd="2" destOrd="0" presId="urn:microsoft.com/office/officeart/2005/8/layout/hierarchy3"/>
    <dgm:cxn modelId="{FB88AA87-8DB6-4408-A938-FCA188F7794F}" type="presParOf" srcId="{F183F769-BC6A-4AA9-A9F7-DCD4C47DD2D1}" destId="{44756232-BE69-47C3-B273-14B44CDA7023}" srcOrd="3" destOrd="0" presId="urn:microsoft.com/office/officeart/2005/8/layout/hierarchy3"/>
    <dgm:cxn modelId="{49048D8E-CF6C-4B1C-9638-38DAD9074C62}" type="presParOf" srcId="{F183F769-BC6A-4AA9-A9F7-DCD4C47DD2D1}" destId="{1F16754F-7C84-4768-B807-08D6600E3D4C}" srcOrd="4" destOrd="0" presId="urn:microsoft.com/office/officeart/2005/8/layout/hierarchy3"/>
    <dgm:cxn modelId="{C10E7DC7-3F38-48A2-8B5A-203A2C24A3E7}" type="presParOf" srcId="{F183F769-BC6A-4AA9-A9F7-DCD4C47DD2D1}" destId="{B27B8579-32F5-4F76-96A9-124609C0E0C8}" srcOrd="5" destOrd="0" presId="urn:microsoft.com/office/officeart/2005/8/layout/hierarchy3"/>
    <dgm:cxn modelId="{16F09923-349E-4BF1-97F8-55333DFDAC17}" type="presParOf" srcId="{F183F769-BC6A-4AA9-A9F7-DCD4C47DD2D1}" destId="{C99CFB66-A96D-43E4-B77A-6830CBE31468}" srcOrd="6" destOrd="0" presId="urn:microsoft.com/office/officeart/2005/8/layout/hierarchy3"/>
    <dgm:cxn modelId="{C116BA26-87DD-4B33-B2E3-E4A9DB1699C9}" type="presParOf" srcId="{F183F769-BC6A-4AA9-A9F7-DCD4C47DD2D1}" destId="{9E0B3239-1AAA-4475-B8E7-7B7F39B96A12}" srcOrd="7" destOrd="0" presId="urn:microsoft.com/office/officeart/2005/8/layout/hierarchy3"/>
    <dgm:cxn modelId="{3B8C3675-145F-4CD5-AD2B-15271A834BC4}" type="presParOf" srcId="{EB8DA09F-C6F6-4FC0-8BB3-5BF0B3810F4A}" destId="{AD16FC45-D980-4029-B566-1895C2FC940C}" srcOrd="1" destOrd="0" presId="urn:microsoft.com/office/officeart/2005/8/layout/hierarchy3"/>
    <dgm:cxn modelId="{14F0732A-6CC5-4F8B-ACD4-8E4C71FEF5E1}" type="presParOf" srcId="{AD16FC45-D980-4029-B566-1895C2FC940C}" destId="{8BC9827E-2B73-41EE-9A03-82D78CF9D4AD}" srcOrd="0" destOrd="0" presId="urn:microsoft.com/office/officeart/2005/8/layout/hierarchy3"/>
    <dgm:cxn modelId="{D1F9813A-EE2B-4E09-90D3-7E77A12DAE17}" type="presParOf" srcId="{8BC9827E-2B73-41EE-9A03-82D78CF9D4AD}" destId="{C6CAC106-26BB-45E7-84ED-F935EBB988C5}" srcOrd="0" destOrd="0" presId="urn:microsoft.com/office/officeart/2005/8/layout/hierarchy3"/>
    <dgm:cxn modelId="{D938530D-CF23-44AF-96B1-2D081766E4EF}" type="presParOf" srcId="{8BC9827E-2B73-41EE-9A03-82D78CF9D4AD}" destId="{1D2718D5-FE8D-4BA4-9991-1C542F39943D}" srcOrd="1" destOrd="0" presId="urn:microsoft.com/office/officeart/2005/8/layout/hierarchy3"/>
    <dgm:cxn modelId="{3025CE13-BAD5-4377-B56A-06260653E964}" type="presParOf" srcId="{AD16FC45-D980-4029-B566-1895C2FC940C}" destId="{FCA11B04-7014-43E6-B1A4-70671B9DE521}" srcOrd="1" destOrd="0" presId="urn:microsoft.com/office/officeart/2005/8/layout/hierarchy3"/>
    <dgm:cxn modelId="{A1F69F9B-8E7E-42E8-8D3B-23DABF13912A}" type="presParOf" srcId="{FCA11B04-7014-43E6-B1A4-70671B9DE521}" destId="{8B20D044-F541-41AD-8588-430C2528A24D}" srcOrd="0" destOrd="0" presId="urn:microsoft.com/office/officeart/2005/8/layout/hierarchy3"/>
    <dgm:cxn modelId="{01A00F3C-3D21-4E27-9784-9377F3888E7C}" type="presParOf" srcId="{FCA11B04-7014-43E6-B1A4-70671B9DE521}" destId="{110DCEA4-8E7A-46C2-A3F6-8D358F81B150}" srcOrd="1" destOrd="0" presId="urn:microsoft.com/office/officeart/2005/8/layout/hierarchy3"/>
    <dgm:cxn modelId="{AA07C0A2-07DF-46B7-94A0-2C8BF212E242}" type="presParOf" srcId="{FCA11B04-7014-43E6-B1A4-70671B9DE521}" destId="{A2A95FD9-2388-44B6-B554-9BC938C95152}" srcOrd="2" destOrd="0" presId="urn:microsoft.com/office/officeart/2005/8/layout/hierarchy3"/>
    <dgm:cxn modelId="{0AF081D3-C816-4841-B10F-2DD09045ED8A}" type="presParOf" srcId="{FCA11B04-7014-43E6-B1A4-70671B9DE521}" destId="{AF97D14F-16C1-45E1-9485-BACBF4D23077}" srcOrd="3" destOrd="0" presId="urn:microsoft.com/office/officeart/2005/8/layout/hierarchy3"/>
    <dgm:cxn modelId="{B7D98BC0-DB59-4675-9A91-766BBB489044}" type="presParOf" srcId="{FCA11B04-7014-43E6-B1A4-70671B9DE521}" destId="{FB7C0FB2-E662-4540-A61D-3B8F6DF28742}" srcOrd="4" destOrd="0" presId="urn:microsoft.com/office/officeart/2005/8/layout/hierarchy3"/>
    <dgm:cxn modelId="{41FD4DB7-579E-4B88-A1B2-071903EA21EF}" type="presParOf" srcId="{FCA11B04-7014-43E6-B1A4-70671B9DE521}" destId="{547DA2D2-D495-4E9D-850C-5AFC27CEA77F}"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DEC03E8-C7A0-43BE-AE65-95E0E57B46E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SG"/>
        </a:p>
      </dgm:t>
    </dgm:pt>
    <dgm:pt modelId="{BAC20013-2EB4-46EA-A77F-6B907B3488A7}">
      <dgm:prSet phldrT="[Text]" custT="1"/>
      <dgm:spPr>
        <a:solidFill>
          <a:srgbClr val="CBF698"/>
        </a:solidFill>
      </dgm:spPr>
      <dgm:t>
        <a:bodyPr/>
        <a:lstStyle/>
        <a:p>
          <a:r>
            <a:rPr lang="en-SG" sz="2800" i="1" dirty="0">
              <a:solidFill>
                <a:schemeClr val="tx1"/>
              </a:solidFill>
              <a:latin typeface="Times New Roman" panose="02020603050405020304" pitchFamily="18" charset="0"/>
              <a:cs typeface="Times New Roman" panose="02020603050405020304" pitchFamily="18" charset="0"/>
            </a:rPr>
            <a:t>- </a:t>
          </a:r>
          <a:r>
            <a:rPr lang="en-SG" sz="2800" i="1" dirty="0" err="1">
              <a:solidFill>
                <a:schemeClr val="tx1"/>
              </a:solidFill>
              <a:latin typeface="Times New Roman" panose="02020603050405020304" pitchFamily="18" charset="0"/>
              <a:cs typeface="Times New Roman" panose="02020603050405020304" pitchFamily="18" charset="0"/>
            </a:rPr>
            <a:t>Sự</a:t>
          </a:r>
          <a:r>
            <a:rPr lang="en-SG" sz="2800" i="1" dirty="0">
              <a:solidFill>
                <a:schemeClr val="tx1"/>
              </a:solidFill>
              <a:latin typeface="Times New Roman" panose="02020603050405020304" pitchFamily="18" charset="0"/>
              <a:cs typeface="Times New Roman" panose="02020603050405020304" pitchFamily="18" charset="0"/>
            </a:rPr>
            <a:t> </a:t>
          </a:r>
          <a:r>
            <a:rPr lang="en-SG" sz="2800" i="1" dirty="0" err="1">
              <a:solidFill>
                <a:schemeClr val="tx1"/>
              </a:solidFill>
              <a:latin typeface="Times New Roman" panose="02020603050405020304" pitchFamily="18" charset="0"/>
              <a:cs typeface="Times New Roman" panose="02020603050405020304" pitchFamily="18" charset="0"/>
            </a:rPr>
            <a:t>phát</a:t>
          </a:r>
          <a:r>
            <a:rPr lang="en-SG" sz="2800" i="1" dirty="0">
              <a:solidFill>
                <a:schemeClr val="tx1"/>
              </a:solidFill>
              <a:latin typeface="Times New Roman" panose="02020603050405020304" pitchFamily="18" charset="0"/>
              <a:cs typeface="Times New Roman" panose="02020603050405020304" pitchFamily="18" charset="0"/>
            </a:rPr>
            <a:t> </a:t>
          </a:r>
          <a:r>
            <a:rPr lang="en-SG" sz="2800" i="1" dirty="0" err="1">
              <a:solidFill>
                <a:schemeClr val="tx1"/>
              </a:solidFill>
              <a:latin typeface="Times New Roman" panose="02020603050405020304" pitchFamily="18" charset="0"/>
              <a:cs typeface="Times New Roman" panose="02020603050405020304" pitchFamily="18" charset="0"/>
            </a:rPr>
            <a:t>triển</a:t>
          </a:r>
          <a:r>
            <a:rPr lang="en-SG" sz="2800" i="1" dirty="0">
              <a:solidFill>
                <a:schemeClr val="tx1"/>
              </a:solidFill>
              <a:latin typeface="Times New Roman" panose="02020603050405020304" pitchFamily="18" charset="0"/>
              <a:cs typeface="Times New Roman" panose="02020603050405020304" pitchFamily="18" charset="0"/>
            </a:rPr>
            <a:t> </a:t>
          </a:r>
          <a:r>
            <a:rPr lang="en-SG" sz="2800" i="1" dirty="0" err="1">
              <a:solidFill>
                <a:schemeClr val="tx1"/>
              </a:solidFill>
              <a:latin typeface="Times New Roman" panose="02020603050405020304" pitchFamily="18" charset="0"/>
              <a:cs typeface="Times New Roman" panose="02020603050405020304" pitchFamily="18" charset="0"/>
            </a:rPr>
            <a:t>của</a:t>
          </a:r>
          <a:r>
            <a:rPr lang="en-SG" sz="2800" i="1" dirty="0">
              <a:solidFill>
                <a:schemeClr val="tx1"/>
              </a:solidFill>
              <a:latin typeface="Times New Roman" panose="02020603050405020304" pitchFamily="18" charset="0"/>
              <a:cs typeface="Times New Roman" panose="02020603050405020304" pitchFamily="18" charset="0"/>
            </a:rPr>
            <a:t> </a:t>
          </a:r>
          <a:r>
            <a:rPr lang="en-SG" sz="2800" i="1" dirty="0" err="1">
              <a:solidFill>
                <a:schemeClr val="tx1"/>
              </a:solidFill>
              <a:latin typeface="Times New Roman" panose="02020603050405020304" pitchFamily="18" charset="0"/>
              <a:cs typeface="Times New Roman" panose="02020603050405020304" pitchFamily="18" charset="0"/>
            </a:rPr>
            <a:t>bản</a:t>
          </a:r>
          <a:r>
            <a:rPr lang="en-SG" sz="2800" i="1" dirty="0">
              <a:solidFill>
                <a:schemeClr val="tx1"/>
              </a:solidFill>
              <a:latin typeface="Times New Roman" panose="02020603050405020304" pitchFamily="18" charset="0"/>
              <a:cs typeface="Times New Roman" panose="02020603050405020304" pitchFamily="18" charset="0"/>
            </a:rPr>
            <a:t> </a:t>
          </a:r>
          <a:r>
            <a:rPr lang="en-SG" sz="2800" i="1" dirty="0" err="1">
              <a:solidFill>
                <a:schemeClr val="tx1"/>
              </a:solidFill>
              <a:latin typeface="Times New Roman" panose="02020603050405020304" pitchFamily="18" charset="0"/>
              <a:cs typeface="Times New Roman" panose="02020603050405020304" pitchFamily="18" charset="0"/>
            </a:rPr>
            <a:t>thân</a:t>
          </a:r>
          <a:r>
            <a:rPr lang="en-SG" sz="2800" i="1" dirty="0">
              <a:solidFill>
                <a:schemeClr val="tx1"/>
              </a:solidFill>
              <a:latin typeface="Times New Roman" panose="02020603050405020304" pitchFamily="18" charset="0"/>
              <a:cs typeface="Times New Roman" panose="02020603050405020304" pitchFamily="18" charset="0"/>
            </a:rPr>
            <a:t> GCCN </a:t>
          </a:r>
          <a:r>
            <a:rPr lang="en-SG" sz="2800" i="1" dirty="0" err="1">
              <a:solidFill>
                <a:schemeClr val="tx1"/>
              </a:solidFill>
              <a:latin typeface="Times New Roman" panose="02020603050405020304" pitchFamily="18" charset="0"/>
              <a:cs typeface="Times New Roman" panose="02020603050405020304" pitchFamily="18" charset="0"/>
            </a:rPr>
            <a:t>về</a:t>
          </a:r>
          <a:r>
            <a:rPr lang="en-SG" sz="2800" i="1" dirty="0">
              <a:solidFill>
                <a:schemeClr val="tx1"/>
              </a:solidFill>
              <a:latin typeface="Times New Roman" panose="02020603050405020304" pitchFamily="18" charset="0"/>
              <a:cs typeface="Times New Roman" panose="02020603050405020304" pitchFamily="18" charset="0"/>
            </a:rPr>
            <a:t> </a:t>
          </a:r>
          <a:r>
            <a:rPr lang="en-SG" sz="2800" i="1" dirty="0" err="1">
              <a:solidFill>
                <a:schemeClr val="tx1"/>
              </a:solidFill>
              <a:latin typeface="Times New Roman" panose="02020603050405020304" pitchFamily="18" charset="0"/>
              <a:cs typeface="Times New Roman" panose="02020603050405020304" pitchFamily="18" charset="0"/>
            </a:rPr>
            <a:t>số</a:t>
          </a:r>
          <a:r>
            <a:rPr lang="en-SG" sz="2800" i="1" dirty="0">
              <a:solidFill>
                <a:schemeClr val="tx1"/>
              </a:solidFill>
              <a:latin typeface="Times New Roman" panose="02020603050405020304" pitchFamily="18" charset="0"/>
              <a:cs typeface="Times New Roman" panose="02020603050405020304" pitchFamily="18" charset="0"/>
            </a:rPr>
            <a:t> </a:t>
          </a:r>
          <a:r>
            <a:rPr lang="en-SG" sz="2800" i="1" dirty="0" err="1">
              <a:solidFill>
                <a:schemeClr val="tx1"/>
              </a:solidFill>
              <a:latin typeface="Times New Roman" panose="02020603050405020304" pitchFamily="18" charset="0"/>
              <a:cs typeface="Times New Roman" panose="02020603050405020304" pitchFamily="18" charset="0"/>
            </a:rPr>
            <a:t>lượng</a:t>
          </a:r>
          <a:r>
            <a:rPr lang="en-SG" sz="2800" i="1" dirty="0">
              <a:solidFill>
                <a:schemeClr val="tx1"/>
              </a:solidFill>
              <a:latin typeface="Times New Roman" panose="02020603050405020304" pitchFamily="18" charset="0"/>
              <a:cs typeface="Times New Roman" panose="02020603050405020304" pitchFamily="18" charset="0"/>
            </a:rPr>
            <a:t> </a:t>
          </a:r>
          <a:r>
            <a:rPr lang="en-SG" sz="2800" i="1" dirty="0" err="1">
              <a:solidFill>
                <a:schemeClr val="tx1"/>
              </a:solidFill>
              <a:latin typeface="Times New Roman" panose="02020603050405020304" pitchFamily="18" charset="0"/>
              <a:cs typeface="Times New Roman" panose="02020603050405020304" pitchFamily="18" charset="0"/>
            </a:rPr>
            <a:t>và</a:t>
          </a:r>
          <a:r>
            <a:rPr lang="en-SG" sz="2800" i="1" dirty="0">
              <a:solidFill>
                <a:schemeClr val="tx1"/>
              </a:solidFill>
              <a:latin typeface="Times New Roman" panose="02020603050405020304" pitchFamily="18" charset="0"/>
              <a:cs typeface="Times New Roman" panose="02020603050405020304" pitchFamily="18" charset="0"/>
            </a:rPr>
            <a:t> </a:t>
          </a:r>
          <a:r>
            <a:rPr lang="en-SG" sz="2800" i="1" dirty="0" err="1">
              <a:solidFill>
                <a:schemeClr val="tx1"/>
              </a:solidFill>
              <a:latin typeface="Times New Roman" panose="02020603050405020304" pitchFamily="18" charset="0"/>
              <a:cs typeface="Times New Roman" panose="02020603050405020304" pitchFamily="18" charset="0"/>
            </a:rPr>
            <a:t>chất</a:t>
          </a:r>
          <a:r>
            <a:rPr lang="en-SG" sz="2800" i="1" dirty="0">
              <a:solidFill>
                <a:schemeClr val="tx1"/>
              </a:solidFill>
              <a:latin typeface="Times New Roman" panose="02020603050405020304" pitchFamily="18" charset="0"/>
              <a:cs typeface="Times New Roman" panose="02020603050405020304" pitchFamily="18" charset="0"/>
            </a:rPr>
            <a:t> </a:t>
          </a:r>
          <a:r>
            <a:rPr lang="en-SG" sz="2800" i="1" dirty="0" err="1">
              <a:solidFill>
                <a:schemeClr val="tx1"/>
              </a:solidFill>
              <a:latin typeface="Times New Roman" panose="02020603050405020304" pitchFamily="18" charset="0"/>
              <a:cs typeface="Times New Roman" panose="02020603050405020304" pitchFamily="18" charset="0"/>
            </a:rPr>
            <a:t>lượng</a:t>
          </a:r>
          <a:endParaRPr lang="en-SG" sz="2800" dirty="0">
            <a:solidFill>
              <a:schemeClr val="tx1"/>
            </a:solidFill>
            <a:latin typeface="Times New Roman" panose="02020603050405020304" pitchFamily="18" charset="0"/>
            <a:cs typeface="Times New Roman" panose="02020603050405020304" pitchFamily="18" charset="0"/>
          </a:endParaRPr>
        </a:p>
      </dgm:t>
    </dgm:pt>
    <dgm:pt modelId="{7CAD4B83-76CE-45D2-8D47-76BEC12EFFC5}" type="parTrans" cxnId="{36C42F13-30AD-4BE6-8FCB-8A87C528DD51}">
      <dgm:prSet/>
      <dgm:spPr/>
      <dgm:t>
        <a:bodyPr/>
        <a:lstStyle/>
        <a:p>
          <a:endParaRPr lang="en-SG"/>
        </a:p>
      </dgm:t>
    </dgm:pt>
    <dgm:pt modelId="{4B5C5ABA-D1B1-4C8B-98CD-816CBF5DB798}" type="sibTrans" cxnId="{36C42F13-30AD-4BE6-8FCB-8A87C528DD51}">
      <dgm:prSet/>
      <dgm:spPr/>
      <dgm:t>
        <a:bodyPr/>
        <a:lstStyle/>
        <a:p>
          <a:endParaRPr lang="en-SG"/>
        </a:p>
      </dgm:t>
    </dgm:pt>
    <dgm:pt modelId="{0CC5CBDA-2E94-4FF5-9BDB-02A805504F01}">
      <dgm:prSet phldrT="[Text]" custT="1"/>
      <dgm:spPr>
        <a:solidFill>
          <a:srgbClr val="CBF698"/>
        </a:solidFill>
      </dgm:spPr>
      <dgm:t>
        <a:bodyPr/>
        <a:lstStyle/>
        <a:p>
          <a:pPr algn="just"/>
          <a:r>
            <a:rPr lang="en-SG" sz="2800" i="1" dirty="0">
              <a:solidFill>
                <a:schemeClr val="tx1"/>
              </a:solidFill>
              <a:latin typeface="Times New Roman" panose="02020603050405020304" pitchFamily="18" charset="0"/>
              <a:cs typeface="Times New Roman" panose="02020603050405020304" pitchFamily="18" charset="0"/>
            </a:rPr>
            <a:t>- </a:t>
          </a:r>
          <a:r>
            <a:rPr lang="en-SG" sz="2800" i="1" dirty="0" err="1">
              <a:solidFill>
                <a:schemeClr val="tx1"/>
              </a:solidFill>
              <a:latin typeface="Times New Roman" panose="02020603050405020304" pitchFamily="18" charset="0"/>
              <a:cs typeface="Times New Roman" panose="02020603050405020304" pitchFamily="18" charset="0"/>
            </a:rPr>
            <a:t>Đảng</a:t>
          </a:r>
          <a:r>
            <a:rPr lang="en-SG" sz="2800" i="1" dirty="0">
              <a:solidFill>
                <a:schemeClr val="tx1"/>
              </a:solidFill>
              <a:latin typeface="Times New Roman" panose="02020603050405020304" pitchFamily="18" charset="0"/>
              <a:cs typeface="Times New Roman" panose="02020603050405020304" pitchFamily="18" charset="0"/>
            </a:rPr>
            <a:t> </a:t>
          </a:r>
          <a:r>
            <a:rPr lang="en-SG" sz="2800" i="1" dirty="0" err="1">
              <a:solidFill>
                <a:schemeClr val="tx1"/>
              </a:solidFill>
              <a:latin typeface="Times New Roman" panose="02020603050405020304" pitchFamily="18" charset="0"/>
              <a:cs typeface="Times New Roman" panose="02020603050405020304" pitchFamily="18" charset="0"/>
            </a:rPr>
            <a:t>Cộng</a:t>
          </a:r>
          <a:r>
            <a:rPr lang="en-SG" sz="2800" i="1" dirty="0">
              <a:solidFill>
                <a:schemeClr val="tx1"/>
              </a:solidFill>
              <a:latin typeface="Times New Roman" panose="02020603050405020304" pitchFamily="18" charset="0"/>
              <a:cs typeface="Times New Roman" panose="02020603050405020304" pitchFamily="18" charset="0"/>
            </a:rPr>
            <a:t> </a:t>
          </a:r>
          <a:r>
            <a:rPr lang="en-SG" sz="2800" i="1" dirty="0" err="1">
              <a:solidFill>
                <a:schemeClr val="tx1"/>
              </a:solidFill>
              <a:latin typeface="Times New Roman" panose="02020603050405020304" pitchFamily="18" charset="0"/>
              <a:cs typeface="Times New Roman" panose="02020603050405020304" pitchFamily="18" charset="0"/>
            </a:rPr>
            <a:t>sản</a:t>
          </a:r>
          <a:r>
            <a:rPr lang="en-SG" sz="2800" i="1" dirty="0">
              <a:solidFill>
                <a:schemeClr val="tx1"/>
              </a:solidFill>
              <a:latin typeface="Times New Roman" panose="02020603050405020304" pitchFamily="18" charset="0"/>
              <a:cs typeface="Times New Roman" panose="02020603050405020304" pitchFamily="18" charset="0"/>
            </a:rPr>
            <a:t> </a:t>
          </a:r>
          <a:r>
            <a:rPr lang="en-SG" sz="2800" i="1" dirty="0" err="1">
              <a:solidFill>
                <a:schemeClr val="tx1"/>
              </a:solidFill>
              <a:latin typeface="Times New Roman" panose="02020603050405020304" pitchFamily="18" charset="0"/>
              <a:cs typeface="Times New Roman" panose="02020603050405020304" pitchFamily="18" charset="0"/>
            </a:rPr>
            <a:t>là</a:t>
          </a:r>
          <a:r>
            <a:rPr lang="en-SG" sz="2800" i="1" dirty="0">
              <a:solidFill>
                <a:schemeClr val="tx1"/>
              </a:solidFill>
              <a:latin typeface="Times New Roman" panose="02020603050405020304" pitchFamily="18" charset="0"/>
              <a:cs typeface="Times New Roman" panose="02020603050405020304" pitchFamily="18" charset="0"/>
            </a:rPr>
            <a:t> </a:t>
          </a:r>
          <a:r>
            <a:rPr lang="en-SG" sz="2800" i="1" dirty="0" err="1">
              <a:solidFill>
                <a:schemeClr val="tx1"/>
              </a:solidFill>
              <a:latin typeface="Times New Roman" panose="02020603050405020304" pitchFamily="18" charset="0"/>
              <a:cs typeface="Times New Roman" panose="02020603050405020304" pitchFamily="18" charset="0"/>
            </a:rPr>
            <a:t>nhân</a:t>
          </a:r>
          <a:r>
            <a:rPr lang="en-SG" sz="2800" i="1" dirty="0">
              <a:solidFill>
                <a:schemeClr val="tx1"/>
              </a:solidFill>
              <a:latin typeface="Times New Roman" panose="02020603050405020304" pitchFamily="18" charset="0"/>
              <a:cs typeface="Times New Roman" panose="02020603050405020304" pitchFamily="18" charset="0"/>
            </a:rPr>
            <a:t> </a:t>
          </a:r>
          <a:r>
            <a:rPr lang="en-SG" sz="2800" i="1" dirty="0" err="1">
              <a:solidFill>
                <a:schemeClr val="tx1"/>
              </a:solidFill>
              <a:latin typeface="Times New Roman" panose="02020603050405020304" pitchFamily="18" charset="0"/>
              <a:cs typeface="Times New Roman" panose="02020603050405020304" pitchFamily="18" charset="0"/>
            </a:rPr>
            <a:t>tố</a:t>
          </a:r>
          <a:r>
            <a:rPr lang="en-SG" sz="2800" i="1" dirty="0">
              <a:solidFill>
                <a:schemeClr val="tx1"/>
              </a:solidFill>
              <a:latin typeface="Times New Roman" panose="02020603050405020304" pitchFamily="18" charset="0"/>
              <a:cs typeface="Times New Roman" panose="02020603050405020304" pitchFamily="18" charset="0"/>
            </a:rPr>
            <a:t> </a:t>
          </a:r>
          <a:r>
            <a:rPr lang="en-SG" sz="2800" i="1" dirty="0" err="1">
              <a:solidFill>
                <a:schemeClr val="tx1"/>
              </a:solidFill>
              <a:latin typeface="Times New Roman" panose="02020603050405020304" pitchFamily="18" charset="0"/>
              <a:cs typeface="Times New Roman" panose="02020603050405020304" pitchFamily="18" charset="0"/>
            </a:rPr>
            <a:t>chủ</a:t>
          </a:r>
          <a:r>
            <a:rPr lang="en-SG" sz="2800" i="1" dirty="0">
              <a:solidFill>
                <a:schemeClr val="tx1"/>
              </a:solidFill>
              <a:latin typeface="Times New Roman" panose="02020603050405020304" pitchFamily="18" charset="0"/>
              <a:cs typeface="Times New Roman" panose="02020603050405020304" pitchFamily="18" charset="0"/>
            </a:rPr>
            <a:t> </a:t>
          </a:r>
          <a:r>
            <a:rPr lang="en-SG" sz="2800" i="1" dirty="0" err="1">
              <a:solidFill>
                <a:srgbClr val="FF0000"/>
              </a:solidFill>
              <a:latin typeface="Times New Roman" panose="02020603050405020304" pitchFamily="18" charset="0"/>
              <a:cs typeface="Times New Roman" panose="02020603050405020304" pitchFamily="18" charset="0"/>
            </a:rPr>
            <a:t>quan</a:t>
          </a:r>
          <a:r>
            <a:rPr lang="en-SG" sz="2800" i="1" dirty="0">
              <a:solidFill>
                <a:srgbClr val="FF0000"/>
              </a:solidFill>
              <a:latin typeface="Times New Roman" panose="02020603050405020304" pitchFamily="18" charset="0"/>
              <a:cs typeface="Times New Roman" panose="02020603050405020304" pitchFamily="18" charset="0"/>
            </a:rPr>
            <a:t> </a:t>
          </a:r>
          <a:r>
            <a:rPr lang="en-SG" sz="2800" i="1" dirty="0" err="1">
              <a:solidFill>
                <a:srgbClr val="FF0000"/>
              </a:solidFill>
              <a:latin typeface="Times New Roman" panose="02020603050405020304" pitchFamily="18" charset="0"/>
              <a:cs typeface="Times New Roman" panose="02020603050405020304" pitchFamily="18" charset="0"/>
            </a:rPr>
            <a:t>trọng</a:t>
          </a:r>
          <a:r>
            <a:rPr lang="en-SG" sz="2800" i="1" dirty="0">
              <a:solidFill>
                <a:srgbClr val="FF0000"/>
              </a:solidFill>
              <a:latin typeface="Times New Roman" panose="02020603050405020304" pitchFamily="18" charset="0"/>
              <a:cs typeface="Times New Roman" panose="02020603050405020304" pitchFamily="18" charset="0"/>
            </a:rPr>
            <a:t> </a:t>
          </a:r>
          <a:r>
            <a:rPr lang="en-SG" sz="2800" i="1" dirty="0" err="1">
              <a:solidFill>
                <a:srgbClr val="FF0000"/>
              </a:solidFill>
              <a:latin typeface="Times New Roman" panose="02020603050405020304" pitchFamily="18" charset="0"/>
              <a:cs typeface="Times New Roman" panose="02020603050405020304" pitchFamily="18" charset="0"/>
            </a:rPr>
            <a:t>nhất</a:t>
          </a:r>
          <a:r>
            <a:rPr lang="en-SG" sz="2800" i="1" dirty="0">
              <a:solidFill>
                <a:srgbClr val="FF0000"/>
              </a:solidFill>
              <a:latin typeface="Times New Roman" panose="02020603050405020304" pitchFamily="18" charset="0"/>
              <a:cs typeface="Times New Roman" panose="02020603050405020304" pitchFamily="18" charset="0"/>
            </a:rPr>
            <a:t> </a:t>
          </a:r>
          <a:r>
            <a:rPr lang="en-SG" sz="2800" i="1" dirty="0" err="1">
              <a:solidFill>
                <a:schemeClr val="tx1"/>
              </a:solidFill>
              <a:latin typeface="Times New Roman" panose="02020603050405020304" pitchFamily="18" charset="0"/>
              <a:cs typeface="Times New Roman" panose="02020603050405020304" pitchFamily="18" charset="0"/>
            </a:rPr>
            <a:t>để</a:t>
          </a:r>
          <a:r>
            <a:rPr lang="en-SG" sz="2800" i="1" dirty="0">
              <a:solidFill>
                <a:schemeClr val="tx1"/>
              </a:solidFill>
              <a:latin typeface="Times New Roman" panose="02020603050405020304" pitchFamily="18" charset="0"/>
              <a:cs typeface="Times New Roman" panose="02020603050405020304" pitchFamily="18" charset="0"/>
            </a:rPr>
            <a:t> GCCN </a:t>
          </a:r>
          <a:r>
            <a:rPr lang="en-SG" sz="2800" i="1" dirty="0" err="1">
              <a:solidFill>
                <a:schemeClr val="tx1"/>
              </a:solidFill>
              <a:latin typeface="Times New Roman" panose="02020603050405020304" pitchFamily="18" charset="0"/>
              <a:cs typeface="Times New Roman" panose="02020603050405020304" pitchFamily="18" charset="0"/>
            </a:rPr>
            <a:t>thực</a:t>
          </a:r>
          <a:r>
            <a:rPr lang="en-SG" sz="2800" i="1" dirty="0">
              <a:solidFill>
                <a:schemeClr val="tx1"/>
              </a:solidFill>
              <a:latin typeface="Times New Roman" panose="02020603050405020304" pitchFamily="18" charset="0"/>
              <a:cs typeface="Times New Roman" panose="02020603050405020304" pitchFamily="18" charset="0"/>
            </a:rPr>
            <a:t> </a:t>
          </a:r>
          <a:r>
            <a:rPr lang="en-SG" sz="2800" i="1" dirty="0" err="1">
              <a:solidFill>
                <a:schemeClr val="tx1"/>
              </a:solidFill>
              <a:latin typeface="Times New Roman" panose="02020603050405020304" pitchFamily="18" charset="0"/>
              <a:cs typeface="Times New Roman" panose="02020603050405020304" pitchFamily="18" charset="0"/>
            </a:rPr>
            <a:t>hiện</a:t>
          </a:r>
          <a:r>
            <a:rPr lang="en-SG" sz="2800" i="1" dirty="0">
              <a:solidFill>
                <a:schemeClr val="tx1"/>
              </a:solidFill>
              <a:latin typeface="Times New Roman" panose="02020603050405020304" pitchFamily="18" charset="0"/>
              <a:cs typeface="Times New Roman" panose="02020603050405020304" pitchFamily="18" charset="0"/>
            </a:rPr>
            <a:t> </a:t>
          </a:r>
          <a:r>
            <a:rPr lang="en-SG" sz="2800" i="1" dirty="0" err="1">
              <a:solidFill>
                <a:schemeClr val="tx1"/>
              </a:solidFill>
              <a:latin typeface="Times New Roman" panose="02020603050405020304" pitchFamily="18" charset="0"/>
              <a:cs typeface="Times New Roman" panose="02020603050405020304" pitchFamily="18" charset="0"/>
            </a:rPr>
            <a:t>thắng</a:t>
          </a:r>
          <a:r>
            <a:rPr lang="en-SG" sz="2800" i="1" dirty="0">
              <a:solidFill>
                <a:schemeClr val="tx1"/>
              </a:solidFill>
              <a:latin typeface="Times New Roman" panose="02020603050405020304" pitchFamily="18" charset="0"/>
              <a:cs typeface="Times New Roman" panose="02020603050405020304" pitchFamily="18" charset="0"/>
            </a:rPr>
            <a:t> </a:t>
          </a:r>
          <a:r>
            <a:rPr lang="en-SG" sz="2800" i="1" dirty="0" err="1">
              <a:solidFill>
                <a:schemeClr val="tx1"/>
              </a:solidFill>
              <a:latin typeface="Times New Roman" panose="02020603050405020304" pitchFamily="18" charset="0"/>
              <a:cs typeface="Times New Roman" panose="02020603050405020304" pitchFamily="18" charset="0"/>
            </a:rPr>
            <a:t>lợi</a:t>
          </a:r>
          <a:r>
            <a:rPr lang="en-SG" sz="2800" i="1" dirty="0">
              <a:solidFill>
                <a:schemeClr val="tx1"/>
              </a:solidFill>
              <a:latin typeface="Times New Roman" panose="02020603050405020304" pitchFamily="18" charset="0"/>
              <a:cs typeface="Times New Roman" panose="02020603050405020304" pitchFamily="18" charset="0"/>
            </a:rPr>
            <a:t> SMLS </a:t>
          </a:r>
          <a:r>
            <a:rPr lang="en-SG" sz="2800" i="1" dirty="0" err="1">
              <a:solidFill>
                <a:schemeClr val="tx1"/>
              </a:solidFill>
              <a:latin typeface="Times New Roman" panose="02020603050405020304" pitchFamily="18" charset="0"/>
              <a:cs typeface="Times New Roman" panose="02020603050405020304" pitchFamily="18" charset="0"/>
            </a:rPr>
            <a:t>của</a:t>
          </a:r>
          <a:r>
            <a:rPr lang="en-SG" sz="2800" i="1" dirty="0">
              <a:solidFill>
                <a:schemeClr val="tx1"/>
              </a:solidFill>
              <a:latin typeface="Times New Roman" panose="02020603050405020304" pitchFamily="18" charset="0"/>
              <a:cs typeface="Times New Roman" panose="02020603050405020304" pitchFamily="18" charset="0"/>
            </a:rPr>
            <a:t> </a:t>
          </a:r>
          <a:r>
            <a:rPr lang="en-SG" sz="2800" i="1" dirty="0" err="1">
              <a:solidFill>
                <a:schemeClr val="tx1"/>
              </a:solidFill>
              <a:latin typeface="Times New Roman" panose="02020603050405020304" pitchFamily="18" charset="0"/>
              <a:cs typeface="Times New Roman" panose="02020603050405020304" pitchFamily="18" charset="0"/>
            </a:rPr>
            <a:t>mình</a:t>
          </a:r>
          <a:endParaRPr lang="en-SG" sz="2800" dirty="0">
            <a:solidFill>
              <a:schemeClr val="tx1"/>
            </a:solidFill>
            <a:latin typeface="Times New Roman" panose="02020603050405020304" pitchFamily="18" charset="0"/>
            <a:cs typeface="Times New Roman" panose="02020603050405020304" pitchFamily="18" charset="0"/>
          </a:endParaRPr>
        </a:p>
      </dgm:t>
    </dgm:pt>
    <dgm:pt modelId="{F2A29B29-66A4-4D04-9A52-7307672EDA02}" type="parTrans" cxnId="{96ECF435-3F27-47E3-B584-9723C49786AD}">
      <dgm:prSet/>
      <dgm:spPr/>
      <dgm:t>
        <a:bodyPr/>
        <a:lstStyle/>
        <a:p>
          <a:endParaRPr lang="en-SG"/>
        </a:p>
      </dgm:t>
    </dgm:pt>
    <dgm:pt modelId="{4B24710C-436E-40E7-A3CF-6DA26313E008}" type="sibTrans" cxnId="{96ECF435-3F27-47E3-B584-9723C49786AD}">
      <dgm:prSet/>
      <dgm:spPr/>
      <dgm:t>
        <a:bodyPr/>
        <a:lstStyle/>
        <a:p>
          <a:endParaRPr lang="en-SG"/>
        </a:p>
      </dgm:t>
    </dgm:pt>
    <dgm:pt modelId="{42E71F35-DF6C-4471-A754-5D1CE6185C70}">
      <dgm:prSet phldrT="[Text]" custT="1"/>
      <dgm:spPr>
        <a:solidFill>
          <a:srgbClr val="CBF698"/>
        </a:solidFill>
      </dgm:spPr>
      <dgm:t>
        <a:bodyPr/>
        <a:lstStyle/>
        <a:p>
          <a:pPr algn="just"/>
          <a:r>
            <a:rPr lang="en-SG" sz="2800" i="1" dirty="0">
              <a:solidFill>
                <a:schemeClr val="tx1"/>
              </a:solidFill>
              <a:latin typeface="Times New Roman" panose="02020603050405020304" pitchFamily="18" charset="0"/>
              <a:cs typeface="Times New Roman" panose="02020603050405020304" pitchFamily="18" charset="0"/>
            </a:rPr>
            <a:t>- </a:t>
          </a:r>
          <a:r>
            <a:rPr lang="en-SG" sz="2800" i="1" dirty="0" err="1">
              <a:solidFill>
                <a:schemeClr val="tx1"/>
              </a:solidFill>
              <a:latin typeface="Times New Roman" panose="02020603050405020304" pitchFamily="18" charset="0"/>
              <a:cs typeface="Times New Roman" panose="02020603050405020304" pitchFamily="18" charset="0"/>
            </a:rPr>
            <a:t>Phải</a:t>
          </a:r>
          <a:r>
            <a:rPr lang="en-SG" sz="2800" i="1" dirty="0">
              <a:solidFill>
                <a:schemeClr val="tx1"/>
              </a:solidFill>
              <a:latin typeface="Times New Roman" panose="02020603050405020304" pitchFamily="18" charset="0"/>
              <a:cs typeface="Times New Roman" panose="02020603050405020304" pitchFamily="18" charset="0"/>
            </a:rPr>
            <a:t> </a:t>
          </a:r>
          <a:r>
            <a:rPr lang="en-SG" sz="2800" i="1" dirty="0" err="1">
              <a:solidFill>
                <a:schemeClr val="tx1"/>
              </a:solidFill>
              <a:latin typeface="Times New Roman" panose="02020603050405020304" pitchFamily="18" charset="0"/>
              <a:cs typeface="Times New Roman" panose="02020603050405020304" pitchFamily="18" charset="0"/>
            </a:rPr>
            <a:t>có</a:t>
          </a:r>
          <a:r>
            <a:rPr lang="en-SG" sz="2800" i="1" dirty="0">
              <a:solidFill>
                <a:schemeClr val="tx1"/>
              </a:solidFill>
              <a:latin typeface="Times New Roman" panose="02020603050405020304" pitchFamily="18" charset="0"/>
              <a:cs typeface="Times New Roman" panose="02020603050405020304" pitchFamily="18" charset="0"/>
            </a:rPr>
            <a:t> </a:t>
          </a:r>
          <a:r>
            <a:rPr lang="en-SG" sz="2800" i="1" dirty="0" err="1">
              <a:solidFill>
                <a:schemeClr val="tx1"/>
              </a:solidFill>
              <a:latin typeface="Times New Roman" panose="02020603050405020304" pitchFamily="18" charset="0"/>
              <a:cs typeface="Times New Roman" panose="02020603050405020304" pitchFamily="18" charset="0"/>
            </a:rPr>
            <a:t>sự</a:t>
          </a:r>
          <a:r>
            <a:rPr lang="en-SG" sz="2800" i="1" dirty="0">
              <a:solidFill>
                <a:schemeClr val="tx1"/>
              </a:solidFill>
              <a:latin typeface="Times New Roman" panose="02020603050405020304" pitchFamily="18" charset="0"/>
              <a:cs typeface="Times New Roman" panose="02020603050405020304" pitchFamily="18" charset="0"/>
            </a:rPr>
            <a:t> </a:t>
          </a:r>
          <a:r>
            <a:rPr lang="en-SG" sz="2800" i="1" dirty="0" err="1">
              <a:solidFill>
                <a:schemeClr val="tx1"/>
              </a:solidFill>
              <a:latin typeface="Times New Roman" panose="02020603050405020304" pitchFamily="18" charset="0"/>
              <a:cs typeface="Times New Roman" panose="02020603050405020304" pitchFamily="18" charset="0"/>
            </a:rPr>
            <a:t>liên</a:t>
          </a:r>
          <a:r>
            <a:rPr lang="en-SG" sz="2800" i="1" dirty="0">
              <a:solidFill>
                <a:schemeClr val="tx1"/>
              </a:solidFill>
              <a:latin typeface="Times New Roman" panose="02020603050405020304" pitchFamily="18" charset="0"/>
              <a:cs typeface="Times New Roman" panose="02020603050405020304" pitchFamily="18" charset="0"/>
            </a:rPr>
            <a:t> minh </a:t>
          </a:r>
          <a:r>
            <a:rPr lang="en-SG" sz="2800" i="1" dirty="0" err="1">
              <a:solidFill>
                <a:schemeClr val="tx1"/>
              </a:solidFill>
              <a:latin typeface="Times New Roman" panose="02020603050405020304" pitchFamily="18" charset="0"/>
              <a:cs typeface="Times New Roman" panose="02020603050405020304" pitchFamily="18" charset="0"/>
            </a:rPr>
            <a:t>giữa</a:t>
          </a:r>
          <a:r>
            <a:rPr lang="en-SG" sz="2800" i="1" dirty="0">
              <a:solidFill>
                <a:schemeClr val="tx1"/>
              </a:solidFill>
              <a:latin typeface="Times New Roman" panose="02020603050405020304" pitchFamily="18" charset="0"/>
              <a:cs typeface="Times New Roman" panose="02020603050405020304" pitchFamily="18" charset="0"/>
            </a:rPr>
            <a:t> GCCN </a:t>
          </a:r>
          <a:r>
            <a:rPr lang="en-SG" sz="2800" i="1" dirty="0" err="1">
              <a:solidFill>
                <a:schemeClr val="tx1"/>
              </a:solidFill>
              <a:latin typeface="Times New Roman" panose="02020603050405020304" pitchFamily="18" charset="0"/>
              <a:cs typeface="Times New Roman" panose="02020603050405020304" pitchFamily="18" charset="0"/>
            </a:rPr>
            <a:t>với</a:t>
          </a:r>
          <a:r>
            <a:rPr lang="en-SG" sz="2800" i="1" dirty="0">
              <a:solidFill>
                <a:schemeClr val="tx1"/>
              </a:solidFill>
              <a:latin typeface="Times New Roman" panose="02020603050405020304" pitchFamily="18" charset="0"/>
              <a:cs typeface="Times New Roman" panose="02020603050405020304" pitchFamily="18" charset="0"/>
            </a:rPr>
            <a:t> GCND </a:t>
          </a:r>
          <a:r>
            <a:rPr lang="en-SG" sz="2800" i="1" dirty="0" err="1">
              <a:solidFill>
                <a:schemeClr val="tx1"/>
              </a:solidFill>
              <a:latin typeface="Times New Roman" panose="02020603050405020304" pitchFamily="18" charset="0"/>
              <a:cs typeface="Times New Roman" panose="02020603050405020304" pitchFamily="18" charset="0"/>
            </a:rPr>
            <a:t>và</a:t>
          </a:r>
          <a:r>
            <a:rPr lang="en-SG" sz="2800" i="1" dirty="0">
              <a:solidFill>
                <a:schemeClr val="tx1"/>
              </a:solidFill>
              <a:latin typeface="Times New Roman" panose="02020603050405020304" pitchFamily="18" charset="0"/>
              <a:cs typeface="Times New Roman" panose="02020603050405020304" pitchFamily="18" charset="0"/>
            </a:rPr>
            <a:t> </a:t>
          </a:r>
          <a:r>
            <a:rPr lang="en-SG" sz="2800" i="1" dirty="0" err="1">
              <a:solidFill>
                <a:schemeClr val="tx1"/>
              </a:solidFill>
              <a:latin typeface="Times New Roman" panose="02020603050405020304" pitchFamily="18" charset="0"/>
              <a:cs typeface="Times New Roman" panose="02020603050405020304" pitchFamily="18" charset="0"/>
            </a:rPr>
            <a:t>các</a:t>
          </a:r>
          <a:r>
            <a:rPr lang="en-SG" sz="2800" i="1" dirty="0">
              <a:solidFill>
                <a:schemeClr val="tx1"/>
              </a:solidFill>
              <a:latin typeface="Times New Roman" panose="02020603050405020304" pitchFamily="18" charset="0"/>
              <a:cs typeface="Times New Roman" panose="02020603050405020304" pitchFamily="18" charset="0"/>
            </a:rPr>
            <a:t> </a:t>
          </a:r>
          <a:r>
            <a:rPr lang="en-SG" sz="2800" i="1" dirty="0" err="1">
              <a:solidFill>
                <a:schemeClr val="tx1"/>
              </a:solidFill>
              <a:latin typeface="Times New Roman" panose="02020603050405020304" pitchFamily="18" charset="0"/>
              <a:cs typeface="Times New Roman" panose="02020603050405020304" pitchFamily="18" charset="0"/>
            </a:rPr>
            <a:t>tầng</a:t>
          </a:r>
          <a:r>
            <a:rPr lang="en-SG" sz="2800" i="1" dirty="0">
              <a:solidFill>
                <a:schemeClr val="tx1"/>
              </a:solidFill>
              <a:latin typeface="Times New Roman" panose="02020603050405020304" pitchFamily="18" charset="0"/>
              <a:cs typeface="Times New Roman" panose="02020603050405020304" pitchFamily="18" charset="0"/>
            </a:rPr>
            <a:t> </a:t>
          </a:r>
          <a:r>
            <a:rPr lang="en-SG" sz="2800" i="1" dirty="0" err="1">
              <a:solidFill>
                <a:schemeClr val="tx1"/>
              </a:solidFill>
              <a:latin typeface="Times New Roman" panose="02020603050405020304" pitchFamily="18" charset="0"/>
              <a:cs typeface="Times New Roman" panose="02020603050405020304" pitchFamily="18" charset="0"/>
            </a:rPr>
            <a:t>lớp</a:t>
          </a:r>
          <a:r>
            <a:rPr lang="en-SG" sz="2800" i="1" dirty="0">
              <a:solidFill>
                <a:schemeClr val="tx1"/>
              </a:solidFill>
              <a:latin typeface="Times New Roman" panose="02020603050405020304" pitchFamily="18" charset="0"/>
              <a:cs typeface="Times New Roman" panose="02020603050405020304" pitchFamily="18" charset="0"/>
            </a:rPr>
            <a:t> </a:t>
          </a:r>
          <a:r>
            <a:rPr lang="en-SG" sz="2800" i="1" dirty="0" err="1">
              <a:solidFill>
                <a:schemeClr val="tx1"/>
              </a:solidFill>
              <a:latin typeface="Times New Roman" panose="02020603050405020304" pitchFamily="18" charset="0"/>
              <a:cs typeface="Times New Roman" panose="02020603050405020304" pitchFamily="18" charset="0"/>
            </a:rPr>
            <a:t>lao</a:t>
          </a:r>
          <a:r>
            <a:rPr lang="en-SG" sz="2800" i="1" dirty="0">
              <a:solidFill>
                <a:schemeClr val="tx1"/>
              </a:solidFill>
              <a:latin typeface="Times New Roman" panose="02020603050405020304" pitchFamily="18" charset="0"/>
              <a:cs typeface="Times New Roman" panose="02020603050405020304" pitchFamily="18" charset="0"/>
            </a:rPr>
            <a:t> </a:t>
          </a:r>
          <a:r>
            <a:rPr lang="en-SG" sz="2800" i="1" dirty="0" err="1">
              <a:solidFill>
                <a:schemeClr val="tx1"/>
              </a:solidFill>
              <a:latin typeface="Times New Roman" panose="02020603050405020304" pitchFamily="18" charset="0"/>
              <a:cs typeface="Times New Roman" panose="02020603050405020304" pitchFamily="18" charset="0"/>
            </a:rPr>
            <a:t>động</a:t>
          </a:r>
          <a:r>
            <a:rPr lang="en-SG" sz="2800" i="1" dirty="0">
              <a:solidFill>
                <a:schemeClr val="tx1"/>
              </a:solidFill>
              <a:latin typeface="Times New Roman" panose="02020603050405020304" pitchFamily="18" charset="0"/>
              <a:cs typeface="Times New Roman" panose="02020603050405020304" pitchFamily="18" charset="0"/>
            </a:rPr>
            <a:t> </a:t>
          </a:r>
          <a:r>
            <a:rPr lang="en-SG" sz="2800" i="1" dirty="0" err="1">
              <a:solidFill>
                <a:schemeClr val="tx1"/>
              </a:solidFill>
              <a:latin typeface="Times New Roman" panose="02020603050405020304" pitchFamily="18" charset="0"/>
              <a:cs typeface="Times New Roman" panose="02020603050405020304" pitchFamily="18" charset="0"/>
            </a:rPr>
            <a:t>khác</a:t>
          </a:r>
          <a:endParaRPr lang="en-SG" sz="2800" dirty="0">
            <a:solidFill>
              <a:schemeClr val="tx1"/>
            </a:solidFill>
            <a:latin typeface="Times New Roman" panose="02020603050405020304" pitchFamily="18" charset="0"/>
            <a:cs typeface="Times New Roman" panose="02020603050405020304" pitchFamily="18" charset="0"/>
          </a:endParaRPr>
        </a:p>
      </dgm:t>
    </dgm:pt>
    <dgm:pt modelId="{5C5B9788-8BD8-4B63-8C5E-9D1546822A27}" type="parTrans" cxnId="{B2EF74FC-3FF0-4C82-927D-DE54608B2622}">
      <dgm:prSet/>
      <dgm:spPr/>
      <dgm:t>
        <a:bodyPr/>
        <a:lstStyle/>
        <a:p>
          <a:endParaRPr lang="en-SG"/>
        </a:p>
      </dgm:t>
    </dgm:pt>
    <dgm:pt modelId="{1431E5B0-C20C-4A7F-ABE3-12DE83B67FC5}" type="sibTrans" cxnId="{B2EF74FC-3FF0-4C82-927D-DE54608B2622}">
      <dgm:prSet/>
      <dgm:spPr/>
      <dgm:t>
        <a:bodyPr/>
        <a:lstStyle/>
        <a:p>
          <a:endParaRPr lang="en-SG"/>
        </a:p>
      </dgm:t>
    </dgm:pt>
    <dgm:pt modelId="{DD59CB95-6510-4BAA-9EF7-36F0237E1A65}" type="pres">
      <dgm:prSet presAssocID="{7DEC03E8-C7A0-43BE-AE65-95E0E57B46EC}" presName="linear" presStyleCnt="0">
        <dgm:presLayoutVars>
          <dgm:dir/>
          <dgm:animLvl val="lvl"/>
          <dgm:resizeHandles val="exact"/>
        </dgm:presLayoutVars>
      </dgm:prSet>
      <dgm:spPr/>
    </dgm:pt>
    <dgm:pt modelId="{FA08734F-DAD3-4120-9155-8540CFDB68A2}" type="pres">
      <dgm:prSet presAssocID="{BAC20013-2EB4-46EA-A77F-6B907B3488A7}" presName="parentLin" presStyleCnt="0"/>
      <dgm:spPr/>
    </dgm:pt>
    <dgm:pt modelId="{FD7828D3-FEDE-4DBB-BC18-015D5812DFBE}" type="pres">
      <dgm:prSet presAssocID="{BAC20013-2EB4-46EA-A77F-6B907B3488A7}" presName="parentLeftMargin" presStyleLbl="node1" presStyleIdx="0" presStyleCnt="3"/>
      <dgm:spPr/>
    </dgm:pt>
    <dgm:pt modelId="{802EE6E5-CA42-480C-9264-D7656E1B4ED9}" type="pres">
      <dgm:prSet presAssocID="{BAC20013-2EB4-46EA-A77F-6B907B3488A7}" presName="parentText" presStyleLbl="node1" presStyleIdx="0" presStyleCnt="3" custScaleX="127192">
        <dgm:presLayoutVars>
          <dgm:chMax val="0"/>
          <dgm:bulletEnabled val="1"/>
        </dgm:presLayoutVars>
      </dgm:prSet>
      <dgm:spPr/>
    </dgm:pt>
    <dgm:pt modelId="{1FA823A3-B963-4069-9717-C91F7F19B02F}" type="pres">
      <dgm:prSet presAssocID="{BAC20013-2EB4-46EA-A77F-6B907B3488A7}" presName="negativeSpace" presStyleCnt="0"/>
      <dgm:spPr/>
    </dgm:pt>
    <dgm:pt modelId="{C87A210D-93B4-435F-B3D1-0C756B112F16}" type="pres">
      <dgm:prSet presAssocID="{BAC20013-2EB4-46EA-A77F-6B907B3488A7}" presName="childText" presStyleLbl="conFgAcc1" presStyleIdx="0" presStyleCnt="3">
        <dgm:presLayoutVars>
          <dgm:bulletEnabled val="1"/>
        </dgm:presLayoutVars>
      </dgm:prSet>
      <dgm:spPr/>
    </dgm:pt>
    <dgm:pt modelId="{9A898079-B925-416C-BAA5-BA5ACA33B128}" type="pres">
      <dgm:prSet presAssocID="{4B5C5ABA-D1B1-4C8B-98CD-816CBF5DB798}" presName="spaceBetweenRectangles" presStyleCnt="0"/>
      <dgm:spPr/>
    </dgm:pt>
    <dgm:pt modelId="{FC3A33CD-C30F-4AF6-9E15-BF10F4072978}" type="pres">
      <dgm:prSet presAssocID="{0CC5CBDA-2E94-4FF5-9BDB-02A805504F01}" presName="parentLin" presStyleCnt="0"/>
      <dgm:spPr/>
    </dgm:pt>
    <dgm:pt modelId="{4ED5874D-B0CF-4C68-9A18-38E047D7FEBD}" type="pres">
      <dgm:prSet presAssocID="{0CC5CBDA-2E94-4FF5-9BDB-02A805504F01}" presName="parentLeftMargin" presStyleLbl="node1" presStyleIdx="0" presStyleCnt="3"/>
      <dgm:spPr/>
    </dgm:pt>
    <dgm:pt modelId="{CE2E6AD3-7D1C-4225-952F-5E633A18CD10}" type="pres">
      <dgm:prSet presAssocID="{0CC5CBDA-2E94-4FF5-9BDB-02A805504F01}" presName="parentText" presStyleLbl="node1" presStyleIdx="1" presStyleCnt="3" custScaleX="127448" custScaleY="127351">
        <dgm:presLayoutVars>
          <dgm:chMax val="0"/>
          <dgm:bulletEnabled val="1"/>
        </dgm:presLayoutVars>
      </dgm:prSet>
      <dgm:spPr/>
    </dgm:pt>
    <dgm:pt modelId="{C35663B8-3873-4642-B743-122DD6A1755F}" type="pres">
      <dgm:prSet presAssocID="{0CC5CBDA-2E94-4FF5-9BDB-02A805504F01}" presName="negativeSpace" presStyleCnt="0"/>
      <dgm:spPr/>
    </dgm:pt>
    <dgm:pt modelId="{E20CB34E-B84F-4924-9E3F-DAB49E575EB0}" type="pres">
      <dgm:prSet presAssocID="{0CC5CBDA-2E94-4FF5-9BDB-02A805504F01}" presName="childText" presStyleLbl="conFgAcc1" presStyleIdx="1" presStyleCnt="3">
        <dgm:presLayoutVars>
          <dgm:bulletEnabled val="1"/>
        </dgm:presLayoutVars>
      </dgm:prSet>
      <dgm:spPr/>
    </dgm:pt>
    <dgm:pt modelId="{82E57ADD-EC5F-44DB-9847-9A5C5CF3185E}" type="pres">
      <dgm:prSet presAssocID="{4B24710C-436E-40E7-A3CF-6DA26313E008}" presName="spaceBetweenRectangles" presStyleCnt="0"/>
      <dgm:spPr/>
    </dgm:pt>
    <dgm:pt modelId="{FCEC7CA6-C184-4E15-A67B-80B6EA35B8A0}" type="pres">
      <dgm:prSet presAssocID="{42E71F35-DF6C-4471-A754-5D1CE6185C70}" presName="parentLin" presStyleCnt="0"/>
      <dgm:spPr/>
    </dgm:pt>
    <dgm:pt modelId="{2CD88987-063A-4FCA-BC6F-447E67CB1573}" type="pres">
      <dgm:prSet presAssocID="{42E71F35-DF6C-4471-A754-5D1CE6185C70}" presName="parentLeftMargin" presStyleLbl="node1" presStyleIdx="1" presStyleCnt="3"/>
      <dgm:spPr/>
    </dgm:pt>
    <dgm:pt modelId="{F8191A6F-C1BE-4E96-AC7B-706620B28068}" type="pres">
      <dgm:prSet presAssocID="{42E71F35-DF6C-4471-A754-5D1CE6185C70}" presName="parentText" presStyleLbl="node1" presStyleIdx="2" presStyleCnt="3" custScaleX="126719">
        <dgm:presLayoutVars>
          <dgm:chMax val="0"/>
          <dgm:bulletEnabled val="1"/>
        </dgm:presLayoutVars>
      </dgm:prSet>
      <dgm:spPr/>
    </dgm:pt>
    <dgm:pt modelId="{5C5D47FF-241C-4E0C-A03F-8AC09A0CC541}" type="pres">
      <dgm:prSet presAssocID="{42E71F35-DF6C-4471-A754-5D1CE6185C70}" presName="negativeSpace" presStyleCnt="0"/>
      <dgm:spPr/>
    </dgm:pt>
    <dgm:pt modelId="{AF81E969-AD3A-4334-BF35-9235ED73C14B}" type="pres">
      <dgm:prSet presAssocID="{42E71F35-DF6C-4471-A754-5D1CE6185C70}" presName="childText" presStyleLbl="conFgAcc1" presStyleIdx="2" presStyleCnt="3">
        <dgm:presLayoutVars>
          <dgm:bulletEnabled val="1"/>
        </dgm:presLayoutVars>
      </dgm:prSet>
      <dgm:spPr/>
    </dgm:pt>
  </dgm:ptLst>
  <dgm:cxnLst>
    <dgm:cxn modelId="{A913D307-2B47-4197-BD77-1DE55B92DAF6}" type="presOf" srcId="{0CC5CBDA-2E94-4FF5-9BDB-02A805504F01}" destId="{CE2E6AD3-7D1C-4225-952F-5E633A18CD10}" srcOrd="1" destOrd="0" presId="urn:microsoft.com/office/officeart/2005/8/layout/list1"/>
    <dgm:cxn modelId="{36C42F13-30AD-4BE6-8FCB-8A87C528DD51}" srcId="{7DEC03E8-C7A0-43BE-AE65-95E0E57B46EC}" destId="{BAC20013-2EB4-46EA-A77F-6B907B3488A7}" srcOrd="0" destOrd="0" parTransId="{7CAD4B83-76CE-45D2-8D47-76BEC12EFFC5}" sibTransId="{4B5C5ABA-D1B1-4C8B-98CD-816CBF5DB798}"/>
    <dgm:cxn modelId="{5002E830-9F5A-43F3-A8E3-5C86F39F384A}" type="presOf" srcId="{42E71F35-DF6C-4471-A754-5D1CE6185C70}" destId="{2CD88987-063A-4FCA-BC6F-447E67CB1573}" srcOrd="0" destOrd="0" presId="urn:microsoft.com/office/officeart/2005/8/layout/list1"/>
    <dgm:cxn modelId="{96ECF435-3F27-47E3-B584-9723C49786AD}" srcId="{7DEC03E8-C7A0-43BE-AE65-95E0E57B46EC}" destId="{0CC5CBDA-2E94-4FF5-9BDB-02A805504F01}" srcOrd="1" destOrd="0" parTransId="{F2A29B29-66A4-4D04-9A52-7307672EDA02}" sibTransId="{4B24710C-436E-40E7-A3CF-6DA26313E008}"/>
    <dgm:cxn modelId="{11C19C54-D2AE-4E34-BB5A-79B08ACC7362}" type="presOf" srcId="{7DEC03E8-C7A0-43BE-AE65-95E0E57B46EC}" destId="{DD59CB95-6510-4BAA-9EF7-36F0237E1A65}" srcOrd="0" destOrd="0" presId="urn:microsoft.com/office/officeart/2005/8/layout/list1"/>
    <dgm:cxn modelId="{805D3F7E-7AF1-40A4-BCB9-9A10C507D528}" type="presOf" srcId="{42E71F35-DF6C-4471-A754-5D1CE6185C70}" destId="{F8191A6F-C1BE-4E96-AC7B-706620B28068}" srcOrd="1" destOrd="0" presId="urn:microsoft.com/office/officeart/2005/8/layout/list1"/>
    <dgm:cxn modelId="{EC9024A2-32B2-4B33-ACFF-B14D94788FF4}" type="presOf" srcId="{0CC5CBDA-2E94-4FF5-9BDB-02A805504F01}" destId="{4ED5874D-B0CF-4C68-9A18-38E047D7FEBD}" srcOrd="0" destOrd="0" presId="urn:microsoft.com/office/officeart/2005/8/layout/list1"/>
    <dgm:cxn modelId="{437470DC-3F9C-4818-8592-9CB4E452D3D0}" type="presOf" srcId="{BAC20013-2EB4-46EA-A77F-6B907B3488A7}" destId="{802EE6E5-CA42-480C-9264-D7656E1B4ED9}" srcOrd="1" destOrd="0" presId="urn:microsoft.com/office/officeart/2005/8/layout/list1"/>
    <dgm:cxn modelId="{9086E0E2-666E-476E-9CC8-8B362E2B965C}" type="presOf" srcId="{BAC20013-2EB4-46EA-A77F-6B907B3488A7}" destId="{FD7828D3-FEDE-4DBB-BC18-015D5812DFBE}" srcOrd="0" destOrd="0" presId="urn:microsoft.com/office/officeart/2005/8/layout/list1"/>
    <dgm:cxn modelId="{B2EF74FC-3FF0-4C82-927D-DE54608B2622}" srcId="{7DEC03E8-C7A0-43BE-AE65-95E0E57B46EC}" destId="{42E71F35-DF6C-4471-A754-5D1CE6185C70}" srcOrd="2" destOrd="0" parTransId="{5C5B9788-8BD8-4B63-8C5E-9D1546822A27}" sibTransId="{1431E5B0-C20C-4A7F-ABE3-12DE83B67FC5}"/>
    <dgm:cxn modelId="{A6D80FC1-A1CF-40AA-AD4A-6BD915802DA1}" type="presParOf" srcId="{DD59CB95-6510-4BAA-9EF7-36F0237E1A65}" destId="{FA08734F-DAD3-4120-9155-8540CFDB68A2}" srcOrd="0" destOrd="0" presId="urn:microsoft.com/office/officeart/2005/8/layout/list1"/>
    <dgm:cxn modelId="{EE574EEB-1CD6-4B0A-B444-49B2642484A7}" type="presParOf" srcId="{FA08734F-DAD3-4120-9155-8540CFDB68A2}" destId="{FD7828D3-FEDE-4DBB-BC18-015D5812DFBE}" srcOrd="0" destOrd="0" presId="urn:microsoft.com/office/officeart/2005/8/layout/list1"/>
    <dgm:cxn modelId="{693ACAF4-596D-4AF8-90C4-D66FF4D1BDC4}" type="presParOf" srcId="{FA08734F-DAD3-4120-9155-8540CFDB68A2}" destId="{802EE6E5-CA42-480C-9264-D7656E1B4ED9}" srcOrd="1" destOrd="0" presId="urn:microsoft.com/office/officeart/2005/8/layout/list1"/>
    <dgm:cxn modelId="{F164E2FC-32B2-4125-B86B-A4E1F5AFD021}" type="presParOf" srcId="{DD59CB95-6510-4BAA-9EF7-36F0237E1A65}" destId="{1FA823A3-B963-4069-9717-C91F7F19B02F}" srcOrd="1" destOrd="0" presId="urn:microsoft.com/office/officeart/2005/8/layout/list1"/>
    <dgm:cxn modelId="{24389E37-0E01-44F8-BCED-404318EF4066}" type="presParOf" srcId="{DD59CB95-6510-4BAA-9EF7-36F0237E1A65}" destId="{C87A210D-93B4-435F-B3D1-0C756B112F16}" srcOrd="2" destOrd="0" presId="urn:microsoft.com/office/officeart/2005/8/layout/list1"/>
    <dgm:cxn modelId="{603C8A4B-EC3D-4ACB-92E8-F5F9AD28FA1A}" type="presParOf" srcId="{DD59CB95-6510-4BAA-9EF7-36F0237E1A65}" destId="{9A898079-B925-416C-BAA5-BA5ACA33B128}" srcOrd="3" destOrd="0" presId="urn:microsoft.com/office/officeart/2005/8/layout/list1"/>
    <dgm:cxn modelId="{CF192A5D-0DE0-4A38-8425-511D22220463}" type="presParOf" srcId="{DD59CB95-6510-4BAA-9EF7-36F0237E1A65}" destId="{FC3A33CD-C30F-4AF6-9E15-BF10F4072978}" srcOrd="4" destOrd="0" presId="urn:microsoft.com/office/officeart/2005/8/layout/list1"/>
    <dgm:cxn modelId="{C2315D6E-A2E6-4C58-89E6-9293C2FA176C}" type="presParOf" srcId="{FC3A33CD-C30F-4AF6-9E15-BF10F4072978}" destId="{4ED5874D-B0CF-4C68-9A18-38E047D7FEBD}" srcOrd="0" destOrd="0" presId="urn:microsoft.com/office/officeart/2005/8/layout/list1"/>
    <dgm:cxn modelId="{D5B80442-1220-4F0B-97AC-7BC262913BD0}" type="presParOf" srcId="{FC3A33CD-C30F-4AF6-9E15-BF10F4072978}" destId="{CE2E6AD3-7D1C-4225-952F-5E633A18CD10}" srcOrd="1" destOrd="0" presId="urn:microsoft.com/office/officeart/2005/8/layout/list1"/>
    <dgm:cxn modelId="{FBF52032-0210-4BB6-8738-C982E6C4F906}" type="presParOf" srcId="{DD59CB95-6510-4BAA-9EF7-36F0237E1A65}" destId="{C35663B8-3873-4642-B743-122DD6A1755F}" srcOrd="5" destOrd="0" presId="urn:microsoft.com/office/officeart/2005/8/layout/list1"/>
    <dgm:cxn modelId="{937AF60B-B326-4558-BF25-473473FDA67D}" type="presParOf" srcId="{DD59CB95-6510-4BAA-9EF7-36F0237E1A65}" destId="{E20CB34E-B84F-4924-9E3F-DAB49E575EB0}" srcOrd="6" destOrd="0" presId="urn:microsoft.com/office/officeart/2005/8/layout/list1"/>
    <dgm:cxn modelId="{EBA2A560-8A92-4B0D-9A5A-3F97D0A2C3D5}" type="presParOf" srcId="{DD59CB95-6510-4BAA-9EF7-36F0237E1A65}" destId="{82E57ADD-EC5F-44DB-9847-9A5C5CF3185E}" srcOrd="7" destOrd="0" presId="urn:microsoft.com/office/officeart/2005/8/layout/list1"/>
    <dgm:cxn modelId="{CCEBD337-330B-4600-9CA1-09E0AE60D154}" type="presParOf" srcId="{DD59CB95-6510-4BAA-9EF7-36F0237E1A65}" destId="{FCEC7CA6-C184-4E15-A67B-80B6EA35B8A0}" srcOrd="8" destOrd="0" presId="urn:microsoft.com/office/officeart/2005/8/layout/list1"/>
    <dgm:cxn modelId="{8A813CAD-F1D2-4A24-8E67-7EDB506BFCE0}" type="presParOf" srcId="{FCEC7CA6-C184-4E15-A67B-80B6EA35B8A0}" destId="{2CD88987-063A-4FCA-BC6F-447E67CB1573}" srcOrd="0" destOrd="0" presId="urn:microsoft.com/office/officeart/2005/8/layout/list1"/>
    <dgm:cxn modelId="{C77E5202-B80F-47EE-ACB2-60E3E549C537}" type="presParOf" srcId="{FCEC7CA6-C184-4E15-A67B-80B6EA35B8A0}" destId="{F8191A6F-C1BE-4E96-AC7B-706620B28068}" srcOrd="1" destOrd="0" presId="urn:microsoft.com/office/officeart/2005/8/layout/list1"/>
    <dgm:cxn modelId="{1A0145A2-329F-43FD-88E9-E93A335CB34A}" type="presParOf" srcId="{DD59CB95-6510-4BAA-9EF7-36F0237E1A65}" destId="{5C5D47FF-241C-4E0C-A03F-8AC09A0CC541}" srcOrd="9" destOrd="0" presId="urn:microsoft.com/office/officeart/2005/8/layout/list1"/>
    <dgm:cxn modelId="{685D7124-F2A5-4201-9704-6344FE80B368}" type="presParOf" srcId="{DD59CB95-6510-4BAA-9EF7-36F0237E1A65}" destId="{AF81E969-AD3A-4334-BF35-9235ED73C14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CDFA95A-57B5-4B4E-88C7-425FE92B7FE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SG"/>
        </a:p>
      </dgm:t>
    </dgm:pt>
    <dgm:pt modelId="{4F5602C3-491C-431F-8A7F-16F970A7FCAC}">
      <dgm:prSet phldrT="[Text]" custT="1"/>
      <dgm:spPr>
        <a:solidFill>
          <a:schemeClr val="accent4">
            <a:lumMod val="40000"/>
            <a:lumOff val="60000"/>
          </a:schemeClr>
        </a:solidFill>
      </dgm:spPr>
      <dgm:t>
        <a:bodyPr/>
        <a:lstStyle/>
        <a:p>
          <a:r>
            <a:rPr lang="en-SG" sz="2800" dirty="0" err="1">
              <a:solidFill>
                <a:schemeClr val="tx1"/>
              </a:solidFill>
              <a:latin typeface="Times New Roman" panose="02020603050405020304" pitchFamily="18" charset="0"/>
              <a:cs typeface="Times New Roman" panose="02020603050405020304" pitchFamily="18" charset="0"/>
            </a:rPr>
            <a:t>Mối</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quan</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hệ</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giữa</a:t>
          </a:r>
          <a:r>
            <a:rPr lang="en-SG" sz="2800" dirty="0">
              <a:solidFill>
                <a:schemeClr val="tx1"/>
              </a:solidFill>
              <a:latin typeface="Times New Roman" panose="02020603050405020304" pitchFamily="18" charset="0"/>
              <a:cs typeface="Times New Roman" panose="02020603050405020304" pitchFamily="18" charset="0"/>
            </a:rPr>
            <a:t> ĐCS </a:t>
          </a:r>
          <a:r>
            <a:rPr lang="en-SG" sz="2800" dirty="0" err="1">
              <a:solidFill>
                <a:schemeClr val="tx1"/>
              </a:solidFill>
              <a:latin typeface="Times New Roman" panose="02020603050405020304" pitchFamily="18" charset="0"/>
              <a:cs typeface="Times New Roman" panose="02020603050405020304" pitchFamily="18" charset="0"/>
            </a:rPr>
            <a:t>với</a:t>
          </a:r>
          <a:r>
            <a:rPr lang="en-SG" sz="2800" dirty="0">
              <a:solidFill>
                <a:schemeClr val="tx1"/>
              </a:solidFill>
              <a:latin typeface="Times New Roman" panose="02020603050405020304" pitchFamily="18" charset="0"/>
              <a:cs typeface="Times New Roman" panose="02020603050405020304" pitchFamily="18" charset="0"/>
            </a:rPr>
            <a:t> GCCN</a:t>
          </a:r>
        </a:p>
      </dgm:t>
    </dgm:pt>
    <dgm:pt modelId="{67ECBF7A-91A8-4F44-A6CE-44DF7A3B65A2}" type="parTrans" cxnId="{3CECD910-7B81-4106-AC00-43F4743C7773}">
      <dgm:prSet/>
      <dgm:spPr/>
      <dgm:t>
        <a:bodyPr/>
        <a:lstStyle/>
        <a:p>
          <a:endParaRPr lang="en-SG"/>
        </a:p>
      </dgm:t>
    </dgm:pt>
    <dgm:pt modelId="{A74EC784-8913-4407-9B6A-4F081C6E6FB8}" type="sibTrans" cxnId="{3CECD910-7B81-4106-AC00-43F4743C7773}">
      <dgm:prSet/>
      <dgm:spPr/>
      <dgm:t>
        <a:bodyPr/>
        <a:lstStyle/>
        <a:p>
          <a:endParaRPr lang="en-SG"/>
        </a:p>
      </dgm:t>
    </dgm:pt>
    <dgm:pt modelId="{98BA7063-540D-4590-BDFA-DF9807206303}">
      <dgm:prSet phldrT="[Text]" custT="1"/>
      <dgm:spPr>
        <a:solidFill>
          <a:srgbClr val="CBF698"/>
        </a:solidFill>
      </dgm:spPr>
      <dgm:t>
        <a:bodyPr/>
        <a:lstStyle/>
        <a:p>
          <a:r>
            <a:rPr lang="en-SG" sz="2800" dirty="0">
              <a:solidFill>
                <a:schemeClr val="tx1"/>
              </a:solidFill>
              <a:latin typeface="Times New Roman" panose="02020603050405020304" pitchFamily="18" charset="0"/>
              <a:cs typeface="Times New Roman" panose="02020603050405020304" pitchFamily="18" charset="0"/>
            </a:rPr>
            <a:t>- GCCN </a:t>
          </a:r>
          <a:r>
            <a:rPr lang="en-SG" sz="2800" dirty="0" err="1">
              <a:solidFill>
                <a:schemeClr val="tx1"/>
              </a:solidFill>
              <a:latin typeface="Times New Roman" panose="02020603050405020304" pitchFamily="18" charset="0"/>
              <a:cs typeface="Times New Roman" panose="02020603050405020304" pitchFamily="18" charset="0"/>
            </a:rPr>
            <a:t>là</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cơ</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sở</a:t>
          </a:r>
          <a:r>
            <a:rPr lang="en-SG" sz="2800" dirty="0">
              <a:solidFill>
                <a:schemeClr val="tx1"/>
              </a:solidFill>
              <a:latin typeface="Times New Roman" panose="02020603050405020304" pitchFamily="18" charset="0"/>
              <a:cs typeface="Times New Roman" panose="02020603050405020304" pitchFamily="18" charset="0"/>
            </a:rPr>
            <a:t> XH, </a:t>
          </a:r>
          <a:r>
            <a:rPr lang="en-SG" sz="2800" dirty="0" err="1">
              <a:solidFill>
                <a:schemeClr val="tx1"/>
              </a:solidFill>
              <a:latin typeface="Times New Roman" panose="02020603050405020304" pitchFamily="18" charset="0"/>
              <a:cs typeface="Times New Roman" panose="02020603050405020304" pitchFamily="18" charset="0"/>
            </a:rPr>
            <a:t>là</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nguồn</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bổ</a:t>
          </a:r>
          <a:r>
            <a:rPr lang="en-SG" sz="2800" dirty="0">
              <a:solidFill>
                <a:schemeClr val="tx1"/>
              </a:solidFill>
              <a:latin typeface="Times New Roman" panose="02020603050405020304" pitchFamily="18" charset="0"/>
              <a:cs typeface="Times New Roman" panose="02020603050405020304" pitchFamily="18" charset="0"/>
            </a:rPr>
            <a:t> sung </a:t>
          </a:r>
          <a:r>
            <a:rPr lang="en-SG" sz="2800" dirty="0" err="1">
              <a:solidFill>
                <a:schemeClr val="tx1"/>
              </a:solidFill>
              <a:latin typeface="Times New Roman" panose="02020603050405020304" pitchFamily="18" charset="0"/>
              <a:cs typeface="Times New Roman" panose="02020603050405020304" pitchFamily="18" charset="0"/>
            </a:rPr>
            <a:t>cho</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Đảng</a:t>
          </a:r>
          <a:endParaRPr lang="en-SG" sz="2800" dirty="0">
            <a:solidFill>
              <a:schemeClr val="tx1"/>
            </a:solidFill>
            <a:latin typeface="Times New Roman" panose="02020603050405020304" pitchFamily="18" charset="0"/>
            <a:cs typeface="Times New Roman" panose="02020603050405020304" pitchFamily="18" charset="0"/>
          </a:endParaRPr>
        </a:p>
      </dgm:t>
    </dgm:pt>
    <dgm:pt modelId="{B63463C5-DD09-4787-9788-4CBA607B66F3}" type="parTrans" cxnId="{66D57CB8-050E-4201-B3C7-27FC7E2F9933}">
      <dgm:prSet/>
      <dgm:spPr/>
      <dgm:t>
        <a:bodyPr/>
        <a:lstStyle/>
        <a:p>
          <a:endParaRPr lang="en-SG"/>
        </a:p>
      </dgm:t>
    </dgm:pt>
    <dgm:pt modelId="{2B16FBDC-9487-45DF-ADEE-23BB56586432}" type="sibTrans" cxnId="{66D57CB8-050E-4201-B3C7-27FC7E2F9933}">
      <dgm:prSet/>
      <dgm:spPr/>
      <dgm:t>
        <a:bodyPr/>
        <a:lstStyle/>
        <a:p>
          <a:endParaRPr lang="en-SG"/>
        </a:p>
      </dgm:t>
    </dgm:pt>
    <dgm:pt modelId="{24B01A53-857D-4B3B-83B4-95994514A18F}">
      <dgm:prSet custT="1"/>
      <dgm:spPr>
        <a:solidFill>
          <a:srgbClr val="CBF698"/>
        </a:solidFill>
      </dgm:spPr>
      <dgm:t>
        <a:bodyPr/>
        <a:lstStyle/>
        <a:p>
          <a:r>
            <a:rPr lang="en-SG" sz="2800" dirty="0">
              <a:solidFill>
                <a:schemeClr val="tx1"/>
              </a:solidFill>
              <a:latin typeface="Times New Roman" panose="02020603050405020304" pitchFamily="18" charset="0"/>
              <a:cs typeface="Times New Roman" panose="02020603050405020304" pitchFamily="18" charset="0"/>
            </a:rPr>
            <a:t>- ĐCS </a:t>
          </a:r>
          <a:r>
            <a:rPr lang="en-SG" sz="2800" dirty="0" err="1">
              <a:solidFill>
                <a:schemeClr val="tx1"/>
              </a:solidFill>
              <a:latin typeface="Times New Roman" panose="02020603050405020304" pitchFamily="18" charset="0"/>
              <a:cs typeface="Times New Roman" panose="02020603050405020304" pitchFamily="18" charset="0"/>
            </a:rPr>
            <a:t>là</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nhân</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tố</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đảm</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bảo</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cho</a:t>
          </a:r>
          <a:r>
            <a:rPr lang="en-SG" sz="2800" dirty="0">
              <a:solidFill>
                <a:schemeClr val="tx1"/>
              </a:solidFill>
              <a:latin typeface="Times New Roman" panose="02020603050405020304" pitchFamily="18" charset="0"/>
              <a:cs typeface="Times New Roman" panose="02020603050405020304" pitchFamily="18" charset="0"/>
            </a:rPr>
            <a:t> GCCN </a:t>
          </a:r>
          <a:r>
            <a:rPr lang="en-SG" sz="2800" dirty="0" err="1">
              <a:solidFill>
                <a:schemeClr val="tx1"/>
              </a:solidFill>
              <a:latin typeface="Times New Roman" panose="02020603050405020304" pitchFamily="18" charset="0"/>
              <a:cs typeface="Times New Roman" panose="02020603050405020304" pitchFamily="18" charset="0"/>
            </a:rPr>
            <a:t>thực</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hiện</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thắng</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lợi</a:t>
          </a:r>
          <a:r>
            <a:rPr lang="en-SG" sz="2800" dirty="0">
              <a:solidFill>
                <a:schemeClr val="tx1"/>
              </a:solidFill>
              <a:latin typeface="Times New Roman" panose="02020603050405020304" pitchFamily="18" charset="0"/>
              <a:cs typeface="Times New Roman" panose="02020603050405020304" pitchFamily="18" charset="0"/>
            </a:rPr>
            <a:t> SMLS </a:t>
          </a:r>
          <a:r>
            <a:rPr lang="en-SG" sz="2800" dirty="0" err="1">
              <a:solidFill>
                <a:schemeClr val="tx1"/>
              </a:solidFill>
              <a:latin typeface="Times New Roman" panose="02020603050405020304" pitchFamily="18" charset="0"/>
              <a:cs typeface="Times New Roman" panose="02020603050405020304" pitchFamily="18" charset="0"/>
            </a:rPr>
            <a:t>của</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mình</a:t>
          </a:r>
          <a:endParaRPr lang="en-SG" sz="2800" dirty="0">
            <a:solidFill>
              <a:schemeClr val="tx1"/>
            </a:solidFill>
            <a:latin typeface="Times New Roman" panose="02020603050405020304" pitchFamily="18" charset="0"/>
            <a:cs typeface="Times New Roman" panose="02020603050405020304" pitchFamily="18" charset="0"/>
          </a:endParaRPr>
        </a:p>
      </dgm:t>
    </dgm:pt>
    <dgm:pt modelId="{0878117A-7467-4DFB-90B0-329A8705C965}" type="parTrans" cxnId="{7E78CA5D-7AE0-4940-B1CC-A612A799DD1E}">
      <dgm:prSet/>
      <dgm:spPr/>
      <dgm:t>
        <a:bodyPr/>
        <a:lstStyle/>
        <a:p>
          <a:endParaRPr lang="en-SG"/>
        </a:p>
      </dgm:t>
    </dgm:pt>
    <dgm:pt modelId="{CFF81E98-7F2C-45AD-8A91-12B8BE40305F}" type="sibTrans" cxnId="{7E78CA5D-7AE0-4940-B1CC-A612A799DD1E}">
      <dgm:prSet/>
      <dgm:spPr/>
      <dgm:t>
        <a:bodyPr/>
        <a:lstStyle/>
        <a:p>
          <a:endParaRPr lang="en-SG"/>
        </a:p>
      </dgm:t>
    </dgm:pt>
    <dgm:pt modelId="{C3EC9C82-6B9F-455A-805E-491DC87C95AD}">
      <dgm:prSet custT="1"/>
      <dgm:spPr>
        <a:solidFill>
          <a:schemeClr val="accent1">
            <a:lumMod val="40000"/>
            <a:lumOff val="60000"/>
          </a:schemeClr>
        </a:solidFill>
      </dgm:spPr>
      <dgm:t>
        <a:bodyPr/>
        <a:lstStyle/>
        <a:p>
          <a:r>
            <a:rPr lang="en-SG" sz="2800" dirty="0">
              <a:solidFill>
                <a:schemeClr val="tx1"/>
              </a:solidFill>
              <a:latin typeface="Times New Roman" panose="02020603050405020304" pitchFamily="18" charset="0"/>
              <a:cs typeface="Times New Roman" panose="02020603050405020304" pitchFamily="18" charset="0"/>
            </a:rPr>
            <a:t>ĐCS </a:t>
          </a:r>
          <a:r>
            <a:rPr lang="en-SG" sz="2800" dirty="0" err="1">
              <a:solidFill>
                <a:schemeClr val="tx1"/>
              </a:solidFill>
              <a:latin typeface="Times New Roman" panose="02020603050405020304" pitchFamily="18" charset="0"/>
              <a:cs typeface="Times New Roman" panose="02020603050405020304" pitchFamily="18" charset="0"/>
            </a:rPr>
            <a:t>là</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rgbClr val="FF0000"/>
              </a:solidFill>
              <a:latin typeface="Times New Roman" panose="02020603050405020304" pitchFamily="18" charset="0"/>
              <a:cs typeface="Times New Roman" panose="02020603050405020304" pitchFamily="18" charset="0"/>
            </a:rPr>
            <a:t>lãnh</a:t>
          </a:r>
          <a:r>
            <a:rPr lang="en-SG" sz="2800" dirty="0">
              <a:solidFill>
                <a:srgbClr val="FF0000"/>
              </a:solidFill>
              <a:latin typeface="Times New Roman" panose="02020603050405020304" pitchFamily="18" charset="0"/>
              <a:cs typeface="Times New Roman" panose="02020603050405020304" pitchFamily="18" charset="0"/>
            </a:rPr>
            <a:t> </a:t>
          </a:r>
          <a:r>
            <a:rPr lang="en-SG" sz="2800" dirty="0" err="1">
              <a:solidFill>
                <a:srgbClr val="FF0000"/>
              </a:solidFill>
              <a:latin typeface="Times New Roman" panose="02020603050405020304" pitchFamily="18" charset="0"/>
              <a:cs typeface="Times New Roman" panose="02020603050405020304" pitchFamily="18" charset="0"/>
            </a:rPr>
            <a:t>tụ</a:t>
          </a:r>
          <a:r>
            <a:rPr lang="en-SG" sz="2800" dirty="0">
              <a:solidFill>
                <a:srgbClr val="FF0000"/>
              </a:solidFill>
              <a:latin typeface="Times New Roman" panose="02020603050405020304" pitchFamily="18" charset="0"/>
              <a:cs typeface="Times New Roman" panose="02020603050405020304" pitchFamily="18" charset="0"/>
            </a:rPr>
            <a:t> </a:t>
          </a:r>
          <a:r>
            <a:rPr lang="en-SG" sz="2800" dirty="0" err="1">
              <a:solidFill>
                <a:srgbClr val="FF0000"/>
              </a:solidFill>
              <a:latin typeface="Times New Roman" panose="02020603050405020304" pitchFamily="18" charset="0"/>
              <a:cs typeface="Times New Roman" panose="02020603050405020304" pitchFamily="18" charset="0"/>
            </a:rPr>
            <a:t>chính</a:t>
          </a:r>
          <a:r>
            <a:rPr lang="en-SG" sz="2800" dirty="0">
              <a:solidFill>
                <a:srgbClr val="FF0000"/>
              </a:solidFill>
              <a:latin typeface="Times New Roman" panose="02020603050405020304" pitchFamily="18" charset="0"/>
              <a:cs typeface="Times New Roman" panose="02020603050405020304" pitchFamily="18" charset="0"/>
            </a:rPr>
            <a:t> </a:t>
          </a:r>
          <a:r>
            <a:rPr lang="en-SG" sz="2800" dirty="0" err="1">
              <a:solidFill>
                <a:srgbClr val="FF0000"/>
              </a:solidFill>
              <a:latin typeface="Times New Roman" panose="02020603050405020304" pitchFamily="18" charset="0"/>
              <a:cs typeface="Times New Roman" panose="02020603050405020304" pitchFamily="18" charset="0"/>
            </a:rPr>
            <a:t>trị</a:t>
          </a:r>
          <a:r>
            <a:rPr lang="en-SG" sz="2800" dirty="0">
              <a:solidFill>
                <a:srgbClr val="FF0000"/>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của</a:t>
          </a:r>
          <a:r>
            <a:rPr lang="en-SG" sz="2800" dirty="0">
              <a:solidFill>
                <a:schemeClr val="tx1"/>
              </a:solidFill>
              <a:latin typeface="Times New Roman" panose="02020603050405020304" pitchFamily="18" charset="0"/>
              <a:cs typeface="Times New Roman" panose="02020603050405020304" pitchFamily="18" charset="0"/>
            </a:rPr>
            <a:t> GCCN</a:t>
          </a:r>
        </a:p>
      </dgm:t>
    </dgm:pt>
    <dgm:pt modelId="{4972BF59-40E5-4CBE-9ABD-EF547A9C4550}" type="parTrans" cxnId="{456FEE5B-8998-4257-9B3D-41087086336D}">
      <dgm:prSet/>
      <dgm:spPr/>
      <dgm:t>
        <a:bodyPr/>
        <a:lstStyle/>
        <a:p>
          <a:endParaRPr lang="en-SG"/>
        </a:p>
      </dgm:t>
    </dgm:pt>
    <dgm:pt modelId="{4E448283-6045-45B2-976F-0E91AB73B219}" type="sibTrans" cxnId="{456FEE5B-8998-4257-9B3D-41087086336D}">
      <dgm:prSet/>
      <dgm:spPr/>
      <dgm:t>
        <a:bodyPr/>
        <a:lstStyle/>
        <a:p>
          <a:endParaRPr lang="en-SG"/>
        </a:p>
      </dgm:t>
    </dgm:pt>
    <dgm:pt modelId="{D2D05D03-444A-4C35-926D-9A5442383C53}">
      <dgm:prSet custT="1"/>
      <dgm:spPr>
        <a:solidFill>
          <a:schemeClr val="accent1">
            <a:lumMod val="40000"/>
            <a:lumOff val="60000"/>
          </a:schemeClr>
        </a:solidFill>
      </dgm:spPr>
      <dgm:t>
        <a:bodyPr/>
        <a:lstStyle/>
        <a:p>
          <a:pPr algn="ctr"/>
          <a:r>
            <a:rPr lang="en-SG" sz="2800" dirty="0">
              <a:solidFill>
                <a:schemeClr val="tx1"/>
              </a:solidFill>
              <a:latin typeface="Times New Roman" panose="02020603050405020304" pitchFamily="18" charset="0"/>
              <a:cs typeface="Times New Roman" panose="02020603050405020304" pitchFamily="18" charset="0"/>
            </a:rPr>
            <a:t>ĐCS </a:t>
          </a:r>
          <a:r>
            <a:rPr lang="en-SG" sz="2800" dirty="0" err="1">
              <a:solidFill>
                <a:schemeClr val="tx1"/>
              </a:solidFill>
              <a:latin typeface="Times New Roman" panose="02020603050405020304" pitchFamily="18" charset="0"/>
              <a:cs typeface="Times New Roman" panose="02020603050405020304" pitchFamily="18" charset="0"/>
            </a:rPr>
            <a:t>là</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rgbClr val="FF0000"/>
              </a:solidFill>
              <a:latin typeface="Times New Roman" panose="02020603050405020304" pitchFamily="18" charset="0"/>
              <a:cs typeface="Times New Roman" panose="02020603050405020304" pitchFamily="18" charset="0"/>
            </a:rPr>
            <a:t>đội</a:t>
          </a:r>
          <a:r>
            <a:rPr lang="en-SG" sz="2800" dirty="0">
              <a:solidFill>
                <a:srgbClr val="FF0000"/>
              </a:solidFill>
              <a:latin typeface="Times New Roman" panose="02020603050405020304" pitchFamily="18" charset="0"/>
              <a:cs typeface="Times New Roman" panose="02020603050405020304" pitchFamily="18" charset="0"/>
            </a:rPr>
            <a:t> </a:t>
          </a:r>
          <a:r>
            <a:rPr lang="en-SG" sz="2800" dirty="0" err="1">
              <a:solidFill>
                <a:srgbClr val="FF0000"/>
              </a:solidFill>
              <a:latin typeface="Times New Roman" panose="02020603050405020304" pitchFamily="18" charset="0"/>
              <a:cs typeface="Times New Roman" panose="02020603050405020304" pitchFamily="18" charset="0"/>
            </a:rPr>
            <a:t>tiền</a:t>
          </a:r>
          <a:r>
            <a:rPr lang="en-SG" sz="2800" dirty="0">
              <a:solidFill>
                <a:srgbClr val="FF0000"/>
              </a:solidFill>
              <a:latin typeface="Times New Roman" panose="02020603050405020304" pitchFamily="18" charset="0"/>
              <a:cs typeface="Times New Roman" panose="02020603050405020304" pitchFamily="18" charset="0"/>
            </a:rPr>
            <a:t> </a:t>
          </a:r>
          <a:r>
            <a:rPr lang="en-SG" sz="2800" dirty="0" err="1">
              <a:solidFill>
                <a:srgbClr val="FF0000"/>
              </a:solidFill>
              <a:latin typeface="Times New Roman" panose="02020603050405020304" pitchFamily="18" charset="0"/>
              <a:cs typeface="Times New Roman" panose="02020603050405020304" pitchFamily="18" charset="0"/>
            </a:rPr>
            <a:t>phong</a:t>
          </a:r>
          <a:r>
            <a:rPr lang="en-SG" sz="2800" dirty="0">
              <a:solidFill>
                <a:srgbClr val="FF0000"/>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của</a:t>
          </a:r>
          <a:r>
            <a:rPr lang="en-SG" sz="2800" dirty="0">
              <a:solidFill>
                <a:schemeClr val="tx1"/>
              </a:solidFill>
              <a:latin typeface="Times New Roman" panose="02020603050405020304" pitchFamily="18" charset="0"/>
              <a:cs typeface="Times New Roman" panose="02020603050405020304" pitchFamily="18" charset="0"/>
            </a:rPr>
            <a:t> GCCN</a:t>
          </a:r>
        </a:p>
      </dgm:t>
    </dgm:pt>
    <dgm:pt modelId="{BC4E7514-6B53-424B-B5DF-3974BF2E8F0F}" type="parTrans" cxnId="{CBC21FFA-DEB4-4D31-9F96-B5A4219471E9}">
      <dgm:prSet/>
      <dgm:spPr/>
      <dgm:t>
        <a:bodyPr/>
        <a:lstStyle/>
        <a:p>
          <a:endParaRPr lang="en-SG"/>
        </a:p>
      </dgm:t>
    </dgm:pt>
    <dgm:pt modelId="{98254C85-CBCD-4B9F-9B45-3B3DE3225187}" type="sibTrans" cxnId="{CBC21FFA-DEB4-4D31-9F96-B5A4219471E9}">
      <dgm:prSet/>
      <dgm:spPr/>
      <dgm:t>
        <a:bodyPr/>
        <a:lstStyle/>
        <a:p>
          <a:endParaRPr lang="en-SG"/>
        </a:p>
      </dgm:t>
    </dgm:pt>
    <dgm:pt modelId="{A59FD477-4A8A-4486-B37D-4CB709BA4CED}">
      <dgm:prSet custT="1"/>
      <dgm:spPr>
        <a:solidFill>
          <a:schemeClr val="accent1">
            <a:lumMod val="40000"/>
            <a:lumOff val="60000"/>
          </a:schemeClr>
        </a:solidFill>
      </dgm:spPr>
      <dgm:t>
        <a:bodyPr/>
        <a:lstStyle/>
        <a:p>
          <a:r>
            <a:rPr lang="en-SG" sz="2800" dirty="0">
              <a:solidFill>
                <a:schemeClr val="tx1"/>
              </a:solidFill>
              <a:latin typeface="Times New Roman" panose="02020603050405020304" pitchFamily="18" charset="0"/>
              <a:cs typeface="Times New Roman" panose="02020603050405020304" pitchFamily="18" charset="0"/>
            </a:rPr>
            <a:t>ĐCS </a:t>
          </a:r>
          <a:r>
            <a:rPr lang="en-SG" sz="2800" dirty="0" err="1">
              <a:solidFill>
                <a:schemeClr val="tx1"/>
              </a:solidFill>
              <a:latin typeface="Times New Roman" panose="02020603050405020304" pitchFamily="18" charset="0"/>
              <a:cs typeface="Times New Roman" panose="02020603050405020304" pitchFamily="18" charset="0"/>
            </a:rPr>
            <a:t>là</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rgbClr val="FF0000"/>
              </a:solidFill>
              <a:latin typeface="Times New Roman" panose="02020603050405020304" pitchFamily="18" charset="0"/>
              <a:cs typeface="Times New Roman" panose="02020603050405020304" pitchFamily="18" charset="0"/>
            </a:rPr>
            <a:t>bộ</a:t>
          </a:r>
          <a:r>
            <a:rPr lang="en-SG" sz="2800" dirty="0">
              <a:solidFill>
                <a:srgbClr val="FF0000"/>
              </a:solidFill>
              <a:latin typeface="Times New Roman" panose="02020603050405020304" pitchFamily="18" charset="0"/>
              <a:cs typeface="Times New Roman" panose="02020603050405020304" pitchFamily="18" charset="0"/>
            </a:rPr>
            <a:t> </a:t>
          </a:r>
          <a:r>
            <a:rPr lang="en-SG" sz="2800" dirty="0" err="1">
              <a:solidFill>
                <a:srgbClr val="FF0000"/>
              </a:solidFill>
              <a:latin typeface="Times New Roman" panose="02020603050405020304" pitchFamily="18" charset="0"/>
              <a:cs typeface="Times New Roman" panose="02020603050405020304" pitchFamily="18" charset="0"/>
            </a:rPr>
            <a:t>tham</a:t>
          </a:r>
          <a:r>
            <a:rPr lang="en-SG" sz="2800" dirty="0">
              <a:solidFill>
                <a:srgbClr val="FF0000"/>
              </a:solidFill>
              <a:latin typeface="Times New Roman" panose="02020603050405020304" pitchFamily="18" charset="0"/>
              <a:cs typeface="Times New Roman" panose="02020603050405020304" pitchFamily="18" charset="0"/>
            </a:rPr>
            <a:t> </a:t>
          </a:r>
          <a:r>
            <a:rPr lang="en-SG" sz="2800" dirty="0" err="1">
              <a:solidFill>
                <a:srgbClr val="FF0000"/>
              </a:solidFill>
              <a:latin typeface="Times New Roman" panose="02020603050405020304" pitchFamily="18" charset="0"/>
              <a:cs typeface="Times New Roman" panose="02020603050405020304" pitchFamily="18" charset="0"/>
            </a:rPr>
            <a:t>mưu</a:t>
          </a:r>
          <a:r>
            <a:rPr lang="en-SG" sz="2800" dirty="0">
              <a:solidFill>
                <a:srgbClr val="FF0000"/>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chiến</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đấu</a:t>
          </a:r>
          <a:r>
            <a:rPr lang="en-SG" sz="2800" dirty="0">
              <a:solidFill>
                <a:schemeClr val="tx1"/>
              </a:solidFill>
              <a:latin typeface="Times New Roman" panose="02020603050405020304" pitchFamily="18" charset="0"/>
              <a:cs typeface="Times New Roman" panose="02020603050405020304" pitchFamily="18" charset="0"/>
            </a:rPr>
            <a:t> </a:t>
          </a:r>
          <a:r>
            <a:rPr lang="en-SG" sz="2800" dirty="0" err="1">
              <a:solidFill>
                <a:schemeClr val="tx1"/>
              </a:solidFill>
              <a:latin typeface="Times New Roman" panose="02020603050405020304" pitchFamily="18" charset="0"/>
              <a:cs typeface="Times New Roman" panose="02020603050405020304" pitchFamily="18" charset="0"/>
            </a:rPr>
            <a:t>của</a:t>
          </a:r>
          <a:r>
            <a:rPr lang="en-SG" sz="2800" dirty="0">
              <a:solidFill>
                <a:schemeClr val="tx1"/>
              </a:solidFill>
              <a:latin typeface="Times New Roman" panose="02020603050405020304" pitchFamily="18" charset="0"/>
              <a:cs typeface="Times New Roman" panose="02020603050405020304" pitchFamily="18" charset="0"/>
            </a:rPr>
            <a:t> GCCN</a:t>
          </a:r>
        </a:p>
      </dgm:t>
    </dgm:pt>
    <dgm:pt modelId="{418893CA-0E25-41B0-B803-8B4C232319A8}" type="parTrans" cxnId="{B3342CEB-17C8-4621-B56C-D44A22B5DC8A}">
      <dgm:prSet/>
      <dgm:spPr/>
      <dgm:t>
        <a:bodyPr/>
        <a:lstStyle/>
        <a:p>
          <a:endParaRPr lang="en-SG"/>
        </a:p>
      </dgm:t>
    </dgm:pt>
    <dgm:pt modelId="{2AD44E09-BFA7-4B4F-B36E-D82A1C2EB37D}" type="sibTrans" cxnId="{B3342CEB-17C8-4621-B56C-D44A22B5DC8A}">
      <dgm:prSet/>
      <dgm:spPr/>
      <dgm:t>
        <a:bodyPr/>
        <a:lstStyle/>
        <a:p>
          <a:endParaRPr lang="en-SG"/>
        </a:p>
      </dgm:t>
    </dgm:pt>
    <dgm:pt modelId="{7448EC25-7157-4E5F-9019-782C38B383CF}" type="pres">
      <dgm:prSet presAssocID="{BCDFA95A-57B5-4B4E-88C7-425FE92B7FE0}" presName="hierChild1" presStyleCnt="0">
        <dgm:presLayoutVars>
          <dgm:orgChart val="1"/>
          <dgm:chPref val="1"/>
          <dgm:dir/>
          <dgm:animOne val="branch"/>
          <dgm:animLvl val="lvl"/>
          <dgm:resizeHandles/>
        </dgm:presLayoutVars>
      </dgm:prSet>
      <dgm:spPr/>
    </dgm:pt>
    <dgm:pt modelId="{4C80C74B-22B8-46FA-8984-63831C1CF56A}" type="pres">
      <dgm:prSet presAssocID="{4F5602C3-491C-431F-8A7F-16F970A7FCAC}" presName="hierRoot1" presStyleCnt="0">
        <dgm:presLayoutVars>
          <dgm:hierBranch val="init"/>
        </dgm:presLayoutVars>
      </dgm:prSet>
      <dgm:spPr/>
    </dgm:pt>
    <dgm:pt modelId="{EC5C06D6-D122-4A18-8D87-10881B398878}" type="pres">
      <dgm:prSet presAssocID="{4F5602C3-491C-431F-8A7F-16F970A7FCAC}" presName="rootComposite1" presStyleCnt="0"/>
      <dgm:spPr/>
    </dgm:pt>
    <dgm:pt modelId="{333FCA59-4579-483D-906E-40F7C17F27DF}" type="pres">
      <dgm:prSet presAssocID="{4F5602C3-491C-431F-8A7F-16F970A7FCAC}" presName="rootText1" presStyleLbl="node0" presStyleIdx="0" presStyleCnt="1" custScaleX="420638" custScaleY="153675">
        <dgm:presLayoutVars>
          <dgm:chPref val="3"/>
        </dgm:presLayoutVars>
      </dgm:prSet>
      <dgm:spPr/>
    </dgm:pt>
    <dgm:pt modelId="{4D3C8CC1-13C2-4C49-AAEF-137FB11393EA}" type="pres">
      <dgm:prSet presAssocID="{4F5602C3-491C-431F-8A7F-16F970A7FCAC}" presName="rootConnector1" presStyleLbl="node1" presStyleIdx="0" presStyleCnt="0"/>
      <dgm:spPr/>
    </dgm:pt>
    <dgm:pt modelId="{F57E1904-7CDF-4B22-8692-0B9C973CA012}" type="pres">
      <dgm:prSet presAssocID="{4F5602C3-491C-431F-8A7F-16F970A7FCAC}" presName="hierChild2" presStyleCnt="0"/>
      <dgm:spPr/>
    </dgm:pt>
    <dgm:pt modelId="{3BCE1680-2B43-4F60-BB26-4B836971C47E}" type="pres">
      <dgm:prSet presAssocID="{B63463C5-DD09-4787-9788-4CBA607B66F3}" presName="Name37" presStyleLbl="parChTrans1D2" presStyleIdx="0" presStyleCnt="2"/>
      <dgm:spPr/>
    </dgm:pt>
    <dgm:pt modelId="{0C6E0990-335A-4AF6-9909-493F95915668}" type="pres">
      <dgm:prSet presAssocID="{98BA7063-540D-4590-BDFA-DF9807206303}" presName="hierRoot2" presStyleCnt="0">
        <dgm:presLayoutVars>
          <dgm:hierBranch val="init"/>
        </dgm:presLayoutVars>
      </dgm:prSet>
      <dgm:spPr/>
    </dgm:pt>
    <dgm:pt modelId="{487CFA01-8D07-4D00-8732-E9817202E349}" type="pres">
      <dgm:prSet presAssocID="{98BA7063-540D-4590-BDFA-DF9807206303}" presName="rootComposite" presStyleCnt="0"/>
      <dgm:spPr/>
    </dgm:pt>
    <dgm:pt modelId="{993007D0-ED75-445C-BABA-D0B263BB5A1E}" type="pres">
      <dgm:prSet presAssocID="{98BA7063-540D-4590-BDFA-DF9807206303}" presName="rootText" presStyleLbl="node2" presStyleIdx="0" presStyleCnt="2" custScaleX="333264" custScaleY="271719" custLinFactX="-100000" custLinFactNeighborX="-104441" custLinFactNeighborY="13105">
        <dgm:presLayoutVars>
          <dgm:chPref val="3"/>
        </dgm:presLayoutVars>
      </dgm:prSet>
      <dgm:spPr/>
    </dgm:pt>
    <dgm:pt modelId="{D8E8F068-BF59-4548-8A40-5298E8757511}" type="pres">
      <dgm:prSet presAssocID="{98BA7063-540D-4590-BDFA-DF9807206303}" presName="rootConnector" presStyleLbl="node2" presStyleIdx="0" presStyleCnt="2"/>
      <dgm:spPr/>
    </dgm:pt>
    <dgm:pt modelId="{7E6FAA81-DC0B-4711-9DFC-7517CA2195EF}" type="pres">
      <dgm:prSet presAssocID="{98BA7063-540D-4590-BDFA-DF9807206303}" presName="hierChild4" presStyleCnt="0"/>
      <dgm:spPr/>
    </dgm:pt>
    <dgm:pt modelId="{CA816BE5-5A82-4CAC-AFCB-C721120C60F4}" type="pres">
      <dgm:prSet presAssocID="{98BA7063-540D-4590-BDFA-DF9807206303}" presName="hierChild5" presStyleCnt="0"/>
      <dgm:spPr/>
    </dgm:pt>
    <dgm:pt modelId="{E87B3BC5-D467-40BD-B570-3FC401AE79BE}" type="pres">
      <dgm:prSet presAssocID="{0878117A-7467-4DFB-90B0-329A8705C965}" presName="Name37" presStyleLbl="parChTrans1D2" presStyleIdx="1" presStyleCnt="2"/>
      <dgm:spPr/>
    </dgm:pt>
    <dgm:pt modelId="{B377878A-6CE3-4C16-B269-7FFF0716C899}" type="pres">
      <dgm:prSet presAssocID="{24B01A53-857D-4B3B-83B4-95994514A18F}" presName="hierRoot2" presStyleCnt="0">
        <dgm:presLayoutVars>
          <dgm:hierBranch val="init"/>
        </dgm:presLayoutVars>
      </dgm:prSet>
      <dgm:spPr/>
    </dgm:pt>
    <dgm:pt modelId="{A08703FF-C84F-4A0F-9390-DFEAFE8A40EA}" type="pres">
      <dgm:prSet presAssocID="{24B01A53-857D-4B3B-83B4-95994514A18F}" presName="rootComposite" presStyleCnt="0"/>
      <dgm:spPr/>
    </dgm:pt>
    <dgm:pt modelId="{90BEFDF5-D396-4A75-BE8A-5C2F13BF3937}" type="pres">
      <dgm:prSet presAssocID="{24B01A53-857D-4B3B-83B4-95994514A18F}" presName="rootText" presStyleLbl="node2" presStyleIdx="1" presStyleCnt="2" custScaleX="496122" custScaleY="162444">
        <dgm:presLayoutVars>
          <dgm:chPref val="3"/>
        </dgm:presLayoutVars>
      </dgm:prSet>
      <dgm:spPr/>
    </dgm:pt>
    <dgm:pt modelId="{5B7F3D11-7576-4532-9348-D076CBE706AB}" type="pres">
      <dgm:prSet presAssocID="{24B01A53-857D-4B3B-83B4-95994514A18F}" presName="rootConnector" presStyleLbl="node2" presStyleIdx="1" presStyleCnt="2"/>
      <dgm:spPr/>
    </dgm:pt>
    <dgm:pt modelId="{5F55C7C6-33CF-46BC-9CCF-037473EC4CBE}" type="pres">
      <dgm:prSet presAssocID="{24B01A53-857D-4B3B-83B4-95994514A18F}" presName="hierChild4" presStyleCnt="0"/>
      <dgm:spPr/>
    </dgm:pt>
    <dgm:pt modelId="{4BFB03E5-F6F2-49EC-BE11-F6C5AD6AE58F}" type="pres">
      <dgm:prSet presAssocID="{4972BF59-40E5-4CBE-9ABD-EF547A9C4550}" presName="Name37" presStyleLbl="parChTrans1D3" presStyleIdx="0" presStyleCnt="3"/>
      <dgm:spPr/>
    </dgm:pt>
    <dgm:pt modelId="{4F2A0863-718F-4CB3-A201-C8677D51108F}" type="pres">
      <dgm:prSet presAssocID="{C3EC9C82-6B9F-455A-805E-491DC87C95AD}" presName="hierRoot2" presStyleCnt="0">
        <dgm:presLayoutVars>
          <dgm:hierBranch val="init"/>
        </dgm:presLayoutVars>
      </dgm:prSet>
      <dgm:spPr/>
    </dgm:pt>
    <dgm:pt modelId="{879E10E3-3110-448B-B203-82B0B767BD0F}" type="pres">
      <dgm:prSet presAssocID="{C3EC9C82-6B9F-455A-805E-491DC87C95AD}" presName="rootComposite" presStyleCnt="0"/>
      <dgm:spPr/>
    </dgm:pt>
    <dgm:pt modelId="{5D4AA4E1-474A-4EB8-B9AF-9AD8AE3F4A8B}" type="pres">
      <dgm:prSet presAssocID="{C3EC9C82-6B9F-455A-805E-491DC87C95AD}" presName="rootText" presStyleLbl="node3" presStyleIdx="0" presStyleCnt="3" custScaleX="436952" custScaleY="111298" custLinFactNeighborX="-4242" custLinFactNeighborY="-2121">
        <dgm:presLayoutVars>
          <dgm:chPref val="3"/>
        </dgm:presLayoutVars>
      </dgm:prSet>
      <dgm:spPr/>
    </dgm:pt>
    <dgm:pt modelId="{EA0CF70B-79EA-4F11-A02A-3C80ACA351D4}" type="pres">
      <dgm:prSet presAssocID="{C3EC9C82-6B9F-455A-805E-491DC87C95AD}" presName="rootConnector" presStyleLbl="node3" presStyleIdx="0" presStyleCnt="3"/>
      <dgm:spPr/>
    </dgm:pt>
    <dgm:pt modelId="{03B4E88D-BB14-4C11-BB1C-3F8D1AB57D6B}" type="pres">
      <dgm:prSet presAssocID="{C3EC9C82-6B9F-455A-805E-491DC87C95AD}" presName="hierChild4" presStyleCnt="0"/>
      <dgm:spPr/>
    </dgm:pt>
    <dgm:pt modelId="{E23BA59D-637A-4827-8377-E4ABEE9C9ED2}" type="pres">
      <dgm:prSet presAssocID="{C3EC9C82-6B9F-455A-805E-491DC87C95AD}" presName="hierChild5" presStyleCnt="0"/>
      <dgm:spPr/>
    </dgm:pt>
    <dgm:pt modelId="{A969779B-87BC-4E3F-B4B9-47E6F13781B5}" type="pres">
      <dgm:prSet presAssocID="{418893CA-0E25-41B0-B803-8B4C232319A8}" presName="Name37" presStyleLbl="parChTrans1D3" presStyleIdx="1" presStyleCnt="3"/>
      <dgm:spPr/>
    </dgm:pt>
    <dgm:pt modelId="{379DA5DD-A06C-4D80-9DB1-E19C7D3E9D11}" type="pres">
      <dgm:prSet presAssocID="{A59FD477-4A8A-4486-B37D-4CB709BA4CED}" presName="hierRoot2" presStyleCnt="0">
        <dgm:presLayoutVars>
          <dgm:hierBranch val="init"/>
        </dgm:presLayoutVars>
      </dgm:prSet>
      <dgm:spPr/>
    </dgm:pt>
    <dgm:pt modelId="{900BFE5A-A779-4B79-BD6B-B88A4DD70149}" type="pres">
      <dgm:prSet presAssocID="{A59FD477-4A8A-4486-B37D-4CB709BA4CED}" presName="rootComposite" presStyleCnt="0"/>
      <dgm:spPr/>
    </dgm:pt>
    <dgm:pt modelId="{30E57C41-F7E9-45F6-880E-7FFD6ECD89C3}" type="pres">
      <dgm:prSet presAssocID="{A59FD477-4A8A-4486-B37D-4CB709BA4CED}" presName="rootText" presStyleLbl="node3" presStyleIdx="1" presStyleCnt="3" custScaleX="427629" custScaleY="113926">
        <dgm:presLayoutVars>
          <dgm:chPref val="3"/>
        </dgm:presLayoutVars>
      </dgm:prSet>
      <dgm:spPr/>
    </dgm:pt>
    <dgm:pt modelId="{0F3544CF-C139-4F2F-9BB5-7C2EF32EE281}" type="pres">
      <dgm:prSet presAssocID="{A59FD477-4A8A-4486-B37D-4CB709BA4CED}" presName="rootConnector" presStyleLbl="node3" presStyleIdx="1" presStyleCnt="3"/>
      <dgm:spPr/>
    </dgm:pt>
    <dgm:pt modelId="{13643D99-D0DD-4ABF-AE02-17BB67DBE36D}" type="pres">
      <dgm:prSet presAssocID="{A59FD477-4A8A-4486-B37D-4CB709BA4CED}" presName="hierChild4" presStyleCnt="0"/>
      <dgm:spPr/>
    </dgm:pt>
    <dgm:pt modelId="{79AF15FE-4775-45F9-88BD-016E1BCBFBCC}" type="pres">
      <dgm:prSet presAssocID="{A59FD477-4A8A-4486-B37D-4CB709BA4CED}" presName="hierChild5" presStyleCnt="0"/>
      <dgm:spPr/>
    </dgm:pt>
    <dgm:pt modelId="{C7A51978-0EC6-43C0-A2F9-F8D40575C8CD}" type="pres">
      <dgm:prSet presAssocID="{BC4E7514-6B53-424B-B5DF-3974BF2E8F0F}" presName="Name37" presStyleLbl="parChTrans1D3" presStyleIdx="2" presStyleCnt="3"/>
      <dgm:spPr/>
    </dgm:pt>
    <dgm:pt modelId="{BD6E4AFC-635C-4646-B46B-6E4E97A4CD55}" type="pres">
      <dgm:prSet presAssocID="{D2D05D03-444A-4C35-926D-9A5442383C53}" presName="hierRoot2" presStyleCnt="0">
        <dgm:presLayoutVars>
          <dgm:hierBranch val="init"/>
        </dgm:presLayoutVars>
      </dgm:prSet>
      <dgm:spPr/>
    </dgm:pt>
    <dgm:pt modelId="{A654E961-1E4D-4A1D-A78F-EC3E0B472938}" type="pres">
      <dgm:prSet presAssocID="{D2D05D03-444A-4C35-926D-9A5442383C53}" presName="rootComposite" presStyleCnt="0"/>
      <dgm:spPr/>
    </dgm:pt>
    <dgm:pt modelId="{3F055C3B-3EAF-4C0A-B9AA-857029D87AB2}" type="pres">
      <dgm:prSet presAssocID="{D2D05D03-444A-4C35-926D-9A5442383C53}" presName="rootText" presStyleLbl="node3" presStyleIdx="2" presStyleCnt="3" custScaleX="434996" custScaleY="127664">
        <dgm:presLayoutVars>
          <dgm:chPref val="3"/>
        </dgm:presLayoutVars>
      </dgm:prSet>
      <dgm:spPr/>
    </dgm:pt>
    <dgm:pt modelId="{ED686232-AC88-4322-843E-FFBFB3525B38}" type="pres">
      <dgm:prSet presAssocID="{D2D05D03-444A-4C35-926D-9A5442383C53}" presName="rootConnector" presStyleLbl="node3" presStyleIdx="2" presStyleCnt="3"/>
      <dgm:spPr/>
    </dgm:pt>
    <dgm:pt modelId="{7C0E1AEE-0671-4CCF-A7A9-591D69DD0BBD}" type="pres">
      <dgm:prSet presAssocID="{D2D05D03-444A-4C35-926D-9A5442383C53}" presName="hierChild4" presStyleCnt="0"/>
      <dgm:spPr/>
    </dgm:pt>
    <dgm:pt modelId="{0F006BB4-D33B-4694-91E2-9A7F163D60D1}" type="pres">
      <dgm:prSet presAssocID="{D2D05D03-444A-4C35-926D-9A5442383C53}" presName="hierChild5" presStyleCnt="0"/>
      <dgm:spPr/>
    </dgm:pt>
    <dgm:pt modelId="{435AB979-3079-4FBE-AE65-A7427EAE8EC6}" type="pres">
      <dgm:prSet presAssocID="{24B01A53-857D-4B3B-83B4-95994514A18F}" presName="hierChild5" presStyleCnt="0"/>
      <dgm:spPr/>
    </dgm:pt>
    <dgm:pt modelId="{FF13C05B-8548-46CD-A9AF-41396B771B39}" type="pres">
      <dgm:prSet presAssocID="{4F5602C3-491C-431F-8A7F-16F970A7FCAC}" presName="hierChild3" presStyleCnt="0"/>
      <dgm:spPr/>
    </dgm:pt>
  </dgm:ptLst>
  <dgm:cxnLst>
    <dgm:cxn modelId="{C961920B-3FBF-47AA-8685-AE90F469A7DB}" type="presOf" srcId="{98BA7063-540D-4590-BDFA-DF9807206303}" destId="{D8E8F068-BF59-4548-8A40-5298E8757511}" srcOrd="1" destOrd="0" presId="urn:microsoft.com/office/officeart/2005/8/layout/orgChart1"/>
    <dgm:cxn modelId="{3CECD910-7B81-4106-AC00-43F4743C7773}" srcId="{BCDFA95A-57B5-4B4E-88C7-425FE92B7FE0}" destId="{4F5602C3-491C-431F-8A7F-16F970A7FCAC}" srcOrd="0" destOrd="0" parTransId="{67ECBF7A-91A8-4F44-A6CE-44DF7A3B65A2}" sibTransId="{A74EC784-8913-4407-9B6A-4F081C6E6FB8}"/>
    <dgm:cxn modelId="{D6B22124-9A58-47A8-B699-EFD4695DE748}" type="presOf" srcId="{A59FD477-4A8A-4486-B37D-4CB709BA4CED}" destId="{0F3544CF-C139-4F2F-9BB5-7C2EF32EE281}" srcOrd="1" destOrd="0" presId="urn:microsoft.com/office/officeart/2005/8/layout/orgChart1"/>
    <dgm:cxn modelId="{8DA46835-FE20-48D1-9877-A9E7FBB8AA52}" type="presOf" srcId="{0878117A-7467-4DFB-90B0-329A8705C965}" destId="{E87B3BC5-D467-40BD-B570-3FC401AE79BE}" srcOrd="0" destOrd="0" presId="urn:microsoft.com/office/officeart/2005/8/layout/orgChart1"/>
    <dgm:cxn modelId="{456FEE5B-8998-4257-9B3D-41087086336D}" srcId="{24B01A53-857D-4B3B-83B4-95994514A18F}" destId="{C3EC9C82-6B9F-455A-805E-491DC87C95AD}" srcOrd="0" destOrd="0" parTransId="{4972BF59-40E5-4CBE-9ABD-EF547A9C4550}" sibTransId="{4E448283-6045-45B2-976F-0E91AB73B219}"/>
    <dgm:cxn modelId="{7E78CA5D-7AE0-4940-B1CC-A612A799DD1E}" srcId="{4F5602C3-491C-431F-8A7F-16F970A7FCAC}" destId="{24B01A53-857D-4B3B-83B4-95994514A18F}" srcOrd="1" destOrd="0" parTransId="{0878117A-7467-4DFB-90B0-329A8705C965}" sibTransId="{CFF81E98-7F2C-45AD-8A91-12B8BE40305F}"/>
    <dgm:cxn modelId="{A219DC44-FD81-4BC9-ADF5-74CDC87B6488}" type="presOf" srcId="{BC4E7514-6B53-424B-B5DF-3974BF2E8F0F}" destId="{C7A51978-0EC6-43C0-A2F9-F8D40575C8CD}" srcOrd="0" destOrd="0" presId="urn:microsoft.com/office/officeart/2005/8/layout/orgChart1"/>
    <dgm:cxn modelId="{0E483147-504E-4406-A503-126AECC4408B}" type="presOf" srcId="{24B01A53-857D-4B3B-83B4-95994514A18F}" destId="{5B7F3D11-7576-4532-9348-D076CBE706AB}" srcOrd="1" destOrd="0" presId="urn:microsoft.com/office/officeart/2005/8/layout/orgChart1"/>
    <dgm:cxn modelId="{657E444F-58FE-4C01-97A2-E152DD17476F}" type="presOf" srcId="{D2D05D03-444A-4C35-926D-9A5442383C53}" destId="{3F055C3B-3EAF-4C0A-B9AA-857029D87AB2}" srcOrd="0" destOrd="0" presId="urn:microsoft.com/office/officeart/2005/8/layout/orgChart1"/>
    <dgm:cxn modelId="{066D0672-67D1-4A7C-964E-A85EA0AC5B67}" type="presOf" srcId="{A59FD477-4A8A-4486-B37D-4CB709BA4CED}" destId="{30E57C41-F7E9-45F6-880E-7FFD6ECD89C3}" srcOrd="0" destOrd="0" presId="urn:microsoft.com/office/officeart/2005/8/layout/orgChart1"/>
    <dgm:cxn modelId="{CA1B7076-C10E-4126-BF94-6009713CDB5B}" type="presOf" srcId="{C3EC9C82-6B9F-455A-805E-491DC87C95AD}" destId="{EA0CF70B-79EA-4F11-A02A-3C80ACA351D4}" srcOrd="1" destOrd="0" presId="urn:microsoft.com/office/officeart/2005/8/layout/orgChart1"/>
    <dgm:cxn modelId="{140A237C-721F-41A3-8C73-28EC41F81993}" type="presOf" srcId="{418893CA-0E25-41B0-B803-8B4C232319A8}" destId="{A969779B-87BC-4E3F-B4B9-47E6F13781B5}" srcOrd="0" destOrd="0" presId="urn:microsoft.com/office/officeart/2005/8/layout/orgChart1"/>
    <dgm:cxn modelId="{1B560788-260D-4EB4-989B-18A83A570A27}" type="presOf" srcId="{BCDFA95A-57B5-4B4E-88C7-425FE92B7FE0}" destId="{7448EC25-7157-4E5F-9019-782C38B383CF}" srcOrd="0" destOrd="0" presId="urn:microsoft.com/office/officeart/2005/8/layout/orgChart1"/>
    <dgm:cxn modelId="{6C175998-26F4-472B-BD67-FC30D05EADA2}" type="presOf" srcId="{C3EC9C82-6B9F-455A-805E-491DC87C95AD}" destId="{5D4AA4E1-474A-4EB8-B9AF-9AD8AE3F4A8B}" srcOrd="0" destOrd="0" presId="urn:microsoft.com/office/officeart/2005/8/layout/orgChart1"/>
    <dgm:cxn modelId="{E6289E98-DD68-453C-8755-DEA4EB288498}" type="presOf" srcId="{24B01A53-857D-4B3B-83B4-95994514A18F}" destId="{90BEFDF5-D396-4A75-BE8A-5C2F13BF3937}" srcOrd="0" destOrd="0" presId="urn:microsoft.com/office/officeart/2005/8/layout/orgChart1"/>
    <dgm:cxn modelId="{5E45DD9C-6ADF-4380-9D52-6EE4FB96CB6E}" type="presOf" srcId="{98BA7063-540D-4590-BDFA-DF9807206303}" destId="{993007D0-ED75-445C-BABA-D0B263BB5A1E}" srcOrd="0" destOrd="0" presId="urn:microsoft.com/office/officeart/2005/8/layout/orgChart1"/>
    <dgm:cxn modelId="{A9F7259D-B1B7-4EA2-89D3-B5915643092E}" type="presOf" srcId="{4F5602C3-491C-431F-8A7F-16F970A7FCAC}" destId="{4D3C8CC1-13C2-4C49-AAEF-137FB11393EA}" srcOrd="1" destOrd="0" presId="urn:microsoft.com/office/officeart/2005/8/layout/orgChart1"/>
    <dgm:cxn modelId="{F3F0C8AA-1CBA-4C4A-92BA-3EC615362C08}" type="presOf" srcId="{4972BF59-40E5-4CBE-9ABD-EF547A9C4550}" destId="{4BFB03E5-F6F2-49EC-BE11-F6C5AD6AE58F}" srcOrd="0" destOrd="0" presId="urn:microsoft.com/office/officeart/2005/8/layout/orgChart1"/>
    <dgm:cxn modelId="{34DFC6AD-5DA4-4B2F-A883-B4726555F9E7}" type="presOf" srcId="{4F5602C3-491C-431F-8A7F-16F970A7FCAC}" destId="{333FCA59-4579-483D-906E-40F7C17F27DF}" srcOrd="0" destOrd="0" presId="urn:microsoft.com/office/officeart/2005/8/layout/orgChart1"/>
    <dgm:cxn modelId="{6ABBAEB5-9FBA-4021-A2C2-B6FECF18499F}" type="presOf" srcId="{B63463C5-DD09-4787-9788-4CBA607B66F3}" destId="{3BCE1680-2B43-4F60-BB26-4B836971C47E}" srcOrd="0" destOrd="0" presId="urn:microsoft.com/office/officeart/2005/8/layout/orgChart1"/>
    <dgm:cxn modelId="{66D57CB8-050E-4201-B3C7-27FC7E2F9933}" srcId="{4F5602C3-491C-431F-8A7F-16F970A7FCAC}" destId="{98BA7063-540D-4590-BDFA-DF9807206303}" srcOrd="0" destOrd="0" parTransId="{B63463C5-DD09-4787-9788-4CBA607B66F3}" sibTransId="{2B16FBDC-9487-45DF-ADEE-23BB56586432}"/>
    <dgm:cxn modelId="{51C08FD0-684C-4CEE-A158-109E25C21FD7}" type="presOf" srcId="{D2D05D03-444A-4C35-926D-9A5442383C53}" destId="{ED686232-AC88-4322-843E-FFBFB3525B38}" srcOrd="1" destOrd="0" presId="urn:microsoft.com/office/officeart/2005/8/layout/orgChart1"/>
    <dgm:cxn modelId="{B3342CEB-17C8-4621-B56C-D44A22B5DC8A}" srcId="{24B01A53-857D-4B3B-83B4-95994514A18F}" destId="{A59FD477-4A8A-4486-B37D-4CB709BA4CED}" srcOrd="1" destOrd="0" parTransId="{418893CA-0E25-41B0-B803-8B4C232319A8}" sibTransId="{2AD44E09-BFA7-4B4F-B36E-D82A1C2EB37D}"/>
    <dgm:cxn modelId="{CBC21FFA-DEB4-4D31-9F96-B5A4219471E9}" srcId="{24B01A53-857D-4B3B-83B4-95994514A18F}" destId="{D2D05D03-444A-4C35-926D-9A5442383C53}" srcOrd="2" destOrd="0" parTransId="{BC4E7514-6B53-424B-B5DF-3974BF2E8F0F}" sibTransId="{98254C85-CBCD-4B9F-9B45-3B3DE3225187}"/>
    <dgm:cxn modelId="{A2CC59D4-0478-4FC2-84BA-1702F0B96D2B}" type="presParOf" srcId="{7448EC25-7157-4E5F-9019-782C38B383CF}" destId="{4C80C74B-22B8-46FA-8984-63831C1CF56A}" srcOrd="0" destOrd="0" presId="urn:microsoft.com/office/officeart/2005/8/layout/orgChart1"/>
    <dgm:cxn modelId="{BC1DCA89-09F1-47F3-B9C0-31D5EFA0CF16}" type="presParOf" srcId="{4C80C74B-22B8-46FA-8984-63831C1CF56A}" destId="{EC5C06D6-D122-4A18-8D87-10881B398878}" srcOrd="0" destOrd="0" presId="urn:microsoft.com/office/officeart/2005/8/layout/orgChart1"/>
    <dgm:cxn modelId="{66ECC99C-9FD4-4FB3-85CD-FA7E8A54115E}" type="presParOf" srcId="{EC5C06D6-D122-4A18-8D87-10881B398878}" destId="{333FCA59-4579-483D-906E-40F7C17F27DF}" srcOrd="0" destOrd="0" presId="urn:microsoft.com/office/officeart/2005/8/layout/orgChart1"/>
    <dgm:cxn modelId="{180FCEBD-9960-4534-A90B-4DA188D329CC}" type="presParOf" srcId="{EC5C06D6-D122-4A18-8D87-10881B398878}" destId="{4D3C8CC1-13C2-4C49-AAEF-137FB11393EA}" srcOrd="1" destOrd="0" presId="urn:microsoft.com/office/officeart/2005/8/layout/orgChart1"/>
    <dgm:cxn modelId="{F232059A-73E5-4916-96DB-ED71E1B158E4}" type="presParOf" srcId="{4C80C74B-22B8-46FA-8984-63831C1CF56A}" destId="{F57E1904-7CDF-4B22-8692-0B9C973CA012}" srcOrd="1" destOrd="0" presId="urn:microsoft.com/office/officeart/2005/8/layout/orgChart1"/>
    <dgm:cxn modelId="{9827B5EC-5822-43D3-BD1A-E63D49A5B634}" type="presParOf" srcId="{F57E1904-7CDF-4B22-8692-0B9C973CA012}" destId="{3BCE1680-2B43-4F60-BB26-4B836971C47E}" srcOrd="0" destOrd="0" presId="urn:microsoft.com/office/officeart/2005/8/layout/orgChart1"/>
    <dgm:cxn modelId="{9F245DE4-80B9-4687-B817-B9E5F972A6F4}" type="presParOf" srcId="{F57E1904-7CDF-4B22-8692-0B9C973CA012}" destId="{0C6E0990-335A-4AF6-9909-493F95915668}" srcOrd="1" destOrd="0" presId="urn:microsoft.com/office/officeart/2005/8/layout/orgChart1"/>
    <dgm:cxn modelId="{B65D672A-417F-478E-9FC5-A018CD9EADE0}" type="presParOf" srcId="{0C6E0990-335A-4AF6-9909-493F95915668}" destId="{487CFA01-8D07-4D00-8732-E9817202E349}" srcOrd="0" destOrd="0" presId="urn:microsoft.com/office/officeart/2005/8/layout/orgChart1"/>
    <dgm:cxn modelId="{B7EACBD7-2152-4197-994F-55A8C5DEA71C}" type="presParOf" srcId="{487CFA01-8D07-4D00-8732-E9817202E349}" destId="{993007D0-ED75-445C-BABA-D0B263BB5A1E}" srcOrd="0" destOrd="0" presId="urn:microsoft.com/office/officeart/2005/8/layout/orgChart1"/>
    <dgm:cxn modelId="{F36F6A6B-E648-4D3E-8737-65D9573A1B30}" type="presParOf" srcId="{487CFA01-8D07-4D00-8732-E9817202E349}" destId="{D8E8F068-BF59-4548-8A40-5298E8757511}" srcOrd="1" destOrd="0" presId="urn:microsoft.com/office/officeart/2005/8/layout/orgChart1"/>
    <dgm:cxn modelId="{F600EC23-7DA3-4CDA-BA6F-7272118848CF}" type="presParOf" srcId="{0C6E0990-335A-4AF6-9909-493F95915668}" destId="{7E6FAA81-DC0B-4711-9DFC-7517CA2195EF}" srcOrd="1" destOrd="0" presId="urn:microsoft.com/office/officeart/2005/8/layout/orgChart1"/>
    <dgm:cxn modelId="{F436DB89-E828-4887-9C46-6DF5D850C544}" type="presParOf" srcId="{0C6E0990-335A-4AF6-9909-493F95915668}" destId="{CA816BE5-5A82-4CAC-AFCB-C721120C60F4}" srcOrd="2" destOrd="0" presId="urn:microsoft.com/office/officeart/2005/8/layout/orgChart1"/>
    <dgm:cxn modelId="{D71C38CE-912A-40B2-9D2F-3D30179F09CF}" type="presParOf" srcId="{F57E1904-7CDF-4B22-8692-0B9C973CA012}" destId="{E87B3BC5-D467-40BD-B570-3FC401AE79BE}" srcOrd="2" destOrd="0" presId="urn:microsoft.com/office/officeart/2005/8/layout/orgChart1"/>
    <dgm:cxn modelId="{249A5A6D-EA66-4AF1-8146-7442B3FFAC3D}" type="presParOf" srcId="{F57E1904-7CDF-4B22-8692-0B9C973CA012}" destId="{B377878A-6CE3-4C16-B269-7FFF0716C899}" srcOrd="3" destOrd="0" presId="urn:microsoft.com/office/officeart/2005/8/layout/orgChart1"/>
    <dgm:cxn modelId="{4EDC8B56-1DF9-4D10-9F39-6A53D07D7DE5}" type="presParOf" srcId="{B377878A-6CE3-4C16-B269-7FFF0716C899}" destId="{A08703FF-C84F-4A0F-9390-DFEAFE8A40EA}" srcOrd="0" destOrd="0" presId="urn:microsoft.com/office/officeart/2005/8/layout/orgChart1"/>
    <dgm:cxn modelId="{50187B35-8533-4C09-BE6C-6AB50A2B23F6}" type="presParOf" srcId="{A08703FF-C84F-4A0F-9390-DFEAFE8A40EA}" destId="{90BEFDF5-D396-4A75-BE8A-5C2F13BF3937}" srcOrd="0" destOrd="0" presId="urn:microsoft.com/office/officeart/2005/8/layout/orgChart1"/>
    <dgm:cxn modelId="{74FE5FB2-2B4F-43A0-8548-E797D0E4DDA0}" type="presParOf" srcId="{A08703FF-C84F-4A0F-9390-DFEAFE8A40EA}" destId="{5B7F3D11-7576-4532-9348-D076CBE706AB}" srcOrd="1" destOrd="0" presId="urn:microsoft.com/office/officeart/2005/8/layout/orgChart1"/>
    <dgm:cxn modelId="{A55C7206-2F93-4DC3-860B-07F96533EAF6}" type="presParOf" srcId="{B377878A-6CE3-4C16-B269-7FFF0716C899}" destId="{5F55C7C6-33CF-46BC-9CCF-037473EC4CBE}" srcOrd="1" destOrd="0" presId="urn:microsoft.com/office/officeart/2005/8/layout/orgChart1"/>
    <dgm:cxn modelId="{7DA78C7D-ACB0-4494-9A81-347AC8338B35}" type="presParOf" srcId="{5F55C7C6-33CF-46BC-9CCF-037473EC4CBE}" destId="{4BFB03E5-F6F2-49EC-BE11-F6C5AD6AE58F}" srcOrd="0" destOrd="0" presId="urn:microsoft.com/office/officeart/2005/8/layout/orgChart1"/>
    <dgm:cxn modelId="{05D3DBDB-CDC6-40E6-AFA8-07CD01ABA2A8}" type="presParOf" srcId="{5F55C7C6-33CF-46BC-9CCF-037473EC4CBE}" destId="{4F2A0863-718F-4CB3-A201-C8677D51108F}" srcOrd="1" destOrd="0" presId="urn:microsoft.com/office/officeart/2005/8/layout/orgChart1"/>
    <dgm:cxn modelId="{F144CF96-3AF6-4822-A211-73EBFDDAF6DD}" type="presParOf" srcId="{4F2A0863-718F-4CB3-A201-C8677D51108F}" destId="{879E10E3-3110-448B-B203-82B0B767BD0F}" srcOrd="0" destOrd="0" presId="urn:microsoft.com/office/officeart/2005/8/layout/orgChart1"/>
    <dgm:cxn modelId="{6897AB68-5C3B-4B4C-9492-4745887D9B54}" type="presParOf" srcId="{879E10E3-3110-448B-B203-82B0B767BD0F}" destId="{5D4AA4E1-474A-4EB8-B9AF-9AD8AE3F4A8B}" srcOrd="0" destOrd="0" presId="urn:microsoft.com/office/officeart/2005/8/layout/orgChart1"/>
    <dgm:cxn modelId="{28A86900-9FB0-40BF-BB81-D0F5A7581815}" type="presParOf" srcId="{879E10E3-3110-448B-B203-82B0B767BD0F}" destId="{EA0CF70B-79EA-4F11-A02A-3C80ACA351D4}" srcOrd="1" destOrd="0" presId="urn:microsoft.com/office/officeart/2005/8/layout/orgChart1"/>
    <dgm:cxn modelId="{3A648CE4-98AB-474E-AA94-48C11B7DA8AA}" type="presParOf" srcId="{4F2A0863-718F-4CB3-A201-C8677D51108F}" destId="{03B4E88D-BB14-4C11-BB1C-3F8D1AB57D6B}" srcOrd="1" destOrd="0" presId="urn:microsoft.com/office/officeart/2005/8/layout/orgChart1"/>
    <dgm:cxn modelId="{DC02520C-C987-4029-9D93-F1C7AAF27B41}" type="presParOf" srcId="{4F2A0863-718F-4CB3-A201-C8677D51108F}" destId="{E23BA59D-637A-4827-8377-E4ABEE9C9ED2}" srcOrd="2" destOrd="0" presId="urn:microsoft.com/office/officeart/2005/8/layout/orgChart1"/>
    <dgm:cxn modelId="{011B8E87-2AB0-4D4A-81F6-45DCAD52CE00}" type="presParOf" srcId="{5F55C7C6-33CF-46BC-9CCF-037473EC4CBE}" destId="{A969779B-87BC-4E3F-B4B9-47E6F13781B5}" srcOrd="2" destOrd="0" presId="urn:microsoft.com/office/officeart/2005/8/layout/orgChart1"/>
    <dgm:cxn modelId="{688FEC28-6DC4-45DD-B9C9-635994289AED}" type="presParOf" srcId="{5F55C7C6-33CF-46BC-9CCF-037473EC4CBE}" destId="{379DA5DD-A06C-4D80-9DB1-E19C7D3E9D11}" srcOrd="3" destOrd="0" presId="urn:microsoft.com/office/officeart/2005/8/layout/orgChart1"/>
    <dgm:cxn modelId="{812C85E0-6B25-49C9-917C-FB769A668F09}" type="presParOf" srcId="{379DA5DD-A06C-4D80-9DB1-E19C7D3E9D11}" destId="{900BFE5A-A779-4B79-BD6B-B88A4DD70149}" srcOrd="0" destOrd="0" presId="urn:microsoft.com/office/officeart/2005/8/layout/orgChart1"/>
    <dgm:cxn modelId="{60579441-8EF1-41A0-8620-BF4E328BDC9D}" type="presParOf" srcId="{900BFE5A-A779-4B79-BD6B-B88A4DD70149}" destId="{30E57C41-F7E9-45F6-880E-7FFD6ECD89C3}" srcOrd="0" destOrd="0" presId="urn:microsoft.com/office/officeart/2005/8/layout/orgChart1"/>
    <dgm:cxn modelId="{47D6D8A5-B9F2-4EEB-9EA0-E0D8BD89C4A1}" type="presParOf" srcId="{900BFE5A-A779-4B79-BD6B-B88A4DD70149}" destId="{0F3544CF-C139-4F2F-9BB5-7C2EF32EE281}" srcOrd="1" destOrd="0" presId="urn:microsoft.com/office/officeart/2005/8/layout/orgChart1"/>
    <dgm:cxn modelId="{18244EF0-0C6C-4DD7-9C87-B5AF2E5FE09F}" type="presParOf" srcId="{379DA5DD-A06C-4D80-9DB1-E19C7D3E9D11}" destId="{13643D99-D0DD-4ABF-AE02-17BB67DBE36D}" srcOrd="1" destOrd="0" presId="urn:microsoft.com/office/officeart/2005/8/layout/orgChart1"/>
    <dgm:cxn modelId="{59086F11-745A-464A-AA7C-C1B94C405514}" type="presParOf" srcId="{379DA5DD-A06C-4D80-9DB1-E19C7D3E9D11}" destId="{79AF15FE-4775-45F9-88BD-016E1BCBFBCC}" srcOrd="2" destOrd="0" presId="urn:microsoft.com/office/officeart/2005/8/layout/orgChart1"/>
    <dgm:cxn modelId="{882EE0A8-41ED-4CB9-A85B-91485008057D}" type="presParOf" srcId="{5F55C7C6-33CF-46BC-9CCF-037473EC4CBE}" destId="{C7A51978-0EC6-43C0-A2F9-F8D40575C8CD}" srcOrd="4" destOrd="0" presId="urn:microsoft.com/office/officeart/2005/8/layout/orgChart1"/>
    <dgm:cxn modelId="{08B0AC94-54B6-4647-88FA-EF65B5E6BC9A}" type="presParOf" srcId="{5F55C7C6-33CF-46BC-9CCF-037473EC4CBE}" destId="{BD6E4AFC-635C-4646-B46B-6E4E97A4CD55}" srcOrd="5" destOrd="0" presId="urn:microsoft.com/office/officeart/2005/8/layout/orgChart1"/>
    <dgm:cxn modelId="{38986146-F638-4739-99DF-4151CD36DF47}" type="presParOf" srcId="{BD6E4AFC-635C-4646-B46B-6E4E97A4CD55}" destId="{A654E961-1E4D-4A1D-A78F-EC3E0B472938}" srcOrd="0" destOrd="0" presId="urn:microsoft.com/office/officeart/2005/8/layout/orgChart1"/>
    <dgm:cxn modelId="{60695624-63B8-47A7-8CEB-4FE5809C50D0}" type="presParOf" srcId="{A654E961-1E4D-4A1D-A78F-EC3E0B472938}" destId="{3F055C3B-3EAF-4C0A-B9AA-857029D87AB2}" srcOrd="0" destOrd="0" presId="urn:microsoft.com/office/officeart/2005/8/layout/orgChart1"/>
    <dgm:cxn modelId="{3DB20379-3AD5-4E17-966B-AABB020D1BDE}" type="presParOf" srcId="{A654E961-1E4D-4A1D-A78F-EC3E0B472938}" destId="{ED686232-AC88-4322-843E-FFBFB3525B38}" srcOrd="1" destOrd="0" presId="urn:microsoft.com/office/officeart/2005/8/layout/orgChart1"/>
    <dgm:cxn modelId="{290672E7-365B-495D-8A7F-0D4BF20FD876}" type="presParOf" srcId="{BD6E4AFC-635C-4646-B46B-6E4E97A4CD55}" destId="{7C0E1AEE-0671-4CCF-A7A9-591D69DD0BBD}" srcOrd="1" destOrd="0" presId="urn:microsoft.com/office/officeart/2005/8/layout/orgChart1"/>
    <dgm:cxn modelId="{5C3C1CAF-5E0B-4C87-B6FF-4D670431967B}" type="presParOf" srcId="{BD6E4AFC-635C-4646-B46B-6E4E97A4CD55}" destId="{0F006BB4-D33B-4694-91E2-9A7F163D60D1}" srcOrd="2" destOrd="0" presId="urn:microsoft.com/office/officeart/2005/8/layout/orgChart1"/>
    <dgm:cxn modelId="{C2E56E43-277B-4A57-8E80-70608E12DED9}" type="presParOf" srcId="{B377878A-6CE3-4C16-B269-7FFF0716C899}" destId="{435AB979-3079-4FBE-AE65-A7427EAE8EC6}" srcOrd="2" destOrd="0" presId="urn:microsoft.com/office/officeart/2005/8/layout/orgChart1"/>
    <dgm:cxn modelId="{8E6F3183-D13F-4510-A15D-45EB098AFDC4}" type="presParOf" srcId="{4C80C74B-22B8-46FA-8984-63831C1CF56A}" destId="{FF13C05B-8548-46CD-A9AF-41396B771B3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FFD2262-E97B-4D79-8E19-242173768A4C}"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SG"/>
        </a:p>
      </dgm:t>
    </dgm:pt>
    <dgm:pt modelId="{0B147A88-6850-4B93-A6C5-7742A384F211}">
      <dgm:prSet phldrT="[Text]" custT="1"/>
      <dgm:spPr>
        <a:solidFill>
          <a:srgbClr val="CBF69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SG" sz="3200" dirty="0">
              <a:solidFill>
                <a:schemeClr val="accent6">
                  <a:lumMod val="50000"/>
                </a:schemeClr>
              </a:solidFill>
              <a:latin typeface="Times New Roman" panose="02020603050405020304" pitchFamily="18" charset="0"/>
              <a:cs typeface="Times New Roman" panose="02020603050405020304" pitchFamily="18" charset="0"/>
            </a:rPr>
            <a:t>Ở </a:t>
          </a:r>
          <a:r>
            <a:rPr lang="en-SG" sz="3200" dirty="0" err="1">
              <a:solidFill>
                <a:schemeClr val="accent6">
                  <a:lumMod val="50000"/>
                </a:schemeClr>
              </a:solidFill>
              <a:latin typeface="Times New Roman" panose="02020603050405020304" pitchFamily="18" charset="0"/>
              <a:cs typeface="Times New Roman" panose="02020603050405020304" pitchFamily="18" charset="0"/>
            </a:rPr>
            <a:t>các</a:t>
          </a:r>
          <a:r>
            <a:rPr lang="en-SG" sz="3200" dirty="0">
              <a:solidFill>
                <a:schemeClr val="accent6">
                  <a:lumMod val="50000"/>
                </a:schemeClr>
              </a:solidFill>
              <a:latin typeface="Times New Roman" panose="02020603050405020304" pitchFamily="18" charset="0"/>
              <a:cs typeface="Times New Roman" panose="02020603050405020304" pitchFamily="18" charset="0"/>
            </a:rPr>
            <a:t> </a:t>
          </a:r>
          <a:r>
            <a:rPr lang="en-SG" sz="3200" dirty="0" err="1">
              <a:solidFill>
                <a:schemeClr val="accent6">
                  <a:lumMod val="50000"/>
                </a:schemeClr>
              </a:solidFill>
              <a:latin typeface="Times New Roman" panose="02020603050405020304" pitchFamily="18" charset="0"/>
              <a:cs typeface="Times New Roman" panose="02020603050405020304" pitchFamily="18" charset="0"/>
            </a:rPr>
            <a:t>nước</a:t>
          </a:r>
          <a:r>
            <a:rPr lang="en-SG" sz="3200" dirty="0">
              <a:solidFill>
                <a:schemeClr val="accent6">
                  <a:lumMod val="50000"/>
                </a:schemeClr>
              </a:solidFill>
              <a:latin typeface="Times New Roman" panose="02020603050405020304" pitchFamily="18" charset="0"/>
              <a:cs typeface="Times New Roman" panose="02020603050405020304" pitchFamily="18" charset="0"/>
            </a:rPr>
            <a:t> TBCN</a:t>
          </a:r>
          <a:endParaRPr lang="en-SG" sz="3200" dirty="0">
            <a:solidFill>
              <a:schemeClr val="accent6">
                <a:lumMod val="50000"/>
              </a:schemeClr>
            </a:solidFill>
          </a:endParaRPr>
        </a:p>
      </dgm:t>
    </dgm:pt>
    <dgm:pt modelId="{9157346C-DA10-4C35-AF88-46E97F98F3D5}" type="parTrans" cxnId="{79E8B50A-8537-4270-BE4F-42A614717390}">
      <dgm:prSet/>
      <dgm:spPr/>
      <dgm:t>
        <a:bodyPr/>
        <a:lstStyle/>
        <a:p>
          <a:endParaRPr lang="en-SG"/>
        </a:p>
      </dgm:t>
    </dgm:pt>
    <dgm:pt modelId="{D974346A-F5E9-4940-B77D-9EE1547F9007}" type="sibTrans" cxnId="{79E8B50A-8537-4270-BE4F-42A614717390}">
      <dgm:prSet/>
      <dgm:spPr/>
      <dgm:t>
        <a:bodyPr/>
        <a:lstStyle/>
        <a:p>
          <a:endParaRPr lang="en-SG"/>
        </a:p>
      </dgm:t>
    </dgm:pt>
    <dgm:pt modelId="{DBC9D327-B870-4E99-8F88-0FB610314AE7}">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SG" sz="2400" dirty="0" err="1">
              <a:latin typeface="Times New Roman" panose="02020603050405020304" pitchFamily="18" charset="0"/>
              <a:cs typeface="Times New Roman" panose="02020603050405020304" pitchFamily="18" charset="0"/>
            </a:rPr>
            <a:t>Mục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tiêu</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đấu</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tranh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trực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tiếp</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của</a:t>
          </a:r>
          <a:r>
            <a:rPr lang="en-SG" sz="2400" dirty="0">
              <a:latin typeface="Times New Roman" panose="02020603050405020304" pitchFamily="18" charset="0"/>
              <a:cs typeface="Times New Roman" panose="02020603050405020304" pitchFamily="18" charset="0"/>
            </a:rPr>
            <a:t> GCCN </a:t>
          </a:r>
          <a:r>
            <a:rPr lang="en-SG" sz="2400" dirty="0" err="1">
              <a:latin typeface="Times New Roman" panose="02020603050405020304" pitchFamily="18" charset="0"/>
              <a:cs typeface="Times New Roman" panose="02020603050405020304" pitchFamily="18" charset="0"/>
            </a:rPr>
            <a:t>và</a:t>
          </a:r>
          <a:r>
            <a:rPr lang="en-SG" sz="2400" dirty="0">
              <a:latin typeface="Times New Roman" panose="02020603050405020304" pitchFamily="18" charset="0"/>
              <a:cs typeface="Times New Roman" panose="02020603050405020304" pitchFamily="18" charset="0"/>
            </a:rPr>
            <a:t> NDLĐ </a:t>
          </a:r>
          <a:r>
            <a:rPr lang="en-SG" sz="2400" dirty="0" err="1">
              <a:latin typeface="Times New Roman" panose="02020603050405020304" pitchFamily="18" charset="0"/>
              <a:cs typeface="Times New Roman" panose="02020603050405020304" pitchFamily="18" charset="0"/>
            </a:rPr>
            <a:t>là</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chống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bất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công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bất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bình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đẳng</a:t>
          </a:r>
          <a:r>
            <a:rPr lang="en-SG" sz="2400" dirty="0">
              <a:latin typeface="Times New Roman" panose="02020603050405020304" pitchFamily="18" charset="0"/>
              <a:cs typeface="Times New Roman" panose="02020603050405020304" pitchFamily="18" charset="0"/>
            </a:rPr>
            <a:t> XH</a:t>
          </a:r>
          <a:endParaRPr lang="en-SG" sz="2400" dirty="0"/>
        </a:p>
      </dgm:t>
    </dgm:pt>
    <dgm:pt modelId="{BA645FA3-B61A-4B92-893A-6DDD82E30D92}" type="parTrans" cxnId="{3061B171-CDB7-4F7B-9F5A-058699B91F5C}">
      <dgm:prSet/>
      <dgm:spPr/>
      <dgm:t>
        <a:bodyPr/>
        <a:lstStyle/>
        <a:p>
          <a:endParaRPr lang="en-SG"/>
        </a:p>
      </dgm:t>
    </dgm:pt>
    <dgm:pt modelId="{3F60DCB0-D5D7-43AC-B5D6-6D5055A51B9B}" type="sibTrans" cxnId="{3061B171-CDB7-4F7B-9F5A-058699B91F5C}">
      <dgm:prSet/>
      <dgm:spPr/>
      <dgm:t>
        <a:bodyPr/>
        <a:lstStyle/>
        <a:p>
          <a:endParaRPr lang="en-SG"/>
        </a:p>
      </dgm:t>
    </dgm:pt>
    <dgm:pt modelId="{66E8106F-8CD7-4E3A-9982-51DE8361F3A7}">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SG" sz="2400" dirty="0" err="1">
              <a:latin typeface="Times New Roman" panose="02020603050405020304" pitchFamily="18" charset="0"/>
              <a:cs typeface="Times New Roman" panose="02020603050405020304" pitchFamily="18" charset="0"/>
            </a:rPr>
            <a:t>Mục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tiêu</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lâu</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dài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là</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giành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chính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quyền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về</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tay</a:t>
          </a:r>
          <a:r>
            <a:rPr lang="en-SG" sz="2400" dirty="0">
              <a:latin typeface="Times New Roman" panose="02020603050405020304" pitchFamily="18" charset="0"/>
              <a:cs typeface="Times New Roman" panose="02020603050405020304" pitchFamily="18" charset="0"/>
            </a:rPr>
            <a:t> GCCN </a:t>
          </a:r>
          <a:r>
            <a:rPr lang="en-SG" sz="2400" dirty="0" err="1">
              <a:latin typeface="Times New Roman" panose="02020603050405020304" pitchFamily="18" charset="0"/>
              <a:cs typeface="Times New Roman" panose="02020603050405020304" pitchFamily="18" charset="0"/>
            </a:rPr>
            <a:t>và</a:t>
          </a:r>
          <a:r>
            <a:rPr lang="en-SG" sz="2400" dirty="0">
              <a:latin typeface="Times New Roman" panose="02020603050405020304" pitchFamily="18" charset="0"/>
              <a:cs typeface="Times New Roman" panose="02020603050405020304" pitchFamily="18" charset="0"/>
            </a:rPr>
            <a:t> NDLĐ</a:t>
          </a:r>
          <a:endParaRPr lang="en-SG" sz="2400" dirty="0"/>
        </a:p>
      </dgm:t>
    </dgm:pt>
    <dgm:pt modelId="{32404FB0-9E3E-4670-A95C-1A6637C4D900}" type="parTrans" cxnId="{A55CCD93-FEA0-472C-8D89-920ED2D1DB36}">
      <dgm:prSet/>
      <dgm:spPr/>
      <dgm:t>
        <a:bodyPr/>
        <a:lstStyle/>
        <a:p>
          <a:endParaRPr lang="en-SG"/>
        </a:p>
      </dgm:t>
    </dgm:pt>
    <dgm:pt modelId="{3401708D-F143-4BE4-AAC9-2DC189C664C9}" type="sibTrans" cxnId="{A55CCD93-FEA0-472C-8D89-920ED2D1DB36}">
      <dgm:prSet/>
      <dgm:spPr/>
      <dgm:t>
        <a:bodyPr/>
        <a:lstStyle/>
        <a:p>
          <a:endParaRPr lang="en-SG"/>
        </a:p>
      </dgm:t>
    </dgm:pt>
    <dgm:pt modelId="{C3F3A366-5BF1-467B-B1AC-8B1555353F1F}">
      <dgm:prSet phldrT="[Text]" custT="1"/>
      <dgm:spPr>
        <a:solidFill>
          <a:srgbClr val="CBF698"/>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SG" sz="3200" dirty="0">
              <a:solidFill>
                <a:schemeClr val="accent6">
                  <a:lumMod val="50000"/>
                </a:schemeClr>
              </a:solidFill>
              <a:latin typeface="Times New Roman" panose="02020603050405020304" pitchFamily="18" charset="0"/>
              <a:cs typeface="Times New Roman" panose="02020603050405020304" pitchFamily="18" charset="0"/>
            </a:rPr>
            <a:t>Ở </a:t>
          </a:r>
          <a:r>
            <a:rPr lang="en-SG" sz="3200" dirty="0" err="1">
              <a:solidFill>
                <a:schemeClr val="accent6">
                  <a:lumMod val="50000"/>
                </a:schemeClr>
              </a:solidFill>
              <a:latin typeface="Times New Roman" panose="02020603050405020304" pitchFamily="18" charset="0"/>
              <a:cs typeface="Times New Roman" panose="02020603050405020304" pitchFamily="18" charset="0"/>
            </a:rPr>
            <a:t>các</a:t>
          </a:r>
          <a:r>
            <a:rPr lang="en-SG" sz="3200" dirty="0">
              <a:solidFill>
                <a:schemeClr val="accent6">
                  <a:lumMod val="50000"/>
                </a:schemeClr>
              </a:solidFill>
              <a:latin typeface="Times New Roman" panose="02020603050405020304" pitchFamily="18" charset="0"/>
              <a:cs typeface="Times New Roman" panose="02020603050405020304" pitchFamily="18" charset="0"/>
            </a:rPr>
            <a:t> </a:t>
          </a:r>
          <a:r>
            <a:rPr lang="en-SG" sz="3200" dirty="0" err="1">
              <a:solidFill>
                <a:schemeClr val="accent6">
                  <a:lumMod val="50000"/>
                </a:schemeClr>
              </a:solidFill>
              <a:latin typeface="Times New Roman" panose="02020603050405020304" pitchFamily="18" charset="0"/>
              <a:cs typeface="Times New Roman" panose="02020603050405020304" pitchFamily="18" charset="0"/>
            </a:rPr>
            <a:t>nước</a:t>
          </a:r>
          <a:r>
            <a:rPr lang="en-SG" sz="3200" dirty="0">
              <a:solidFill>
                <a:schemeClr val="accent6">
                  <a:lumMod val="50000"/>
                </a:schemeClr>
              </a:solidFill>
              <a:latin typeface="Times New Roman" panose="02020603050405020304" pitchFamily="18" charset="0"/>
              <a:cs typeface="Times New Roman" panose="02020603050405020304" pitchFamily="18" charset="0"/>
            </a:rPr>
            <a:t> XHCN</a:t>
          </a:r>
          <a:endParaRPr lang="en-SG" sz="3200" dirty="0">
            <a:solidFill>
              <a:schemeClr val="accent6">
                <a:lumMod val="50000"/>
              </a:schemeClr>
            </a:solidFill>
          </a:endParaRPr>
        </a:p>
      </dgm:t>
    </dgm:pt>
    <dgm:pt modelId="{867E5E3E-DEA5-4584-A8C0-94440F26283A}" type="parTrans" cxnId="{D71948B6-1650-4DBE-B272-E8B25FA0E6FC}">
      <dgm:prSet/>
      <dgm:spPr/>
      <dgm:t>
        <a:bodyPr/>
        <a:lstStyle/>
        <a:p>
          <a:endParaRPr lang="en-SG"/>
        </a:p>
      </dgm:t>
    </dgm:pt>
    <dgm:pt modelId="{98E8FE04-B7D0-4F46-8602-FB7ED0ABA610}" type="sibTrans" cxnId="{D71948B6-1650-4DBE-B272-E8B25FA0E6FC}">
      <dgm:prSet/>
      <dgm:spPr/>
      <dgm:t>
        <a:bodyPr/>
        <a:lstStyle/>
        <a:p>
          <a:endParaRPr lang="en-SG"/>
        </a:p>
      </dgm:t>
    </dgm:pt>
    <dgm:pt modelId="{7FB070AA-AEB7-4B10-95D3-C7368A7C4DC0}">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SG" sz="2400" dirty="0" err="1">
              <a:latin typeface="Times New Roman" panose="02020603050405020304" pitchFamily="18" charset="0"/>
              <a:cs typeface="Times New Roman" panose="02020603050405020304" pitchFamily="18" charset="0"/>
            </a:rPr>
            <a:t>Lãnh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đạo</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thành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công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sự</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nghiệp</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đổi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mới</a:t>
          </a:r>
          <a:r>
            <a:rPr lang="en-SG" sz="2400" dirty="0">
              <a:latin typeface="Times New Roman" panose="02020603050405020304" pitchFamily="18" charset="0"/>
              <a:cs typeface="Times New Roman" panose="02020603050405020304" pitchFamily="18" charset="0"/>
            </a:rPr>
            <a:t>.</a:t>
          </a:r>
        </a:p>
        <a:p>
          <a:pPr defTabSz="933450">
            <a:spcAft>
              <a:spcPct val="35000"/>
            </a:spcAft>
          </a:pPr>
          <a:endParaRPr lang="en-SG" sz="1100" dirty="0"/>
        </a:p>
      </dgm:t>
    </dgm:pt>
    <dgm:pt modelId="{45273B5C-3F2E-4B51-A0D8-5C867D359B1D}" type="parTrans" cxnId="{59E4985B-BFC9-4F12-95CB-A5F0FA5042D1}">
      <dgm:prSet/>
      <dgm:spPr/>
      <dgm:t>
        <a:bodyPr/>
        <a:lstStyle/>
        <a:p>
          <a:endParaRPr lang="en-SG"/>
        </a:p>
      </dgm:t>
    </dgm:pt>
    <dgm:pt modelId="{53A889DD-A200-4016-B900-A7235201994B}" type="sibTrans" cxnId="{59E4985B-BFC9-4F12-95CB-A5F0FA5042D1}">
      <dgm:prSet/>
      <dgm:spPr/>
      <dgm:t>
        <a:bodyPr/>
        <a:lstStyle/>
        <a:p>
          <a:endParaRPr lang="en-SG"/>
        </a:p>
      </dgm:t>
    </dgm:pt>
    <dgm:pt modelId="{FBAB396A-D298-47B7-B507-FE3E154E3525}">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SG" sz="2400" dirty="0" err="1">
              <a:latin typeface="Times New Roman" panose="02020603050405020304" pitchFamily="18" charset="0"/>
              <a:cs typeface="Times New Roman" panose="02020603050405020304" pitchFamily="18" charset="0"/>
            </a:rPr>
            <a:t>Xây</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dựng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Đảng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cầm</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quyền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vững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mạnh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thực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hiện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thành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công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sự</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nghiệp</a:t>
          </a:r>
          <a:r>
            <a:rPr lang="en-SG" sz="2400" dirty="0">
              <a:latin typeface="Times New Roman" panose="02020603050405020304" pitchFamily="18" charset="0"/>
              <a:cs typeface="Times New Roman" panose="02020603050405020304" pitchFamily="18" charset="0"/>
            </a:rPr>
            <a:t> CNH, HĐH</a:t>
          </a:r>
          <a:endParaRPr lang="en-SG" sz="1050" dirty="0"/>
        </a:p>
      </dgm:t>
    </dgm:pt>
    <dgm:pt modelId="{6DC2FF58-FDE8-4460-9DDA-C0F7B1B23984}" type="parTrans" cxnId="{A6F5066F-1AF8-4DA9-BFCB-D51B850B1D21}">
      <dgm:prSet/>
      <dgm:spPr/>
      <dgm:t>
        <a:bodyPr/>
        <a:lstStyle/>
        <a:p>
          <a:endParaRPr lang="en-SG"/>
        </a:p>
      </dgm:t>
    </dgm:pt>
    <dgm:pt modelId="{0D0D97BE-C82A-4EB4-99B1-49543EFB9935}" type="sibTrans" cxnId="{A6F5066F-1AF8-4DA9-BFCB-D51B850B1D21}">
      <dgm:prSet/>
      <dgm:spPr/>
      <dgm:t>
        <a:bodyPr/>
        <a:lstStyle/>
        <a:p>
          <a:endParaRPr lang="en-SG"/>
        </a:p>
      </dgm:t>
    </dgm:pt>
    <dgm:pt modelId="{3017BA25-D4DB-4974-AC95-08C8CCD7F2EA}" type="pres">
      <dgm:prSet presAssocID="{9FFD2262-E97B-4D79-8E19-242173768A4C}" presName="diagram" presStyleCnt="0">
        <dgm:presLayoutVars>
          <dgm:chPref val="1"/>
          <dgm:dir/>
          <dgm:animOne val="branch"/>
          <dgm:animLvl val="lvl"/>
          <dgm:resizeHandles/>
        </dgm:presLayoutVars>
      </dgm:prSet>
      <dgm:spPr/>
    </dgm:pt>
    <dgm:pt modelId="{40821377-9CB0-47F5-B3A6-226F38AC7565}" type="pres">
      <dgm:prSet presAssocID="{0B147A88-6850-4B93-A6C5-7742A384F211}" presName="root" presStyleCnt="0"/>
      <dgm:spPr/>
    </dgm:pt>
    <dgm:pt modelId="{27AC9ED5-50AB-4160-969E-A326D02AC5F0}" type="pres">
      <dgm:prSet presAssocID="{0B147A88-6850-4B93-A6C5-7742A384F211}" presName="rootComposite" presStyleCnt="0"/>
      <dgm:spPr/>
    </dgm:pt>
    <dgm:pt modelId="{57563F00-A6CC-4D49-AE17-8751E04FE3FF}" type="pres">
      <dgm:prSet presAssocID="{0B147A88-6850-4B93-A6C5-7742A384F211}" presName="rootText" presStyleLbl="node1" presStyleIdx="0" presStyleCnt="2" custScaleX="164656" custScaleY="43163" custLinFactNeighborX="-2497" custLinFactNeighborY="-168"/>
      <dgm:spPr/>
    </dgm:pt>
    <dgm:pt modelId="{43AC6AD9-EDE7-4561-9175-BD0265E343E7}" type="pres">
      <dgm:prSet presAssocID="{0B147A88-6850-4B93-A6C5-7742A384F211}" presName="rootConnector" presStyleLbl="node1" presStyleIdx="0" presStyleCnt="2"/>
      <dgm:spPr/>
    </dgm:pt>
    <dgm:pt modelId="{05F7A30E-7F4C-4CAA-86FE-1EF9B1336C0B}" type="pres">
      <dgm:prSet presAssocID="{0B147A88-6850-4B93-A6C5-7742A384F211}" presName="childShape" presStyleCnt="0"/>
      <dgm:spPr/>
    </dgm:pt>
    <dgm:pt modelId="{1B75A792-5DCB-4385-88EA-A7A8604B6C7D}" type="pres">
      <dgm:prSet presAssocID="{BA645FA3-B61A-4B92-893A-6DDD82E30D92}" presName="Name13" presStyleLbl="parChTrans1D2" presStyleIdx="0" presStyleCnt="4"/>
      <dgm:spPr/>
    </dgm:pt>
    <dgm:pt modelId="{B9CA709B-EA71-4D6A-AFDC-C6212786133B}" type="pres">
      <dgm:prSet presAssocID="{DBC9D327-B870-4E99-8F88-0FB610314AE7}" presName="childText" presStyleLbl="bgAcc1" presStyleIdx="0" presStyleCnt="4" custScaleX="198561">
        <dgm:presLayoutVars>
          <dgm:bulletEnabled val="1"/>
        </dgm:presLayoutVars>
      </dgm:prSet>
      <dgm:spPr/>
    </dgm:pt>
    <dgm:pt modelId="{572A8B95-CAFF-4A12-9154-DC1B4332D730}" type="pres">
      <dgm:prSet presAssocID="{32404FB0-9E3E-4670-A95C-1A6637C4D900}" presName="Name13" presStyleLbl="parChTrans1D2" presStyleIdx="1" presStyleCnt="4"/>
      <dgm:spPr/>
    </dgm:pt>
    <dgm:pt modelId="{8EF10192-8C41-4D80-843E-7EE5A51A1708}" type="pres">
      <dgm:prSet presAssocID="{66E8106F-8CD7-4E3A-9982-51DE8361F3A7}" presName="childText" presStyleLbl="bgAcc1" presStyleIdx="1" presStyleCnt="4" custScaleX="197327">
        <dgm:presLayoutVars>
          <dgm:bulletEnabled val="1"/>
        </dgm:presLayoutVars>
      </dgm:prSet>
      <dgm:spPr/>
    </dgm:pt>
    <dgm:pt modelId="{30AAE2E2-7BD9-4623-96D5-849AB0144780}" type="pres">
      <dgm:prSet presAssocID="{C3F3A366-5BF1-467B-B1AC-8B1555353F1F}" presName="root" presStyleCnt="0"/>
      <dgm:spPr/>
    </dgm:pt>
    <dgm:pt modelId="{D7EA31C9-031B-43AC-8D9F-CE1D1D6F47E1}" type="pres">
      <dgm:prSet presAssocID="{C3F3A366-5BF1-467B-B1AC-8B1555353F1F}" presName="rootComposite" presStyleCnt="0"/>
      <dgm:spPr/>
    </dgm:pt>
    <dgm:pt modelId="{BC0E9D1B-FD3B-4C68-897D-A1B38B25647D}" type="pres">
      <dgm:prSet presAssocID="{C3F3A366-5BF1-467B-B1AC-8B1555353F1F}" presName="rootText" presStyleLbl="node1" presStyleIdx="1" presStyleCnt="2" custScaleX="162426" custScaleY="46453"/>
      <dgm:spPr/>
    </dgm:pt>
    <dgm:pt modelId="{AE759BB2-AC5C-44B0-8425-781F672B9C76}" type="pres">
      <dgm:prSet presAssocID="{C3F3A366-5BF1-467B-B1AC-8B1555353F1F}" presName="rootConnector" presStyleLbl="node1" presStyleIdx="1" presStyleCnt="2"/>
      <dgm:spPr/>
    </dgm:pt>
    <dgm:pt modelId="{8FD37A2B-9147-4189-BF1F-493B129A1A3D}" type="pres">
      <dgm:prSet presAssocID="{C3F3A366-5BF1-467B-B1AC-8B1555353F1F}" presName="childShape" presStyleCnt="0"/>
      <dgm:spPr/>
    </dgm:pt>
    <dgm:pt modelId="{4F96F2C4-DDA9-4D4E-887B-8FF0DD918D63}" type="pres">
      <dgm:prSet presAssocID="{45273B5C-3F2E-4B51-A0D8-5C867D359B1D}" presName="Name13" presStyleLbl="parChTrans1D2" presStyleIdx="2" presStyleCnt="4"/>
      <dgm:spPr/>
    </dgm:pt>
    <dgm:pt modelId="{0EF2589F-7BE6-4222-84FC-E5A026971C83}" type="pres">
      <dgm:prSet presAssocID="{7FB070AA-AEB7-4B10-95D3-C7368A7C4DC0}" presName="childText" presStyleLbl="bgAcc1" presStyleIdx="2" presStyleCnt="4" custScaleX="206392">
        <dgm:presLayoutVars>
          <dgm:bulletEnabled val="1"/>
        </dgm:presLayoutVars>
      </dgm:prSet>
      <dgm:spPr/>
    </dgm:pt>
    <dgm:pt modelId="{AAB0C90A-CF09-4B3A-90C1-7D0BD59EBB91}" type="pres">
      <dgm:prSet presAssocID="{6DC2FF58-FDE8-4460-9DDA-C0F7B1B23984}" presName="Name13" presStyleLbl="parChTrans1D2" presStyleIdx="3" presStyleCnt="4"/>
      <dgm:spPr/>
    </dgm:pt>
    <dgm:pt modelId="{5FA1388D-5801-4E0B-B8FA-5F3A5A917DFF}" type="pres">
      <dgm:prSet presAssocID="{FBAB396A-D298-47B7-B507-FE3E154E3525}" presName="childText" presStyleLbl="bgAcc1" presStyleIdx="3" presStyleCnt="4" custScaleX="209416">
        <dgm:presLayoutVars>
          <dgm:bulletEnabled val="1"/>
        </dgm:presLayoutVars>
      </dgm:prSet>
      <dgm:spPr/>
    </dgm:pt>
  </dgm:ptLst>
  <dgm:cxnLst>
    <dgm:cxn modelId="{47FE1304-CD7A-44F1-8B79-69340D0B88AB}" type="presOf" srcId="{DBC9D327-B870-4E99-8F88-0FB610314AE7}" destId="{B9CA709B-EA71-4D6A-AFDC-C6212786133B}" srcOrd="0" destOrd="0" presId="urn:microsoft.com/office/officeart/2005/8/layout/hierarchy3"/>
    <dgm:cxn modelId="{79E8B50A-8537-4270-BE4F-42A614717390}" srcId="{9FFD2262-E97B-4D79-8E19-242173768A4C}" destId="{0B147A88-6850-4B93-A6C5-7742A384F211}" srcOrd="0" destOrd="0" parTransId="{9157346C-DA10-4C35-AF88-46E97F98F3D5}" sibTransId="{D974346A-F5E9-4940-B77D-9EE1547F9007}"/>
    <dgm:cxn modelId="{50176611-F729-48DC-AEF3-3E1C73C88F5A}" type="presOf" srcId="{0B147A88-6850-4B93-A6C5-7742A384F211}" destId="{57563F00-A6CC-4D49-AE17-8751E04FE3FF}" srcOrd="0" destOrd="0" presId="urn:microsoft.com/office/officeart/2005/8/layout/hierarchy3"/>
    <dgm:cxn modelId="{59E4985B-BFC9-4F12-95CB-A5F0FA5042D1}" srcId="{C3F3A366-5BF1-467B-B1AC-8B1555353F1F}" destId="{7FB070AA-AEB7-4B10-95D3-C7368A7C4DC0}" srcOrd="0" destOrd="0" parTransId="{45273B5C-3F2E-4B51-A0D8-5C867D359B1D}" sibTransId="{53A889DD-A200-4016-B900-A7235201994B}"/>
    <dgm:cxn modelId="{A6F5066F-1AF8-4DA9-BFCB-D51B850B1D21}" srcId="{C3F3A366-5BF1-467B-B1AC-8B1555353F1F}" destId="{FBAB396A-D298-47B7-B507-FE3E154E3525}" srcOrd="1" destOrd="0" parTransId="{6DC2FF58-FDE8-4460-9DDA-C0F7B1B23984}" sibTransId="{0D0D97BE-C82A-4EB4-99B1-49543EFB9935}"/>
    <dgm:cxn modelId="{3061B171-CDB7-4F7B-9F5A-058699B91F5C}" srcId="{0B147A88-6850-4B93-A6C5-7742A384F211}" destId="{DBC9D327-B870-4E99-8F88-0FB610314AE7}" srcOrd="0" destOrd="0" parTransId="{BA645FA3-B61A-4B92-893A-6DDD82E30D92}" sibTransId="{3F60DCB0-D5D7-43AC-B5D6-6D5055A51B9B}"/>
    <dgm:cxn modelId="{2F119177-0624-42DC-BBB3-30674E05DFFE}" type="presOf" srcId="{32404FB0-9E3E-4670-A95C-1A6637C4D900}" destId="{572A8B95-CAFF-4A12-9154-DC1B4332D730}" srcOrd="0" destOrd="0" presId="urn:microsoft.com/office/officeart/2005/8/layout/hierarchy3"/>
    <dgm:cxn modelId="{A55CCD93-FEA0-472C-8D89-920ED2D1DB36}" srcId="{0B147A88-6850-4B93-A6C5-7742A384F211}" destId="{66E8106F-8CD7-4E3A-9982-51DE8361F3A7}" srcOrd="1" destOrd="0" parTransId="{32404FB0-9E3E-4670-A95C-1A6637C4D900}" sibTransId="{3401708D-F143-4BE4-AAC9-2DC189C664C9}"/>
    <dgm:cxn modelId="{F3C8F19D-66DF-4B89-9A5B-2A1A2D346DAB}" type="presOf" srcId="{FBAB396A-D298-47B7-B507-FE3E154E3525}" destId="{5FA1388D-5801-4E0B-B8FA-5F3A5A917DFF}" srcOrd="0" destOrd="0" presId="urn:microsoft.com/office/officeart/2005/8/layout/hierarchy3"/>
    <dgm:cxn modelId="{BAB54DA9-82F0-41DD-97A3-930151B48906}" type="presOf" srcId="{0B147A88-6850-4B93-A6C5-7742A384F211}" destId="{43AC6AD9-EDE7-4561-9175-BD0265E343E7}" srcOrd="1" destOrd="0" presId="urn:microsoft.com/office/officeart/2005/8/layout/hierarchy3"/>
    <dgm:cxn modelId="{D71948B6-1650-4DBE-B272-E8B25FA0E6FC}" srcId="{9FFD2262-E97B-4D79-8E19-242173768A4C}" destId="{C3F3A366-5BF1-467B-B1AC-8B1555353F1F}" srcOrd="1" destOrd="0" parTransId="{867E5E3E-DEA5-4584-A8C0-94440F26283A}" sibTransId="{98E8FE04-B7D0-4F46-8602-FB7ED0ABA610}"/>
    <dgm:cxn modelId="{7A7B48C9-37F8-44A4-8F20-112545709CFC}" type="presOf" srcId="{9FFD2262-E97B-4D79-8E19-242173768A4C}" destId="{3017BA25-D4DB-4974-AC95-08C8CCD7F2EA}" srcOrd="0" destOrd="0" presId="urn:microsoft.com/office/officeart/2005/8/layout/hierarchy3"/>
    <dgm:cxn modelId="{03FFA6E5-A168-4203-A671-CF1FC4521BFE}" type="presOf" srcId="{6DC2FF58-FDE8-4460-9DDA-C0F7B1B23984}" destId="{AAB0C90A-CF09-4B3A-90C1-7D0BD59EBB91}" srcOrd="0" destOrd="0" presId="urn:microsoft.com/office/officeart/2005/8/layout/hierarchy3"/>
    <dgm:cxn modelId="{5498A0F1-BC57-4560-82B8-336A3DC9E693}" type="presOf" srcId="{C3F3A366-5BF1-467B-B1AC-8B1555353F1F}" destId="{BC0E9D1B-FD3B-4C68-897D-A1B38B25647D}" srcOrd="0" destOrd="0" presId="urn:microsoft.com/office/officeart/2005/8/layout/hierarchy3"/>
    <dgm:cxn modelId="{A357F0F3-69E9-43A3-B363-00620780E76B}" type="presOf" srcId="{45273B5C-3F2E-4B51-A0D8-5C867D359B1D}" destId="{4F96F2C4-DDA9-4D4E-887B-8FF0DD918D63}" srcOrd="0" destOrd="0" presId="urn:microsoft.com/office/officeart/2005/8/layout/hierarchy3"/>
    <dgm:cxn modelId="{FD96A1F4-2DAF-4218-ADCD-9A852AFCECEA}" type="presOf" srcId="{C3F3A366-5BF1-467B-B1AC-8B1555353F1F}" destId="{AE759BB2-AC5C-44B0-8425-781F672B9C76}" srcOrd="1" destOrd="0" presId="urn:microsoft.com/office/officeart/2005/8/layout/hierarchy3"/>
    <dgm:cxn modelId="{8A415DF6-78E7-49DB-8499-D296AF234679}" type="presOf" srcId="{BA645FA3-B61A-4B92-893A-6DDD82E30D92}" destId="{1B75A792-5DCB-4385-88EA-A7A8604B6C7D}" srcOrd="0" destOrd="0" presId="urn:microsoft.com/office/officeart/2005/8/layout/hierarchy3"/>
    <dgm:cxn modelId="{C6B322F8-5CFD-44EE-B3A4-7CB86D7E0032}" type="presOf" srcId="{66E8106F-8CD7-4E3A-9982-51DE8361F3A7}" destId="{8EF10192-8C41-4D80-843E-7EE5A51A1708}" srcOrd="0" destOrd="0" presId="urn:microsoft.com/office/officeart/2005/8/layout/hierarchy3"/>
    <dgm:cxn modelId="{917804FB-E2CD-4FE5-BA7B-5CF24A934CBE}" type="presOf" srcId="{7FB070AA-AEB7-4B10-95D3-C7368A7C4DC0}" destId="{0EF2589F-7BE6-4222-84FC-E5A026971C83}" srcOrd="0" destOrd="0" presId="urn:microsoft.com/office/officeart/2005/8/layout/hierarchy3"/>
    <dgm:cxn modelId="{EFCD2EE2-8575-410A-9C97-4A0ABD0848DC}" type="presParOf" srcId="{3017BA25-D4DB-4974-AC95-08C8CCD7F2EA}" destId="{40821377-9CB0-47F5-B3A6-226F38AC7565}" srcOrd="0" destOrd="0" presId="urn:microsoft.com/office/officeart/2005/8/layout/hierarchy3"/>
    <dgm:cxn modelId="{11D24B76-119D-4BAC-8F2E-B004DDDDF5F2}" type="presParOf" srcId="{40821377-9CB0-47F5-B3A6-226F38AC7565}" destId="{27AC9ED5-50AB-4160-969E-A326D02AC5F0}" srcOrd="0" destOrd="0" presId="urn:microsoft.com/office/officeart/2005/8/layout/hierarchy3"/>
    <dgm:cxn modelId="{63E59815-3E6F-4E6C-B691-040219D8EE2D}" type="presParOf" srcId="{27AC9ED5-50AB-4160-969E-A326D02AC5F0}" destId="{57563F00-A6CC-4D49-AE17-8751E04FE3FF}" srcOrd="0" destOrd="0" presId="urn:microsoft.com/office/officeart/2005/8/layout/hierarchy3"/>
    <dgm:cxn modelId="{F369FF72-AADD-456F-B507-4B4BEAC71D12}" type="presParOf" srcId="{27AC9ED5-50AB-4160-969E-A326D02AC5F0}" destId="{43AC6AD9-EDE7-4561-9175-BD0265E343E7}" srcOrd="1" destOrd="0" presId="urn:microsoft.com/office/officeart/2005/8/layout/hierarchy3"/>
    <dgm:cxn modelId="{C37EE73F-0E16-4E91-969A-4FD853B855C6}" type="presParOf" srcId="{40821377-9CB0-47F5-B3A6-226F38AC7565}" destId="{05F7A30E-7F4C-4CAA-86FE-1EF9B1336C0B}" srcOrd="1" destOrd="0" presId="urn:microsoft.com/office/officeart/2005/8/layout/hierarchy3"/>
    <dgm:cxn modelId="{F8AE9653-D201-4EF5-A3D6-0D07A8346535}" type="presParOf" srcId="{05F7A30E-7F4C-4CAA-86FE-1EF9B1336C0B}" destId="{1B75A792-5DCB-4385-88EA-A7A8604B6C7D}" srcOrd="0" destOrd="0" presId="urn:microsoft.com/office/officeart/2005/8/layout/hierarchy3"/>
    <dgm:cxn modelId="{D5309B3B-CE3F-4625-8921-D7D839BB343E}" type="presParOf" srcId="{05F7A30E-7F4C-4CAA-86FE-1EF9B1336C0B}" destId="{B9CA709B-EA71-4D6A-AFDC-C6212786133B}" srcOrd="1" destOrd="0" presId="urn:microsoft.com/office/officeart/2005/8/layout/hierarchy3"/>
    <dgm:cxn modelId="{53D2F1FD-77DE-4756-A05D-216EADE7D47F}" type="presParOf" srcId="{05F7A30E-7F4C-4CAA-86FE-1EF9B1336C0B}" destId="{572A8B95-CAFF-4A12-9154-DC1B4332D730}" srcOrd="2" destOrd="0" presId="urn:microsoft.com/office/officeart/2005/8/layout/hierarchy3"/>
    <dgm:cxn modelId="{10352C06-14B2-4AEF-9459-2850AC4981AB}" type="presParOf" srcId="{05F7A30E-7F4C-4CAA-86FE-1EF9B1336C0B}" destId="{8EF10192-8C41-4D80-843E-7EE5A51A1708}" srcOrd="3" destOrd="0" presId="urn:microsoft.com/office/officeart/2005/8/layout/hierarchy3"/>
    <dgm:cxn modelId="{452DA178-457C-4C12-A507-C1EF16DD97F4}" type="presParOf" srcId="{3017BA25-D4DB-4974-AC95-08C8CCD7F2EA}" destId="{30AAE2E2-7BD9-4623-96D5-849AB0144780}" srcOrd="1" destOrd="0" presId="urn:microsoft.com/office/officeart/2005/8/layout/hierarchy3"/>
    <dgm:cxn modelId="{A26AC74C-B2E1-49FD-AE86-77FD1E512394}" type="presParOf" srcId="{30AAE2E2-7BD9-4623-96D5-849AB0144780}" destId="{D7EA31C9-031B-43AC-8D9F-CE1D1D6F47E1}" srcOrd="0" destOrd="0" presId="urn:microsoft.com/office/officeart/2005/8/layout/hierarchy3"/>
    <dgm:cxn modelId="{D0E9D51D-0F2D-4733-B480-8BFBFE2FA574}" type="presParOf" srcId="{D7EA31C9-031B-43AC-8D9F-CE1D1D6F47E1}" destId="{BC0E9D1B-FD3B-4C68-897D-A1B38B25647D}" srcOrd="0" destOrd="0" presId="urn:microsoft.com/office/officeart/2005/8/layout/hierarchy3"/>
    <dgm:cxn modelId="{BD9F13D7-6B6E-44BA-9CD4-10EB29A5FCCC}" type="presParOf" srcId="{D7EA31C9-031B-43AC-8D9F-CE1D1D6F47E1}" destId="{AE759BB2-AC5C-44B0-8425-781F672B9C76}" srcOrd="1" destOrd="0" presId="urn:microsoft.com/office/officeart/2005/8/layout/hierarchy3"/>
    <dgm:cxn modelId="{10431C81-99A4-4803-AB53-704783274508}" type="presParOf" srcId="{30AAE2E2-7BD9-4623-96D5-849AB0144780}" destId="{8FD37A2B-9147-4189-BF1F-493B129A1A3D}" srcOrd="1" destOrd="0" presId="urn:microsoft.com/office/officeart/2005/8/layout/hierarchy3"/>
    <dgm:cxn modelId="{8E3A8BDA-0446-4F02-BE29-C4F0FDBDC985}" type="presParOf" srcId="{8FD37A2B-9147-4189-BF1F-493B129A1A3D}" destId="{4F96F2C4-DDA9-4D4E-887B-8FF0DD918D63}" srcOrd="0" destOrd="0" presId="urn:microsoft.com/office/officeart/2005/8/layout/hierarchy3"/>
    <dgm:cxn modelId="{BC9F7F82-7281-4505-827E-2A13358A0C7B}" type="presParOf" srcId="{8FD37A2B-9147-4189-BF1F-493B129A1A3D}" destId="{0EF2589F-7BE6-4222-84FC-E5A026971C83}" srcOrd="1" destOrd="0" presId="urn:microsoft.com/office/officeart/2005/8/layout/hierarchy3"/>
    <dgm:cxn modelId="{313E185D-46F1-440C-A6F6-6BBC46958ECD}" type="presParOf" srcId="{8FD37A2B-9147-4189-BF1F-493B129A1A3D}" destId="{AAB0C90A-CF09-4B3A-90C1-7D0BD59EBB91}" srcOrd="2" destOrd="0" presId="urn:microsoft.com/office/officeart/2005/8/layout/hierarchy3"/>
    <dgm:cxn modelId="{B698C8DE-7674-46C0-8622-47D16D0BC0BB}" type="presParOf" srcId="{8FD37A2B-9147-4189-BF1F-493B129A1A3D}" destId="{5FA1388D-5801-4E0B-B8FA-5F3A5A917DFF}"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F38940-BC36-44B4-AF2C-7A2CDECE71E7}">
      <dsp:nvSpPr>
        <dsp:cNvPr id="0" name=""/>
        <dsp:cNvSpPr/>
      </dsp:nvSpPr>
      <dsp:spPr>
        <a:xfrm>
          <a:off x="5454973" y="1423058"/>
          <a:ext cx="3030622" cy="950932"/>
        </a:xfrm>
        <a:custGeom>
          <a:avLst/>
          <a:gdLst/>
          <a:ahLst/>
          <a:cxnLst/>
          <a:rect l="0" t="0" r="0" b="0"/>
          <a:pathLst>
            <a:path>
              <a:moveTo>
                <a:pt x="0" y="0"/>
              </a:moveTo>
              <a:lnTo>
                <a:pt x="0" y="648032"/>
              </a:lnTo>
              <a:lnTo>
                <a:pt x="3030622" y="648032"/>
              </a:lnTo>
              <a:lnTo>
                <a:pt x="3030622" y="95093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467371-EEA7-484D-BB0B-DA996E02D038}">
      <dsp:nvSpPr>
        <dsp:cNvPr id="0" name=""/>
        <dsp:cNvSpPr/>
      </dsp:nvSpPr>
      <dsp:spPr>
        <a:xfrm>
          <a:off x="2667746" y="1423058"/>
          <a:ext cx="2787227" cy="950932"/>
        </a:xfrm>
        <a:custGeom>
          <a:avLst/>
          <a:gdLst/>
          <a:ahLst/>
          <a:cxnLst/>
          <a:rect l="0" t="0" r="0" b="0"/>
          <a:pathLst>
            <a:path>
              <a:moveTo>
                <a:pt x="2787227" y="0"/>
              </a:moveTo>
              <a:lnTo>
                <a:pt x="2787227" y="648032"/>
              </a:lnTo>
              <a:lnTo>
                <a:pt x="0" y="648032"/>
              </a:lnTo>
              <a:lnTo>
                <a:pt x="0" y="95093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A039C2-3817-4842-9F81-D1F32CA89F0A}">
      <dsp:nvSpPr>
        <dsp:cNvPr id="0" name=""/>
        <dsp:cNvSpPr/>
      </dsp:nvSpPr>
      <dsp:spPr>
        <a:xfrm>
          <a:off x="3125570" y="214869"/>
          <a:ext cx="4658805" cy="1208189"/>
        </a:xfrm>
        <a:prstGeom prst="roundRect">
          <a:avLst>
            <a:gd name="adj" fmla="val 10000"/>
          </a:avLst>
        </a:prstGeom>
        <a:solidFill>
          <a:schemeClr val="accent6">
            <a:lumMod val="60000"/>
            <a:lumOff val="40000"/>
          </a:schemeClr>
        </a:solidFill>
        <a:ln w="12700" cap="flat" cmpd="sng" algn="ctr">
          <a:solidFill>
            <a:schemeClr val="accent6">
              <a:lumMod val="60000"/>
              <a:lum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C3E620-3D7B-4437-AE76-84038A214790}">
      <dsp:nvSpPr>
        <dsp:cNvPr id="0" name=""/>
        <dsp:cNvSpPr/>
      </dsp:nvSpPr>
      <dsp:spPr>
        <a:xfrm>
          <a:off x="3488868" y="560002"/>
          <a:ext cx="4658805" cy="12081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 </a:t>
          </a:r>
          <a:r>
            <a:rPr lang="en-US" sz="2800" b="1" i="0" kern="1200" dirty="0">
              <a:latin typeface="Times New Roman" panose="02020603050405020304" pitchFamily="18" charset="0"/>
              <a:cs typeface="Times New Roman" panose="02020603050405020304" pitchFamily="18" charset="0"/>
            </a:rPr>
            <a:t>Hai </a:t>
          </a:r>
          <a:r>
            <a:rPr lang="en-US" sz="2800" b="1" i="0" kern="1200" dirty="0" err="1">
              <a:latin typeface="Times New Roman" panose="02020603050405020304" pitchFamily="18" charset="0"/>
              <a:cs typeface="Times New Roman" panose="02020603050405020304" pitchFamily="18" charset="0"/>
            </a:rPr>
            <a:t>phương</a:t>
          </a:r>
          <a:r>
            <a:rPr lang="en-US" sz="2800" b="1" i="0" kern="1200" dirty="0">
              <a:latin typeface="Times New Roman" panose="02020603050405020304" pitchFamily="18" charset="0"/>
              <a:cs typeface="Times New Roman" panose="02020603050405020304" pitchFamily="18" charset="0"/>
            </a:rPr>
            <a:t> </a:t>
          </a:r>
          <a:r>
            <a:rPr lang="en-US" sz="2800" b="1" i="0" kern="1200" dirty="0" err="1">
              <a:latin typeface="Times New Roman" panose="02020603050405020304" pitchFamily="18" charset="0"/>
              <a:cs typeface="Times New Roman" panose="02020603050405020304" pitchFamily="18" charset="0"/>
            </a:rPr>
            <a:t>diện</a:t>
          </a:r>
          <a:r>
            <a:rPr lang="en-US" sz="2800" b="1" i="0" kern="1200" dirty="0">
              <a:latin typeface="Times New Roman" panose="02020603050405020304" pitchFamily="18" charset="0"/>
              <a:cs typeface="Times New Roman" panose="02020603050405020304" pitchFamily="18" charset="0"/>
            </a:rPr>
            <a:t> </a:t>
          </a:r>
          <a:r>
            <a:rPr lang="en-US" sz="2800" b="1" i="0" kern="1200" dirty="0" err="1">
              <a:latin typeface="Times New Roman" panose="02020603050405020304" pitchFamily="18" charset="0"/>
              <a:cs typeface="Times New Roman" panose="02020603050405020304" pitchFamily="18" charset="0"/>
            </a:rPr>
            <a:t>xác</a:t>
          </a:r>
          <a:r>
            <a:rPr lang="en-US" sz="2800" b="1" i="0" kern="1200" dirty="0">
              <a:latin typeface="Times New Roman" panose="02020603050405020304" pitchFamily="18" charset="0"/>
              <a:cs typeface="Times New Roman" panose="02020603050405020304" pitchFamily="18" charset="0"/>
            </a:rPr>
            <a:t> </a:t>
          </a:r>
          <a:r>
            <a:rPr lang="en-US" sz="2800" b="1" i="0" kern="1200" dirty="0" err="1">
              <a:latin typeface="Times New Roman" panose="02020603050405020304" pitchFamily="18" charset="0"/>
              <a:cs typeface="Times New Roman" panose="02020603050405020304" pitchFamily="18" charset="0"/>
            </a:rPr>
            <a:t>định</a:t>
          </a:r>
          <a:r>
            <a:rPr lang="en-US" sz="2800" b="1" i="0" kern="1200" dirty="0">
              <a:latin typeface="Times New Roman" panose="02020603050405020304" pitchFamily="18" charset="0"/>
              <a:cs typeface="Times New Roman" panose="02020603050405020304" pitchFamily="18" charset="0"/>
            </a:rPr>
            <a:t> </a:t>
          </a:r>
          <a:r>
            <a:rPr lang="en-US" sz="2800" b="1" i="0" kern="1200" dirty="0" err="1">
              <a:latin typeface="Times New Roman" panose="02020603050405020304" pitchFamily="18" charset="0"/>
              <a:cs typeface="Times New Roman" panose="02020603050405020304" pitchFamily="18" charset="0"/>
            </a:rPr>
            <a:t>khái</a:t>
          </a:r>
          <a:r>
            <a:rPr lang="en-US" sz="2800" b="1" i="0" kern="1200" dirty="0">
              <a:latin typeface="Times New Roman" panose="02020603050405020304" pitchFamily="18" charset="0"/>
              <a:cs typeface="Times New Roman" panose="02020603050405020304" pitchFamily="18" charset="0"/>
            </a:rPr>
            <a:t> </a:t>
          </a:r>
          <a:r>
            <a:rPr lang="en-US" sz="2800" b="1" i="0" kern="1200" dirty="0" err="1">
              <a:latin typeface="Times New Roman" panose="02020603050405020304" pitchFamily="18" charset="0"/>
              <a:cs typeface="Times New Roman" panose="02020603050405020304" pitchFamily="18" charset="0"/>
            </a:rPr>
            <a:t>niệm</a:t>
          </a:r>
          <a:r>
            <a:rPr lang="en-US" sz="2800" b="1" i="0" kern="1200" dirty="0">
              <a:latin typeface="Times New Roman" panose="02020603050405020304" pitchFamily="18" charset="0"/>
              <a:cs typeface="Times New Roman" panose="02020603050405020304" pitchFamily="18" charset="0"/>
            </a:rPr>
            <a:t> GCCN</a:t>
          </a:r>
        </a:p>
      </dsp:txBody>
      <dsp:txXfrm>
        <a:off x="3524255" y="595389"/>
        <a:ext cx="4588031" cy="1137415"/>
      </dsp:txXfrm>
    </dsp:sp>
    <dsp:sp modelId="{3D033F76-347D-46F8-87E4-70F5C3CE284F}">
      <dsp:nvSpPr>
        <dsp:cNvPr id="0" name=""/>
        <dsp:cNvSpPr/>
      </dsp:nvSpPr>
      <dsp:spPr>
        <a:xfrm>
          <a:off x="421" y="2373990"/>
          <a:ext cx="5334648" cy="2076247"/>
        </a:xfrm>
        <a:prstGeom prst="roundRect">
          <a:avLst>
            <a:gd name="adj" fmla="val 10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0CF437-A770-4AC9-A9DE-90572B3EA712}">
      <dsp:nvSpPr>
        <dsp:cNvPr id="0" name=""/>
        <dsp:cNvSpPr/>
      </dsp:nvSpPr>
      <dsp:spPr>
        <a:xfrm>
          <a:off x="363719" y="2719123"/>
          <a:ext cx="5334648" cy="20762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SG" sz="2600" i="1" kern="1200" dirty="0" err="1">
              <a:latin typeface="Times New Roman" panose="02020603050405020304" pitchFamily="18" charset="0"/>
              <a:cs typeface="Times New Roman" panose="02020603050405020304" pitchFamily="18" charset="0"/>
            </a:rPr>
            <a:t>Về</a:t>
          </a:r>
          <a:r>
            <a:rPr lang="en-SG" sz="2600" i="1" kern="1200" dirty="0">
              <a:latin typeface="Times New Roman" panose="02020603050405020304" pitchFamily="18" charset="0"/>
              <a:cs typeface="Times New Roman" panose="02020603050405020304" pitchFamily="18" charset="0"/>
            </a:rPr>
            <a:t> </a:t>
          </a:r>
          <a:r>
            <a:rPr lang="en-SG" sz="2600" i="1" kern="1200" dirty="0" err="1">
              <a:latin typeface="Times New Roman" panose="02020603050405020304" pitchFamily="18" charset="0"/>
              <a:cs typeface="Times New Roman" panose="02020603050405020304" pitchFamily="18" charset="0"/>
            </a:rPr>
            <a:t>phương</a:t>
          </a:r>
          <a:r>
            <a:rPr lang="en-SG" sz="2600" i="1" kern="1200" dirty="0">
              <a:latin typeface="Times New Roman" panose="02020603050405020304" pitchFamily="18" charset="0"/>
              <a:cs typeface="Times New Roman" panose="02020603050405020304" pitchFamily="18" charset="0"/>
            </a:rPr>
            <a:t> </a:t>
          </a:r>
          <a:r>
            <a:rPr lang="en-SG" sz="2600" i="1" kern="1200" dirty="0" err="1">
              <a:latin typeface="Times New Roman" panose="02020603050405020304" pitchFamily="18" charset="0"/>
              <a:cs typeface="Times New Roman" panose="02020603050405020304" pitchFamily="18" charset="0"/>
            </a:rPr>
            <a:t>diện</a:t>
          </a:r>
          <a:r>
            <a:rPr lang="en-SG" sz="2600" i="1" kern="1200" dirty="0">
              <a:latin typeface="Times New Roman" panose="02020603050405020304" pitchFamily="18" charset="0"/>
              <a:cs typeface="Times New Roman" panose="02020603050405020304" pitchFamily="18" charset="0"/>
            </a:rPr>
            <a:t> KT - XH</a:t>
          </a:r>
          <a:r>
            <a:rPr lang="en-SG" sz="2600" kern="1200" dirty="0">
              <a:latin typeface="Times New Roman" panose="02020603050405020304" pitchFamily="18" charset="0"/>
              <a:cs typeface="Times New Roman" panose="02020603050405020304" pitchFamily="18" charset="0"/>
            </a:rPr>
            <a:t>: CN </a:t>
          </a:r>
          <a:r>
            <a:rPr lang="en-SG" sz="2600" kern="1200" dirty="0" err="1">
              <a:latin typeface="Times New Roman" panose="02020603050405020304" pitchFamily="18" charset="0"/>
              <a:cs typeface="Times New Roman" panose="02020603050405020304" pitchFamily="18" charset="0"/>
            </a:rPr>
            <a:t>là</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người</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lao</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động</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trực</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tiếp</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hoặc</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gián</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tiếp</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vận</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hành</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công</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cụ</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sản</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xuất</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có</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tính</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chất</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công</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nghiệp</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ngày</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càng</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hiện</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đại</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và</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tính</a:t>
          </a:r>
          <a:r>
            <a:rPr lang="en-SG" sz="2600" kern="1200" dirty="0">
              <a:latin typeface="Times New Roman" panose="02020603050405020304" pitchFamily="18" charset="0"/>
              <a:cs typeface="Times New Roman" panose="02020603050405020304" pitchFamily="18" charset="0"/>
            </a:rPr>
            <a:t> XHH </a:t>
          </a:r>
          <a:r>
            <a:rPr lang="en-SG" sz="2600" kern="1200" dirty="0" err="1">
              <a:latin typeface="Times New Roman" panose="02020603050405020304" pitchFamily="18" charset="0"/>
              <a:cs typeface="Times New Roman" panose="02020603050405020304" pitchFamily="18" charset="0"/>
            </a:rPr>
            <a:t>cao</a:t>
          </a:r>
          <a:endParaRPr lang="en-US" sz="2600" kern="1200" dirty="0">
            <a:latin typeface="Times New Roman" panose="02020603050405020304" pitchFamily="18" charset="0"/>
            <a:cs typeface="Times New Roman" panose="02020603050405020304" pitchFamily="18" charset="0"/>
          </a:endParaRPr>
        </a:p>
      </dsp:txBody>
      <dsp:txXfrm>
        <a:off x="424530" y="2779934"/>
        <a:ext cx="5213026" cy="1954625"/>
      </dsp:txXfrm>
    </dsp:sp>
    <dsp:sp modelId="{210411D7-27A5-45AC-AB18-187CC6EC2987}">
      <dsp:nvSpPr>
        <dsp:cNvPr id="0" name=""/>
        <dsp:cNvSpPr/>
      </dsp:nvSpPr>
      <dsp:spPr>
        <a:xfrm>
          <a:off x="6061666" y="2373990"/>
          <a:ext cx="4847858" cy="2076247"/>
        </a:xfrm>
        <a:prstGeom prst="roundRect">
          <a:avLst>
            <a:gd name="adj" fmla="val 10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ED9314-9657-4623-AB39-0736EFED0C37}">
      <dsp:nvSpPr>
        <dsp:cNvPr id="0" name=""/>
        <dsp:cNvSpPr/>
      </dsp:nvSpPr>
      <dsp:spPr>
        <a:xfrm>
          <a:off x="6424964" y="2719123"/>
          <a:ext cx="4847858" cy="20762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SG" sz="2600" i="1" kern="1200" dirty="0" err="1">
              <a:latin typeface="Times New Roman" panose="02020603050405020304" pitchFamily="18" charset="0"/>
              <a:cs typeface="Times New Roman" panose="02020603050405020304" pitchFamily="18" charset="0"/>
            </a:rPr>
            <a:t>Về</a:t>
          </a:r>
          <a:r>
            <a:rPr lang="en-SG" sz="2600" i="1" kern="1200" dirty="0">
              <a:latin typeface="Times New Roman" panose="02020603050405020304" pitchFamily="18" charset="0"/>
              <a:cs typeface="Times New Roman" panose="02020603050405020304" pitchFamily="18" charset="0"/>
            </a:rPr>
            <a:t> </a:t>
          </a:r>
          <a:r>
            <a:rPr lang="en-SG" sz="2600" i="1" kern="1200" dirty="0" err="1">
              <a:latin typeface="Times New Roman" panose="02020603050405020304" pitchFamily="18" charset="0"/>
              <a:cs typeface="Times New Roman" panose="02020603050405020304" pitchFamily="18" charset="0"/>
            </a:rPr>
            <a:t>phương</a:t>
          </a:r>
          <a:r>
            <a:rPr lang="en-SG" sz="2600" i="1" kern="1200" dirty="0">
              <a:latin typeface="Times New Roman" panose="02020603050405020304" pitchFamily="18" charset="0"/>
              <a:cs typeface="Times New Roman" panose="02020603050405020304" pitchFamily="18" charset="0"/>
            </a:rPr>
            <a:t> </a:t>
          </a:r>
          <a:r>
            <a:rPr lang="en-SG" sz="2600" i="1" kern="1200" dirty="0" err="1">
              <a:latin typeface="Times New Roman" panose="02020603050405020304" pitchFamily="18" charset="0"/>
              <a:cs typeface="Times New Roman" panose="02020603050405020304" pitchFamily="18" charset="0"/>
            </a:rPr>
            <a:t>diện</a:t>
          </a:r>
          <a:r>
            <a:rPr lang="en-SG" sz="2600" i="1" kern="1200" dirty="0">
              <a:latin typeface="Times New Roman" panose="02020603050405020304" pitchFamily="18" charset="0"/>
              <a:cs typeface="Times New Roman" panose="02020603050405020304" pitchFamily="18" charset="0"/>
            </a:rPr>
            <a:t> CT - XH</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Trong</a:t>
          </a:r>
          <a:r>
            <a:rPr lang="en-SG" sz="2600" kern="1200" dirty="0">
              <a:latin typeface="Times New Roman" panose="02020603050405020304" pitchFamily="18" charset="0"/>
              <a:cs typeface="Times New Roman" panose="02020603050405020304" pitchFamily="18" charset="0"/>
            </a:rPr>
            <a:t> CNTB: CN </a:t>
          </a:r>
          <a:r>
            <a:rPr lang="en-SG" sz="2600" kern="1200" dirty="0" err="1">
              <a:latin typeface="Times New Roman" panose="02020603050405020304" pitchFamily="18" charset="0"/>
              <a:cs typeface="Times New Roman" panose="02020603050405020304" pitchFamily="18" charset="0"/>
            </a:rPr>
            <a:t>không</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sở</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hữu</a:t>
          </a:r>
          <a:r>
            <a:rPr lang="en-SG" sz="2600" kern="1200" dirty="0">
              <a:latin typeface="Times New Roman" panose="02020603050405020304" pitchFamily="18" charset="0"/>
              <a:cs typeface="Times New Roman" panose="02020603050405020304" pitchFamily="18" charset="0"/>
            </a:rPr>
            <a:t> TLSX </a:t>
          </a:r>
          <a:r>
            <a:rPr lang="en-SG" sz="2600" kern="1200" dirty="0" err="1">
              <a:latin typeface="Times New Roman" panose="02020603050405020304" pitchFamily="18" charset="0"/>
              <a:cs typeface="Times New Roman" panose="02020603050405020304" pitchFamily="18" charset="0"/>
            </a:rPr>
            <a:t>chủ</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yếu</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phải</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bán</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sức</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lao</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động</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cho</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nhà</a:t>
          </a:r>
          <a:r>
            <a:rPr lang="en-SG" sz="2600" kern="1200" dirty="0">
              <a:latin typeface="Times New Roman" panose="02020603050405020304" pitchFamily="18" charset="0"/>
              <a:cs typeface="Times New Roman" panose="02020603050405020304" pitchFamily="18" charset="0"/>
            </a:rPr>
            <a:t> TB </a:t>
          </a:r>
          <a:r>
            <a:rPr lang="en-SG" sz="2600" kern="1200" dirty="0" err="1">
              <a:latin typeface="Times New Roman" panose="02020603050405020304" pitchFamily="18" charset="0"/>
              <a:cs typeface="Times New Roman" panose="02020603050405020304" pitchFamily="18" charset="0"/>
            </a:rPr>
            <a:t>và</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bị</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bóc</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lột</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giá</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trị</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thặng</a:t>
          </a:r>
          <a:r>
            <a:rPr lang="en-SG" sz="2600" kern="1200" dirty="0">
              <a:latin typeface="Times New Roman" panose="02020603050405020304" pitchFamily="18" charset="0"/>
              <a:cs typeface="Times New Roman" panose="02020603050405020304" pitchFamily="18" charset="0"/>
            </a:rPr>
            <a:t> </a:t>
          </a:r>
          <a:r>
            <a:rPr lang="en-SG" sz="2600" kern="1200" dirty="0" err="1">
              <a:latin typeface="Times New Roman" panose="02020603050405020304" pitchFamily="18" charset="0"/>
              <a:cs typeface="Times New Roman" panose="02020603050405020304" pitchFamily="18" charset="0"/>
            </a:rPr>
            <a:t>dư</a:t>
          </a:r>
          <a:endParaRPr lang="en-US" sz="2600" kern="1200" dirty="0">
            <a:latin typeface="Times New Roman" panose="02020603050405020304" pitchFamily="18" charset="0"/>
            <a:cs typeface="Times New Roman" panose="02020603050405020304" pitchFamily="18" charset="0"/>
          </a:endParaRPr>
        </a:p>
      </dsp:txBody>
      <dsp:txXfrm>
        <a:off x="6485775" y="2779934"/>
        <a:ext cx="4726236" cy="195462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BF8AF0-4AC3-4C31-8445-5764EA7608EA}">
      <dsp:nvSpPr>
        <dsp:cNvPr id="0" name=""/>
        <dsp:cNvSpPr/>
      </dsp:nvSpPr>
      <dsp:spPr>
        <a:xfrm>
          <a:off x="4857357" y="2591647"/>
          <a:ext cx="2028690" cy="1584642"/>
        </a:xfrm>
        <a:prstGeom prst="ellipse">
          <a:avLst/>
        </a:prstGeom>
        <a:solidFill>
          <a:schemeClr val="accent1">
            <a:hueOff val="0"/>
            <a:satOff val="0"/>
            <a:lumOff val="0"/>
            <a:alphaOff val="0"/>
          </a:schemeClr>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SG" sz="3600" b="0" kern="1200" dirty="0">
              <a:solidFill>
                <a:schemeClr val="tx1"/>
              </a:solidFill>
              <a:latin typeface="Times New Roman" panose="02020603050405020304" pitchFamily="18" charset="0"/>
              <a:cs typeface="Times New Roman" panose="02020603050405020304" pitchFamily="18" charset="0"/>
            </a:rPr>
            <a:t>- </a:t>
          </a:r>
          <a:r>
            <a:rPr lang="en-SG" sz="3600" b="0" kern="1200" dirty="0" err="1">
              <a:solidFill>
                <a:schemeClr val="tx1"/>
              </a:solidFill>
              <a:latin typeface="Times New Roman" panose="02020603050405020304" pitchFamily="18" charset="0"/>
              <a:cs typeface="Times New Roman" panose="02020603050405020304" pitchFamily="18" charset="0"/>
            </a:rPr>
            <a:t>Đặc</a:t>
          </a:r>
          <a:r>
            <a:rPr lang="en-SG" sz="3600" b="0" kern="1200" dirty="0">
              <a:solidFill>
                <a:schemeClr val="tx1"/>
              </a:solidFill>
              <a:latin typeface="Times New Roman" panose="02020603050405020304" pitchFamily="18" charset="0"/>
              <a:cs typeface="Times New Roman" panose="02020603050405020304" pitchFamily="18" charset="0"/>
            </a:rPr>
            <a:t> </a:t>
          </a:r>
          <a:r>
            <a:rPr lang="en-SG" sz="3600" b="0" kern="1200" dirty="0" err="1">
              <a:solidFill>
                <a:schemeClr val="tx1"/>
              </a:solidFill>
              <a:latin typeface="Times New Roman" panose="02020603050405020304" pitchFamily="18" charset="0"/>
              <a:cs typeface="Times New Roman" panose="02020603050405020304" pitchFamily="18" charset="0"/>
            </a:rPr>
            <a:t>điểm</a:t>
          </a:r>
          <a:endParaRPr lang="en-SG" sz="3600" b="0" kern="1200" dirty="0">
            <a:solidFill>
              <a:schemeClr val="tx1"/>
            </a:solidFill>
            <a:latin typeface="Times New Roman" panose="02020603050405020304" pitchFamily="18" charset="0"/>
            <a:cs typeface="Times New Roman" panose="02020603050405020304" pitchFamily="18" charset="0"/>
          </a:endParaRPr>
        </a:p>
      </dsp:txBody>
      <dsp:txXfrm>
        <a:off x="5154452" y="2823712"/>
        <a:ext cx="1434500" cy="1120512"/>
      </dsp:txXfrm>
    </dsp:sp>
    <dsp:sp modelId="{30432E42-17C5-4F45-A281-7CEE306A8A3E}">
      <dsp:nvSpPr>
        <dsp:cNvPr id="0" name=""/>
        <dsp:cNvSpPr/>
      </dsp:nvSpPr>
      <dsp:spPr>
        <a:xfrm rot="16173603">
          <a:off x="5709316" y="2040182"/>
          <a:ext cx="308272" cy="5387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SG" sz="2300" kern="1200"/>
        </a:p>
      </dsp:txBody>
      <dsp:txXfrm rot="10800000">
        <a:off x="5755912" y="2194178"/>
        <a:ext cx="215790" cy="323266"/>
      </dsp:txXfrm>
    </dsp:sp>
    <dsp:sp modelId="{CACC3C92-DFEC-40F5-BFF2-DFBE43CFC20F}">
      <dsp:nvSpPr>
        <dsp:cNvPr id="0" name=""/>
        <dsp:cNvSpPr/>
      </dsp:nvSpPr>
      <dsp:spPr>
        <a:xfrm>
          <a:off x="3944638" y="1"/>
          <a:ext cx="3817593" cy="2010039"/>
        </a:xfrm>
        <a:prstGeom prst="ellipse">
          <a:avLst/>
        </a:prstGeom>
        <a:solidFill>
          <a:srgbClr val="CBF698"/>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SG" sz="2600" kern="1200" dirty="0">
              <a:solidFill>
                <a:schemeClr val="tx1"/>
              </a:solidFill>
              <a:latin typeface="Times New Roman" panose="02020603050405020304" pitchFamily="18" charset="0"/>
              <a:cs typeface="Times New Roman" panose="02020603050405020304" pitchFamily="18" charset="0"/>
            </a:rPr>
            <a:t>Ra </a:t>
          </a:r>
          <a:r>
            <a:rPr lang="en-SG" sz="2600" kern="1200" dirty="0" err="1">
              <a:solidFill>
                <a:schemeClr val="tx1"/>
              </a:solidFill>
              <a:latin typeface="Times New Roman" panose="02020603050405020304" pitchFamily="18" charset="0"/>
              <a:cs typeface="Times New Roman" panose="02020603050405020304" pitchFamily="18" charset="0"/>
            </a:rPr>
            <a:t>đời</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trước</a:t>
          </a:r>
          <a:r>
            <a:rPr lang="en-SG" sz="2600" kern="1200" dirty="0">
              <a:solidFill>
                <a:schemeClr val="tx1"/>
              </a:solidFill>
              <a:latin typeface="Times New Roman" panose="02020603050405020304" pitchFamily="18" charset="0"/>
              <a:cs typeface="Times New Roman" panose="02020603050405020304" pitchFamily="18" charset="0"/>
            </a:rPr>
            <a:t> GCTS </a:t>
          </a:r>
          <a:r>
            <a:rPr lang="en-SG" sz="2600" kern="1200" dirty="0" err="1">
              <a:solidFill>
                <a:schemeClr val="tx1"/>
              </a:solidFill>
              <a:latin typeface="Times New Roman" panose="02020603050405020304" pitchFamily="18" charset="0"/>
              <a:cs typeface="Times New Roman" panose="02020603050405020304" pitchFamily="18" charset="0"/>
            </a:rPr>
            <a:t>và</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phát</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triển</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chậm</a:t>
          </a:r>
          <a:endParaRPr lang="en-SG" sz="2600" kern="1200" dirty="0">
            <a:solidFill>
              <a:schemeClr val="tx1"/>
            </a:solidFill>
            <a:latin typeface="Times New Roman" panose="02020603050405020304" pitchFamily="18" charset="0"/>
            <a:cs typeface="Times New Roman" panose="02020603050405020304" pitchFamily="18" charset="0"/>
          </a:endParaRPr>
        </a:p>
      </dsp:txBody>
      <dsp:txXfrm>
        <a:off x="4503712" y="294364"/>
        <a:ext cx="2699445" cy="1421313"/>
      </dsp:txXfrm>
    </dsp:sp>
    <dsp:sp modelId="{1C4359C3-ED90-4527-B680-EDA1A53B3F14}">
      <dsp:nvSpPr>
        <dsp:cNvPr id="0" name=""/>
        <dsp:cNvSpPr/>
      </dsp:nvSpPr>
      <dsp:spPr>
        <a:xfrm rot="406925">
          <a:off x="7074569" y="3617993"/>
          <a:ext cx="424099" cy="5387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SG" sz="2300" kern="1200"/>
        </a:p>
      </dsp:txBody>
      <dsp:txXfrm>
        <a:off x="7075014" y="3718236"/>
        <a:ext cx="296869" cy="323266"/>
      </dsp:txXfrm>
    </dsp:sp>
    <dsp:sp modelId="{344CA6A5-6BD7-4F47-8C06-8C5DE5E3FC13}">
      <dsp:nvSpPr>
        <dsp:cNvPr id="0" name=""/>
        <dsp:cNvSpPr/>
      </dsp:nvSpPr>
      <dsp:spPr>
        <a:xfrm>
          <a:off x="7632684" y="2758761"/>
          <a:ext cx="3601083" cy="2097527"/>
        </a:xfrm>
        <a:prstGeom prst="ellipse">
          <a:avLst/>
        </a:prstGeom>
        <a:solidFill>
          <a:srgbClr val="CBF698"/>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SG" sz="2600" kern="1200" dirty="0" err="1">
              <a:solidFill>
                <a:schemeClr val="tx1"/>
              </a:solidFill>
              <a:latin typeface="Times New Roman" panose="02020603050405020304" pitchFamily="18" charset="0"/>
              <a:cs typeface="Times New Roman" panose="02020603050405020304" pitchFamily="18" charset="0"/>
            </a:rPr>
            <a:t>Gắn</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bó</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mật</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thiết</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với</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các</a:t>
          </a:r>
          <a:r>
            <a:rPr lang="en-SG" sz="2600" kern="1200" dirty="0">
              <a:solidFill>
                <a:schemeClr val="tx1"/>
              </a:solidFill>
              <a:latin typeface="Times New Roman" panose="02020603050405020304" pitchFamily="18" charset="0"/>
              <a:cs typeface="Times New Roman" panose="02020603050405020304" pitchFamily="18" charset="0"/>
            </a:rPr>
            <a:t> GC, </a:t>
          </a:r>
          <a:r>
            <a:rPr lang="en-SG" sz="2600" kern="1200" dirty="0" err="1">
              <a:solidFill>
                <a:schemeClr val="tx1"/>
              </a:solidFill>
              <a:latin typeface="Times New Roman" panose="02020603050405020304" pitchFamily="18" charset="0"/>
              <a:cs typeface="Times New Roman" panose="02020603050405020304" pitchFamily="18" charset="0"/>
            </a:rPr>
            <a:t>tầng</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lớp</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khác</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trong</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xã</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hội</a:t>
          </a:r>
          <a:endParaRPr lang="en-SG" sz="2600" kern="1200" dirty="0">
            <a:solidFill>
              <a:schemeClr val="tx1"/>
            </a:solidFill>
            <a:latin typeface="Times New Roman" panose="02020603050405020304" pitchFamily="18" charset="0"/>
            <a:cs typeface="Times New Roman" panose="02020603050405020304" pitchFamily="18" charset="0"/>
          </a:endParaRPr>
        </a:p>
      </dsp:txBody>
      <dsp:txXfrm>
        <a:off x="8160050" y="3065937"/>
        <a:ext cx="2546351" cy="1483175"/>
      </dsp:txXfrm>
    </dsp:sp>
    <dsp:sp modelId="{80F7C04A-9211-4DFE-ABBE-DC3B77CFEB97}">
      <dsp:nvSpPr>
        <dsp:cNvPr id="0" name=""/>
        <dsp:cNvSpPr/>
      </dsp:nvSpPr>
      <dsp:spPr>
        <a:xfrm rot="10493700">
          <a:off x="4365497" y="3470735"/>
          <a:ext cx="348587" cy="5387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SG" sz="2300" kern="1200"/>
        </a:p>
      </dsp:txBody>
      <dsp:txXfrm rot="10800000">
        <a:off x="4469866" y="3573838"/>
        <a:ext cx="244011" cy="323266"/>
      </dsp:txXfrm>
    </dsp:sp>
    <dsp:sp modelId="{4AAB2634-3C71-44F5-B202-2D6F77B0E1F6}">
      <dsp:nvSpPr>
        <dsp:cNvPr id="0" name=""/>
        <dsp:cNvSpPr/>
      </dsp:nvSpPr>
      <dsp:spPr>
        <a:xfrm>
          <a:off x="236362" y="2685260"/>
          <a:ext cx="4002315" cy="2046739"/>
        </a:xfrm>
        <a:prstGeom prst="ellipse">
          <a:avLst/>
        </a:prstGeom>
        <a:solidFill>
          <a:srgbClr val="CBF698"/>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SG" sz="2600" kern="1200" dirty="0" err="1">
              <a:solidFill>
                <a:schemeClr val="tx1"/>
              </a:solidFill>
              <a:latin typeface="Times New Roman" panose="02020603050405020304" pitchFamily="18" charset="0"/>
              <a:cs typeface="Times New Roman" panose="02020603050405020304" pitchFamily="18" charset="0"/>
            </a:rPr>
            <a:t>Sớm</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thể</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hiện</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là</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lực</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lượng</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chính</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trị</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tiên</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phong</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lãnh</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đạo</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cuộc</a:t>
          </a:r>
          <a:r>
            <a:rPr lang="en-SG" sz="2600" kern="1200" dirty="0">
              <a:solidFill>
                <a:schemeClr val="tx1"/>
              </a:solidFill>
              <a:latin typeface="Times New Roman" panose="02020603050405020304" pitchFamily="18" charset="0"/>
              <a:cs typeface="Times New Roman" panose="02020603050405020304" pitchFamily="18" charset="0"/>
            </a:rPr>
            <a:t> ĐT GPDT, GPGC</a:t>
          </a:r>
        </a:p>
      </dsp:txBody>
      <dsp:txXfrm>
        <a:off x="822487" y="2984998"/>
        <a:ext cx="2830065" cy="144726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014BE2-8A16-4701-9DAD-90BAD4998559}">
      <dsp:nvSpPr>
        <dsp:cNvPr id="0" name=""/>
        <dsp:cNvSpPr/>
      </dsp:nvSpPr>
      <dsp:spPr>
        <a:xfrm rot="10800000">
          <a:off x="547055" y="45503"/>
          <a:ext cx="10563086" cy="800011"/>
        </a:xfrm>
        <a:prstGeom prst="homePlate">
          <a:avLst/>
        </a:prstGeom>
        <a:solidFill>
          <a:srgbClr val="CBF698"/>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352783" tIns="99060" rIns="184912" bIns="99060" numCol="1" spcCol="1270" anchor="ctr" anchorCtr="0">
          <a:noAutofit/>
        </a:bodyPr>
        <a:lstStyle/>
        <a:p>
          <a:pPr marL="0" lvl="0" indent="0" algn="ctr" defTabSz="1155700">
            <a:lnSpc>
              <a:spcPct val="90000"/>
            </a:lnSpc>
            <a:spcBef>
              <a:spcPct val="0"/>
            </a:spcBef>
            <a:spcAft>
              <a:spcPct val="35000"/>
            </a:spcAft>
            <a:buNone/>
          </a:pPr>
          <a:r>
            <a:rPr lang="en-SG" sz="2600" kern="1200" dirty="0" err="1">
              <a:solidFill>
                <a:schemeClr val="tx1"/>
              </a:solidFill>
              <a:latin typeface="Times New Roman" panose="02020603050405020304" pitchFamily="18" charset="0"/>
              <a:cs typeface="Times New Roman" panose="02020603050405020304" pitchFamily="18" charset="0"/>
            </a:rPr>
            <a:t>Tăng</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nhanh</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về</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số</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lượng</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chất</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lượng</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là</a:t>
          </a:r>
          <a:r>
            <a:rPr lang="en-SG" sz="2600" kern="1200" dirty="0">
              <a:solidFill>
                <a:schemeClr val="tx1"/>
              </a:solidFill>
              <a:latin typeface="Times New Roman" panose="02020603050405020304" pitchFamily="18" charset="0"/>
              <a:cs typeface="Times New Roman" panose="02020603050405020304" pitchFamily="18" charset="0"/>
            </a:rPr>
            <a:t> GC </a:t>
          </a:r>
          <a:r>
            <a:rPr lang="en-SG" sz="2600" kern="1200" dirty="0" err="1">
              <a:solidFill>
                <a:schemeClr val="tx1"/>
              </a:solidFill>
              <a:latin typeface="Times New Roman" panose="02020603050405020304" pitchFamily="18" charset="0"/>
              <a:cs typeface="Times New Roman" panose="02020603050405020304" pitchFamily="18" charset="0"/>
            </a:rPr>
            <a:t>đi</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đầu</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trong</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sự</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nghiệp</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đẩy</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mạnh</a:t>
          </a:r>
          <a:r>
            <a:rPr lang="en-SG" sz="2600" kern="1200" dirty="0">
              <a:solidFill>
                <a:schemeClr val="tx1"/>
              </a:solidFill>
              <a:latin typeface="Times New Roman" panose="02020603050405020304" pitchFamily="18" charset="0"/>
              <a:cs typeface="Times New Roman" panose="02020603050405020304" pitchFamily="18" charset="0"/>
            </a:rPr>
            <a:t> CNH, HĐH</a:t>
          </a:r>
        </a:p>
      </dsp:txBody>
      <dsp:txXfrm rot="10800000">
        <a:off x="747058" y="45503"/>
        <a:ext cx="10363083" cy="800011"/>
      </dsp:txXfrm>
    </dsp:sp>
    <dsp:sp modelId="{0F0C6A80-000B-4382-8820-32EB3081178A}">
      <dsp:nvSpPr>
        <dsp:cNvPr id="0" name=""/>
        <dsp:cNvSpPr/>
      </dsp:nvSpPr>
      <dsp:spPr>
        <a:xfrm>
          <a:off x="0" y="0"/>
          <a:ext cx="800011" cy="80001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876EFE-C00A-4C5A-9BFD-6021D43B4D38}">
      <dsp:nvSpPr>
        <dsp:cNvPr id="0" name=""/>
        <dsp:cNvSpPr/>
      </dsp:nvSpPr>
      <dsp:spPr>
        <a:xfrm rot="10800000">
          <a:off x="532041" y="1054884"/>
          <a:ext cx="10591027" cy="800011"/>
        </a:xfrm>
        <a:prstGeom prst="homePlate">
          <a:avLst/>
        </a:prstGeom>
        <a:solidFill>
          <a:srgbClr val="CBF698"/>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352783" tIns="99060" rIns="184912" bIns="99060" numCol="1" spcCol="1270" anchor="ctr" anchorCtr="0">
          <a:noAutofit/>
        </a:bodyPr>
        <a:lstStyle/>
        <a:p>
          <a:pPr marL="0" lvl="0" indent="0" algn="ctr" defTabSz="1155700">
            <a:lnSpc>
              <a:spcPct val="90000"/>
            </a:lnSpc>
            <a:spcBef>
              <a:spcPct val="0"/>
            </a:spcBef>
            <a:spcAft>
              <a:spcPct val="35000"/>
            </a:spcAft>
            <a:buNone/>
          </a:pPr>
          <a:r>
            <a:rPr lang="en-SG" sz="2600" kern="1200" dirty="0" err="1">
              <a:solidFill>
                <a:schemeClr val="tx1"/>
              </a:solidFill>
              <a:latin typeface="Times New Roman" panose="02020603050405020304" pitchFamily="18" charset="0"/>
              <a:cs typeface="Times New Roman" panose="02020603050405020304" pitchFamily="18" charset="0"/>
            </a:rPr>
            <a:t>Đa</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dạng</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về</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cơ</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cấu</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nghề</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nghiệp</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có</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mặt</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trong</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mọi</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thành</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phần</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kinh</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tế</a:t>
          </a:r>
          <a:endParaRPr lang="en-SG" sz="2600" kern="1200" dirty="0">
            <a:solidFill>
              <a:schemeClr val="tx1"/>
            </a:solidFill>
            <a:latin typeface="Times New Roman" panose="02020603050405020304" pitchFamily="18" charset="0"/>
            <a:cs typeface="Times New Roman" panose="02020603050405020304" pitchFamily="18" charset="0"/>
          </a:endParaRPr>
        </a:p>
      </dsp:txBody>
      <dsp:txXfrm rot="10800000">
        <a:off x="732044" y="1054884"/>
        <a:ext cx="10391024" cy="800011"/>
      </dsp:txXfrm>
    </dsp:sp>
    <dsp:sp modelId="{799F42BA-2767-42B4-B45C-23031C0F4CCA}">
      <dsp:nvSpPr>
        <dsp:cNvPr id="0" name=""/>
        <dsp:cNvSpPr/>
      </dsp:nvSpPr>
      <dsp:spPr>
        <a:xfrm>
          <a:off x="0" y="1048548"/>
          <a:ext cx="800011" cy="80001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6FA37A-BC0D-48A9-876D-44E2804BC147}">
      <dsp:nvSpPr>
        <dsp:cNvPr id="0" name=""/>
        <dsp:cNvSpPr/>
      </dsp:nvSpPr>
      <dsp:spPr>
        <a:xfrm rot="10800000">
          <a:off x="560020" y="2055488"/>
          <a:ext cx="10548333" cy="800011"/>
        </a:xfrm>
        <a:prstGeom prst="homePlate">
          <a:avLst/>
        </a:prstGeom>
        <a:solidFill>
          <a:srgbClr val="CBF698"/>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352783" tIns="99060" rIns="184912" bIns="99060" numCol="1" spcCol="1270" anchor="ctr" anchorCtr="0">
          <a:noAutofit/>
        </a:bodyPr>
        <a:lstStyle/>
        <a:p>
          <a:pPr marL="0" lvl="0" indent="0" algn="ctr" defTabSz="1155700">
            <a:lnSpc>
              <a:spcPct val="90000"/>
            </a:lnSpc>
            <a:spcBef>
              <a:spcPct val="0"/>
            </a:spcBef>
            <a:spcAft>
              <a:spcPct val="35000"/>
            </a:spcAft>
            <a:buNone/>
          </a:pPr>
          <a:r>
            <a:rPr lang="en-SG" sz="2600" kern="1200" dirty="0">
              <a:solidFill>
                <a:schemeClr val="tx1"/>
              </a:solidFill>
              <a:latin typeface="Times New Roman" panose="02020603050405020304" pitchFamily="18" charset="0"/>
              <a:cs typeface="Times New Roman" panose="02020603050405020304" pitchFamily="18" charset="0"/>
            </a:rPr>
            <a:t>CN tri </a:t>
          </a:r>
          <a:r>
            <a:rPr lang="en-SG" sz="2600" kern="1200" dirty="0" err="1">
              <a:solidFill>
                <a:schemeClr val="tx1"/>
              </a:solidFill>
              <a:latin typeface="Times New Roman" panose="02020603050405020304" pitchFamily="18" charset="0"/>
              <a:cs typeface="Times New Roman" panose="02020603050405020304" pitchFamily="18" charset="0"/>
            </a:rPr>
            <a:t>thức</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là</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lực</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lượng</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lao</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động</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chủ</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đạo</a:t>
          </a:r>
          <a:r>
            <a:rPr lang="en-SG" sz="2600" kern="1200" dirty="0">
              <a:solidFill>
                <a:schemeClr val="tx1"/>
              </a:solidFill>
              <a:latin typeface="Times New Roman" panose="02020603050405020304" pitchFamily="18" charset="0"/>
              <a:cs typeface="Times New Roman" panose="02020603050405020304" pitchFamily="18" charset="0"/>
            </a:rPr>
            <a:t> </a:t>
          </a:r>
        </a:p>
      </dsp:txBody>
      <dsp:txXfrm rot="10800000">
        <a:off x="760023" y="2055488"/>
        <a:ext cx="10348330" cy="800011"/>
      </dsp:txXfrm>
    </dsp:sp>
    <dsp:sp modelId="{D98307D7-17ED-4581-ACAD-BDEA5EDB9912}">
      <dsp:nvSpPr>
        <dsp:cNvPr id="0" name=""/>
        <dsp:cNvSpPr/>
      </dsp:nvSpPr>
      <dsp:spPr>
        <a:xfrm>
          <a:off x="0" y="1986415"/>
          <a:ext cx="800011" cy="80001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6DA2EA-081A-4FB2-BB9A-9A69E0DFF689}">
      <dsp:nvSpPr>
        <dsp:cNvPr id="0" name=""/>
        <dsp:cNvSpPr/>
      </dsp:nvSpPr>
      <dsp:spPr>
        <a:xfrm rot="10800000">
          <a:off x="601001" y="3030628"/>
          <a:ext cx="10454598" cy="800011"/>
        </a:xfrm>
        <a:prstGeom prst="homePlate">
          <a:avLst/>
        </a:prstGeom>
        <a:solidFill>
          <a:srgbClr val="CBF698"/>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352783" tIns="99060" rIns="184912" bIns="99060" numCol="1" spcCol="1270" anchor="ctr" anchorCtr="0">
          <a:noAutofit/>
        </a:bodyPr>
        <a:lstStyle/>
        <a:p>
          <a:pPr marL="0" lvl="0" indent="0" algn="ctr" defTabSz="1155700">
            <a:lnSpc>
              <a:spcPct val="90000"/>
            </a:lnSpc>
            <a:spcBef>
              <a:spcPct val="0"/>
            </a:spcBef>
            <a:spcAft>
              <a:spcPct val="35000"/>
            </a:spcAft>
            <a:buNone/>
          </a:pPr>
          <a:r>
            <a:rPr lang="en-SG" sz="2600" kern="1200" dirty="0" err="1">
              <a:solidFill>
                <a:schemeClr val="tx1"/>
              </a:solidFill>
              <a:latin typeface="Times New Roman" panose="02020603050405020304" pitchFamily="18" charset="0"/>
              <a:cs typeface="Times New Roman" panose="02020603050405020304" pitchFamily="18" charset="0"/>
            </a:rPr>
            <a:t>Đứng</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trước</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thời</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cơ</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phát</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triển</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nhưng</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cũng</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phải</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đối</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mặt</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với</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nhiều</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thách</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thức</a:t>
          </a:r>
          <a:endParaRPr lang="en-SG" sz="2600" kern="1200" dirty="0">
            <a:solidFill>
              <a:schemeClr val="tx1"/>
            </a:solidFill>
            <a:latin typeface="Times New Roman" panose="02020603050405020304" pitchFamily="18" charset="0"/>
            <a:cs typeface="Times New Roman" panose="02020603050405020304" pitchFamily="18" charset="0"/>
          </a:endParaRPr>
        </a:p>
      </dsp:txBody>
      <dsp:txXfrm rot="10800000">
        <a:off x="801004" y="3030628"/>
        <a:ext cx="10254595" cy="800011"/>
      </dsp:txXfrm>
    </dsp:sp>
    <dsp:sp modelId="{FAEDDD7B-516E-44A1-86C7-962F64714854}">
      <dsp:nvSpPr>
        <dsp:cNvPr id="0" name=""/>
        <dsp:cNvSpPr/>
      </dsp:nvSpPr>
      <dsp:spPr>
        <a:xfrm>
          <a:off x="0" y="3066820"/>
          <a:ext cx="800011" cy="80001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7FBF721-1039-4FB8-A426-D3DA1E521A77}">
      <dsp:nvSpPr>
        <dsp:cNvPr id="0" name=""/>
        <dsp:cNvSpPr/>
      </dsp:nvSpPr>
      <dsp:spPr>
        <a:xfrm rot="10800000">
          <a:off x="627787" y="4037824"/>
          <a:ext cx="10515622" cy="800011"/>
        </a:xfrm>
        <a:prstGeom prst="homePlate">
          <a:avLst/>
        </a:prstGeom>
        <a:solidFill>
          <a:srgbClr val="CBF698"/>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352783" tIns="99060" rIns="184912" bIns="99060" numCol="1" spcCol="1270" anchor="ctr" anchorCtr="0">
          <a:noAutofit/>
        </a:bodyPr>
        <a:lstStyle/>
        <a:p>
          <a:pPr marL="0" lvl="0" indent="0" algn="ctr" defTabSz="1155700">
            <a:lnSpc>
              <a:spcPct val="90000"/>
            </a:lnSpc>
            <a:spcBef>
              <a:spcPct val="0"/>
            </a:spcBef>
            <a:spcAft>
              <a:spcPct val="35000"/>
            </a:spcAft>
            <a:buNone/>
          </a:pPr>
          <a:r>
            <a:rPr lang="en-SG" sz="2600" kern="1200" dirty="0" err="1">
              <a:solidFill>
                <a:schemeClr val="tx1"/>
              </a:solidFill>
              <a:latin typeface="Times New Roman" panose="02020603050405020304" pitchFamily="18" charset="0"/>
              <a:cs typeface="Times New Roman" panose="02020603050405020304" pitchFamily="18" charset="0"/>
            </a:rPr>
            <a:t>Điểm</a:t>
          </a:r>
          <a:r>
            <a:rPr lang="en-SG" sz="2600" kern="1200" dirty="0">
              <a:solidFill>
                <a:schemeClr val="tx1"/>
              </a:solidFill>
              <a:latin typeface="Times New Roman" panose="02020603050405020304" pitchFamily="18" charset="0"/>
              <a:cs typeface="Times New Roman" panose="02020603050405020304" pitchFamily="18" charset="0"/>
            </a:rPr>
            <a:t> then </a:t>
          </a:r>
          <a:r>
            <a:rPr lang="en-SG" sz="2600" kern="1200" dirty="0" err="1">
              <a:solidFill>
                <a:schemeClr val="tx1"/>
              </a:solidFill>
              <a:latin typeface="Times New Roman" panose="02020603050405020304" pitchFamily="18" charset="0"/>
              <a:cs typeface="Times New Roman" panose="02020603050405020304" pitchFamily="18" charset="0"/>
            </a:rPr>
            <a:t>chốt</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để</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thực</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hiện</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thành</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công</a:t>
          </a:r>
          <a:r>
            <a:rPr lang="en-SG" sz="2600" kern="1200" dirty="0">
              <a:solidFill>
                <a:schemeClr val="tx1"/>
              </a:solidFill>
              <a:latin typeface="Times New Roman" panose="02020603050405020304" pitchFamily="18" charset="0"/>
              <a:cs typeface="Times New Roman" panose="02020603050405020304" pitchFamily="18" charset="0"/>
            </a:rPr>
            <a:t> SMLS </a:t>
          </a:r>
          <a:r>
            <a:rPr lang="en-SG" sz="2600" kern="1200" dirty="0" err="1">
              <a:solidFill>
                <a:schemeClr val="tx1"/>
              </a:solidFill>
              <a:latin typeface="Times New Roman" panose="02020603050405020304" pitchFamily="18" charset="0"/>
              <a:cs typeface="Times New Roman" panose="02020603050405020304" pitchFamily="18" charset="0"/>
            </a:rPr>
            <a:t>của</a:t>
          </a:r>
          <a:r>
            <a:rPr lang="en-SG" sz="2600" kern="1200" dirty="0">
              <a:solidFill>
                <a:schemeClr val="tx1"/>
              </a:solidFill>
              <a:latin typeface="Times New Roman" panose="02020603050405020304" pitchFamily="18" charset="0"/>
              <a:cs typeface="Times New Roman" panose="02020603050405020304" pitchFamily="18" charset="0"/>
            </a:rPr>
            <a:t> GCCN VN </a:t>
          </a:r>
          <a:r>
            <a:rPr lang="en-SG" sz="2600" kern="1200" dirty="0" err="1">
              <a:solidFill>
                <a:schemeClr val="tx1"/>
              </a:solidFill>
              <a:latin typeface="Times New Roman" panose="02020603050405020304" pitchFamily="18" charset="0"/>
              <a:cs typeface="Times New Roman" panose="02020603050405020304" pitchFamily="18" charset="0"/>
            </a:rPr>
            <a:t>hiện</a:t>
          </a:r>
          <a:r>
            <a:rPr lang="en-SG" sz="2600" kern="1200" dirty="0">
              <a:solidFill>
                <a:schemeClr val="tx1"/>
              </a:solidFill>
              <a:latin typeface="Times New Roman" panose="02020603050405020304" pitchFamily="18" charset="0"/>
              <a:cs typeface="Times New Roman" panose="02020603050405020304" pitchFamily="18" charset="0"/>
            </a:rPr>
            <a:t> nay </a:t>
          </a:r>
          <a:r>
            <a:rPr lang="en-SG" sz="2600" kern="1200" dirty="0" err="1">
              <a:solidFill>
                <a:schemeClr val="tx1"/>
              </a:solidFill>
              <a:latin typeface="Times New Roman" panose="02020603050405020304" pitchFamily="18" charset="0"/>
              <a:cs typeface="Times New Roman" panose="02020603050405020304" pitchFamily="18" charset="0"/>
            </a:rPr>
            <a:t>là</a:t>
          </a:r>
          <a:r>
            <a:rPr lang="en-SG" sz="2600" kern="1200" dirty="0">
              <a:solidFill>
                <a:schemeClr val="tx1"/>
              </a:solidFill>
              <a:latin typeface="Times New Roman" panose="02020603050405020304" pitchFamily="18" charset="0"/>
              <a:cs typeface="Times New Roman" panose="02020603050405020304" pitchFamily="18" charset="0"/>
            </a:rPr>
            <a:t>: XD </a:t>
          </a:r>
          <a:r>
            <a:rPr lang="en-SG" sz="2600" kern="1200" dirty="0" err="1">
              <a:solidFill>
                <a:schemeClr val="tx1"/>
              </a:solidFill>
              <a:latin typeface="Times New Roman" panose="02020603050405020304" pitchFamily="18" charset="0"/>
              <a:cs typeface="Times New Roman" panose="02020603050405020304" pitchFamily="18" charset="0"/>
            </a:rPr>
            <a:t>chỉnh</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đốn</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Đảng</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làm</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cho</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Đảng</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thực</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sự</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trong</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sạch</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vững</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mạnh</a:t>
          </a:r>
          <a:endParaRPr lang="en-SG" sz="2600" kern="1200" dirty="0">
            <a:solidFill>
              <a:schemeClr val="tx1"/>
            </a:solidFill>
            <a:latin typeface="Times New Roman" panose="02020603050405020304" pitchFamily="18" charset="0"/>
            <a:cs typeface="Times New Roman" panose="02020603050405020304" pitchFamily="18" charset="0"/>
          </a:endParaRPr>
        </a:p>
      </dsp:txBody>
      <dsp:txXfrm rot="10800000">
        <a:off x="827790" y="4037824"/>
        <a:ext cx="10315619" cy="800011"/>
      </dsp:txXfrm>
    </dsp:sp>
    <dsp:sp modelId="{26808C9C-7B4A-4DBE-B8D0-E377223A1AF3}">
      <dsp:nvSpPr>
        <dsp:cNvPr id="0" name=""/>
        <dsp:cNvSpPr/>
      </dsp:nvSpPr>
      <dsp:spPr>
        <a:xfrm>
          <a:off x="0" y="4037824"/>
          <a:ext cx="800011" cy="80001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D747C6-1DB7-4765-9597-819197DE15A7}">
      <dsp:nvSpPr>
        <dsp:cNvPr id="0" name=""/>
        <dsp:cNvSpPr/>
      </dsp:nvSpPr>
      <dsp:spPr>
        <a:xfrm rot="10800000">
          <a:off x="944983" y="15078"/>
          <a:ext cx="9855654" cy="1217033"/>
        </a:xfrm>
        <a:prstGeom prst="homePlate">
          <a:avLst/>
        </a:prstGeom>
        <a:solidFill>
          <a:srgbClr val="CBF698"/>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536678" tIns="106680" rIns="199136" bIns="106680" numCol="1" spcCol="1270" anchor="ctr" anchorCtr="0">
          <a:noAutofit/>
        </a:bodyPr>
        <a:lstStyle/>
        <a:p>
          <a:pPr marL="0" lvl="0" indent="0" algn="ctr" defTabSz="1244600">
            <a:lnSpc>
              <a:spcPct val="90000"/>
            </a:lnSpc>
            <a:spcBef>
              <a:spcPct val="0"/>
            </a:spcBef>
            <a:spcAft>
              <a:spcPct val="35000"/>
            </a:spcAft>
            <a:buNone/>
          </a:pPr>
          <a:r>
            <a:rPr lang="en-SG" sz="2800" kern="1200" dirty="0" err="1">
              <a:solidFill>
                <a:srgbClr val="FF0000"/>
              </a:solidFill>
              <a:latin typeface="Times New Roman" panose="02020603050405020304" pitchFamily="18" charset="0"/>
              <a:cs typeface="Times New Roman" panose="02020603050405020304" pitchFamily="18" charset="0"/>
            </a:rPr>
            <a:t>Lãnh</a:t>
          </a:r>
          <a:r>
            <a:rPr lang="en-SG" sz="2800" kern="1200" dirty="0">
              <a:solidFill>
                <a:srgbClr val="FF0000"/>
              </a:solidFill>
              <a:latin typeface="Times New Roman" panose="02020603050405020304" pitchFamily="18" charset="0"/>
              <a:cs typeface="Times New Roman" panose="02020603050405020304" pitchFamily="18" charset="0"/>
            </a:rPr>
            <a:t> </a:t>
          </a:r>
          <a:r>
            <a:rPr lang="en-SG" sz="2800" kern="1200" dirty="0" err="1">
              <a:solidFill>
                <a:srgbClr val="FF0000"/>
              </a:solidFill>
              <a:latin typeface="Times New Roman" panose="02020603050405020304" pitchFamily="18" charset="0"/>
              <a:cs typeface="Times New Roman" panose="02020603050405020304" pitchFamily="18" charset="0"/>
            </a:rPr>
            <a:t>đạo</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cách</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mạng</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thông</a:t>
          </a:r>
          <a:r>
            <a:rPr lang="en-SG" sz="2800" kern="1200" dirty="0">
              <a:solidFill>
                <a:schemeClr val="tx1"/>
              </a:solidFill>
              <a:latin typeface="Times New Roman" panose="02020603050405020304" pitchFamily="18" charset="0"/>
              <a:cs typeface="Times New Roman" panose="02020603050405020304" pitchFamily="18" charset="0"/>
            </a:rPr>
            <a:t> qua </a:t>
          </a:r>
          <a:r>
            <a:rPr lang="en-SG" sz="2800" kern="1200" dirty="0" err="1">
              <a:solidFill>
                <a:schemeClr val="tx1"/>
              </a:solidFill>
              <a:latin typeface="Times New Roman" panose="02020603050405020304" pitchFamily="18" charset="0"/>
              <a:cs typeface="Times New Roman" panose="02020603050405020304" pitchFamily="18" charset="0"/>
            </a:rPr>
            <a:t>đội</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tiên</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phong</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là</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Đảng</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cộng</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sản</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Việt</a:t>
          </a:r>
          <a:r>
            <a:rPr lang="en-SG" sz="2800" kern="1200" dirty="0">
              <a:solidFill>
                <a:schemeClr val="tx1"/>
              </a:solidFill>
              <a:latin typeface="Times New Roman" panose="02020603050405020304" pitchFamily="18" charset="0"/>
              <a:cs typeface="Times New Roman" panose="02020603050405020304" pitchFamily="18" charset="0"/>
            </a:rPr>
            <a:t> Nam </a:t>
          </a:r>
        </a:p>
      </dsp:txBody>
      <dsp:txXfrm rot="10800000">
        <a:off x="1249241" y="15078"/>
        <a:ext cx="9551396" cy="1217033"/>
      </dsp:txXfrm>
    </dsp:sp>
    <dsp:sp modelId="{894990DF-83CD-46D6-901A-0EA23D6EFAAF}">
      <dsp:nvSpPr>
        <dsp:cNvPr id="0" name=""/>
        <dsp:cNvSpPr/>
      </dsp:nvSpPr>
      <dsp:spPr>
        <a:xfrm>
          <a:off x="0" y="0"/>
          <a:ext cx="1217033" cy="1217033"/>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8B258F-C442-4E6E-928A-1E9B12097734}">
      <dsp:nvSpPr>
        <dsp:cNvPr id="0" name=""/>
        <dsp:cNvSpPr/>
      </dsp:nvSpPr>
      <dsp:spPr>
        <a:xfrm rot="10800000">
          <a:off x="927270" y="1567152"/>
          <a:ext cx="9865247" cy="1217033"/>
        </a:xfrm>
        <a:prstGeom prst="homePlate">
          <a:avLst/>
        </a:prstGeom>
        <a:solidFill>
          <a:srgbClr val="CBF698"/>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536678" tIns="102870" rIns="192024" bIns="102870" numCol="1" spcCol="1270" anchor="ctr" anchorCtr="0">
          <a:noAutofit/>
        </a:bodyPr>
        <a:lstStyle/>
        <a:p>
          <a:pPr marL="0" lvl="0" indent="0" algn="ctr" defTabSz="1200150">
            <a:lnSpc>
              <a:spcPct val="90000"/>
            </a:lnSpc>
            <a:spcBef>
              <a:spcPct val="0"/>
            </a:spcBef>
            <a:spcAft>
              <a:spcPct val="35000"/>
            </a:spcAft>
            <a:buNone/>
          </a:pPr>
          <a:r>
            <a:rPr lang="en-SG" sz="2700" kern="1200" dirty="0" err="1">
              <a:solidFill>
                <a:srgbClr val="FF0000"/>
              </a:solidFill>
              <a:latin typeface="Times New Roman" panose="02020603050405020304" pitchFamily="18" charset="0"/>
              <a:cs typeface="Times New Roman" panose="02020603050405020304" pitchFamily="18" charset="0"/>
            </a:rPr>
            <a:t>Đi</a:t>
          </a:r>
          <a:r>
            <a:rPr lang="en-SG" sz="2700" kern="1200" dirty="0">
              <a:solidFill>
                <a:srgbClr val="FF0000"/>
              </a:solidFill>
              <a:latin typeface="Times New Roman" panose="02020603050405020304" pitchFamily="18" charset="0"/>
              <a:cs typeface="Times New Roman" panose="02020603050405020304" pitchFamily="18" charset="0"/>
            </a:rPr>
            <a:t> </a:t>
          </a:r>
          <a:r>
            <a:rPr lang="en-SG" sz="2700" kern="1200" dirty="0" err="1">
              <a:solidFill>
                <a:srgbClr val="FF0000"/>
              </a:solidFill>
              <a:latin typeface="Times New Roman" panose="02020603050405020304" pitchFamily="18" charset="0"/>
              <a:cs typeface="Times New Roman" panose="02020603050405020304" pitchFamily="18" charset="0"/>
            </a:rPr>
            <a:t>đầu</a:t>
          </a:r>
          <a:r>
            <a:rPr lang="en-SG" sz="2700" kern="1200" dirty="0">
              <a:solidFill>
                <a:srgbClr val="FF0000"/>
              </a:solidFill>
              <a:latin typeface="Times New Roman" panose="02020603050405020304" pitchFamily="18" charset="0"/>
              <a:cs typeface="Times New Roman" panose="02020603050405020304" pitchFamily="18" charset="0"/>
            </a:rPr>
            <a:t> </a:t>
          </a:r>
          <a:r>
            <a:rPr lang="en-SG" sz="2700" kern="1200" dirty="0" err="1">
              <a:solidFill>
                <a:schemeClr val="tx1"/>
              </a:solidFill>
              <a:latin typeface="Times New Roman" panose="02020603050405020304" pitchFamily="18" charset="0"/>
              <a:cs typeface="Times New Roman" panose="02020603050405020304" pitchFamily="18" charset="0"/>
            </a:rPr>
            <a:t>trong</a:t>
          </a:r>
          <a:r>
            <a:rPr lang="en-SG" sz="2700" kern="1200" dirty="0">
              <a:solidFill>
                <a:schemeClr val="tx1"/>
              </a:solidFill>
              <a:latin typeface="Times New Roman" panose="02020603050405020304" pitchFamily="18" charset="0"/>
              <a:cs typeface="Times New Roman" panose="02020603050405020304" pitchFamily="18" charset="0"/>
            </a:rPr>
            <a:t> </a:t>
          </a:r>
          <a:r>
            <a:rPr lang="en-SG" sz="2700" kern="1200" dirty="0" err="1">
              <a:solidFill>
                <a:schemeClr val="tx1"/>
              </a:solidFill>
              <a:latin typeface="Times New Roman" panose="02020603050405020304" pitchFamily="18" charset="0"/>
              <a:cs typeface="Times New Roman" panose="02020603050405020304" pitchFamily="18" charset="0"/>
            </a:rPr>
            <a:t>sự</a:t>
          </a:r>
          <a:r>
            <a:rPr lang="en-SG" sz="2700" kern="1200" dirty="0">
              <a:solidFill>
                <a:schemeClr val="tx1"/>
              </a:solidFill>
              <a:latin typeface="Times New Roman" panose="02020603050405020304" pitchFamily="18" charset="0"/>
              <a:cs typeface="Times New Roman" panose="02020603050405020304" pitchFamily="18" charset="0"/>
            </a:rPr>
            <a:t> </a:t>
          </a:r>
          <a:r>
            <a:rPr lang="en-SG" sz="2700" kern="1200" dirty="0" err="1">
              <a:solidFill>
                <a:schemeClr val="tx1"/>
              </a:solidFill>
              <a:latin typeface="Times New Roman" panose="02020603050405020304" pitchFamily="18" charset="0"/>
              <a:cs typeface="Times New Roman" panose="02020603050405020304" pitchFamily="18" charset="0"/>
            </a:rPr>
            <a:t>nghiệp</a:t>
          </a:r>
          <a:r>
            <a:rPr lang="en-SG" sz="2700" kern="1200" dirty="0">
              <a:solidFill>
                <a:schemeClr val="tx1"/>
              </a:solidFill>
              <a:latin typeface="Times New Roman" panose="02020603050405020304" pitchFamily="18" charset="0"/>
              <a:cs typeface="Times New Roman" panose="02020603050405020304" pitchFamily="18" charset="0"/>
            </a:rPr>
            <a:t> CNH, HĐH </a:t>
          </a:r>
          <a:r>
            <a:rPr lang="en-SG" sz="2700" kern="1200" dirty="0" err="1">
              <a:solidFill>
                <a:schemeClr val="tx1"/>
              </a:solidFill>
              <a:latin typeface="Times New Roman" panose="02020603050405020304" pitchFamily="18" charset="0"/>
              <a:cs typeface="Times New Roman" panose="02020603050405020304" pitchFamily="18" charset="0"/>
            </a:rPr>
            <a:t>đất</a:t>
          </a:r>
          <a:r>
            <a:rPr lang="en-SG" sz="2700" kern="1200" dirty="0">
              <a:solidFill>
                <a:schemeClr val="tx1"/>
              </a:solidFill>
              <a:latin typeface="Times New Roman" panose="02020603050405020304" pitchFamily="18" charset="0"/>
              <a:cs typeface="Times New Roman" panose="02020603050405020304" pitchFamily="18" charset="0"/>
            </a:rPr>
            <a:t> </a:t>
          </a:r>
          <a:r>
            <a:rPr lang="en-SG" sz="2700" kern="1200" dirty="0" err="1">
              <a:solidFill>
                <a:schemeClr val="tx1"/>
              </a:solidFill>
              <a:latin typeface="Times New Roman" panose="02020603050405020304" pitchFamily="18" charset="0"/>
              <a:cs typeface="Times New Roman" panose="02020603050405020304" pitchFamily="18" charset="0"/>
            </a:rPr>
            <a:t>nước</a:t>
          </a:r>
          <a:r>
            <a:rPr lang="en-SG" sz="2700" kern="1200" dirty="0">
              <a:solidFill>
                <a:schemeClr val="tx1"/>
              </a:solidFill>
              <a:latin typeface="Times New Roman" panose="02020603050405020304" pitchFamily="18" charset="0"/>
              <a:cs typeface="Times New Roman" panose="02020603050405020304" pitchFamily="18" charset="0"/>
            </a:rPr>
            <a:t> </a:t>
          </a:r>
          <a:r>
            <a:rPr lang="en-SG" sz="2700" kern="1200" dirty="0" err="1">
              <a:solidFill>
                <a:schemeClr val="tx1"/>
              </a:solidFill>
              <a:latin typeface="Times New Roman" panose="02020603050405020304" pitchFamily="18" charset="0"/>
              <a:cs typeface="Times New Roman" panose="02020603050405020304" pitchFamily="18" charset="0"/>
            </a:rPr>
            <a:t>vì</a:t>
          </a:r>
          <a:r>
            <a:rPr lang="en-SG" sz="2700" kern="1200" dirty="0">
              <a:solidFill>
                <a:schemeClr val="tx1"/>
              </a:solidFill>
              <a:latin typeface="Times New Roman" panose="02020603050405020304" pitchFamily="18" charset="0"/>
              <a:cs typeface="Times New Roman" panose="02020603050405020304" pitchFamily="18" charset="0"/>
            </a:rPr>
            <a:t> </a:t>
          </a:r>
          <a:r>
            <a:rPr lang="en-SG" sz="2700" kern="1200" dirty="0" err="1">
              <a:solidFill>
                <a:schemeClr val="tx1"/>
              </a:solidFill>
              <a:latin typeface="Times New Roman" panose="02020603050405020304" pitchFamily="18" charset="0"/>
              <a:cs typeface="Times New Roman" panose="02020603050405020304" pitchFamily="18" charset="0"/>
            </a:rPr>
            <a:t>mục</a:t>
          </a:r>
          <a:r>
            <a:rPr lang="en-SG" sz="2700" kern="1200" dirty="0">
              <a:solidFill>
                <a:schemeClr val="tx1"/>
              </a:solidFill>
              <a:latin typeface="Times New Roman" panose="02020603050405020304" pitchFamily="18" charset="0"/>
              <a:cs typeface="Times New Roman" panose="02020603050405020304" pitchFamily="18" charset="0"/>
            </a:rPr>
            <a:t> </a:t>
          </a:r>
          <a:r>
            <a:rPr lang="en-SG" sz="2700" kern="1200" dirty="0" err="1">
              <a:solidFill>
                <a:schemeClr val="tx1"/>
              </a:solidFill>
              <a:latin typeface="Times New Roman" panose="02020603050405020304" pitchFamily="18" charset="0"/>
              <a:cs typeface="Times New Roman" panose="02020603050405020304" pitchFamily="18" charset="0"/>
            </a:rPr>
            <a:t>tiêu</a:t>
          </a:r>
          <a:r>
            <a:rPr lang="en-SG" sz="2700" kern="1200" dirty="0">
              <a:solidFill>
                <a:schemeClr val="tx1"/>
              </a:solidFill>
              <a:latin typeface="Times New Roman" panose="02020603050405020304" pitchFamily="18" charset="0"/>
              <a:cs typeface="Times New Roman" panose="02020603050405020304" pitchFamily="18" charset="0"/>
            </a:rPr>
            <a:t> </a:t>
          </a:r>
          <a:r>
            <a:rPr lang="en-SG" sz="2700" kern="1200" dirty="0" err="1">
              <a:solidFill>
                <a:schemeClr val="tx1"/>
              </a:solidFill>
              <a:latin typeface="Times New Roman" panose="02020603050405020304" pitchFamily="18" charset="0"/>
              <a:cs typeface="Times New Roman" panose="02020603050405020304" pitchFamily="18" charset="0"/>
            </a:rPr>
            <a:t>dân</a:t>
          </a:r>
          <a:r>
            <a:rPr lang="en-SG" sz="2700" kern="1200" dirty="0">
              <a:solidFill>
                <a:schemeClr val="tx1"/>
              </a:solidFill>
              <a:latin typeface="Times New Roman" panose="02020603050405020304" pitchFamily="18" charset="0"/>
              <a:cs typeface="Times New Roman" panose="02020603050405020304" pitchFamily="18" charset="0"/>
            </a:rPr>
            <a:t> </a:t>
          </a:r>
          <a:r>
            <a:rPr lang="en-SG" sz="2700" kern="1200" dirty="0" err="1">
              <a:solidFill>
                <a:schemeClr val="tx1"/>
              </a:solidFill>
              <a:latin typeface="Times New Roman" panose="02020603050405020304" pitchFamily="18" charset="0"/>
              <a:cs typeface="Times New Roman" panose="02020603050405020304" pitchFamily="18" charset="0"/>
            </a:rPr>
            <a:t>giàu</a:t>
          </a:r>
          <a:r>
            <a:rPr lang="en-SG" sz="2700" kern="1200" dirty="0">
              <a:solidFill>
                <a:schemeClr val="tx1"/>
              </a:solidFill>
              <a:latin typeface="Times New Roman" panose="02020603050405020304" pitchFamily="18" charset="0"/>
              <a:cs typeface="Times New Roman" panose="02020603050405020304" pitchFamily="18" charset="0"/>
            </a:rPr>
            <a:t>, </a:t>
          </a:r>
          <a:r>
            <a:rPr lang="en-SG" sz="2700" kern="1200" dirty="0" err="1">
              <a:solidFill>
                <a:schemeClr val="tx1"/>
              </a:solidFill>
              <a:latin typeface="Times New Roman" panose="02020603050405020304" pitchFamily="18" charset="0"/>
              <a:cs typeface="Times New Roman" panose="02020603050405020304" pitchFamily="18" charset="0"/>
            </a:rPr>
            <a:t>nước</a:t>
          </a:r>
          <a:r>
            <a:rPr lang="en-SG" sz="2700" kern="1200" dirty="0">
              <a:solidFill>
                <a:schemeClr val="tx1"/>
              </a:solidFill>
              <a:latin typeface="Times New Roman" panose="02020603050405020304" pitchFamily="18" charset="0"/>
              <a:cs typeface="Times New Roman" panose="02020603050405020304" pitchFamily="18" charset="0"/>
            </a:rPr>
            <a:t> </a:t>
          </a:r>
          <a:r>
            <a:rPr lang="en-SG" sz="2700" kern="1200" dirty="0" err="1">
              <a:solidFill>
                <a:schemeClr val="tx1"/>
              </a:solidFill>
              <a:latin typeface="Times New Roman" panose="02020603050405020304" pitchFamily="18" charset="0"/>
              <a:cs typeface="Times New Roman" panose="02020603050405020304" pitchFamily="18" charset="0"/>
            </a:rPr>
            <a:t>mạnh</a:t>
          </a:r>
          <a:r>
            <a:rPr lang="en-SG" sz="2700" kern="1200" dirty="0">
              <a:solidFill>
                <a:schemeClr val="tx1"/>
              </a:solidFill>
              <a:latin typeface="Times New Roman" panose="02020603050405020304" pitchFamily="18" charset="0"/>
              <a:cs typeface="Times New Roman" panose="02020603050405020304" pitchFamily="18" charset="0"/>
            </a:rPr>
            <a:t>, XH </a:t>
          </a:r>
          <a:r>
            <a:rPr lang="en-SG" sz="2700" kern="1200" dirty="0" err="1">
              <a:solidFill>
                <a:schemeClr val="tx1"/>
              </a:solidFill>
              <a:latin typeface="Times New Roman" panose="02020603050405020304" pitchFamily="18" charset="0"/>
              <a:cs typeface="Times New Roman" panose="02020603050405020304" pitchFamily="18" charset="0"/>
            </a:rPr>
            <a:t>công</a:t>
          </a:r>
          <a:r>
            <a:rPr lang="en-SG" sz="2700" kern="1200" dirty="0">
              <a:solidFill>
                <a:schemeClr val="tx1"/>
              </a:solidFill>
              <a:latin typeface="Times New Roman" panose="02020603050405020304" pitchFamily="18" charset="0"/>
              <a:cs typeface="Times New Roman" panose="02020603050405020304" pitchFamily="18" charset="0"/>
            </a:rPr>
            <a:t> </a:t>
          </a:r>
          <a:r>
            <a:rPr lang="en-SG" sz="2700" kern="1200" dirty="0" err="1">
              <a:solidFill>
                <a:schemeClr val="tx1"/>
              </a:solidFill>
              <a:latin typeface="Times New Roman" panose="02020603050405020304" pitchFamily="18" charset="0"/>
              <a:cs typeface="Times New Roman" panose="02020603050405020304" pitchFamily="18" charset="0"/>
            </a:rPr>
            <a:t>bằng</a:t>
          </a:r>
          <a:r>
            <a:rPr lang="en-SG" sz="2700" kern="1200" dirty="0">
              <a:solidFill>
                <a:schemeClr val="tx1"/>
              </a:solidFill>
              <a:latin typeface="Times New Roman" panose="02020603050405020304" pitchFamily="18" charset="0"/>
              <a:cs typeface="Times New Roman" panose="02020603050405020304" pitchFamily="18" charset="0"/>
            </a:rPr>
            <a:t>, </a:t>
          </a:r>
          <a:r>
            <a:rPr lang="en-SG" sz="2700" kern="1200" dirty="0" err="1">
              <a:solidFill>
                <a:schemeClr val="tx1"/>
              </a:solidFill>
              <a:latin typeface="Times New Roman" panose="02020603050405020304" pitchFamily="18" charset="0"/>
              <a:cs typeface="Times New Roman" panose="02020603050405020304" pitchFamily="18" charset="0"/>
            </a:rPr>
            <a:t>dân</a:t>
          </a:r>
          <a:r>
            <a:rPr lang="en-SG" sz="2700" kern="1200" dirty="0">
              <a:solidFill>
                <a:schemeClr val="tx1"/>
              </a:solidFill>
              <a:latin typeface="Times New Roman" panose="02020603050405020304" pitchFamily="18" charset="0"/>
              <a:cs typeface="Times New Roman" panose="02020603050405020304" pitchFamily="18" charset="0"/>
            </a:rPr>
            <a:t> </a:t>
          </a:r>
          <a:r>
            <a:rPr lang="en-SG" sz="2700" kern="1200" dirty="0" err="1">
              <a:solidFill>
                <a:schemeClr val="tx1"/>
              </a:solidFill>
              <a:latin typeface="Times New Roman" panose="02020603050405020304" pitchFamily="18" charset="0"/>
              <a:cs typeface="Times New Roman" panose="02020603050405020304" pitchFamily="18" charset="0"/>
            </a:rPr>
            <a:t>chủ</a:t>
          </a:r>
          <a:r>
            <a:rPr lang="en-SG" sz="2700" kern="1200" dirty="0">
              <a:solidFill>
                <a:schemeClr val="tx1"/>
              </a:solidFill>
              <a:latin typeface="Times New Roman" panose="02020603050405020304" pitchFamily="18" charset="0"/>
              <a:cs typeface="Times New Roman" panose="02020603050405020304" pitchFamily="18" charset="0"/>
            </a:rPr>
            <a:t>, </a:t>
          </a:r>
          <a:r>
            <a:rPr lang="en-SG" sz="2700" kern="1200" dirty="0" err="1">
              <a:solidFill>
                <a:schemeClr val="tx1"/>
              </a:solidFill>
              <a:latin typeface="Times New Roman" panose="02020603050405020304" pitchFamily="18" charset="0"/>
              <a:cs typeface="Times New Roman" panose="02020603050405020304" pitchFamily="18" charset="0"/>
            </a:rPr>
            <a:t>văn</a:t>
          </a:r>
          <a:r>
            <a:rPr lang="en-SG" sz="2700" kern="1200" dirty="0">
              <a:solidFill>
                <a:schemeClr val="tx1"/>
              </a:solidFill>
              <a:latin typeface="Times New Roman" panose="02020603050405020304" pitchFamily="18" charset="0"/>
              <a:cs typeface="Times New Roman" panose="02020603050405020304" pitchFamily="18" charset="0"/>
            </a:rPr>
            <a:t> minh</a:t>
          </a:r>
        </a:p>
      </dsp:txBody>
      <dsp:txXfrm rot="10800000">
        <a:off x="1231528" y="1567152"/>
        <a:ext cx="9560989" cy="1217033"/>
      </dsp:txXfrm>
    </dsp:sp>
    <dsp:sp modelId="{AA1A82C3-2D91-4E0F-97D4-5CFD60B204E0}">
      <dsp:nvSpPr>
        <dsp:cNvPr id="0" name=""/>
        <dsp:cNvSpPr/>
      </dsp:nvSpPr>
      <dsp:spPr>
        <a:xfrm>
          <a:off x="0" y="1605792"/>
          <a:ext cx="1217033" cy="1217033"/>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6489DA-89F1-44AA-B0FD-8155842063CE}">
      <dsp:nvSpPr>
        <dsp:cNvPr id="0" name=""/>
        <dsp:cNvSpPr/>
      </dsp:nvSpPr>
      <dsp:spPr>
        <a:xfrm rot="10800000">
          <a:off x="952990" y="3132101"/>
          <a:ext cx="9787971" cy="1217033"/>
        </a:xfrm>
        <a:prstGeom prst="homePlate">
          <a:avLst/>
        </a:prstGeom>
        <a:solidFill>
          <a:srgbClr val="CBF698"/>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536678" tIns="106680" rIns="199136" bIns="106680" numCol="1" spcCol="1270" anchor="ctr" anchorCtr="0">
          <a:noAutofit/>
        </a:bodyPr>
        <a:lstStyle/>
        <a:p>
          <a:pPr marL="0" lvl="0" indent="0" algn="ctr" defTabSz="1244600">
            <a:lnSpc>
              <a:spcPct val="90000"/>
            </a:lnSpc>
            <a:spcBef>
              <a:spcPct val="0"/>
            </a:spcBef>
            <a:spcAft>
              <a:spcPct val="35000"/>
            </a:spcAft>
            <a:buNone/>
          </a:pPr>
          <a:r>
            <a:rPr lang="en-SG" sz="2800" kern="1200" dirty="0" err="1">
              <a:solidFill>
                <a:schemeClr val="tx1"/>
              </a:solidFill>
              <a:latin typeface="Times New Roman" panose="02020603050405020304" pitchFamily="18" charset="0"/>
              <a:cs typeface="Times New Roman" panose="02020603050405020304" pitchFamily="18" charset="0"/>
            </a:rPr>
            <a:t>Lực</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lượng</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rgbClr val="FF0000"/>
              </a:solidFill>
              <a:latin typeface="Times New Roman" panose="02020603050405020304" pitchFamily="18" charset="0"/>
              <a:cs typeface="Times New Roman" panose="02020603050405020304" pitchFamily="18" charset="0"/>
            </a:rPr>
            <a:t>nòng</a:t>
          </a:r>
          <a:r>
            <a:rPr lang="en-SG" sz="2800" kern="1200" dirty="0">
              <a:solidFill>
                <a:srgbClr val="FF0000"/>
              </a:solidFill>
              <a:latin typeface="Times New Roman" panose="02020603050405020304" pitchFamily="18" charset="0"/>
              <a:cs typeface="Times New Roman" panose="02020603050405020304" pitchFamily="18" charset="0"/>
            </a:rPr>
            <a:t> </a:t>
          </a:r>
          <a:r>
            <a:rPr lang="en-SG" sz="2800" kern="1200" dirty="0" err="1">
              <a:solidFill>
                <a:srgbClr val="FF0000"/>
              </a:solidFill>
              <a:latin typeface="Times New Roman" panose="02020603050405020304" pitchFamily="18" charset="0"/>
              <a:cs typeface="Times New Roman" panose="02020603050405020304" pitchFamily="18" charset="0"/>
            </a:rPr>
            <a:t>cốt</a:t>
          </a:r>
          <a:r>
            <a:rPr lang="en-SG" sz="2800" kern="1200" dirty="0">
              <a:solidFill>
                <a:srgbClr val="FF0000"/>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trong</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liên</a:t>
          </a:r>
          <a:r>
            <a:rPr lang="en-SG" sz="2800" kern="1200" dirty="0">
              <a:solidFill>
                <a:schemeClr val="tx1"/>
              </a:solidFill>
              <a:latin typeface="Times New Roman" panose="02020603050405020304" pitchFamily="18" charset="0"/>
              <a:cs typeface="Times New Roman" panose="02020603050405020304" pitchFamily="18" charset="0"/>
            </a:rPr>
            <a:t> minh GCCN </a:t>
          </a:r>
          <a:r>
            <a:rPr lang="en-SG" sz="2800" kern="1200" dirty="0" err="1">
              <a:solidFill>
                <a:schemeClr val="tx1"/>
              </a:solidFill>
              <a:latin typeface="Times New Roman" panose="02020603050405020304" pitchFamily="18" charset="0"/>
              <a:cs typeface="Times New Roman" panose="02020603050405020304" pitchFamily="18" charset="0"/>
            </a:rPr>
            <a:t>với</a:t>
          </a:r>
          <a:r>
            <a:rPr lang="en-SG" sz="2800" kern="1200" dirty="0">
              <a:solidFill>
                <a:schemeClr val="tx1"/>
              </a:solidFill>
              <a:latin typeface="Times New Roman" panose="02020603050405020304" pitchFamily="18" charset="0"/>
              <a:cs typeface="Times New Roman" panose="02020603050405020304" pitchFamily="18" charset="0"/>
            </a:rPr>
            <a:t> GCND và </a:t>
          </a:r>
          <a:r>
            <a:rPr lang="en-SG" sz="2800" kern="1200" dirty="0" err="1">
              <a:solidFill>
                <a:schemeClr val="tx1"/>
              </a:solidFill>
              <a:latin typeface="Times New Roman" panose="02020603050405020304" pitchFamily="18" charset="0"/>
              <a:cs typeface="Times New Roman" panose="02020603050405020304" pitchFamily="18" charset="0"/>
            </a:rPr>
            <a:t>đội</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ngũ</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trí</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thức</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dưới</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sự</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lãnh</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đạo</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của</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Đảng</a:t>
          </a:r>
          <a:endParaRPr lang="en-SG" sz="2800" kern="1200" dirty="0">
            <a:solidFill>
              <a:schemeClr val="tx1"/>
            </a:solidFill>
            <a:latin typeface="Times New Roman" panose="02020603050405020304" pitchFamily="18" charset="0"/>
            <a:cs typeface="Times New Roman" panose="02020603050405020304" pitchFamily="18" charset="0"/>
          </a:endParaRPr>
        </a:p>
      </dsp:txBody>
      <dsp:txXfrm rot="10800000">
        <a:off x="1257248" y="3132101"/>
        <a:ext cx="9483713" cy="1217033"/>
      </dsp:txXfrm>
    </dsp:sp>
    <dsp:sp modelId="{435A0160-E028-4957-AAA0-6DE4C1A91262}">
      <dsp:nvSpPr>
        <dsp:cNvPr id="0" name=""/>
        <dsp:cNvSpPr/>
      </dsp:nvSpPr>
      <dsp:spPr>
        <a:xfrm>
          <a:off x="0" y="3106349"/>
          <a:ext cx="1217033" cy="1217033"/>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78639-B075-43DA-9DC3-5582A52AA2FC}">
      <dsp:nvSpPr>
        <dsp:cNvPr id="0" name=""/>
        <dsp:cNvSpPr/>
      </dsp:nvSpPr>
      <dsp:spPr>
        <a:xfrm>
          <a:off x="4815164" y="2151480"/>
          <a:ext cx="2586627" cy="1968462"/>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690" tIns="59690" rIns="59690" bIns="59690" numCol="1" spcCol="1270" anchor="ctr" anchorCtr="0">
          <a:noAutofit/>
        </a:bodyPr>
        <a:lstStyle/>
        <a:p>
          <a:pPr marL="0" lvl="0" indent="0" algn="ctr" defTabSz="2089150">
            <a:lnSpc>
              <a:spcPct val="90000"/>
            </a:lnSpc>
            <a:spcBef>
              <a:spcPct val="0"/>
            </a:spcBef>
            <a:spcAft>
              <a:spcPct val="35000"/>
            </a:spcAft>
            <a:buNone/>
          </a:pPr>
          <a:r>
            <a:rPr lang="en-SG" sz="4700" kern="1200" dirty="0">
              <a:solidFill>
                <a:schemeClr val="tx1"/>
              </a:solidFill>
              <a:latin typeface="Times New Roman" panose="02020603050405020304" pitchFamily="18" charset="0"/>
              <a:cs typeface="Times New Roman" panose="02020603050405020304" pitchFamily="18" charset="0"/>
            </a:rPr>
            <a:t>GCCN</a:t>
          </a:r>
        </a:p>
      </dsp:txBody>
      <dsp:txXfrm>
        <a:off x="5193967" y="2439755"/>
        <a:ext cx="1829021" cy="1391912"/>
      </dsp:txXfrm>
    </dsp:sp>
    <dsp:sp modelId="{C5767888-0440-4766-B4D3-D26E8F4E9333}">
      <dsp:nvSpPr>
        <dsp:cNvPr id="0" name=""/>
        <dsp:cNvSpPr/>
      </dsp:nvSpPr>
      <dsp:spPr>
        <a:xfrm rot="15983692">
          <a:off x="5947974" y="1693820"/>
          <a:ext cx="176781" cy="594675"/>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SG" sz="2500" kern="1200"/>
        </a:p>
      </dsp:txBody>
      <dsp:txXfrm rot="10800000">
        <a:off x="5976158" y="1839220"/>
        <a:ext cx="123747" cy="356805"/>
      </dsp:txXfrm>
    </dsp:sp>
    <dsp:sp modelId="{4BBD1D22-A236-496E-87AD-3BE8EDEBCEEA}">
      <dsp:nvSpPr>
        <dsp:cNvPr id="0" name=""/>
        <dsp:cNvSpPr/>
      </dsp:nvSpPr>
      <dsp:spPr>
        <a:xfrm>
          <a:off x="3825023" y="-85769"/>
          <a:ext cx="4281050" cy="1905864"/>
        </a:xfrm>
        <a:prstGeom prst="ellipse">
          <a:avLst/>
        </a:prstGeom>
        <a:solidFill>
          <a:schemeClr val="accent4">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SG" sz="3000" kern="1200" dirty="0" err="1">
              <a:solidFill>
                <a:schemeClr val="tx1"/>
              </a:solidFill>
              <a:latin typeface="Times New Roman" panose="02020603050405020304" pitchFamily="18" charset="0"/>
              <a:cs typeface="Times New Roman" panose="02020603050405020304" pitchFamily="18" charset="0"/>
            </a:rPr>
            <a:t>Tập</a:t>
          </a:r>
          <a:r>
            <a:rPr lang="en-SG" sz="3000" kern="1200" dirty="0">
              <a:solidFill>
                <a:schemeClr val="tx1"/>
              </a:solidFill>
              <a:latin typeface="Times New Roman" panose="02020603050405020304" pitchFamily="18" charset="0"/>
              <a:cs typeface="Times New Roman" panose="02020603050405020304" pitchFamily="18" charset="0"/>
            </a:rPr>
            <a:t> </a:t>
          </a:r>
          <a:r>
            <a:rPr lang="en-SG" sz="3000" kern="1200" dirty="0" err="1">
              <a:solidFill>
                <a:schemeClr val="tx1"/>
              </a:solidFill>
              <a:latin typeface="Times New Roman" panose="02020603050405020304" pitchFamily="18" charset="0"/>
              <a:cs typeface="Times New Roman" panose="02020603050405020304" pitchFamily="18" charset="0"/>
            </a:rPr>
            <a:t>đoàn</a:t>
          </a:r>
          <a:r>
            <a:rPr lang="en-SG" sz="3000" kern="1200" dirty="0">
              <a:solidFill>
                <a:schemeClr val="tx1"/>
              </a:solidFill>
              <a:latin typeface="Times New Roman" panose="02020603050405020304" pitchFamily="18" charset="0"/>
              <a:cs typeface="Times New Roman" panose="02020603050405020304" pitchFamily="18" charset="0"/>
            </a:rPr>
            <a:t> </a:t>
          </a:r>
          <a:r>
            <a:rPr lang="en-SG" sz="3000" kern="1200" dirty="0" err="1">
              <a:solidFill>
                <a:schemeClr val="tx1"/>
              </a:solidFill>
              <a:latin typeface="Times New Roman" panose="02020603050405020304" pitchFamily="18" charset="0"/>
              <a:cs typeface="Times New Roman" panose="02020603050405020304" pitchFamily="18" charset="0"/>
            </a:rPr>
            <a:t>xã</a:t>
          </a:r>
          <a:r>
            <a:rPr lang="en-SG" sz="3000" kern="1200" dirty="0">
              <a:solidFill>
                <a:schemeClr val="tx1"/>
              </a:solidFill>
              <a:latin typeface="Times New Roman" panose="02020603050405020304" pitchFamily="18" charset="0"/>
              <a:cs typeface="Times New Roman" panose="02020603050405020304" pitchFamily="18" charset="0"/>
            </a:rPr>
            <a:t> </a:t>
          </a:r>
          <a:r>
            <a:rPr lang="en-SG" sz="3000" kern="1200" dirty="0" err="1">
              <a:solidFill>
                <a:schemeClr val="tx1"/>
              </a:solidFill>
              <a:latin typeface="Times New Roman" panose="02020603050405020304" pitchFamily="18" charset="0"/>
              <a:cs typeface="Times New Roman" panose="02020603050405020304" pitchFamily="18" charset="0"/>
            </a:rPr>
            <a:t>hội</a:t>
          </a:r>
          <a:r>
            <a:rPr lang="en-SG" sz="3000" kern="1200" dirty="0">
              <a:solidFill>
                <a:schemeClr val="tx1"/>
              </a:solidFill>
              <a:latin typeface="Times New Roman" panose="02020603050405020304" pitchFamily="18" charset="0"/>
              <a:cs typeface="Times New Roman" panose="02020603050405020304" pitchFamily="18" charset="0"/>
            </a:rPr>
            <a:t> </a:t>
          </a:r>
        </a:p>
      </dsp:txBody>
      <dsp:txXfrm>
        <a:off x="4451968" y="193338"/>
        <a:ext cx="3027160" cy="1347650"/>
      </dsp:txXfrm>
    </dsp:sp>
    <dsp:sp modelId="{6F5E8635-7C66-49BA-9075-6BF8B9BA6742}">
      <dsp:nvSpPr>
        <dsp:cNvPr id="0" name=""/>
        <dsp:cNvSpPr/>
      </dsp:nvSpPr>
      <dsp:spPr>
        <a:xfrm rot="20908577">
          <a:off x="7512837" y="2411551"/>
          <a:ext cx="566343" cy="397052"/>
        </a:xfrm>
        <a:prstGeom prst="rightArrow">
          <a:avLst>
            <a:gd name="adj1" fmla="val 60000"/>
            <a:gd name="adj2" fmla="val 50000"/>
          </a:avLst>
        </a:prstGeom>
        <a:solidFill>
          <a:schemeClr val="accent4">
            <a:hueOff val="3465231"/>
            <a:satOff val="-15989"/>
            <a:lumOff val="58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SG" sz="1700" kern="1200"/>
        </a:p>
      </dsp:txBody>
      <dsp:txXfrm>
        <a:off x="7514038" y="2502859"/>
        <a:ext cx="447227" cy="238232"/>
      </dsp:txXfrm>
    </dsp:sp>
    <dsp:sp modelId="{037CFDFC-F225-425E-907B-8AA545957AF6}">
      <dsp:nvSpPr>
        <dsp:cNvPr id="0" name=""/>
        <dsp:cNvSpPr/>
      </dsp:nvSpPr>
      <dsp:spPr>
        <a:xfrm>
          <a:off x="8272276" y="1112127"/>
          <a:ext cx="3585105" cy="2433901"/>
        </a:xfrm>
        <a:prstGeom prst="ellipse">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SG" sz="2600" kern="1200" dirty="0" err="1">
              <a:solidFill>
                <a:schemeClr val="tx1"/>
              </a:solidFill>
              <a:latin typeface="Times New Roman" panose="02020603050405020304" pitchFamily="18" charset="0"/>
              <a:cs typeface="Times New Roman" panose="02020603050405020304" pitchFamily="18" charset="0"/>
            </a:rPr>
            <a:t>Hình</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thành</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và</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phát</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triển</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cùng</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với</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sự</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phát</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triển</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của</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nền</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đại</a:t>
          </a:r>
          <a:r>
            <a:rPr lang="en-SG" sz="2600" kern="1200" dirty="0">
              <a:solidFill>
                <a:schemeClr val="tx1"/>
              </a:solidFill>
              <a:latin typeface="Times New Roman" panose="02020603050405020304" pitchFamily="18" charset="0"/>
              <a:cs typeface="Times New Roman" panose="02020603050405020304" pitchFamily="18" charset="0"/>
            </a:rPr>
            <a:t> CN</a:t>
          </a:r>
        </a:p>
      </dsp:txBody>
      <dsp:txXfrm>
        <a:off x="8797302" y="1468564"/>
        <a:ext cx="2535053" cy="1721027"/>
      </dsp:txXfrm>
    </dsp:sp>
    <dsp:sp modelId="{A7BC7581-CBD3-4C1E-9814-A07D6E41EC52}">
      <dsp:nvSpPr>
        <dsp:cNvPr id="0" name=""/>
        <dsp:cNvSpPr/>
      </dsp:nvSpPr>
      <dsp:spPr>
        <a:xfrm rot="11423817">
          <a:off x="4401358" y="2337571"/>
          <a:ext cx="347873" cy="594675"/>
        </a:xfrm>
        <a:prstGeom prst="rightArrow">
          <a:avLst>
            <a:gd name="adj1" fmla="val 60000"/>
            <a:gd name="adj2" fmla="val 50000"/>
          </a:avLst>
        </a:prstGeom>
        <a:solidFill>
          <a:schemeClr val="accent4">
            <a:hueOff val="6930461"/>
            <a:satOff val="-31979"/>
            <a:lumOff val="1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SG" sz="2500" kern="1200"/>
        </a:p>
      </dsp:txBody>
      <dsp:txXfrm rot="10800000">
        <a:off x="4504863" y="2465923"/>
        <a:ext cx="243511" cy="356805"/>
      </dsp:txXfrm>
    </dsp:sp>
    <dsp:sp modelId="{5A494885-6C6C-4D5E-99F8-ECC33B734AF7}">
      <dsp:nvSpPr>
        <dsp:cNvPr id="0" name=""/>
        <dsp:cNvSpPr/>
      </dsp:nvSpPr>
      <dsp:spPr>
        <a:xfrm>
          <a:off x="389095" y="1415365"/>
          <a:ext cx="3926326" cy="2062316"/>
        </a:xfrm>
        <a:prstGeom prst="ellipse">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SG" sz="2600" kern="1200" dirty="0" err="1">
              <a:solidFill>
                <a:schemeClr val="tx1"/>
              </a:solidFill>
              <a:latin typeface="Times New Roman" panose="02020603050405020304" pitchFamily="18" charset="0"/>
              <a:cs typeface="Times New Roman" panose="02020603050405020304" pitchFamily="18" charset="0"/>
            </a:rPr>
            <a:t>Đại</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diện</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cho</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lực</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lượng</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sản</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xuất</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tiên</a:t>
          </a:r>
          <a:r>
            <a:rPr lang="en-SG" sz="2600" kern="1200" dirty="0">
              <a:solidFill>
                <a:schemeClr val="tx1"/>
              </a:solidFill>
              <a:latin typeface="Times New Roman" panose="02020603050405020304" pitchFamily="18" charset="0"/>
              <a:cs typeface="Times New Roman" panose="02020603050405020304" pitchFamily="18" charset="0"/>
            </a:rPr>
            <a:t> </a:t>
          </a:r>
          <a:r>
            <a:rPr lang="en-SG" sz="2600" kern="1200" dirty="0" err="1">
              <a:solidFill>
                <a:schemeClr val="tx1"/>
              </a:solidFill>
              <a:latin typeface="Times New Roman" panose="02020603050405020304" pitchFamily="18" charset="0"/>
              <a:cs typeface="Times New Roman" panose="02020603050405020304" pitchFamily="18" charset="0"/>
            </a:rPr>
            <a:t>tiến</a:t>
          </a:r>
          <a:endParaRPr lang="en-SG" sz="2600" kern="1200" dirty="0">
            <a:solidFill>
              <a:schemeClr val="tx1"/>
            </a:solidFill>
            <a:latin typeface="Times New Roman" panose="02020603050405020304" pitchFamily="18" charset="0"/>
            <a:cs typeface="Times New Roman" panose="02020603050405020304" pitchFamily="18" charset="0"/>
          </a:endParaRPr>
        </a:p>
      </dsp:txBody>
      <dsp:txXfrm>
        <a:off x="964092" y="1717384"/>
        <a:ext cx="2776332" cy="1458278"/>
      </dsp:txXfrm>
    </dsp:sp>
    <dsp:sp modelId="{B20BF61F-045A-4176-98FB-A0B3E49D7188}">
      <dsp:nvSpPr>
        <dsp:cNvPr id="0" name=""/>
        <dsp:cNvSpPr/>
      </dsp:nvSpPr>
      <dsp:spPr>
        <a:xfrm rot="5156787">
          <a:off x="6110449" y="3963086"/>
          <a:ext cx="155463" cy="594675"/>
        </a:xfrm>
        <a:prstGeom prst="rightArrow">
          <a:avLst>
            <a:gd name="adj1" fmla="val 60000"/>
            <a:gd name="adj2" fmla="val 50000"/>
          </a:avLst>
        </a:prstGeom>
        <a:solidFill>
          <a:schemeClr val="accent4">
            <a:hueOff val="10395692"/>
            <a:satOff val="-47968"/>
            <a:lumOff val="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SG" sz="2500" kern="1200"/>
        </a:p>
      </dsp:txBody>
      <dsp:txXfrm>
        <a:off x="6132120" y="4058760"/>
        <a:ext cx="108824" cy="356805"/>
      </dsp:txXfrm>
    </dsp:sp>
    <dsp:sp modelId="{25C125BD-40DC-4BB0-A2EF-A16248D5625F}">
      <dsp:nvSpPr>
        <dsp:cNvPr id="0" name=""/>
        <dsp:cNvSpPr/>
      </dsp:nvSpPr>
      <dsp:spPr>
        <a:xfrm>
          <a:off x="4279733" y="4410213"/>
          <a:ext cx="3997704" cy="2251843"/>
        </a:xfrm>
        <a:prstGeom prst="ellipse">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SG" sz="2800" b="1" kern="1200" dirty="0" err="1">
              <a:solidFill>
                <a:srgbClr val="FF0000"/>
              </a:solidFill>
              <a:latin typeface="Times New Roman" panose="02020603050405020304" pitchFamily="18" charset="0"/>
              <a:cs typeface="Times New Roman" panose="02020603050405020304" pitchFamily="18" charset="0"/>
            </a:rPr>
            <a:t>Có</a:t>
          </a:r>
          <a:r>
            <a:rPr lang="en-SG" sz="2800" b="1" kern="1200" dirty="0">
              <a:solidFill>
                <a:srgbClr val="FF0000"/>
              </a:solidFill>
              <a:latin typeface="Times New Roman" panose="02020603050405020304" pitchFamily="18" charset="0"/>
              <a:cs typeface="Times New Roman" panose="02020603050405020304" pitchFamily="18" charset="0"/>
            </a:rPr>
            <a:t> </a:t>
          </a:r>
          <a:r>
            <a:rPr lang="en-SG" sz="2800" b="1" kern="1200" dirty="0" err="1">
              <a:solidFill>
                <a:srgbClr val="FF0000"/>
              </a:solidFill>
              <a:latin typeface="Times New Roman" panose="02020603050405020304" pitchFamily="18" charset="0"/>
              <a:cs typeface="Times New Roman" panose="02020603050405020304" pitchFamily="18" charset="0"/>
            </a:rPr>
            <a:t>sứ</a:t>
          </a:r>
          <a:r>
            <a:rPr lang="en-SG" sz="2800" b="1" kern="1200" dirty="0">
              <a:solidFill>
                <a:srgbClr val="FF0000"/>
              </a:solidFill>
              <a:latin typeface="Times New Roman" panose="02020603050405020304" pitchFamily="18" charset="0"/>
              <a:cs typeface="Times New Roman" panose="02020603050405020304" pitchFamily="18" charset="0"/>
            </a:rPr>
            <a:t> </a:t>
          </a:r>
          <a:r>
            <a:rPr lang="en-SG" sz="2800" b="1" kern="1200" dirty="0" err="1">
              <a:solidFill>
                <a:srgbClr val="FF0000"/>
              </a:solidFill>
              <a:latin typeface="Times New Roman" panose="02020603050405020304" pitchFamily="18" charset="0"/>
              <a:cs typeface="Times New Roman" panose="02020603050405020304" pitchFamily="18" charset="0"/>
            </a:rPr>
            <a:t>mệnh</a:t>
          </a:r>
          <a:r>
            <a:rPr lang="en-SG" sz="2800" b="1" kern="1200" dirty="0">
              <a:solidFill>
                <a:srgbClr val="FF0000"/>
              </a:solidFill>
              <a:latin typeface="Times New Roman" panose="02020603050405020304" pitchFamily="18" charset="0"/>
              <a:cs typeface="Times New Roman" panose="02020603050405020304" pitchFamily="18" charset="0"/>
            </a:rPr>
            <a:t> </a:t>
          </a:r>
          <a:r>
            <a:rPr lang="en-SG" sz="2800" b="1" kern="1200" dirty="0" err="1">
              <a:solidFill>
                <a:srgbClr val="FF0000"/>
              </a:solidFill>
              <a:latin typeface="Times New Roman" panose="02020603050405020304" pitchFamily="18" charset="0"/>
              <a:cs typeface="Times New Roman" panose="02020603050405020304" pitchFamily="18" charset="0"/>
            </a:rPr>
            <a:t>phủ</a:t>
          </a:r>
          <a:r>
            <a:rPr lang="en-SG" sz="2800" b="1" kern="1200" dirty="0">
              <a:solidFill>
                <a:srgbClr val="FF0000"/>
              </a:solidFill>
              <a:latin typeface="Times New Roman" panose="02020603050405020304" pitchFamily="18" charset="0"/>
              <a:cs typeface="Times New Roman" panose="02020603050405020304" pitchFamily="18" charset="0"/>
            </a:rPr>
            <a:t> </a:t>
          </a:r>
          <a:r>
            <a:rPr lang="en-SG" sz="2800" b="1" kern="1200" dirty="0" err="1">
              <a:solidFill>
                <a:srgbClr val="FF0000"/>
              </a:solidFill>
              <a:latin typeface="Times New Roman" panose="02020603050405020304" pitchFamily="18" charset="0"/>
              <a:cs typeface="Times New Roman" panose="02020603050405020304" pitchFamily="18" charset="0"/>
            </a:rPr>
            <a:t>định</a:t>
          </a:r>
          <a:r>
            <a:rPr lang="en-SG" sz="2800" b="1" kern="1200" dirty="0">
              <a:solidFill>
                <a:srgbClr val="FF0000"/>
              </a:solidFill>
              <a:latin typeface="Times New Roman" panose="02020603050405020304" pitchFamily="18" charset="0"/>
              <a:cs typeface="Times New Roman" panose="02020603050405020304" pitchFamily="18" charset="0"/>
            </a:rPr>
            <a:t> CNTB, XD </a:t>
          </a:r>
          <a:r>
            <a:rPr lang="en-SG" sz="2800" b="1" kern="1200" dirty="0" err="1">
              <a:solidFill>
                <a:srgbClr val="FF0000"/>
              </a:solidFill>
              <a:latin typeface="Times New Roman" panose="02020603050405020304" pitchFamily="18" charset="0"/>
              <a:cs typeface="Times New Roman" panose="02020603050405020304" pitchFamily="18" charset="0"/>
            </a:rPr>
            <a:t>thành</a:t>
          </a:r>
          <a:r>
            <a:rPr lang="en-SG" sz="2800" b="1" kern="1200" dirty="0">
              <a:solidFill>
                <a:srgbClr val="FF0000"/>
              </a:solidFill>
              <a:latin typeface="Times New Roman" panose="02020603050405020304" pitchFamily="18" charset="0"/>
              <a:cs typeface="Times New Roman" panose="02020603050405020304" pitchFamily="18" charset="0"/>
            </a:rPr>
            <a:t> </a:t>
          </a:r>
          <a:r>
            <a:rPr lang="en-SG" sz="2800" b="1" kern="1200" dirty="0" err="1">
              <a:solidFill>
                <a:srgbClr val="FF0000"/>
              </a:solidFill>
              <a:latin typeface="Times New Roman" panose="02020603050405020304" pitchFamily="18" charset="0"/>
              <a:cs typeface="Times New Roman" panose="02020603050405020304" pitchFamily="18" charset="0"/>
            </a:rPr>
            <a:t>công</a:t>
          </a:r>
          <a:r>
            <a:rPr lang="en-SG" sz="2800" b="1" kern="1200" dirty="0">
              <a:solidFill>
                <a:srgbClr val="FF0000"/>
              </a:solidFill>
              <a:latin typeface="Times New Roman" panose="02020603050405020304" pitchFamily="18" charset="0"/>
              <a:cs typeface="Times New Roman" panose="02020603050405020304" pitchFamily="18" charset="0"/>
            </a:rPr>
            <a:t> CNXH, CNCS</a:t>
          </a:r>
        </a:p>
      </dsp:txBody>
      <dsp:txXfrm>
        <a:off x="4865183" y="4739988"/>
        <a:ext cx="2826804" cy="15922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A38C2F-9079-4561-85A5-1158734B9D0F}">
      <dsp:nvSpPr>
        <dsp:cNvPr id="0" name=""/>
        <dsp:cNvSpPr/>
      </dsp:nvSpPr>
      <dsp:spPr>
        <a:xfrm>
          <a:off x="4253662" y="2261901"/>
          <a:ext cx="2789184" cy="1717838"/>
        </a:xfrm>
        <a:prstGeom prst="ellipse">
          <a:avLst/>
        </a:prstGeom>
        <a:solidFill>
          <a:schemeClr val="bg1"/>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b="1" kern="1200" dirty="0">
              <a:solidFill>
                <a:schemeClr val="tx1"/>
              </a:solidFill>
              <a:latin typeface="Times New Roman" panose="02020603050405020304" pitchFamily="18" charset="0"/>
              <a:cs typeface="Times New Roman" panose="02020603050405020304" pitchFamily="18" charset="0"/>
            </a:rPr>
            <a:t>b. </a:t>
          </a:r>
          <a:r>
            <a:rPr lang="en-US" sz="2900" b="1" kern="1200" dirty="0" err="1">
              <a:solidFill>
                <a:schemeClr val="tx1"/>
              </a:solidFill>
              <a:latin typeface="Times New Roman" panose="02020603050405020304" pitchFamily="18" charset="0"/>
              <a:cs typeface="Times New Roman" panose="02020603050405020304" pitchFamily="18" charset="0"/>
            </a:rPr>
            <a:t>Đặc</a:t>
          </a:r>
          <a:r>
            <a:rPr lang="en-US" sz="2900" b="1" kern="1200" dirty="0">
              <a:solidFill>
                <a:schemeClr val="tx1"/>
              </a:solidFill>
              <a:latin typeface="Times New Roman" panose="02020603050405020304" pitchFamily="18" charset="0"/>
              <a:cs typeface="Times New Roman" panose="02020603050405020304" pitchFamily="18" charset="0"/>
            </a:rPr>
            <a:t> </a:t>
          </a:r>
          <a:r>
            <a:rPr lang="en-US" sz="2900" b="1" kern="1200" dirty="0" err="1">
              <a:solidFill>
                <a:schemeClr val="tx1"/>
              </a:solidFill>
              <a:latin typeface="Times New Roman" panose="02020603050405020304" pitchFamily="18" charset="0"/>
              <a:cs typeface="Times New Roman" panose="02020603050405020304" pitchFamily="18" charset="0"/>
            </a:rPr>
            <a:t>điểm</a:t>
          </a:r>
          <a:r>
            <a:rPr lang="en-US" sz="2900" b="1" kern="1200" dirty="0">
              <a:solidFill>
                <a:schemeClr val="tx1"/>
              </a:solidFill>
              <a:latin typeface="Times New Roman" panose="02020603050405020304" pitchFamily="18" charset="0"/>
              <a:cs typeface="Times New Roman" panose="02020603050405020304" pitchFamily="18" charset="0"/>
            </a:rPr>
            <a:t> </a:t>
          </a:r>
          <a:r>
            <a:rPr lang="en-US" sz="2900" b="1" kern="1200" dirty="0" err="1">
              <a:solidFill>
                <a:schemeClr val="tx1"/>
              </a:solidFill>
              <a:latin typeface="Times New Roman" panose="02020603050405020304" pitchFamily="18" charset="0"/>
              <a:cs typeface="Times New Roman" panose="02020603050405020304" pitchFamily="18" charset="0"/>
            </a:rPr>
            <a:t>của</a:t>
          </a:r>
          <a:r>
            <a:rPr lang="en-US" sz="2900" b="1" kern="1200" dirty="0">
              <a:solidFill>
                <a:schemeClr val="tx1"/>
              </a:solidFill>
              <a:latin typeface="Times New Roman" panose="02020603050405020304" pitchFamily="18" charset="0"/>
              <a:cs typeface="Times New Roman" panose="02020603050405020304" pitchFamily="18" charset="0"/>
            </a:rPr>
            <a:t> GCCN</a:t>
          </a:r>
        </a:p>
      </dsp:txBody>
      <dsp:txXfrm>
        <a:off x="4662129" y="2513473"/>
        <a:ext cx="1972250" cy="1214694"/>
      </dsp:txXfrm>
    </dsp:sp>
    <dsp:sp modelId="{2CDDD21F-C62B-417F-B6CD-5D1FD7048248}">
      <dsp:nvSpPr>
        <dsp:cNvPr id="0" name=""/>
        <dsp:cNvSpPr/>
      </dsp:nvSpPr>
      <dsp:spPr>
        <a:xfrm rot="16200000">
          <a:off x="5388389" y="1988258"/>
          <a:ext cx="519731" cy="27556"/>
        </a:xfrm>
        <a:custGeom>
          <a:avLst/>
          <a:gdLst/>
          <a:ahLst/>
          <a:cxnLst/>
          <a:rect l="0" t="0" r="0" b="0"/>
          <a:pathLst>
            <a:path>
              <a:moveTo>
                <a:pt x="0" y="13778"/>
              </a:moveTo>
              <a:lnTo>
                <a:pt x="519731" y="1377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35261" y="1989043"/>
        <a:ext cx="25986" cy="25986"/>
      </dsp:txXfrm>
    </dsp:sp>
    <dsp:sp modelId="{1A11C4E3-14C7-42E8-8B4E-2B083753EBBB}">
      <dsp:nvSpPr>
        <dsp:cNvPr id="0" name=""/>
        <dsp:cNvSpPr/>
      </dsp:nvSpPr>
      <dsp:spPr>
        <a:xfrm>
          <a:off x="3641485" y="24332"/>
          <a:ext cx="4013539" cy="1717838"/>
        </a:xfrm>
        <a:prstGeom prst="ellipse">
          <a:avLst/>
        </a:prstGeom>
        <a:solidFill>
          <a:schemeClr val="bg1"/>
        </a:solidFill>
        <a:ln w="12700" cap="flat" cmpd="sng" algn="ctr">
          <a:solidFill>
            <a:schemeClr val="accent6">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SG" sz="2800" kern="1200" dirty="0">
              <a:solidFill>
                <a:schemeClr val="tx1"/>
              </a:solidFill>
              <a:latin typeface="Times New Roman" panose="02020603050405020304" pitchFamily="18" charset="0"/>
              <a:cs typeface="Times New Roman" panose="02020603050405020304" pitchFamily="18" charset="0"/>
            </a:rPr>
            <a:t>Lao </a:t>
          </a:r>
          <a:r>
            <a:rPr lang="en-SG" sz="2800" kern="1200" dirty="0" err="1">
              <a:solidFill>
                <a:schemeClr val="tx1"/>
              </a:solidFill>
              <a:latin typeface="Times New Roman" panose="02020603050405020304" pitchFamily="18" charset="0"/>
              <a:cs typeface="Times New Roman" panose="02020603050405020304" pitchFamily="18" charset="0"/>
            </a:rPr>
            <a:t>động</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bằng</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phương</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thức</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công</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nghiệp</a:t>
          </a:r>
          <a:r>
            <a:rPr lang="en-SG" sz="2800" kern="1200" dirty="0">
              <a:solidFill>
                <a:schemeClr val="tx1"/>
              </a:solidFill>
              <a:latin typeface="Times New Roman" panose="02020603050405020304" pitchFamily="18" charset="0"/>
              <a:cs typeface="Times New Roman" panose="02020603050405020304" pitchFamily="18" charset="0"/>
            </a:rPr>
            <a:t> </a:t>
          </a:r>
          <a:endParaRPr lang="en-US" sz="2800" kern="1200" dirty="0">
            <a:solidFill>
              <a:schemeClr val="tx1"/>
            </a:solidFill>
            <a:latin typeface="Times New Roman" panose="02020603050405020304" pitchFamily="18" charset="0"/>
            <a:cs typeface="Times New Roman" panose="02020603050405020304" pitchFamily="18" charset="0"/>
          </a:endParaRPr>
        </a:p>
      </dsp:txBody>
      <dsp:txXfrm>
        <a:off x="4229254" y="275904"/>
        <a:ext cx="2838001" cy="1214694"/>
      </dsp:txXfrm>
    </dsp:sp>
    <dsp:sp modelId="{CBEA839E-2323-4D53-80CC-C98698B05A38}">
      <dsp:nvSpPr>
        <dsp:cNvPr id="0" name=""/>
        <dsp:cNvSpPr/>
      </dsp:nvSpPr>
      <dsp:spPr>
        <a:xfrm rot="77636">
          <a:off x="7041859" y="3143079"/>
          <a:ext cx="403680" cy="27556"/>
        </a:xfrm>
        <a:custGeom>
          <a:avLst/>
          <a:gdLst/>
          <a:ahLst/>
          <a:cxnLst/>
          <a:rect l="0" t="0" r="0" b="0"/>
          <a:pathLst>
            <a:path>
              <a:moveTo>
                <a:pt x="0" y="13778"/>
              </a:moveTo>
              <a:lnTo>
                <a:pt x="403680" y="1377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33607" y="3146765"/>
        <a:ext cx="20184" cy="20184"/>
      </dsp:txXfrm>
    </dsp:sp>
    <dsp:sp modelId="{A522F0EA-786D-4924-BFD1-721217C6CBFF}">
      <dsp:nvSpPr>
        <dsp:cNvPr id="0" name=""/>
        <dsp:cNvSpPr/>
      </dsp:nvSpPr>
      <dsp:spPr>
        <a:xfrm>
          <a:off x="7444327" y="1988215"/>
          <a:ext cx="3776666" cy="2431651"/>
        </a:xfrm>
        <a:prstGeom prst="ellipse">
          <a:avLst/>
        </a:prstGeom>
        <a:solidFill>
          <a:schemeClr val="bg1"/>
        </a:solidFill>
        <a:ln w="12700" cap="flat" cmpd="sng" algn="ctr">
          <a:solidFill>
            <a:schemeClr val="accent6">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SG" sz="2800" kern="1200" dirty="0" err="1">
              <a:solidFill>
                <a:schemeClr val="tx1"/>
              </a:solidFill>
              <a:latin typeface="Times New Roman" panose="02020603050405020304" pitchFamily="18" charset="0"/>
              <a:cs typeface="Times New Roman" panose="02020603050405020304" pitchFamily="18" charset="0"/>
            </a:rPr>
            <a:t>Đại</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biểu</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cho</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lực</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lượng</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sản</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xuất</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và</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phương</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thức</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sản</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xuất</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tiên</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tiến</a:t>
          </a:r>
          <a:endParaRPr lang="en-US" sz="2800" kern="1200" dirty="0">
            <a:solidFill>
              <a:schemeClr val="tx1"/>
            </a:solidFill>
            <a:latin typeface="Times New Roman" panose="02020603050405020304" pitchFamily="18" charset="0"/>
            <a:cs typeface="Times New Roman" panose="02020603050405020304" pitchFamily="18" charset="0"/>
          </a:endParaRPr>
        </a:p>
      </dsp:txBody>
      <dsp:txXfrm>
        <a:off x="7997407" y="2344322"/>
        <a:ext cx="2670506" cy="1719437"/>
      </dsp:txXfrm>
    </dsp:sp>
    <dsp:sp modelId="{6B14D820-3088-4A91-9D35-56E6F5C0CA66}">
      <dsp:nvSpPr>
        <dsp:cNvPr id="0" name=""/>
        <dsp:cNvSpPr/>
      </dsp:nvSpPr>
      <dsp:spPr>
        <a:xfrm rot="5400000">
          <a:off x="5388389" y="4225827"/>
          <a:ext cx="519731" cy="27556"/>
        </a:xfrm>
        <a:custGeom>
          <a:avLst/>
          <a:gdLst/>
          <a:ahLst/>
          <a:cxnLst/>
          <a:rect l="0" t="0" r="0" b="0"/>
          <a:pathLst>
            <a:path>
              <a:moveTo>
                <a:pt x="0" y="13778"/>
              </a:moveTo>
              <a:lnTo>
                <a:pt x="519731" y="1377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35261" y="4226612"/>
        <a:ext cx="25986" cy="25986"/>
      </dsp:txXfrm>
    </dsp:sp>
    <dsp:sp modelId="{917AEFDE-A8F8-4604-A5BA-CC5109DF04FD}">
      <dsp:nvSpPr>
        <dsp:cNvPr id="0" name=""/>
        <dsp:cNvSpPr/>
      </dsp:nvSpPr>
      <dsp:spPr>
        <a:xfrm>
          <a:off x="3600282" y="4499471"/>
          <a:ext cx="4095944" cy="1717838"/>
        </a:xfrm>
        <a:prstGeom prst="ellipse">
          <a:avLst/>
        </a:prstGeom>
        <a:solidFill>
          <a:schemeClr val="bg1"/>
        </a:solidFill>
        <a:ln w="12700" cap="flat" cmpd="sng" algn="ctr">
          <a:solidFill>
            <a:schemeClr val="accent6">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SG" sz="2800" kern="1200" dirty="0" err="1">
              <a:solidFill>
                <a:schemeClr val="tx1"/>
              </a:solidFill>
              <a:latin typeface="Times New Roman" panose="02020603050405020304" pitchFamily="18" charset="0"/>
              <a:cs typeface="Times New Roman" panose="02020603050405020304" pitchFamily="18" charset="0"/>
            </a:rPr>
            <a:t>Có</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tinh</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thần</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cách</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mạng</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triệt</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để</a:t>
          </a:r>
          <a:endParaRPr lang="en-US" sz="2800" kern="1200" dirty="0">
            <a:solidFill>
              <a:schemeClr val="tx1"/>
            </a:solidFill>
            <a:latin typeface="Times New Roman" panose="02020603050405020304" pitchFamily="18" charset="0"/>
            <a:cs typeface="Times New Roman" panose="02020603050405020304" pitchFamily="18" charset="0"/>
          </a:endParaRPr>
        </a:p>
      </dsp:txBody>
      <dsp:txXfrm>
        <a:off x="4200119" y="4751043"/>
        <a:ext cx="2896270" cy="1214694"/>
      </dsp:txXfrm>
    </dsp:sp>
    <dsp:sp modelId="{C0D7D2E0-F9C7-42C8-B2E8-9B7AFC962F72}">
      <dsp:nvSpPr>
        <dsp:cNvPr id="0" name=""/>
        <dsp:cNvSpPr/>
      </dsp:nvSpPr>
      <dsp:spPr>
        <a:xfrm rot="10709393">
          <a:off x="3925690" y="3148113"/>
          <a:ext cx="329305" cy="27556"/>
        </a:xfrm>
        <a:custGeom>
          <a:avLst/>
          <a:gdLst/>
          <a:ahLst/>
          <a:cxnLst/>
          <a:rect l="0" t="0" r="0" b="0"/>
          <a:pathLst>
            <a:path>
              <a:moveTo>
                <a:pt x="0" y="13778"/>
              </a:moveTo>
              <a:lnTo>
                <a:pt x="329305" y="1377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4082110" y="3153658"/>
        <a:ext cx="16465" cy="16465"/>
      </dsp:txXfrm>
    </dsp:sp>
    <dsp:sp modelId="{6747F1AF-A450-47EC-AFD6-BCAA66824811}">
      <dsp:nvSpPr>
        <dsp:cNvPr id="0" name=""/>
        <dsp:cNvSpPr/>
      </dsp:nvSpPr>
      <dsp:spPr>
        <a:xfrm>
          <a:off x="0" y="2057560"/>
          <a:ext cx="3927699" cy="2320781"/>
        </a:xfrm>
        <a:prstGeom prst="ellipse">
          <a:avLst/>
        </a:prstGeom>
        <a:solidFill>
          <a:schemeClr val="bg1"/>
        </a:solidFill>
        <a:ln w="12700" cap="flat" cmpd="sng" algn="ctr">
          <a:solidFill>
            <a:schemeClr val="accent6">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SG" sz="2800" kern="1200" dirty="0" err="1">
              <a:solidFill>
                <a:schemeClr val="tx1"/>
              </a:solidFill>
              <a:latin typeface="Times New Roman" panose="02020603050405020304" pitchFamily="18" charset="0"/>
              <a:cs typeface="Times New Roman" panose="02020603050405020304" pitchFamily="18" charset="0"/>
            </a:rPr>
            <a:t>Có</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tính</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tổ</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chức</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kỷ</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luật</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có</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tinh</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thần</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hợp</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tác</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tâm</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lý</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lao</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động</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công</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nghiệp</a:t>
          </a:r>
          <a:endParaRPr lang="en-US" sz="2800" kern="1200" dirty="0">
            <a:solidFill>
              <a:schemeClr val="tx1"/>
            </a:solidFill>
            <a:latin typeface="Times New Roman" panose="02020603050405020304" pitchFamily="18" charset="0"/>
            <a:cs typeface="Times New Roman" panose="02020603050405020304" pitchFamily="18" charset="0"/>
          </a:endParaRPr>
        </a:p>
      </dsp:txBody>
      <dsp:txXfrm>
        <a:off x="575198" y="2397431"/>
        <a:ext cx="2777303" cy="16410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73A9DF-2F2D-43E8-831D-378EA95ED439}">
      <dsp:nvSpPr>
        <dsp:cNvPr id="0" name=""/>
        <dsp:cNvSpPr/>
      </dsp:nvSpPr>
      <dsp:spPr>
        <a:xfrm>
          <a:off x="3051218" y="0"/>
          <a:ext cx="2717347" cy="2717760"/>
        </a:xfrm>
        <a:prstGeom prst="circularArrow">
          <a:avLst>
            <a:gd name="adj1" fmla="val 10980"/>
            <a:gd name="adj2" fmla="val 1142322"/>
            <a:gd name="adj3" fmla="val 4500000"/>
            <a:gd name="adj4" fmla="val 10800000"/>
            <a:gd name="adj5" fmla="val 125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13FDE6-DE18-422C-BEE5-5AC4B848C357}">
      <dsp:nvSpPr>
        <dsp:cNvPr id="0" name=""/>
        <dsp:cNvSpPr/>
      </dsp:nvSpPr>
      <dsp:spPr>
        <a:xfrm>
          <a:off x="3651841" y="981193"/>
          <a:ext cx="1509977" cy="754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err="1">
              <a:latin typeface="Times New Roman" panose="02020603050405020304" pitchFamily="18" charset="0"/>
              <a:cs typeface="Times New Roman" panose="02020603050405020304" pitchFamily="18" charset="0"/>
            </a:rPr>
            <a:t>Kinh</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tế</a:t>
          </a:r>
          <a:endParaRPr lang="en-US" sz="2800" kern="1200" dirty="0">
            <a:latin typeface="Times New Roman" panose="02020603050405020304" pitchFamily="18" charset="0"/>
            <a:cs typeface="Times New Roman" panose="02020603050405020304" pitchFamily="18" charset="0"/>
          </a:endParaRPr>
        </a:p>
      </dsp:txBody>
      <dsp:txXfrm>
        <a:off x="3651841" y="981193"/>
        <a:ext cx="1509977" cy="754808"/>
      </dsp:txXfrm>
    </dsp:sp>
    <dsp:sp modelId="{1F044EAE-7244-4B3D-AAC9-E0DA9180E77A}">
      <dsp:nvSpPr>
        <dsp:cNvPr id="0" name=""/>
        <dsp:cNvSpPr/>
      </dsp:nvSpPr>
      <dsp:spPr>
        <a:xfrm>
          <a:off x="2296485" y="1561554"/>
          <a:ext cx="2717347" cy="2717760"/>
        </a:xfrm>
        <a:prstGeom prst="leftCircularArrow">
          <a:avLst>
            <a:gd name="adj1" fmla="val 10980"/>
            <a:gd name="adj2" fmla="val 1142322"/>
            <a:gd name="adj3" fmla="val 6300000"/>
            <a:gd name="adj4" fmla="val 18900000"/>
            <a:gd name="adj5" fmla="val 1250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AF4765-931B-4CC9-9A4F-79F47D12F1E2}">
      <dsp:nvSpPr>
        <dsp:cNvPr id="0" name=""/>
        <dsp:cNvSpPr/>
      </dsp:nvSpPr>
      <dsp:spPr>
        <a:xfrm>
          <a:off x="2900170" y="2551781"/>
          <a:ext cx="1509977" cy="754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err="1">
              <a:solidFill>
                <a:schemeClr val="tx1"/>
              </a:solidFill>
              <a:latin typeface="Times New Roman" panose="02020603050405020304" pitchFamily="18" charset="0"/>
              <a:cs typeface="Times New Roman" panose="02020603050405020304" pitchFamily="18" charset="0"/>
            </a:rPr>
            <a:t>Chính</a:t>
          </a:r>
          <a:r>
            <a:rPr lang="en-US" sz="2800" kern="1200" dirty="0">
              <a:solidFill>
                <a:schemeClr val="tx1"/>
              </a:solidFill>
              <a:latin typeface="Times New Roman" panose="02020603050405020304" pitchFamily="18" charset="0"/>
              <a:cs typeface="Times New Roman" panose="02020603050405020304" pitchFamily="18" charset="0"/>
            </a:rPr>
            <a:t> </a:t>
          </a:r>
          <a:r>
            <a:rPr lang="en-US" sz="2800" kern="1200" dirty="0" err="1">
              <a:solidFill>
                <a:schemeClr val="tx1"/>
              </a:solidFill>
              <a:latin typeface="Times New Roman" panose="02020603050405020304" pitchFamily="18" charset="0"/>
              <a:cs typeface="Times New Roman" panose="02020603050405020304" pitchFamily="18" charset="0"/>
            </a:rPr>
            <a:t>trị</a:t>
          </a:r>
          <a:r>
            <a:rPr lang="en-US" sz="2800" kern="1200" dirty="0">
              <a:solidFill>
                <a:schemeClr val="tx1"/>
              </a:solidFill>
              <a:latin typeface="Times New Roman" panose="02020603050405020304" pitchFamily="18" charset="0"/>
              <a:cs typeface="Times New Roman" panose="02020603050405020304" pitchFamily="18" charset="0"/>
            </a:rPr>
            <a:t>- </a:t>
          </a:r>
          <a:r>
            <a:rPr lang="en-US" sz="2800" kern="1200" dirty="0" err="1">
              <a:solidFill>
                <a:schemeClr val="tx1"/>
              </a:solidFill>
              <a:latin typeface="Times New Roman" panose="02020603050405020304" pitchFamily="18" charset="0"/>
              <a:cs typeface="Times New Roman" panose="02020603050405020304" pitchFamily="18" charset="0"/>
            </a:rPr>
            <a:t>xã</a:t>
          </a:r>
          <a:r>
            <a:rPr lang="en-US" sz="2800" kern="1200" dirty="0">
              <a:solidFill>
                <a:schemeClr val="tx1"/>
              </a:solidFill>
              <a:latin typeface="Times New Roman" panose="02020603050405020304" pitchFamily="18" charset="0"/>
              <a:cs typeface="Times New Roman" panose="02020603050405020304" pitchFamily="18" charset="0"/>
            </a:rPr>
            <a:t> </a:t>
          </a:r>
          <a:r>
            <a:rPr lang="en-US" sz="2800" kern="1200" dirty="0" err="1">
              <a:solidFill>
                <a:schemeClr val="tx1"/>
              </a:solidFill>
              <a:latin typeface="Times New Roman" panose="02020603050405020304" pitchFamily="18" charset="0"/>
              <a:cs typeface="Times New Roman" panose="02020603050405020304" pitchFamily="18" charset="0"/>
            </a:rPr>
            <a:t>hội</a:t>
          </a:r>
          <a:endParaRPr lang="en-US" sz="2800" kern="1200" dirty="0">
            <a:solidFill>
              <a:schemeClr val="tx1"/>
            </a:solidFill>
            <a:latin typeface="Times New Roman" panose="02020603050405020304" pitchFamily="18" charset="0"/>
            <a:cs typeface="Times New Roman" panose="02020603050405020304" pitchFamily="18" charset="0"/>
          </a:endParaRPr>
        </a:p>
      </dsp:txBody>
      <dsp:txXfrm>
        <a:off x="2900170" y="2551781"/>
        <a:ext cx="1509977" cy="754808"/>
      </dsp:txXfrm>
    </dsp:sp>
    <dsp:sp modelId="{C59A6271-F0AC-4D60-B26E-8906CA2539F4}">
      <dsp:nvSpPr>
        <dsp:cNvPr id="0" name=""/>
        <dsp:cNvSpPr/>
      </dsp:nvSpPr>
      <dsp:spPr>
        <a:xfrm>
          <a:off x="3244622" y="3309977"/>
          <a:ext cx="2334622" cy="2335557"/>
        </a:xfrm>
        <a:prstGeom prst="blockArc">
          <a:avLst>
            <a:gd name="adj1" fmla="val 13500000"/>
            <a:gd name="adj2" fmla="val 10800000"/>
            <a:gd name="adj3" fmla="val 1274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ADE626-1C8D-4F05-A6F9-4EBC4A2824C3}">
      <dsp:nvSpPr>
        <dsp:cNvPr id="0" name=""/>
        <dsp:cNvSpPr/>
      </dsp:nvSpPr>
      <dsp:spPr>
        <a:xfrm>
          <a:off x="3655413" y="4124627"/>
          <a:ext cx="1509977" cy="754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err="1">
              <a:latin typeface="Times New Roman" panose="02020603050405020304" pitchFamily="18" charset="0"/>
              <a:cs typeface="Times New Roman" panose="02020603050405020304" pitchFamily="18" charset="0"/>
            </a:rPr>
            <a:t>Văn</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hóa</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tư</a:t>
          </a:r>
          <a:r>
            <a:rPr lang="en-US" sz="2800" kern="1200" dirty="0">
              <a:latin typeface="Times New Roman" panose="02020603050405020304" pitchFamily="18" charset="0"/>
              <a:cs typeface="Times New Roman" panose="02020603050405020304" pitchFamily="18" charset="0"/>
            </a:rPr>
            <a:t> </a:t>
          </a:r>
          <a:r>
            <a:rPr lang="en-US" sz="2800" kern="1200" dirty="0" err="1">
              <a:latin typeface="Times New Roman" panose="02020603050405020304" pitchFamily="18" charset="0"/>
              <a:cs typeface="Times New Roman" panose="02020603050405020304" pitchFamily="18" charset="0"/>
            </a:rPr>
            <a:t>tưởng</a:t>
          </a:r>
          <a:endParaRPr lang="en-US" sz="2800" kern="1200" dirty="0">
            <a:latin typeface="Times New Roman" panose="02020603050405020304" pitchFamily="18" charset="0"/>
            <a:cs typeface="Times New Roman" panose="02020603050405020304" pitchFamily="18" charset="0"/>
          </a:endParaRPr>
        </a:p>
      </dsp:txBody>
      <dsp:txXfrm>
        <a:off x="3655413" y="4124627"/>
        <a:ext cx="1509977" cy="7548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11C499-50CC-4D21-ADF1-A35D8541AB6A}">
      <dsp:nvSpPr>
        <dsp:cNvPr id="0" name=""/>
        <dsp:cNvSpPr/>
      </dsp:nvSpPr>
      <dsp:spPr>
        <a:xfrm rot="10800000">
          <a:off x="735621" y="0"/>
          <a:ext cx="10929509" cy="1405932"/>
        </a:xfrm>
        <a:prstGeom prst="homePlate">
          <a:avLst/>
        </a:prstGeom>
        <a:solidFill>
          <a:srgbClr val="CBF69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9977" tIns="133350" rIns="248920" bIns="133350" numCol="1" spcCol="1270" anchor="ctr" anchorCtr="0">
          <a:noAutofit/>
        </a:bodyPr>
        <a:lstStyle/>
        <a:p>
          <a:pPr marL="0" lvl="0" indent="0" algn="ctr" defTabSz="1555750">
            <a:lnSpc>
              <a:spcPct val="90000"/>
            </a:lnSpc>
            <a:spcBef>
              <a:spcPct val="0"/>
            </a:spcBef>
            <a:spcAft>
              <a:spcPct val="35000"/>
            </a:spcAft>
            <a:buNone/>
          </a:pPr>
          <a:r>
            <a:rPr lang="en-SG" sz="3500" i="1" kern="1200" dirty="0">
              <a:solidFill>
                <a:schemeClr val="tx1"/>
              </a:solidFill>
              <a:latin typeface="Times New Roman" panose="02020603050405020304" pitchFamily="18" charset="0"/>
              <a:cs typeface="Times New Roman" panose="02020603050405020304" pitchFamily="18" charset="0"/>
            </a:rPr>
            <a:t>a. </a:t>
          </a:r>
          <a:r>
            <a:rPr lang="en-SG" sz="3500" i="1" kern="1200" dirty="0" err="1">
              <a:solidFill>
                <a:schemeClr val="tx1"/>
              </a:solidFill>
              <a:latin typeface="Times New Roman" panose="02020603050405020304" pitchFamily="18" charset="0"/>
              <a:cs typeface="Times New Roman" panose="02020603050405020304" pitchFamily="18" charset="0"/>
            </a:rPr>
            <a:t>Điều</a:t>
          </a:r>
          <a:r>
            <a:rPr lang="en-SG" sz="3500" i="1" kern="1200" dirty="0">
              <a:solidFill>
                <a:schemeClr val="tx1"/>
              </a:solidFill>
              <a:latin typeface="Times New Roman" panose="02020603050405020304" pitchFamily="18" charset="0"/>
              <a:cs typeface="Times New Roman" panose="02020603050405020304" pitchFamily="18" charset="0"/>
            </a:rPr>
            <a:t> </a:t>
          </a:r>
          <a:r>
            <a:rPr lang="en-SG" sz="3500" i="1" kern="1200" dirty="0" err="1">
              <a:solidFill>
                <a:schemeClr val="tx1"/>
              </a:solidFill>
              <a:latin typeface="Times New Roman" panose="02020603050405020304" pitchFamily="18" charset="0"/>
              <a:cs typeface="Times New Roman" panose="02020603050405020304" pitchFamily="18" charset="0"/>
            </a:rPr>
            <a:t>kiện</a:t>
          </a:r>
          <a:r>
            <a:rPr lang="en-SG" sz="3500" i="1" kern="1200" dirty="0">
              <a:solidFill>
                <a:schemeClr val="tx1"/>
              </a:solidFill>
              <a:latin typeface="Times New Roman" panose="02020603050405020304" pitchFamily="18" charset="0"/>
              <a:cs typeface="Times New Roman" panose="02020603050405020304" pitchFamily="18" charset="0"/>
            </a:rPr>
            <a:t> </a:t>
          </a:r>
          <a:r>
            <a:rPr lang="en-SG" sz="3500" i="1" kern="1200" dirty="0" err="1">
              <a:solidFill>
                <a:schemeClr val="tx1"/>
              </a:solidFill>
              <a:latin typeface="Times New Roman" panose="02020603050405020304" pitchFamily="18" charset="0"/>
              <a:cs typeface="Times New Roman" panose="02020603050405020304" pitchFamily="18" charset="0"/>
            </a:rPr>
            <a:t>khách</a:t>
          </a:r>
          <a:r>
            <a:rPr lang="en-SG" sz="3500" i="1" kern="1200" dirty="0">
              <a:solidFill>
                <a:schemeClr val="tx1"/>
              </a:solidFill>
              <a:latin typeface="Times New Roman" panose="02020603050405020304" pitchFamily="18" charset="0"/>
              <a:cs typeface="Times New Roman" panose="02020603050405020304" pitchFamily="18" charset="0"/>
            </a:rPr>
            <a:t> </a:t>
          </a:r>
          <a:r>
            <a:rPr lang="en-SG" sz="3500" i="1" kern="1200" dirty="0" err="1">
              <a:solidFill>
                <a:schemeClr val="tx1"/>
              </a:solidFill>
              <a:latin typeface="Times New Roman" panose="02020603050405020304" pitchFamily="18" charset="0"/>
              <a:cs typeface="Times New Roman" panose="02020603050405020304" pitchFamily="18" charset="0"/>
            </a:rPr>
            <a:t>quan</a:t>
          </a:r>
          <a:r>
            <a:rPr lang="en-SG" sz="3500" i="1" kern="1200" dirty="0">
              <a:solidFill>
                <a:schemeClr val="tx1"/>
              </a:solidFill>
              <a:latin typeface="Times New Roman" panose="02020603050405020304" pitchFamily="18" charset="0"/>
              <a:cs typeface="Times New Roman" panose="02020603050405020304" pitchFamily="18" charset="0"/>
            </a:rPr>
            <a:t> </a:t>
          </a:r>
          <a:r>
            <a:rPr lang="en-SG" sz="3500" i="1" kern="1200" dirty="0" err="1">
              <a:solidFill>
                <a:schemeClr val="tx1"/>
              </a:solidFill>
              <a:latin typeface="Times New Roman" panose="02020603050405020304" pitchFamily="18" charset="0"/>
              <a:cs typeface="Times New Roman" panose="02020603050405020304" pitchFamily="18" charset="0"/>
            </a:rPr>
            <a:t>quy</a:t>
          </a:r>
          <a:r>
            <a:rPr lang="en-SG" sz="3500" i="1" kern="1200" dirty="0">
              <a:solidFill>
                <a:schemeClr val="tx1"/>
              </a:solidFill>
              <a:latin typeface="Times New Roman" panose="02020603050405020304" pitchFamily="18" charset="0"/>
              <a:cs typeface="Times New Roman" panose="02020603050405020304" pitchFamily="18" charset="0"/>
            </a:rPr>
            <a:t> </a:t>
          </a:r>
          <a:r>
            <a:rPr lang="en-SG" sz="3500" i="1" kern="1200" dirty="0" err="1">
              <a:solidFill>
                <a:schemeClr val="tx1"/>
              </a:solidFill>
              <a:latin typeface="Times New Roman" panose="02020603050405020304" pitchFamily="18" charset="0"/>
              <a:cs typeface="Times New Roman" panose="02020603050405020304" pitchFamily="18" charset="0"/>
            </a:rPr>
            <a:t>định</a:t>
          </a:r>
          <a:r>
            <a:rPr lang="en-SG" sz="3500" i="1" kern="1200" dirty="0">
              <a:solidFill>
                <a:schemeClr val="tx1"/>
              </a:solidFill>
              <a:latin typeface="Times New Roman" panose="02020603050405020304" pitchFamily="18" charset="0"/>
              <a:cs typeface="Times New Roman" panose="02020603050405020304" pitchFamily="18" charset="0"/>
            </a:rPr>
            <a:t> </a:t>
          </a:r>
          <a:r>
            <a:rPr lang="en-SG" sz="3500" i="1" kern="1200" dirty="0" err="1">
              <a:solidFill>
                <a:schemeClr val="tx1"/>
              </a:solidFill>
              <a:latin typeface="Times New Roman" panose="02020603050405020304" pitchFamily="18" charset="0"/>
              <a:cs typeface="Times New Roman" panose="02020603050405020304" pitchFamily="18" charset="0"/>
            </a:rPr>
            <a:t>sứ</a:t>
          </a:r>
          <a:r>
            <a:rPr lang="en-SG" sz="3500" i="1" kern="1200" dirty="0">
              <a:solidFill>
                <a:schemeClr val="tx1"/>
              </a:solidFill>
              <a:latin typeface="Times New Roman" panose="02020603050405020304" pitchFamily="18" charset="0"/>
              <a:cs typeface="Times New Roman" panose="02020603050405020304" pitchFamily="18" charset="0"/>
            </a:rPr>
            <a:t> </a:t>
          </a:r>
          <a:r>
            <a:rPr lang="en-SG" sz="3500" i="1" kern="1200" dirty="0" err="1">
              <a:solidFill>
                <a:schemeClr val="tx1"/>
              </a:solidFill>
              <a:latin typeface="Times New Roman" panose="02020603050405020304" pitchFamily="18" charset="0"/>
              <a:cs typeface="Times New Roman" panose="02020603050405020304" pitchFamily="18" charset="0"/>
            </a:rPr>
            <a:t>mệnh</a:t>
          </a:r>
          <a:r>
            <a:rPr lang="en-SG" sz="3500" i="1" kern="1200" dirty="0">
              <a:solidFill>
                <a:schemeClr val="tx1"/>
              </a:solidFill>
              <a:latin typeface="Times New Roman" panose="02020603050405020304" pitchFamily="18" charset="0"/>
              <a:cs typeface="Times New Roman" panose="02020603050405020304" pitchFamily="18" charset="0"/>
            </a:rPr>
            <a:t> </a:t>
          </a:r>
          <a:r>
            <a:rPr lang="en-SG" sz="3500" i="1" kern="1200" dirty="0" err="1">
              <a:solidFill>
                <a:schemeClr val="tx1"/>
              </a:solidFill>
              <a:latin typeface="Times New Roman" panose="02020603050405020304" pitchFamily="18" charset="0"/>
              <a:cs typeface="Times New Roman" panose="02020603050405020304" pitchFamily="18" charset="0"/>
            </a:rPr>
            <a:t>lịch</a:t>
          </a:r>
          <a:r>
            <a:rPr lang="en-SG" sz="3500" i="1" kern="1200" dirty="0">
              <a:solidFill>
                <a:schemeClr val="tx1"/>
              </a:solidFill>
              <a:latin typeface="Times New Roman" panose="02020603050405020304" pitchFamily="18" charset="0"/>
              <a:cs typeface="Times New Roman" panose="02020603050405020304" pitchFamily="18" charset="0"/>
            </a:rPr>
            <a:t> </a:t>
          </a:r>
          <a:r>
            <a:rPr lang="en-SG" sz="3500" i="1" kern="1200" dirty="0" err="1">
              <a:solidFill>
                <a:schemeClr val="tx1"/>
              </a:solidFill>
              <a:latin typeface="Times New Roman" panose="02020603050405020304" pitchFamily="18" charset="0"/>
              <a:cs typeface="Times New Roman" panose="02020603050405020304" pitchFamily="18" charset="0"/>
            </a:rPr>
            <a:t>sử</a:t>
          </a:r>
          <a:r>
            <a:rPr lang="en-SG" sz="3500" i="1" kern="1200" dirty="0">
              <a:solidFill>
                <a:schemeClr val="tx1"/>
              </a:solidFill>
              <a:latin typeface="Times New Roman" panose="02020603050405020304" pitchFamily="18" charset="0"/>
              <a:cs typeface="Times New Roman" panose="02020603050405020304" pitchFamily="18" charset="0"/>
            </a:rPr>
            <a:t> </a:t>
          </a:r>
          <a:r>
            <a:rPr lang="en-SG" sz="3500" i="1" kern="1200" dirty="0" err="1">
              <a:solidFill>
                <a:schemeClr val="tx1"/>
              </a:solidFill>
              <a:latin typeface="Times New Roman" panose="02020603050405020304" pitchFamily="18" charset="0"/>
              <a:cs typeface="Times New Roman" panose="02020603050405020304" pitchFamily="18" charset="0"/>
            </a:rPr>
            <a:t>của</a:t>
          </a:r>
          <a:r>
            <a:rPr lang="en-SG" sz="3500" i="1" kern="1200" dirty="0">
              <a:solidFill>
                <a:schemeClr val="tx1"/>
              </a:solidFill>
              <a:latin typeface="Times New Roman" panose="02020603050405020304" pitchFamily="18" charset="0"/>
              <a:cs typeface="Times New Roman" panose="02020603050405020304" pitchFamily="18" charset="0"/>
            </a:rPr>
            <a:t> </a:t>
          </a:r>
          <a:r>
            <a:rPr lang="en-SG" sz="3500" i="1" kern="1200" dirty="0" err="1">
              <a:solidFill>
                <a:schemeClr val="tx1"/>
              </a:solidFill>
              <a:latin typeface="Times New Roman" panose="02020603050405020304" pitchFamily="18" charset="0"/>
              <a:cs typeface="Times New Roman" panose="02020603050405020304" pitchFamily="18" charset="0"/>
            </a:rPr>
            <a:t>giai</a:t>
          </a:r>
          <a:r>
            <a:rPr lang="en-SG" sz="3500" i="1" kern="1200" dirty="0">
              <a:solidFill>
                <a:schemeClr val="tx1"/>
              </a:solidFill>
              <a:latin typeface="Times New Roman" panose="02020603050405020304" pitchFamily="18" charset="0"/>
              <a:cs typeface="Times New Roman" panose="02020603050405020304" pitchFamily="18" charset="0"/>
            </a:rPr>
            <a:t> </a:t>
          </a:r>
          <a:r>
            <a:rPr lang="en-SG" sz="3500" i="1" kern="1200" dirty="0" err="1">
              <a:solidFill>
                <a:schemeClr val="tx1"/>
              </a:solidFill>
              <a:latin typeface="Times New Roman" panose="02020603050405020304" pitchFamily="18" charset="0"/>
              <a:cs typeface="Times New Roman" panose="02020603050405020304" pitchFamily="18" charset="0"/>
            </a:rPr>
            <a:t>cấp</a:t>
          </a:r>
          <a:r>
            <a:rPr lang="en-SG" sz="3500" i="1" kern="1200" dirty="0">
              <a:solidFill>
                <a:schemeClr val="tx1"/>
              </a:solidFill>
              <a:latin typeface="Times New Roman" panose="02020603050405020304" pitchFamily="18" charset="0"/>
              <a:cs typeface="Times New Roman" panose="02020603050405020304" pitchFamily="18" charset="0"/>
            </a:rPr>
            <a:t> </a:t>
          </a:r>
          <a:r>
            <a:rPr lang="en-SG" sz="3500" i="1" kern="1200" dirty="0" err="1">
              <a:solidFill>
                <a:schemeClr val="tx1"/>
              </a:solidFill>
              <a:latin typeface="Times New Roman" panose="02020603050405020304" pitchFamily="18" charset="0"/>
              <a:cs typeface="Times New Roman" panose="02020603050405020304" pitchFamily="18" charset="0"/>
            </a:rPr>
            <a:t>công</a:t>
          </a:r>
          <a:r>
            <a:rPr lang="en-SG" sz="3500" i="1" kern="1200" dirty="0">
              <a:solidFill>
                <a:schemeClr val="tx1"/>
              </a:solidFill>
              <a:latin typeface="Times New Roman" panose="02020603050405020304" pitchFamily="18" charset="0"/>
              <a:cs typeface="Times New Roman" panose="02020603050405020304" pitchFamily="18" charset="0"/>
            </a:rPr>
            <a:t> </a:t>
          </a:r>
          <a:r>
            <a:rPr lang="en-SG" sz="3500" i="1" kern="1200" dirty="0" err="1">
              <a:solidFill>
                <a:schemeClr val="tx1"/>
              </a:solidFill>
              <a:latin typeface="Times New Roman" panose="02020603050405020304" pitchFamily="18" charset="0"/>
              <a:cs typeface="Times New Roman" panose="02020603050405020304" pitchFamily="18" charset="0"/>
            </a:rPr>
            <a:t>nhân</a:t>
          </a:r>
          <a:r>
            <a:rPr lang="en-SG" sz="3500" i="1" kern="1200" dirty="0">
              <a:solidFill>
                <a:schemeClr val="tx1"/>
              </a:solidFill>
              <a:latin typeface="Times New Roman" panose="02020603050405020304" pitchFamily="18" charset="0"/>
              <a:cs typeface="Times New Roman" panose="02020603050405020304" pitchFamily="18" charset="0"/>
            </a:rPr>
            <a:t> </a:t>
          </a:r>
        </a:p>
      </dsp:txBody>
      <dsp:txXfrm rot="10800000">
        <a:off x="1087104" y="0"/>
        <a:ext cx="10578026" cy="1405932"/>
      </dsp:txXfrm>
    </dsp:sp>
    <dsp:sp modelId="{87230130-04A9-4C72-B379-82612BDC6047}">
      <dsp:nvSpPr>
        <dsp:cNvPr id="0" name=""/>
        <dsp:cNvSpPr/>
      </dsp:nvSpPr>
      <dsp:spPr>
        <a:xfrm>
          <a:off x="315239" y="0"/>
          <a:ext cx="1405932" cy="140593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6DA0026-0381-40EA-82EA-E35D5363CF58}">
      <dsp:nvSpPr>
        <dsp:cNvPr id="0" name=""/>
        <dsp:cNvSpPr/>
      </dsp:nvSpPr>
      <dsp:spPr>
        <a:xfrm rot="10800000">
          <a:off x="914427" y="1758187"/>
          <a:ext cx="10750703" cy="1405932"/>
        </a:xfrm>
        <a:prstGeom prst="homePlate">
          <a:avLst/>
        </a:prstGeom>
        <a:solidFill>
          <a:srgbClr val="CBF69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19977" tIns="133350" rIns="248920" bIns="133350" numCol="1" spcCol="1270" anchor="ctr" anchorCtr="0">
          <a:noAutofit/>
        </a:bodyPr>
        <a:lstStyle/>
        <a:p>
          <a:pPr marL="0" lvl="0" indent="0" algn="ctr" defTabSz="1555750">
            <a:lnSpc>
              <a:spcPct val="90000"/>
            </a:lnSpc>
            <a:spcBef>
              <a:spcPct val="0"/>
            </a:spcBef>
            <a:spcAft>
              <a:spcPct val="35000"/>
            </a:spcAft>
            <a:buNone/>
          </a:pPr>
          <a:r>
            <a:rPr lang="en-SG" sz="3500" i="1" kern="1200" dirty="0">
              <a:solidFill>
                <a:schemeClr val="tx1"/>
              </a:solidFill>
              <a:latin typeface="Times New Roman" panose="02020603050405020304" pitchFamily="18" charset="0"/>
              <a:cs typeface="Times New Roman" panose="02020603050405020304" pitchFamily="18" charset="0"/>
            </a:rPr>
            <a:t>b. </a:t>
          </a:r>
          <a:r>
            <a:rPr lang="en-SG" sz="3500" i="1" kern="1200" dirty="0" err="1">
              <a:solidFill>
                <a:schemeClr val="tx1"/>
              </a:solidFill>
              <a:latin typeface="Times New Roman" panose="02020603050405020304" pitchFamily="18" charset="0"/>
              <a:cs typeface="Times New Roman" panose="02020603050405020304" pitchFamily="18" charset="0"/>
            </a:rPr>
            <a:t>Điều</a:t>
          </a:r>
          <a:r>
            <a:rPr lang="en-SG" sz="3500" i="1" kern="1200" dirty="0">
              <a:solidFill>
                <a:schemeClr val="tx1"/>
              </a:solidFill>
              <a:latin typeface="Times New Roman" panose="02020603050405020304" pitchFamily="18" charset="0"/>
              <a:cs typeface="Times New Roman" panose="02020603050405020304" pitchFamily="18" charset="0"/>
            </a:rPr>
            <a:t> </a:t>
          </a:r>
          <a:r>
            <a:rPr lang="en-SG" sz="3500" i="1" kern="1200" dirty="0" err="1">
              <a:solidFill>
                <a:schemeClr val="tx1"/>
              </a:solidFill>
              <a:latin typeface="Times New Roman" panose="02020603050405020304" pitchFamily="18" charset="0"/>
              <a:cs typeface="Times New Roman" panose="02020603050405020304" pitchFamily="18" charset="0"/>
            </a:rPr>
            <a:t>kiện</a:t>
          </a:r>
          <a:r>
            <a:rPr lang="en-SG" sz="3500" i="1" kern="1200" dirty="0">
              <a:solidFill>
                <a:schemeClr val="tx1"/>
              </a:solidFill>
              <a:latin typeface="Times New Roman" panose="02020603050405020304" pitchFamily="18" charset="0"/>
              <a:cs typeface="Times New Roman" panose="02020603050405020304" pitchFamily="18" charset="0"/>
            </a:rPr>
            <a:t> </a:t>
          </a:r>
          <a:r>
            <a:rPr lang="en-SG" sz="3500" i="1" kern="1200" dirty="0" err="1">
              <a:solidFill>
                <a:schemeClr val="tx1"/>
              </a:solidFill>
              <a:latin typeface="Times New Roman" panose="02020603050405020304" pitchFamily="18" charset="0"/>
              <a:cs typeface="Times New Roman" panose="02020603050405020304" pitchFamily="18" charset="0"/>
            </a:rPr>
            <a:t>chủ</a:t>
          </a:r>
          <a:r>
            <a:rPr lang="en-SG" sz="3500" i="1" kern="1200" dirty="0">
              <a:solidFill>
                <a:schemeClr val="tx1"/>
              </a:solidFill>
              <a:latin typeface="Times New Roman" panose="02020603050405020304" pitchFamily="18" charset="0"/>
              <a:cs typeface="Times New Roman" panose="02020603050405020304" pitchFamily="18" charset="0"/>
            </a:rPr>
            <a:t> </a:t>
          </a:r>
          <a:r>
            <a:rPr lang="en-SG" sz="3500" i="1" kern="1200" dirty="0" err="1">
              <a:solidFill>
                <a:schemeClr val="tx1"/>
              </a:solidFill>
              <a:latin typeface="Times New Roman" panose="02020603050405020304" pitchFamily="18" charset="0"/>
              <a:cs typeface="Times New Roman" panose="02020603050405020304" pitchFamily="18" charset="0"/>
            </a:rPr>
            <a:t>quan</a:t>
          </a:r>
          <a:r>
            <a:rPr lang="en-SG" sz="3500" i="1" kern="1200" dirty="0">
              <a:solidFill>
                <a:schemeClr val="tx1"/>
              </a:solidFill>
              <a:latin typeface="Times New Roman" panose="02020603050405020304" pitchFamily="18" charset="0"/>
              <a:cs typeface="Times New Roman" panose="02020603050405020304" pitchFamily="18" charset="0"/>
            </a:rPr>
            <a:t> </a:t>
          </a:r>
          <a:r>
            <a:rPr lang="en-SG" sz="3500" i="1" kern="1200" dirty="0" err="1">
              <a:solidFill>
                <a:schemeClr val="tx1"/>
              </a:solidFill>
              <a:latin typeface="Times New Roman" panose="02020603050405020304" pitchFamily="18" charset="0"/>
              <a:cs typeface="Times New Roman" panose="02020603050405020304" pitchFamily="18" charset="0"/>
            </a:rPr>
            <a:t>để</a:t>
          </a:r>
          <a:r>
            <a:rPr lang="en-SG" sz="3500" i="1" kern="1200" dirty="0">
              <a:solidFill>
                <a:schemeClr val="tx1"/>
              </a:solidFill>
              <a:latin typeface="Times New Roman" panose="02020603050405020304" pitchFamily="18" charset="0"/>
              <a:cs typeface="Times New Roman" panose="02020603050405020304" pitchFamily="18" charset="0"/>
            </a:rPr>
            <a:t> </a:t>
          </a:r>
          <a:r>
            <a:rPr lang="en-SG" sz="3500" i="1" kern="1200" dirty="0" err="1">
              <a:solidFill>
                <a:schemeClr val="tx1"/>
              </a:solidFill>
              <a:latin typeface="Times New Roman" panose="02020603050405020304" pitchFamily="18" charset="0"/>
              <a:cs typeface="Times New Roman" panose="02020603050405020304" pitchFamily="18" charset="0"/>
            </a:rPr>
            <a:t>giai</a:t>
          </a:r>
          <a:r>
            <a:rPr lang="en-SG" sz="3500" i="1" kern="1200" dirty="0">
              <a:solidFill>
                <a:schemeClr val="tx1"/>
              </a:solidFill>
              <a:latin typeface="Times New Roman" panose="02020603050405020304" pitchFamily="18" charset="0"/>
              <a:cs typeface="Times New Roman" panose="02020603050405020304" pitchFamily="18" charset="0"/>
            </a:rPr>
            <a:t> </a:t>
          </a:r>
          <a:r>
            <a:rPr lang="en-SG" sz="3500" i="1" kern="1200" dirty="0" err="1">
              <a:solidFill>
                <a:schemeClr val="tx1"/>
              </a:solidFill>
              <a:latin typeface="Times New Roman" panose="02020603050405020304" pitchFamily="18" charset="0"/>
              <a:cs typeface="Times New Roman" panose="02020603050405020304" pitchFamily="18" charset="0"/>
            </a:rPr>
            <a:t>cấp</a:t>
          </a:r>
          <a:r>
            <a:rPr lang="en-SG" sz="3500" i="1" kern="1200" dirty="0">
              <a:solidFill>
                <a:schemeClr val="tx1"/>
              </a:solidFill>
              <a:latin typeface="Times New Roman" panose="02020603050405020304" pitchFamily="18" charset="0"/>
              <a:cs typeface="Times New Roman" panose="02020603050405020304" pitchFamily="18" charset="0"/>
            </a:rPr>
            <a:t> </a:t>
          </a:r>
          <a:r>
            <a:rPr lang="en-SG" sz="3500" i="1" kern="1200" dirty="0" err="1">
              <a:solidFill>
                <a:schemeClr val="tx1"/>
              </a:solidFill>
              <a:latin typeface="Times New Roman" panose="02020603050405020304" pitchFamily="18" charset="0"/>
              <a:cs typeface="Times New Roman" panose="02020603050405020304" pitchFamily="18" charset="0"/>
            </a:rPr>
            <a:t>công</a:t>
          </a:r>
          <a:r>
            <a:rPr lang="en-SG" sz="3500" i="1" kern="1200" dirty="0">
              <a:solidFill>
                <a:schemeClr val="tx1"/>
              </a:solidFill>
              <a:latin typeface="Times New Roman" panose="02020603050405020304" pitchFamily="18" charset="0"/>
              <a:cs typeface="Times New Roman" panose="02020603050405020304" pitchFamily="18" charset="0"/>
            </a:rPr>
            <a:t> </a:t>
          </a:r>
          <a:r>
            <a:rPr lang="en-SG" sz="3500" i="1" kern="1200" dirty="0" err="1">
              <a:solidFill>
                <a:schemeClr val="tx1"/>
              </a:solidFill>
              <a:latin typeface="Times New Roman" panose="02020603050405020304" pitchFamily="18" charset="0"/>
              <a:cs typeface="Times New Roman" panose="02020603050405020304" pitchFamily="18" charset="0"/>
            </a:rPr>
            <a:t>nhân</a:t>
          </a:r>
          <a:r>
            <a:rPr lang="en-SG" sz="3500" i="1" kern="1200" dirty="0">
              <a:solidFill>
                <a:schemeClr val="tx1"/>
              </a:solidFill>
              <a:latin typeface="Times New Roman" panose="02020603050405020304" pitchFamily="18" charset="0"/>
              <a:cs typeface="Times New Roman" panose="02020603050405020304" pitchFamily="18" charset="0"/>
            </a:rPr>
            <a:t> </a:t>
          </a:r>
          <a:r>
            <a:rPr lang="en-SG" sz="3500" i="1" kern="1200" dirty="0" err="1">
              <a:solidFill>
                <a:schemeClr val="tx1"/>
              </a:solidFill>
              <a:latin typeface="Times New Roman" panose="02020603050405020304" pitchFamily="18" charset="0"/>
              <a:cs typeface="Times New Roman" panose="02020603050405020304" pitchFamily="18" charset="0"/>
            </a:rPr>
            <a:t>thực</a:t>
          </a:r>
          <a:r>
            <a:rPr lang="en-SG" sz="3500" i="1" kern="1200" dirty="0">
              <a:solidFill>
                <a:schemeClr val="tx1"/>
              </a:solidFill>
              <a:latin typeface="Times New Roman" panose="02020603050405020304" pitchFamily="18" charset="0"/>
              <a:cs typeface="Times New Roman" panose="02020603050405020304" pitchFamily="18" charset="0"/>
            </a:rPr>
            <a:t> </a:t>
          </a:r>
          <a:r>
            <a:rPr lang="en-SG" sz="3500" i="1" kern="1200" dirty="0" err="1">
              <a:solidFill>
                <a:schemeClr val="tx1"/>
              </a:solidFill>
              <a:latin typeface="Times New Roman" panose="02020603050405020304" pitchFamily="18" charset="0"/>
              <a:cs typeface="Times New Roman" panose="02020603050405020304" pitchFamily="18" charset="0"/>
            </a:rPr>
            <a:t>hiện</a:t>
          </a:r>
          <a:r>
            <a:rPr lang="en-SG" sz="3500" i="1" kern="1200" dirty="0">
              <a:solidFill>
                <a:schemeClr val="tx1"/>
              </a:solidFill>
              <a:latin typeface="Times New Roman" panose="02020603050405020304" pitchFamily="18" charset="0"/>
              <a:cs typeface="Times New Roman" panose="02020603050405020304" pitchFamily="18" charset="0"/>
            </a:rPr>
            <a:t> </a:t>
          </a:r>
          <a:r>
            <a:rPr lang="en-SG" sz="3500" i="1" kern="1200" dirty="0" err="1">
              <a:solidFill>
                <a:schemeClr val="tx1"/>
              </a:solidFill>
              <a:latin typeface="Times New Roman" panose="02020603050405020304" pitchFamily="18" charset="0"/>
              <a:cs typeface="Times New Roman" panose="02020603050405020304" pitchFamily="18" charset="0"/>
            </a:rPr>
            <a:t>sứ</a:t>
          </a:r>
          <a:r>
            <a:rPr lang="en-SG" sz="3500" i="1" kern="1200" dirty="0">
              <a:solidFill>
                <a:schemeClr val="tx1"/>
              </a:solidFill>
              <a:latin typeface="Times New Roman" panose="02020603050405020304" pitchFamily="18" charset="0"/>
              <a:cs typeface="Times New Roman" panose="02020603050405020304" pitchFamily="18" charset="0"/>
            </a:rPr>
            <a:t> </a:t>
          </a:r>
          <a:r>
            <a:rPr lang="en-SG" sz="3500" i="1" kern="1200" dirty="0" err="1">
              <a:solidFill>
                <a:schemeClr val="tx1"/>
              </a:solidFill>
              <a:latin typeface="Times New Roman" panose="02020603050405020304" pitchFamily="18" charset="0"/>
              <a:cs typeface="Times New Roman" panose="02020603050405020304" pitchFamily="18" charset="0"/>
            </a:rPr>
            <a:t>mệnh</a:t>
          </a:r>
          <a:r>
            <a:rPr lang="en-SG" sz="3500" i="1" kern="1200" dirty="0">
              <a:solidFill>
                <a:schemeClr val="tx1"/>
              </a:solidFill>
              <a:latin typeface="Times New Roman" panose="02020603050405020304" pitchFamily="18" charset="0"/>
              <a:cs typeface="Times New Roman" panose="02020603050405020304" pitchFamily="18" charset="0"/>
            </a:rPr>
            <a:t> </a:t>
          </a:r>
          <a:r>
            <a:rPr lang="en-SG" sz="3500" i="1" kern="1200" dirty="0" err="1">
              <a:solidFill>
                <a:schemeClr val="tx1"/>
              </a:solidFill>
              <a:latin typeface="Times New Roman" panose="02020603050405020304" pitchFamily="18" charset="0"/>
              <a:cs typeface="Times New Roman" panose="02020603050405020304" pitchFamily="18" charset="0"/>
            </a:rPr>
            <a:t>lịch</a:t>
          </a:r>
          <a:r>
            <a:rPr lang="en-SG" sz="3500" i="1" kern="1200" dirty="0">
              <a:solidFill>
                <a:schemeClr val="tx1"/>
              </a:solidFill>
              <a:latin typeface="Times New Roman" panose="02020603050405020304" pitchFamily="18" charset="0"/>
              <a:cs typeface="Times New Roman" panose="02020603050405020304" pitchFamily="18" charset="0"/>
            </a:rPr>
            <a:t> </a:t>
          </a:r>
          <a:r>
            <a:rPr lang="en-SG" sz="3500" i="1" kern="1200" dirty="0" err="1">
              <a:solidFill>
                <a:schemeClr val="tx1"/>
              </a:solidFill>
              <a:latin typeface="Times New Roman" panose="02020603050405020304" pitchFamily="18" charset="0"/>
              <a:cs typeface="Times New Roman" panose="02020603050405020304" pitchFamily="18" charset="0"/>
            </a:rPr>
            <a:t>sử</a:t>
          </a:r>
          <a:r>
            <a:rPr lang="en-SG" sz="3500" i="1" kern="1200" dirty="0">
              <a:solidFill>
                <a:schemeClr val="tx1"/>
              </a:solidFill>
              <a:latin typeface="Times New Roman" panose="02020603050405020304" pitchFamily="18" charset="0"/>
              <a:cs typeface="Times New Roman" panose="02020603050405020304" pitchFamily="18" charset="0"/>
            </a:rPr>
            <a:t> </a:t>
          </a:r>
          <a:r>
            <a:rPr lang="en-SG" sz="3500" i="1" kern="1200" dirty="0" err="1">
              <a:solidFill>
                <a:schemeClr val="tx1"/>
              </a:solidFill>
              <a:latin typeface="Times New Roman" panose="02020603050405020304" pitchFamily="18" charset="0"/>
              <a:cs typeface="Times New Roman" panose="02020603050405020304" pitchFamily="18" charset="0"/>
            </a:rPr>
            <a:t>của</a:t>
          </a:r>
          <a:r>
            <a:rPr lang="en-SG" sz="3500" i="1" kern="1200" dirty="0">
              <a:solidFill>
                <a:schemeClr val="tx1"/>
              </a:solidFill>
              <a:latin typeface="Times New Roman" panose="02020603050405020304" pitchFamily="18" charset="0"/>
              <a:cs typeface="Times New Roman" panose="02020603050405020304" pitchFamily="18" charset="0"/>
            </a:rPr>
            <a:t> </a:t>
          </a:r>
          <a:r>
            <a:rPr lang="en-SG" sz="3500" i="1" kern="1200" dirty="0" err="1">
              <a:solidFill>
                <a:schemeClr val="tx1"/>
              </a:solidFill>
              <a:latin typeface="Times New Roman" panose="02020603050405020304" pitchFamily="18" charset="0"/>
              <a:cs typeface="Times New Roman" panose="02020603050405020304" pitchFamily="18" charset="0"/>
            </a:rPr>
            <a:t>mình</a:t>
          </a:r>
          <a:endParaRPr lang="en-SG" sz="3500" i="1" kern="1200" dirty="0">
            <a:solidFill>
              <a:schemeClr val="tx1"/>
            </a:solidFill>
            <a:latin typeface="Times New Roman" panose="02020603050405020304" pitchFamily="18" charset="0"/>
            <a:cs typeface="Times New Roman" panose="02020603050405020304" pitchFamily="18" charset="0"/>
          </a:endParaRPr>
        </a:p>
      </dsp:txBody>
      <dsp:txXfrm rot="10800000">
        <a:off x="1265910" y="1758187"/>
        <a:ext cx="10399220" cy="1405932"/>
      </dsp:txXfrm>
    </dsp:sp>
    <dsp:sp modelId="{095899DB-9288-4BE6-B1F7-1EB3C0EC2E73}">
      <dsp:nvSpPr>
        <dsp:cNvPr id="0" name=""/>
        <dsp:cNvSpPr/>
      </dsp:nvSpPr>
      <dsp:spPr>
        <a:xfrm>
          <a:off x="315239" y="1758187"/>
          <a:ext cx="1405932" cy="140593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500D9E-333D-4989-8136-4D7C2EE29646}">
      <dsp:nvSpPr>
        <dsp:cNvPr id="0" name=""/>
        <dsp:cNvSpPr/>
      </dsp:nvSpPr>
      <dsp:spPr>
        <a:xfrm>
          <a:off x="476795" y="55156"/>
          <a:ext cx="5615048" cy="975245"/>
        </a:xfrm>
        <a:prstGeom prst="roundRect">
          <a:avLst>
            <a:gd name="adj" fmla="val 10000"/>
          </a:avLst>
        </a:prstGeom>
        <a:solidFill>
          <a:srgbClr val="CBF69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SG" sz="2800" b="0" i="1" kern="1200" dirty="0">
              <a:solidFill>
                <a:schemeClr val="tx1"/>
              </a:solidFill>
              <a:latin typeface="Times New Roman" panose="02020603050405020304" pitchFamily="18" charset="0"/>
              <a:cs typeface="Times New Roman" panose="02020603050405020304" pitchFamily="18" charset="0"/>
            </a:rPr>
            <a:t>- Do </a:t>
          </a:r>
          <a:r>
            <a:rPr lang="en-SG" sz="2800" b="0" i="1" kern="1200" dirty="0" err="1">
              <a:solidFill>
                <a:schemeClr val="tx1"/>
              </a:solidFill>
              <a:latin typeface="Times New Roman" panose="02020603050405020304" pitchFamily="18" charset="0"/>
              <a:cs typeface="Times New Roman" panose="02020603050405020304" pitchFamily="18" charset="0"/>
            </a:rPr>
            <a:t>địa</a:t>
          </a:r>
          <a:r>
            <a:rPr lang="en-SG" sz="2800" b="0" i="1" kern="1200" dirty="0">
              <a:solidFill>
                <a:schemeClr val="tx1"/>
              </a:solidFill>
              <a:latin typeface="Times New Roman" panose="02020603050405020304" pitchFamily="18" charset="0"/>
              <a:cs typeface="Times New Roman" panose="02020603050405020304" pitchFamily="18" charset="0"/>
            </a:rPr>
            <a:t> </a:t>
          </a:r>
          <a:r>
            <a:rPr lang="en-SG" sz="2800" b="0" i="1" kern="1200" dirty="0" err="1">
              <a:solidFill>
                <a:schemeClr val="tx1"/>
              </a:solidFill>
              <a:latin typeface="Times New Roman" panose="02020603050405020304" pitchFamily="18" charset="0"/>
              <a:cs typeface="Times New Roman" panose="02020603050405020304" pitchFamily="18" charset="0"/>
            </a:rPr>
            <a:t>vị</a:t>
          </a:r>
          <a:r>
            <a:rPr lang="en-SG" sz="2800" b="0" i="1" kern="1200" dirty="0">
              <a:solidFill>
                <a:schemeClr val="tx1"/>
              </a:solidFill>
              <a:latin typeface="Times New Roman" panose="02020603050405020304" pitchFamily="18" charset="0"/>
              <a:cs typeface="Times New Roman" panose="02020603050405020304" pitchFamily="18" charset="0"/>
            </a:rPr>
            <a:t> </a:t>
          </a:r>
          <a:r>
            <a:rPr lang="en-SG" sz="2800" b="0" i="1" kern="1200" dirty="0" err="1">
              <a:solidFill>
                <a:schemeClr val="tx1"/>
              </a:solidFill>
              <a:latin typeface="Times New Roman" panose="02020603050405020304" pitchFamily="18" charset="0"/>
              <a:cs typeface="Times New Roman" panose="02020603050405020304" pitchFamily="18" charset="0"/>
            </a:rPr>
            <a:t>kinh</a:t>
          </a:r>
          <a:r>
            <a:rPr lang="en-SG" sz="2800" b="0" i="1" kern="1200" dirty="0">
              <a:solidFill>
                <a:schemeClr val="tx1"/>
              </a:solidFill>
              <a:latin typeface="Times New Roman" panose="02020603050405020304" pitchFamily="18" charset="0"/>
              <a:cs typeface="Times New Roman" panose="02020603050405020304" pitchFamily="18" charset="0"/>
            </a:rPr>
            <a:t> </a:t>
          </a:r>
          <a:r>
            <a:rPr lang="en-SG" sz="2800" b="0" i="1" kern="1200" dirty="0" err="1">
              <a:solidFill>
                <a:schemeClr val="tx1"/>
              </a:solidFill>
              <a:latin typeface="Times New Roman" panose="02020603050405020304" pitchFamily="18" charset="0"/>
              <a:cs typeface="Times New Roman" panose="02020603050405020304" pitchFamily="18" charset="0"/>
            </a:rPr>
            <a:t>tế</a:t>
          </a:r>
          <a:r>
            <a:rPr lang="en-SG" sz="2800" b="0" i="1" kern="1200" dirty="0">
              <a:solidFill>
                <a:schemeClr val="tx1"/>
              </a:solidFill>
              <a:latin typeface="Times New Roman" panose="02020603050405020304" pitchFamily="18" charset="0"/>
              <a:cs typeface="Times New Roman" panose="02020603050405020304" pitchFamily="18" charset="0"/>
            </a:rPr>
            <a:t> </a:t>
          </a:r>
          <a:r>
            <a:rPr lang="en-SG" sz="2800" b="0" i="1" kern="1200" dirty="0" err="1">
              <a:solidFill>
                <a:schemeClr val="tx1"/>
              </a:solidFill>
              <a:latin typeface="Times New Roman" panose="02020603050405020304" pitchFamily="18" charset="0"/>
              <a:cs typeface="Times New Roman" panose="02020603050405020304" pitchFamily="18" charset="0"/>
            </a:rPr>
            <a:t>của</a:t>
          </a:r>
          <a:r>
            <a:rPr lang="en-SG" sz="2800" b="0" i="1" kern="1200" dirty="0">
              <a:solidFill>
                <a:schemeClr val="tx1"/>
              </a:solidFill>
              <a:latin typeface="Times New Roman" panose="02020603050405020304" pitchFamily="18" charset="0"/>
              <a:cs typeface="Times New Roman" panose="02020603050405020304" pitchFamily="18" charset="0"/>
            </a:rPr>
            <a:t> GCCN</a:t>
          </a:r>
          <a:endParaRPr lang="en-SG" sz="2800" b="0" kern="1200" dirty="0">
            <a:solidFill>
              <a:schemeClr val="tx1"/>
            </a:solidFill>
            <a:latin typeface="Times New Roman" panose="02020603050405020304" pitchFamily="18" charset="0"/>
            <a:cs typeface="Times New Roman" panose="02020603050405020304" pitchFamily="18" charset="0"/>
          </a:endParaRPr>
        </a:p>
      </dsp:txBody>
      <dsp:txXfrm>
        <a:off x="505359" y="83720"/>
        <a:ext cx="5557920" cy="918117"/>
      </dsp:txXfrm>
    </dsp:sp>
    <dsp:sp modelId="{25CF4638-8F88-4A1E-8BDC-978AFF67A54F}">
      <dsp:nvSpPr>
        <dsp:cNvPr id="0" name=""/>
        <dsp:cNvSpPr/>
      </dsp:nvSpPr>
      <dsp:spPr>
        <a:xfrm>
          <a:off x="1038300" y="1030401"/>
          <a:ext cx="415034" cy="580147"/>
        </a:xfrm>
        <a:custGeom>
          <a:avLst/>
          <a:gdLst/>
          <a:ahLst/>
          <a:cxnLst/>
          <a:rect l="0" t="0" r="0" b="0"/>
          <a:pathLst>
            <a:path>
              <a:moveTo>
                <a:pt x="0" y="0"/>
              </a:moveTo>
              <a:lnTo>
                <a:pt x="0" y="580147"/>
              </a:lnTo>
              <a:lnTo>
                <a:pt x="415034" y="5801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3BBA67-BFD6-406F-B30E-86710D6AE71D}">
      <dsp:nvSpPr>
        <dsp:cNvPr id="0" name=""/>
        <dsp:cNvSpPr/>
      </dsp:nvSpPr>
      <dsp:spPr>
        <a:xfrm>
          <a:off x="1453335" y="1140771"/>
          <a:ext cx="4493305" cy="9395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just" defTabSz="1066800">
            <a:lnSpc>
              <a:spcPct val="90000"/>
            </a:lnSpc>
            <a:spcBef>
              <a:spcPct val="0"/>
            </a:spcBef>
            <a:spcAft>
              <a:spcPct val="35000"/>
            </a:spcAft>
            <a:buNone/>
          </a:pPr>
          <a:r>
            <a:rPr lang="en-SG" sz="2400" kern="1200" dirty="0">
              <a:latin typeface="Times New Roman" panose="02020603050405020304" pitchFamily="18" charset="0"/>
              <a:cs typeface="Times New Roman" panose="02020603050405020304" pitchFamily="18" charset="0"/>
            </a:rPr>
            <a:t>GCCN </a:t>
          </a:r>
          <a:r>
            <a:rPr lang="en-SG" sz="2400" kern="1200" dirty="0" err="1">
              <a:latin typeface="Times New Roman" panose="02020603050405020304" pitchFamily="18" charset="0"/>
              <a:cs typeface="Times New Roman" panose="02020603050405020304" pitchFamily="18" charset="0"/>
            </a:rPr>
            <a:t>đại</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diện</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cho</a:t>
          </a:r>
          <a:r>
            <a:rPr lang="en-SG" sz="2400" kern="1200" dirty="0">
              <a:latin typeface="Times New Roman" panose="02020603050405020304" pitchFamily="18" charset="0"/>
              <a:cs typeface="Times New Roman" panose="02020603050405020304" pitchFamily="18" charset="0"/>
            </a:rPr>
            <a:t> LLSX </a:t>
          </a:r>
          <a:r>
            <a:rPr lang="en-SG" sz="2400" kern="1200" dirty="0" err="1">
              <a:latin typeface="Times New Roman" panose="02020603050405020304" pitchFamily="18" charset="0"/>
              <a:cs typeface="Times New Roman" panose="02020603050405020304" pitchFamily="18" charset="0"/>
            </a:rPr>
            <a:t>và</a:t>
          </a:r>
          <a:r>
            <a:rPr lang="en-SG" sz="2400" kern="1200" dirty="0">
              <a:latin typeface="Times New Roman" panose="02020603050405020304" pitchFamily="18" charset="0"/>
              <a:cs typeface="Times New Roman" panose="02020603050405020304" pitchFamily="18" charset="0"/>
            </a:rPr>
            <a:t> PTSX </a:t>
          </a:r>
          <a:r>
            <a:rPr lang="en-SG" sz="2400" kern="1200" dirty="0" err="1">
              <a:latin typeface="Times New Roman" panose="02020603050405020304" pitchFamily="18" charset="0"/>
              <a:cs typeface="Times New Roman" panose="02020603050405020304" pitchFamily="18" charset="0"/>
            </a:rPr>
            <a:t>tiên</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tiến</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hiện</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đại</a:t>
          </a:r>
          <a:r>
            <a:rPr lang="en-SG" sz="2400" kern="1200" dirty="0">
              <a:latin typeface="Times New Roman" panose="02020603050405020304" pitchFamily="18" charset="0"/>
              <a:cs typeface="Times New Roman" panose="02020603050405020304" pitchFamily="18" charset="0"/>
            </a:rPr>
            <a:t>: </a:t>
          </a:r>
        </a:p>
      </dsp:txBody>
      <dsp:txXfrm>
        <a:off x="1480854" y="1168290"/>
        <a:ext cx="4438267" cy="884516"/>
      </dsp:txXfrm>
    </dsp:sp>
    <dsp:sp modelId="{2986653E-E2B1-4E49-A45B-20204DBA4672}">
      <dsp:nvSpPr>
        <dsp:cNvPr id="0" name=""/>
        <dsp:cNvSpPr/>
      </dsp:nvSpPr>
      <dsp:spPr>
        <a:xfrm>
          <a:off x="1038300" y="1030401"/>
          <a:ext cx="415034" cy="1640475"/>
        </a:xfrm>
        <a:custGeom>
          <a:avLst/>
          <a:gdLst/>
          <a:ahLst/>
          <a:cxnLst/>
          <a:rect l="0" t="0" r="0" b="0"/>
          <a:pathLst>
            <a:path>
              <a:moveTo>
                <a:pt x="0" y="0"/>
              </a:moveTo>
              <a:lnTo>
                <a:pt x="0" y="1640475"/>
              </a:lnTo>
              <a:lnTo>
                <a:pt x="415034" y="164047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756232-BE69-47C3-B273-14B44CDA7023}">
      <dsp:nvSpPr>
        <dsp:cNvPr id="0" name=""/>
        <dsp:cNvSpPr/>
      </dsp:nvSpPr>
      <dsp:spPr>
        <a:xfrm>
          <a:off x="1453335" y="2245196"/>
          <a:ext cx="4520085" cy="85136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just" defTabSz="1066800">
            <a:lnSpc>
              <a:spcPct val="90000"/>
            </a:lnSpc>
            <a:spcBef>
              <a:spcPct val="0"/>
            </a:spcBef>
            <a:spcAft>
              <a:spcPct val="35000"/>
            </a:spcAft>
            <a:buNone/>
          </a:pPr>
          <a:r>
            <a:rPr lang="en-SG" sz="2400" kern="1200" dirty="0">
              <a:latin typeface="Times New Roman" panose="02020603050405020304" pitchFamily="18" charset="0"/>
              <a:cs typeface="Times New Roman" panose="02020603050405020304" pitchFamily="18" charset="0"/>
            </a:rPr>
            <a:t>GCCN </a:t>
          </a:r>
          <a:r>
            <a:rPr lang="en-SG" sz="2400" kern="1200" dirty="0" err="1">
              <a:latin typeface="Times New Roman" panose="02020603050405020304" pitchFamily="18" charset="0"/>
              <a:cs typeface="Times New Roman" panose="02020603050405020304" pitchFamily="18" charset="0"/>
            </a:rPr>
            <a:t>có</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vai</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trò</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quyết</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định</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sự</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phát</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triển</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của</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xã</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hội</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hiện</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đại</a:t>
          </a:r>
          <a:endParaRPr lang="en-SG" sz="2400" kern="1200" dirty="0">
            <a:latin typeface="Times New Roman" panose="02020603050405020304" pitchFamily="18" charset="0"/>
            <a:cs typeface="Times New Roman" panose="02020603050405020304" pitchFamily="18" charset="0"/>
          </a:endParaRPr>
        </a:p>
      </dsp:txBody>
      <dsp:txXfrm>
        <a:off x="1478271" y="2270132"/>
        <a:ext cx="4470213" cy="801490"/>
      </dsp:txXfrm>
    </dsp:sp>
    <dsp:sp modelId="{1F16754F-7C84-4768-B807-08D6600E3D4C}">
      <dsp:nvSpPr>
        <dsp:cNvPr id="0" name=""/>
        <dsp:cNvSpPr/>
      </dsp:nvSpPr>
      <dsp:spPr>
        <a:xfrm>
          <a:off x="1038300" y="1030401"/>
          <a:ext cx="415034" cy="2797730"/>
        </a:xfrm>
        <a:custGeom>
          <a:avLst/>
          <a:gdLst/>
          <a:ahLst/>
          <a:cxnLst/>
          <a:rect l="0" t="0" r="0" b="0"/>
          <a:pathLst>
            <a:path>
              <a:moveTo>
                <a:pt x="0" y="0"/>
              </a:moveTo>
              <a:lnTo>
                <a:pt x="0" y="2797730"/>
              </a:lnTo>
              <a:lnTo>
                <a:pt x="415034" y="27977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7B8579-32F5-4F76-96A9-124609C0E0C8}">
      <dsp:nvSpPr>
        <dsp:cNvPr id="0" name=""/>
        <dsp:cNvSpPr/>
      </dsp:nvSpPr>
      <dsp:spPr>
        <a:xfrm>
          <a:off x="1453335" y="3261428"/>
          <a:ext cx="4534340" cy="113340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err="1">
              <a:latin typeface="Times New Roman" panose="02020603050405020304" pitchFamily="18" charset="0"/>
              <a:cs typeface="Times New Roman" panose="02020603050405020304" pitchFamily="18" charset="0"/>
            </a:rPr>
            <a:t>Là</a:t>
          </a:r>
          <a:r>
            <a:rPr lang="en-US"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là</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lực</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lượng</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phá</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vỡ</a:t>
          </a:r>
          <a:r>
            <a:rPr lang="en-SG" sz="2400" kern="1200" dirty="0">
              <a:latin typeface="Times New Roman" panose="02020603050405020304" pitchFamily="18" charset="0"/>
              <a:cs typeface="Times New Roman" panose="02020603050405020304" pitchFamily="18" charset="0"/>
            </a:rPr>
            <a:t> QHSX TBCN </a:t>
          </a:r>
          <a:r>
            <a:rPr lang="en-SG" sz="2400" kern="1200" dirty="0" err="1">
              <a:latin typeface="Times New Roman" panose="02020603050405020304" pitchFamily="18" charset="0"/>
              <a:cs typeface="Times New Roman" panose="02020603050405020304" pitchFamily="18" charset="0"/>
            </a:rPr>
            <a:t>giành</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chình</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quyền</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về</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tay</a:t>
          </a:r>
          <a:r>
            <a:rPr lang="en-SG" sz="2400" kern="1200" dirty="0">
              <a:latin typeface="Times New Roman" panose="02020603050405020304" pitchFamily="18" charset="0"/>
              <a:cs typeface="Times New Roman" panose="02020603050405020304" pitchFamily="18" charset="0"/>
            </a:rPr>
            <a:t> GCCN</a:t>
          </a:r>
          <a:endParaRPr lang="en-US" sz="2400" kern="1200" dirty="0">
            <a:latin typeface="Times New Roman" panose="02020603050405020304" pitchFamily="18" charset="0"/>
            <a:cs typeface="Times New Roman" panose="02020603050405020304" pitchFamily="18" charset="0"/>
          </a:endParaRPr>
        </a:p>
      </dsp:txBody>
      <dsp:txXfrm>
        <a:off x="1486531" y="3294624"/>
        <a:ext cx="4467948" cy="1067016"/>
      </dsp:txXfrm>
    </dsp:sp>
    <dsp:sp modelId="{C99CFB66-A96D-43E4-B77A-6830CBE31468}">
      <dsp:nvSpPr>
        <dsp:cNvPr id="0" name=""/>
        <dsp:cNvSpPr/>
      </dsp:nvSpPr>
      <dsp:spPr>
        <a:xfrm>
          <a:off x="1038300" y="1030401"/>
          <a:ext cx="415034" cy="4172255"/>
        </a:xfrm>
        <a:custGeom>
          <a:avLst/>
          <a:gdLst/>
          <a:ahLst/>
          <a:cxnLst/>
          <a:rect l="0" t="0" r="0" b="0"/>
          <a:pathLst>
            <a:path>
              <a:moveTo>
                <a:pt x="0" y="0"/>
              </a:moveTo>
              <a:lnTo>
                <a:pt x="0" y="4172255"/>
              </a:lnTo>
              <a:lnTo>
                <a:pt x="415034" y="41722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0B3239-1AAA-4475-B8E7-7B7F39B96A12}">
      <dsp:nvSpPr>
        <dsp:cNvPr id="0" name=""/>
        <dsp:cNvSpPr/>
      </dsp:nvSpPr>
      <dsp:spPr>
        <a:xfrm>
          <a:off x="1453335" y="4559706"/>
          <a:ext cx="4549418" cy="12858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just" defTabSz="1066800">
            <a:lnSpc>
              <a:spcPct val="90000"/>
            </a:lnSpc>
            <a:spcBef>
              <a:spcPct val="0"/>
            </a:spcBef>
            <a:spcAft>
              <a:spcPct val="35000"/>
            </a:spcAft>
            <a:buNone/>
          </a:pPr>
          <a:r>
            <a:rPr lang="en-SG" sz="2400" kern="1200" dirty="0" err="1">
              <a:latin typeface="Times New Roman" panose="02020603050405020304" pitchFamily="18" charset="0"/>
              <a:cs typeface="Times New Roman" panose="02020603050405020304" pitchFamily="18" charset="0"/>
            </a:rPr>
            <a:t>Là</a:t>
          </a:r>
          <a:r>
            <a:rPr lang="en-SG" sz="2400" kern="1200" dirty="0">
              <a:latin typeface="Times New Roman" panose="02020603050405020304" pitchFamily="18" charset="0"/>
              <a:cs typeface="Times New Roman" panose="02020603050405020304" pitchFamily="18" charset="0"/>
            </a:rPr>
            <a:t> GC </a:t>
          </a:r>
          <a:r>
            <a:rPr lang="en-SG" sz="2400" kern="1200" dirty="0" err="1">
              <a:latin typeface="Times New Roman" panose="02020603050405020304" pitchFamily="18" charset="0"/>
              <a:cs typeface="Times New Roman" panose="02020603050405020304" pitchFamily="18" charset="0"/>
            </a:rPr>
            <a:t>duy</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nhất</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có</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đủ</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điều</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kiện</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tổ</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chức</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lãnh</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đạo</a:t>
          </a:r>
          <a:r>
            <a:rPr lang="en-SG" sz="2400" kern="1200" dirty="0">
              <a:latin typeface="Times New Roman" panose="02020603050405020304" pitchFamily="18" charset="0"/>
              <a:cs typeface="Times New Roman" panose="02020603050405020304" pitchFamily="18" charset="0"/>
            </a:rPr>
            <a:t> XD XH </a:t>
          </a:r>
          <a:r>
            <a:rPr lang="en-SG" sz="2400" kern="1200" dirty="0" err="1">
              <a:latin typeface="Times New Roman" panose="02020603050405020304" pitchFamily="18" charset="0"/>
              <a:cs typeface="Times New Roman" panose="02020603050405020304" pitchFamily="18" charset="0"/>
            </a:rPr>
            <a:t>mới</a:t>
          </a:r>
          <a:endParaRPr lang="en-SG" sz="2400" kern="1200" dirty="0">
            <a:latin typeface="Times New Roman" panose="02020603050405020304" pitchFamily="18" charset="0"/>
            <a:cs typeface="Times New Roman" panose="02020603050405020304" pitchFamily="18" charset="0"/>
          </a:endParaRPr>
        </a:p>
      </dsp:txBody>
      <dsp:txXfrm>
        <a:off x="1490998" y="4597369"/>
        <a:ext cx="4474092" cy="1210573"/>
      </dsp:txXfrm>
    </dsp:sp>
    <dsp:sp modelId="{C6CAC106-26BB-45E7-84ED-F935EBB988C5}">
      <dsp:nvSpPr>
        <dsp:cNvPr id="0" name=""/>
        <dsp:cNvSpPr/>
      </dsp:nvSpPr>
      <dsp:spPr>
        <a:xfrm>
          <a:off x="6572183" y="47479"/>
          <a:ext cx="5017876" cy="927024"/>
        </a:xfrm>
        <a:prstGeom prst="roundRect">
          <a:avLst>
            <a:gd name="adj" fmla="val 10000"/>
          </a:avLst>
        </a:prstGeom>
        <a:solidFill>
          <a:srgbClr val="CBF69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SG" sz="2800" b="0" i="1" kern="1200" dirty="0">
              <a:solidFill>
                <a:schemeClr val="tx1"/>
              </a:solidFill>
              <a:latin typeface="Times New Roman" panose="02020603050405020304" pitchFamily="18" charset="0"/>
              <a:cs typeface="Times New Roman" panose="02020603050405020304" pitchFamily="18" charset="0"/>
            </a:rPr>
            <a:t>- Do </a:t>
          </a:r>
          <a:r>
            <a:rPr lang="en-SG" sz="2800" b="0" i="1" kern="1200" dirty="0" err="1">
              <a:solidFill>
                <a:schemeClr val="tx1"/>
              </a:solidFill>
              <a:latin typeface="Times New Roman" panose="02020603050405020304" pitchFamily="18" charset="0"/>
              <a:cs typeface="Times New Roman" panose="02020603050405020304" pitchFamily="18" charset="0"/>
            </a:rPr>
            <a:t>địa</a:t>
          </a:r>
          <a:r>
            <a:rPr lang="en-SG" sz="2800" b="0" i="1" kern="1200" dirty="0">
              <a:solidFill>
                <a:schemeClr val="tx1"/>
              </a:solidFill>
              <a:latin typeface="Times New Roman" panose="02020603050405020304" pitchFamily="18" charset="0"/>
              <a:cs typeface="Times New Roman" panose="02020603050405020304" pitchFamily="18" charset="0"/>
            </a:rPr>
            <a:t> </a:t>
          </a:r>
          <a:r>
            <a:rPr lang="en-SG" sz="2800" b="0" i="1" kern="1200" dirty="0" err="1">
              <a:solidFill>
                <a:schemeClr val="tx1"/>
              </a:solidFill>
              <a:latin typeface="Times New Roman" panose="02020603050405020304" pitchFamily="18" charset="0"/>
              <a:cs typeface="Times New Roman" panose="02020603050405020304" pitchFamily="18" charset="0"/>
            </a:rPr>
            <a:t>vị</a:t>
          </a:r>
          <a:r>
            <a:rPr lang="en-SG" sz="2800" b="0" i="1" kern="1200" dirty="0">
              <a:solidFill>
                <a:schemeClr val="tx1"/>
              </a:solidFill>
              <a:latin typeface="Times New Roman" panose="02020603050405020304" pitchFamily="18" charset="0"/>
              <a:cs typeface="Times New Roman" panose="02020603050405020304" pitchFamily="18" charset="0"/>
            </a:rPr>
            <a:t> </a:t>
          </a:r>
          <a:r>
            <a:rPr lang="en-SG" sz="2800" b="0" i="1" kern="1200" dirty="0" err="1">
              <a:solidFill>
                <a:schemeClr val="tx1"/>
              </a:solidFill>
              <a:latin typeface="Times New Roman" panose="02020603050405020304" pitchFamily="18" charset="0"/>
              <a:cs typeface="Times New Roman" panose="02020603050405020304" pitchFamily="18" charset="0"/>
            </a:rPr>
            <a:t>chính</a:t>
          </a:r>
          <a:r>
            <a:rPr lang="en-SG" sz="2800" b="0" i="1" kern="1200" dirty="0">
              <a:solidFill>
                <a:schemeClr val="tx1"/>
              </a:solidFill>
              <a:latin typeface="Times New Roman" panose="02020603050405020304" pitchFamily="18" charset="0"/>
              <a:cs typeface="Times New Roman" panose="02020603050405020304" pitchFamily="18" charset="0"/>
            </a:rPr>
            <a:t> </a:t>
          </a:r>
          <a:r>
            <a:rPr lang="en-SG" sz="2800" b="0" i="1" kern="1200" dirty="0" err="1">
              <a:solidFill>
                <a:schemeClr val="tx1"/>
              </a:solidFill>
              <a:latin typeface="Times New Roman" panose="02020603050405020304" pitchFamily="18" charset="0"/>
              <a:cs typeface="Times New Roman" panose="02020603050405020304" pitchFamily="18" charset="0"/>
            </a:rPr>
            <a:t>trị</a:t>
          </a:r>
          <a:r>
            <a:rPr lang="en-SG" sz="2800" b="0" i="1" kern="1200" dirty="0">
              <a:solidFill>
                <a:schemeClr val="tx1"/>
              </a:solidFill>
              <a:latin typeface="Times New Roman" panose="02020603050405020304" pitchFamily="18" charset="0"/>
              <a:cs typeface="Times New Roman" panose="02020603050405020304" pitchFamily="18" charset="0"/>
            </a:rPr>
            <a:t> - </a:t>
          </a:r>
          <a:r>
            <a:rPr lang="en-SG" sz="2800" b="0" i="1" kern="1200" dirty="0" err="1">
              <a:solidFill>
                <a:schemeClr val="tx1"/>
              </a:solidFill>
              <a:latin typeface="Times New Roman" panose="02020603050405020304" pitchFamily="18" charset="0"/>
              <a:cs typeface="Times New Roman" panose="02020603050405020304" pitchFamily="18" charset="0"/>
            </a:rPr>
            <a:t>xã</a:t>
          </a:r>
          <a:r>
            <a:rPr lang="en-SG" sz="2800" b="0" i="1" kern="1200" dirty="0">
              <a:solidFill>
                <a:schemeClr val="tx1"/>
              </a:solidFill>
              <a:latin typeface="Times New Roman" panose="02020603050405020304" pitchFamily="18" charset="0"/>
              <a:cs typeface="Times New Roman" panose="02020603050405020304" pitchFamily="18" charset="0"/>
            </a:rPr>
            <a:t> </a:t>
          </a:r>
          <a:r>
            <a:rPr lang="en-SG" sz="2800" b="0" i="1" kern="1200" dirty="0" err="1">
              <a:solidFill>
                <a:schemeClr val="tx1"/>
              </a:solidFill>
              <a:latin typeface="Times New Roman" panose="02020603050405020304" pitchFamily="18" charset="0"/>
              <a:cs typeface="Times New Roman" panose="02020603050405020304" pitchFamily="18" charset="0"/>
            </a:rPr>
            <a:t>hội</a:t>
          </a:r>
          <a:r>
            <a:rPr lang="en-SG" sz="2800" b="0" i="1" kern="1200" dirty="0">
              <a:solidFill>
                <a:schemeClr val="tx1"/>
              </a:solidFill>
              <a:latin typeface="Times New Roman" panose="02020603050405020304" pitchFamily="18" charset="0"/>
              <a:cs typeface="Times New Roman" panose="02020603050405020304" pitchFamily="18" charset="0"/>
            </a:rPr>
            <a:t> </a:t>
          </a:r>
          <a:r>
            <a:rPr lang="en-SG" sz="2800" b="0" i="1" kern="1200" dirty="0" err="1">
              <a:solidFill>
                <a:schemeClr val="tx1"/>
              </a:solidFill>
              <a:latin typeface="Times New Roman" panose="02020603050405020304" pitchFamily="18" charset="0"/>
              <a:cs typeface="Times New Roman" panose="02020603050405020304" pitchFamily="18" charset="0"/>
            </a:rPr>
            <a:t>của</a:t>
          </a:r>
          <a:r>
            <a:rPr lang="en-SG" sz="2800" b="0" i="1" kern="1200" dirty="0">
              <a:solidFill>
                <a:schemeClr val="tx1"/>
              </a:solidFill>
              <a:latin typeface="Times New Roman" panose="02020603050405020304" pitchFamily="18" charset="0"/>
              <a:cs typeface="Times New Roman" panose="02020603050405020304" pitchFamily="18" charset="0"/>
            </a:rPr>
            <a:t> GCCN</a:t>
          </a:r>
          <a:endParaRPr lang="en-SG" sz="2800" b="0" kern="1200" dirty="0">
            <a:solidFill>
              <a:schemeClr val="tx1"/>
            </a:solidFill>
            <a:latin typeface="Times New Roman" panose="02020603050405020304" pitchFamily="18" charset="0"/>
            <a:cs typeface="Times New Roman" panose="02020603050405020304" pitchFamily="18" charset="0"/>
          </a:endParaRPr>
        </a:p>
      </dsp:txBody>
      <dsp:txXfrm>
        <a:off x="6599335" y="74631"/>
        <a:ext cx="4963572" cy="872720"/>
      </dsp:txXfrm>
    </dsp:sp>
    <dsp:sp modelId="{8B20D044-F541-41AD-8588-430C2528A24D}">
      <dsp:nvSpPr>
        <dsp:cNvPr id="0" name=""/>
        <dsp:cNvSpPr/>
      </dsp:nvSpPr>
      <dsp:spPr>
        <a:xfrm>
          <a:off x="7073970" y="974503"/>
          <a:ext cx="535043" cy="908123"/>
        </a:xfrm>
        <a:custGeom>
          <a:avLst/>
          <a:gdLst/>
          <a:ahLst/>
          <a:cxnLst/>
          <a:rect l="0" t="0" r="0" b="0"/>
          <a:pathLst>
            <a:path>
              <a:moveTo>
                <a:pt x="0" y="0"/>
              </a:moveTo>
              <a:lnTo>
                <a:pt x="0" y="908123"/>
              </a:lnTo>
              <a:lnTo>
                <a:pt x="535043" y="9081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0DCEA4-8E7A-46C2-A3F6-8D358F81B150}">
      <dsp:nvSpPr>
        <dsp:cNvPr id="0" name=""/>
        <dsp:cNvSpPr/>
      </dsp:nvSpPr>
      <dsp:spPr>
        <a:xfrm>
          <a:off x="7609014" y="1140165"/>
          <a:ext cx="4383124" cy="14849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SG" sz="2400" kern="1200" dirty="0" err="1">
              <a:latin typeface="Times New Roman" panose="02020603050405020304" pitchFamily="18" charset="0"/>
              <a:cs typeface="Times New Roman" panose="02020603050405020304" pitchFamily="18" charset="0"/>
            </a:rPr>
            <a:t>Trong</a:t>
          </a:r>
          <a:r>
            <a:rPr lang="en-SG" sz="2400" kern="1200" dirty="0">
              <a:latin typeface="Times New Roman" panose="02020603050405020304" pitchFamily="18" charset="0"/>
              <a:cs typeface="Times New Roman" panose="02020603050405020304" pitchFamily="18" charset="0"/>
            </a:rPr>
            <a:t> CNTB: </a:t>
          </a:r>
          <a:r>
            <a:rPr lang="en-SG" sz="2400" kern="1200" dirty="0" err="1">
              <a:latin typeface="Times New Roman" panose="02020603050405020304" pitchFamily="18" charset="0"/>
              <a:cs typeface="Times New Roman" panose="02020603050405020304" pitchFamily="18" charset="0"/>
            </a:rPr>
            <a:t>lợi</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ích</a:t>
          </a:r>
          <a:r>
            <a:rPr lang="en-SG" sz="2400" kern="1200" dirty="0">
              <a:latin typeface="Times New Roman" panose="02020603050405020304" pitchFamily="18" charset="0"/>
              <a:cs typeface="Times New Roman" panose="02020603050405020304" pitchFamily="18" charset="0"/>
            </a:rPr>
            <a:t> GCCN </a:t>
          </a:r>
          <a:r>
            <a:rPr lang="en-SG" sz="2400" kern="1200" dirty="0" err="1">
              <a:latin typeface="Times New Roman" panose="02020603050405020304" pitchFamily="18" charset="0"/>
              <a:cs typeface="Times New Roman" panose="02020603050405020304" pitchFamily="18" charset="0"/>
            </a:rPr>
            <a:t>đối</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lập</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với</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lợi</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ích</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của</a:t>
          </a:r>
          <a:r>
            <a:rPr lang="en-SG" sz="2400" kern="1200" dirty="0">
              <a:latin typeface="Times New Roman" panose="02020603050405020304" pitchFamily="18" charset="0"/>
              <a:cs typeface="Times New Roman" panose="02020603050405020304" pitchFamily="18" charset="0"/>
            </a:rPr>
            <a:t> GCTS </a:t>
          </a:r>
          <a:r>
            <a:rPr lang="en-SG" sz="2400" kern="1200" dirty="0" err="1">
              <a:latin typeface="Times New Roman" panose="02020603050405020304" pitchFamily="18" charset="0"/>
              <a:cs typeface="Times New Roman" panose="02020603050405020304" pitchFamily="18" charset="0"/>
            </a:rPr>
            <a:t>nên</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có</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tính</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cách</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mạng</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triệt</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để</a:t>
          </a:r>
          <a:r>
            <a:rPr lang="en-SG" sz="2400" kern="1200" dirty="0">
              <a:latin typeface="Times New Roman" panose="02020603050405020304" pitchFamily="18" charset="0"/>
              <a:cs typeface="Times New Roman" panose="02020603050405020304" pitchFamily="18" charset="0"/>
            </a:rPr>
            <a:t> </a:t>
          </a:r>
        </a:p>
      </dsp:txBody>
      <dsp:txXfrm>
        <a:off x="7652506" y="1183657"/>
        <a:ext cx="4296140" cy="1397940"/>
      </dsp:txXfrm>
    </dsp:sp>
    <dsp:sp modelId="{A2A95FD9-2388-44B6-B554-9BC938C95152}">
      <dsp:nvSpPr>
        <dsp:cNvPr id="0" name=""/>
        <dsp:cNvSpPr/>
      </dsp:nvSpPr>
      <dsp:spPr>
        <a:xfrm>
          <a:off x="7073970" y="974503"/>
          <a:ext cx="579276" cy="2574632"/>
        </a:xfrm>
        <a:custGeom>
          <a:avLst/>
          <a:gdLst/>
          <a:ahLst/>
          <a:cxnLst/>
          <a:rect l="0" t="0" r="0" b="0"/>
          <a:pathLst>
            <a:path>
              <a:moveTo>
                <a:pt x="0" y="0"/>
              </a:moveTo>
              <a:lnTo>
                <a:pt x="0" y="2574632"/>
              </a:lnTo>
              <a:lnTo>
                <a:pt x="579276" y="257463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97D14F-16C1-45E1-9485-BACBF4D23077}">
      <dsp:nvSpPr>
        <dsp:cNvPr id="0" name=""/>
        <dsp:cNvSpPr/>
      </dsp:nvSpPr>
      <dsp:spPr>
        <a:xfrm>
          <a:off x="7653247" y="2821205"/>
          <a:ext cx="4338891" cy="14558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SG" sz="2400" kern="1200" dirty="0" err="1">
              <a:latin typeface="Times New Roman" panose="02020603050405020304" pitchFamily="18" charset="0"/>
              <a:cs typeface="Times New Roman" panose="02020603050405020304" pitchFamily="18" charset="0"/>
            </a:rPr>
            <a:t>Có</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phẩm</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chất</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của</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một</a:t>
          </a:r>
          <a:r>
            <a:rPr lang="en-SG" sz="2400" kern="1200" dirty="0">
              <a:latin typeface="Times New Roman" panose="02020603050405020304" pitchFamily="18" charset="0"/>
              <a:cs typeface="Times New Roman" panose="02020603050405020304" pitchFamily="18" charset="0"/>
            </a:rPr>
            <a:t> GC </a:t>
          </a:r>
          <a:r>
            <a:rPr lang="en-SG" sz="2400" kern="1200" dirty="0" err="1">
              <a:latin typeface="Times New Roman" panose="02020603050405020304" pitchFamily="18" charset="0"/>
              <a:cs typeface="Times New Roman" panose="02020603050405020304" pitchFamily="18" charset="0"/>
            </a:rPr>
            <a:t>tiên</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tiến</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cách</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mạng</a:t>
          </a:r>
          <a:r>
            <a:rPr lang="en-SG" sz="2400" kern="1200" dirty="0">
              <a:latin typeface="Times New Roman" panose="02020603050405020304" pitchFamily="18" charset="0"/>
              <a:cs typeface="Times New Roman" panose="02020603050405020304" pitchFamily="18" charset="0"/>
            </a:rPr>
            <a:t>: ý </a:t>
          </a:r>
          <a:r>
            <a:rPr lang="en-SG" sz="2400" kern="1200" dirty="0" err="1">
              <a:latin typeface="Times New Roman" panose="02020603050405020304" pitchFamily="18" charset="0"/>
              <a:cs typeface="Times New Roman" panose="02020603050405020304" pitchFamily="18" charset="0"/>
            </a:rPr>
            <a:t>thức</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tổ</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chức</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kỷ</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luật</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đoàn</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kết</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tự</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giác</a:t>
          </a:r>
          <a:r>
            <a:rPr lang="en-SG" sz="2400" kern="1200" dirty="0">
              <a:latin typeface="Times New Roman" panose="02020603050405020304" pitchFamily="18" charset="0"/>
              <a:cs typeface="Times New Roman" panose="02020603050405020304" pitchFamily="18" charset="0"/>
            </a:rPr>
            <a:t> </a:t>
          </a:r>
        </a:p>
      </dsp:txBody>
      <dsp:txXfrm>
        <a:off x="7695888" y="2863846"/>
        <a:ext cx="4253609" cy="1370579"/>
      </dsp:txXfrm>
    </dsp:sp>
    <dsp:sp modelId="{FB7C0FB2-E662-4540-A61D-3B8F6DF28742}">
      <dsp:nvSpPr>
        <dsp:cNvPr id="0" name=""/>
        <dsp:cNvSpPr/>
      </dsp:nvSpPr>
      <dsp:spPr>
        <a:xfrm>
          <a:off x="7073970" y="974503"/>
          <a:ext cx="631538" cy="4197127"/>
        </a:xfrm>
        <a:custGeom>
          <a:avLst/>
          <a:gdLst/>
          <a:ahLst/>
          <a:cxnLst/>
          <a:rect l="0" t="0" r="0" b="0"/>
          <a:pathLst>
            <a:path>
              <a:moveTo>
                <a:pt x="0" y="0"/>
              </a:moveTo>
              <a:lnTo>
                <a:pt x="0" y="4197127"/>
              </a:lnTo>
              <a:lnTo>
                <a:pt x="631538" y="41971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7DA2D2-D495-4E9D-850C-5AFC27CEA77F}">
      <dsp:nvSpPr>
        <dsp:cNvPr id="0" name=""/>
        <dsp:cNvSpPr/>
      </dsp:nvSpPr>
      <dsp:spPr>
        <a:xfrm>
          <a:off x="7705509" y="4497000"/>
          <a:ext cx="4286629" cy="134926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Được</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trang</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bị</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lý</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luận</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tiên</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tiến</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và</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có</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Đảng</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Cộng</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sản</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dẫn</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dắt</a:t>
          </a:r>
          <a:endParaRPr lang="en-SG" sz="2400" kern="1200" dirty="0">
            <a:latin typeface="Times New Roman" panose="02020603050405020304" pitchFamily="18" charset="0"/>
            <a:cs typeface="Times New Roman" panose="02020603050405020304" pitchFamily="18" charset="0"/>
          </a:endParaRPr>
        </a:p>
      </dsp:txBody>
      <dsp:txXfrm>
        <a:off x="7745028" y="4536519"/>
        <a:ext cx="4207591" cy="12702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A210D-93B4-435F-B3D1-0C756B112F16}">
      <dsp:nvSpPr>
        <dsp:cNvPr id="0" name=""/>
        <dsp:cNvSpPr/>
      </dsp:nvSpPr>
      <dsp:spPr>
        <a:xfrm>
          <a:off x="0" y="508093"/>
          <a:ext cx="11049000" cy="806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2EE6E5-CA42-480C-9264-D7656E1B4ED9}">
      <dsp:nvSpPr>
        <dsp:cNvPr id="0" name=""/>
        <dsp:cNvSpPr/>
      </dsp:nvSpPr>
      <dsp:spPr>
        <a:xfrm>
          <a:off x="552450" y="35773"/>
          <a:ext cx="9837410" cy="944640"/>
        </a:xfrm>
        <a:prstGeom prst="roundRect">
          <a:avLst/>
        </a:prstGeom>
        <a:solidFill>
          <a:srgbClr val="CBF69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338" tIns="0" rIns="292338" bIns="0" numCol="1" spcCol="1270" anchor="ctr" anchorCtr="0">
          <a:noAutofit/>
        </a:bodyPr>
        <a:lstStyle/>
        <a:p>
          <a:pPr marL="0" lvl="0" indent="0" algn="l" defTabSz="1244600">
            <a:lnSpc>
              <a:spcPct val="90000"/>
            </a:lnSpc>
            <a:spcBef>
              <a:spcPct val="0"/>
            </a:spcBef>
            <a:spcAft>
              <a:spcPct val="35000"/>
            </a:spcAft>
            <a:buNone/>
          </a:pPr>
          <a:r>
            <a:rPr lang="en-SG" sz="2800" i="1" kern="1200" dirty="0">
              <a:solidFill>
                <a:schemeClr val="tx1"/>
              </a:solidFill>
              <a:latin typeface="Times New Roman" panose="02020603050405020304" pitchFamily="18" charset="0"/>
              <a:cs typeface="Times New Roman" panose="02020603050405020304" pitchFamily="18" charset="0"/>
            </a:rPr>
            <a:t>- </a:t>
          </a:r>
          <a:r>
            <a:rPr lang="en-SG" sz="2800" i="1" kern="1200" dirty="0" err="1">
              <a:solidFill>
                <a:schemeClr val="tx1"/>
              </a:solidFill>
              <a:latin typeface="Times New Roman" panose="02020603050405020304" pitchFamily="18" charset="0"/>
              <a:cs typeface="Times New Roman" panose="02020603050405020304" pitchFamily="18" charset="0"/>
            </a:rPr>
            <a:t>Sự</a:t>
          </a:r>
          <a:r>
            <a:rPr lang="en-SG" sz="2800" i="1" kern="1200" dirty="0">
              <a:solidFill>
                <a:schemeClr val="tx1"/>
              </a:solidFill>
              <a:latin typeface="Times New Roman" panose="02020603050405020304" pitchFamily="18" charset="0"/>
              <a:cs typeface="Times New Roman" panose="02020603050405020304" pitchFamily="18" charset="0"/>
            </a:rPr>
            <a:t> </a:t>
          </a:r>
          <a:r>
            <a:rPr lang="en-SG" sz="2800" i="1" kern="1200" dirty="0" err="1">
              <a:solidFill>
                <a:schemeClr val="tx1"/>
              </a:solidFill>
              <a:latin typeface="Times New Roman" panose="02020603050405020304" pitchFamily="18" charset="0"/>
              <a:cs typeface="Times New Roman" panose="02020603050405020304" pitchFamily="18" charset="0"/>
            </a:rPr>
            <a:t>phát</a:t>
          </a:r>
          <a:r>
            <a:rPr lang="en-SG" sz="2800" i="1" kern="1200" dirty="0">
              <a:solidFill>
                <a:schemeClr val="tx1"/>
              </a:solidFill>
              <a:latin typeface="Times New Roman" panose="02020603050405020304" pitchFamily="18" charset="0"/>
              <a:cs typeface="Times New Roman" panose="02020603050405020304" pitchFamily="18" charset="0"/>
            </a:rPr>
            <a:t> </a:t>
          </a:r>
          <a:r>
            <a:rPr lang="en-SG" sz="2800" i="1" kern="1200" dirty="0" err="1">
              <a:solidFill>
                <a:schemeClr val="tx1"/>
              </a:solidFill>
              <a:latin typeface="Times New Roman" panose="02020603050405020304" pitchFamily="18" charset="0"/>
              <a:cs typeface="Times New Roman" panose="02020603050405020304" pitchFamily="18" charset="0"/>
            </a:rPr>
            <a:t>triển</a:t>
          </a:r>
          <a:r>
            <a:rPr lang="en-SG" sz="2800" i="1" kern="1200" dirty="0">
              <a:solidFill>
                <a:schemeClr val="tx1"/>
              </a:solidFill>
              <a:latin typeface="Times New Roman" panose="02020603050405020304" pitchFamily="18" charset="0"/>
              <a:cs typeface="Times New Roman" panose="02020603050405020304" pitchFamily="18" charset="0"/>
            </a:rPr>
            <a:t> </a:t>
          </a:r>
          <a:r>
            <a:rPr lang="en-SG" sz="2800" i="1" kern="1200" dirty="0" err="1">
              <a:solidFill>
                <a:schemeClr val="tx1"/>
              </a:solidFill>
              <a:latin typeface="Times New Roman" panose="02020603050405020304" pitchFamily="18" charset="0"/>
              <a:cs typeface="Times New Roman" panose="02020603050405020304" pitchFamily="18" charset="0"/>
            </a:rPr>
            <a:t>của</a:t>
          </a:r>
          <a:r>
            <a:rPr lang="en-SG" sz="2800" i="1" kern="1200" dirty="0">
              <a:solidFill>
                <a:schemeClr val="tx1"/>
              </a:solidFill>
              <a:latin typeface="Times New Roman" panose="02020603050405020304" pitchFamily="18" charset="0"/>
              <a:cs typeface="Times New Roman" panose="02020603050405020304" pitchFamily="18" charset="0"/>
            </a:rPr>
            <a:t> </a:t>
          </a:r>
          <a:r>
            <a:rPr lang="en-SG" sz="2800" i="1" kern="1200" dirty="0" err="1">
              <a:solidFill>
                <a:schemeClr val="tx1"/>
              </a:solidFill>
              <a:latin typeface="Times New Roman" panose="02020603050405020304" pitchFamily="18" charset="0"/>
              <a:cs typeface="Times New Roman" panose="02020603050405020304" pitchFamily="18" charset="0"/>
            </a:rPr>
            <a:t>bản</a:t>
          </a:r>
          <a:r>
            <a:rPr lang="en-SG" sz="2800" i="1" kern="1200" dirty="0">
              <a:solidFill>
                <a:schemeClr val="tx1"/>
              </a:solidFill>
              <a:latin typeface="Times New Roman" panose="02020603050405020304" pitchFamily="18" charset="0"/>
              <a:cs typeface="Times New Roman" panose="02020603050405020304" pitchFamily="18" charset="0"/>
            </a:rPr>
            <a:t> </a:t>
          </a:r>
          <a:r>
            <a:rPr lang="en-SG" sz="2800" i="1" kern="1200" dirty="0" err="1">
              <a:solidFill>
                <a:schemeClr val="tx1"/>
              </a:solidFill>
              <a:latin typeface="Times New Roman" panose="02020603050405020304" pitchFamily="18" charset="0"/>
              <a:cs typeface="Times New Roman" panose="02020603050405020304" pitchFamily="18" charset="0"/>
            </a:rPr>
            <a:t>thân</a:t>
          </a:r>
          <a:r>
            <a:rPr lang="en-SG" sz="2800" i="1" kern="1200" dirty="0">
              <a:solidFill>
                <a:schemeClr val="tx1"/>
              </a:solidFill>
              <a:latin typeface="Times New Roman" panose="02020603050405020304" pitchFamily="18" charset="0"/>
              <a:cs typeface="Times New Roman" panose="02020603050405020304" pitchFamily="18" charset="0"/>
            </a:rPr>
            <a:t> GCCN </a:t>
          </a:r>
          <a:r>
            <a:rPr lang="en-SG" sz="2800" i="1" kern="1200" dirty="0" err="1">
              <a:solidFill>
                <a:schemeClr val="tx1"/>
              </a:solidFill>
              <a:latin typeface="Times New Roman" panose="02020603050405020304" pitchFamily="18" charset="0"/>
              <a:cs typeface="Times New Roman" panose="02020603050405020304" pitchFamily="18" charset="0"/>
            </a:rPr>
            <a:t>về</a:t>
          </a:r>
          <a:r>
            <a:rPr lang="en-SG" sz="2800" i="1" kern="1200" dirty="0">
              <a:solidFill>
                <a:schemeClr val="tx1"/>
              </a:solidFill>
              <a:latin typeface="Times New Roman" panose="02020603050405020304" pitchFamily="18" charset="0"/>
              <a:cs typeface="Times New Roman" panose="02020603050405020304" pitchFamily="18" charset="0"/>
            </a:rPr>
            <a:t> </a:t>
          </a:r>
          <a:r>
            <a:rPr lang="en-SG" sz="2800" i="1" kern="1200" dirty="0" err="1">
              <a:solidFill>
                <a:schemeClr val="tx1"/>
              </a:solidFill>
              <a:latin typeface="Times New Roman" panose="02020603050405020304" pitchFamily="18" charset="0"/>
              <a:cs typeface="Times New Roman" panose="02020603050405020304" pitchFamily="18" charset="0"/>
            </a:rPr>
            <a:t>số</a:t>
          </a:r>
          <a:r>
            <a:rPr lang="en-SG" sz="2800" i="1" kern="1200" dirty="0">
              <a:solidFill>
                <a:schemeClr val="tx1"/>
              </a:solidFill>
              <a:latin typeface="Times New Roman" panose="02020603050405020304" pitchFamily="18" charset="0"/>
              <a:cs typeface="Times New Roman" panose="02020603050405020304" pitchFamily="18" charset="0"/>
            </a:rPr>
            <a:t> </a:t>
          </a:r>
          <a:r>
            <a:rPr lang="en-SG" sz="2800" i="1" kern="1200" dirty="0" err="1">
              <a:solidFill>
                <a:schemeClr val="tx1"/>
              </a:solidFill>
              <a:latin typeface="Times New Roman" panose="02020603050405020304" pitchFamily="18" charset="0"/>
              <a:cs typeface="Times New Roman" panose="02020603050405020304" pitchFamily="18" charset="0"/>
            </a:rPr>
            <a:t>lượng</a:t>
          </a:r>
          <a:r>
            <a:rPr lang="en-SG" sz="2800" i="1" kern="1200" dirty="0">
              <a:solidFill>
                <a:schemeClr val="tx1"/>
              </a:solidFill>
              <a:latin typeface="Times New Roman" panose="02020603050405020304" pitchFamily="18" charset="0"/>
              <a:cs typeface="Times New Roman" panose="02020603050405020304" pitchFamily="18" charset="0"/>
            </a:rPr>
            <a:t> </a:t>
          </a:r>
          <a:r>
            <a:rPr lang="en-SG" sz="2800" i="1" kern="1200" dirty="0" err="1">
              <a:solidFill>
                <a:schemeClr val="tx1"/>
              </a:solidFill>
              <a:latin typeface="Times New Roman" panose="02020603050405020304" pitchFamily="18" charset="0"/>
              <a:cs typeface="Times New Roman" panose="02020603050405020304" pitchFamily="18" charset="0"/>
            </a:rPr>
            <a:t>và</a:t>
          </a:r>
          <a:r>
            <a:rPr lang="en-SG" sz="2800" i="1" kern="1200" dirty="0">
              <a:solidFill>
                <a:schemeClr val="tx1"/>
              </a:solidFill>
              <a:latin typeface="Times New Roman" panose="02020603050405020304" pitchFamily="18" charset="0"/>
              <a:cs typeface="Times New Roman" panose="02020603050405020304" pitchFamily="18" charset="0"/>
            </a:rPr>
            <a:t> </a:t>
          </a:r>
          <a:r>
            <a:rPr lang="en-SG" sz="2800" i="1" kern="1200" dirty="0" err="1">
              <a:solidFill>
                <a:schemeClr val="tx1"/>
              </a:solidFill>
              <a:latin typeface="Times New Roman" panose="02020603050405020304" pitchFamily="18" charset="0"/>
              <a:cs typeface="Times New Roman" panose="02020603050405020304" pitchFamily="18" charset="0"/>
            </a:rPr>
            <a:t>chất</a:t>
          </a:r>
          <a:r>
            <a:rPr lang="en-SG" sz="2800" i="1" kern="1200" dirty="0">
              <a:solidFill>
                <a:schemeClr val="tx1"/>
              </a:solidFill>
              <a:latin typeface="Times New Roman" panose="02020603050405020304" pitchFamily="18" charset="0"/>
              <a:cs typeface="Times New Roman" panose="02020603050405020304" pitchFamily="18" charset="0"/>
            </a:rPr>
            <a:t> </a:t>
          </a:r>
          <a:r>
            <a:rPr lang="en-SG" sz="2800" i="1" kern="1200" dirty="0" err="1">
              <a:solidFill>
                <a:schemeClr val="tx1"/>
              </a:solidFill>
              <a:latin typeface="Times New Roman" panose="02020603050405020304" pitchFamily="18" charset="0"/>
              <a:cs typeface="Times New Roman" panose="02020603050405020304" pitchFamily="18" charset="0"/>
            </a:rPr>
            <a:t>lượng</a:t>
          </a:r>
          <a:endParaRPr lang="en-SG" sz="2800" kern="1200" dirty="0">
            <a:solidFill>
              <a:schemeClr val="tx1"/>
            </a:solidFill>
            <a:latin typeface="Times New Roman" panose="02020603050405020304" pitchFamily="18" charset="0"/>
            <a:cs typeface="Times New Roman" panose="02020603050405020304" pitchFamily="18" charset="0"/>
          </a:endParaRPr>
        </a:p>
      </dsp:txBody>
      <dsp:txXfrm>
        <a:off x="598564" y="81887"/>
        <a:ext cx="9745182" cy="852412"/>
      </dsp:txXfrm>
    </dsp:sp>
    <dsp:sp modelId="{E20CB34E-B84F-4924-9E3F-DAB49E575EB0}">
      <dsp:nvSpPr>
        <dsp:cNvPr id="0" name=""/>
        <dsp:cNvSpPr/>
      </dsp:nvSpPr>
      <dsp:spPr>
        <a:xfrm>
          <a:off x="0" y="2217982"/>
          <a:ext cx="11049000" cy="806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2E6AD3-7D1C-4225-952F-5E633A18CD10}">
      <dsp:nvSpPr>
        <dsp:cNvPr id="0" name=""/>
        <dsp:cNvSpPr/>
      </dsp:nvSpPr>
      <dsp:spPr>
        <a:xfrm>
          <a:off x="552450" y="1487293"/>
          <a:ext cx="9857210" cy="1203008"/>
        </a:xfrm>
        <a:prstGeom prst="roundRect">
          <a:avLst/>
        </a:prstGeom>
        <a:solidFill>
          <a:srgbClr val="CBF69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338" tIns="0" rIns="292338" bIns="0" numCol="1" spcCol="1270" anchor="ctr" anchorCtr="0">
          <a:noAutofit/>
        </a:bodyPr>
        <a:lstStyle/>
        <a:p>
          <a:pPr marL="0" lvl="0" indent="0" algn="just" defTabSz="1244600">
            <a:lnSpc>
              <a:spcPct val="90000"/>
            </a:lnSpc>
            <a:spcBef>
              <a:spcPct val="0"/>
            </a:spcBef>
            <a:spcAft>
              <a:spcPct val="35000"/>
            </a:spcAft>
            <a:buNone/>
          </a:pPr>
          <a:r>
            <a:rPr lang="en-SG" sz="2800" i="1" kern="1200" dirty="0">
              <a:solidFill>
                <a:schemeClr val="tx1"/>
              </a:solidFill>
              <a:latin typeface="Times New Roman" panose="02020603050405020304" pitchFamily="18" charset="0"/>
              <a:cs typeface="Times New Roman" panose="02020603050405020304" pitchFamily="18" charset="0"/>
            </a:rPr>
            <a:t>- </a:t>
          </a:r>
          <a:r>
            <a:rPr lang="en-SG" sz="2800" i="1" kern="1200" dirty="0" err="1">
              <a:solidFill>
                <a:schemeClr val="tx1"/>
              </a:solidFill>
              <a:latin typeface="Times New Roman" panose="02020603050405020304" pitchFamily="18" charset="0"/>
              <a:cs typeface="Times New Roman" panose="02020603050405020304" pitchFamily="18" charset="0"/>
            </a:rPr>
            <a:t>Đảng</a:t>
          </a:r>
          <a:r>
            <a:rPr lang="en-SG" sz="2800" i="1" kern="1200" dirty="0">
              <a:solidFill>
                <a:schemeClr val="tx1"/>
              </a:solidFill>
              <a:latin typeface="Times New Roman" panose="02020603050405020304" pitchFamily="18" charset="0"/>
              <a:cs typeface="Times New Roman" panose="02020603050405020304" pitchFamily="18" charset="0"/>
            </a:rPr>
            <a:t> </a:t>
          </a:r>
          <a:r>
            <a:rPr lang="en-SG" sz="2800" i="1" kern="1200" dirty="0" err="1">
              <a:solidFill>
                <a:schemeClr val="tx1"/>
              </a:solidFill>
              <a:latin typeface="Times New Roman" panose="02020603050405020304" pitchFamily="18" charset="0"/>
              <a:cs typeface="Times New Roman" panose="02020603050405020304" pitchFamily="18" charset="0"/>
            </a:rPr>
            <a:t>Cộng</a:t>
          </a:r>
          <a:r>
            <a:rPr lang="en-SG" sz="2800" i="1" kern="1200" dirty="0">
              <a:solidFill>
                <a:schemeClr val="tx1"/>
              </a:solidFill>
              <a:latin typeface="Times New Roman" panose="02020603050405020304" pitchFamily="18" charset="0"/>
              <a:cs typeface="Times New Roman" panose="02020603050405020304" pitchFamily="18" charset="0"/>
            </a:rPr>
            <a:t> </a:t>
          </a:r>
          <a:r>
            <a:rPr lang="en-SG" sz="2800" i="1" kern="1200" dirty="0" err="1">
              <a:solidFill>
                <a:schemeClr val="tx1"/>
              </a:solidFill>
              <a:latin typeface="Times New Roman" panose="02020603050405020304" pitchFamily="18" charset="0"/>
              <a:cs typeface="Times New Roman" panose="02020603050405020304" pitchFamily="18" charset="0"/>
            </a:rPr>
            <a:t>sản</a:t>
          </a:r>
          <a:r>
            <a:rPr lang="en-SG" sz="2800" i="1" kern="1200" dirty="0">
              <a:solidFill>
                <a:schemeClr val="tx1"/>
              </a:solidFill>
              <a:latin typeface="Times New Roman" panose="02020603050405020304" pitchFamily="18" charset="0"/>
              <a:cs typeface="Times New Roman" panose="02020603050405020304" pitchFamily="18" charset="0"/>
            </a:rPr>
            <a:t> </a:t>
          </a:r>
          <a:r>
            <a:rPr lang="en-SG" sz="2800" i="1" kern="1200" dirty="0" err="1">
              <a:solidFill>
                <a:schemeClr val="tx1"/>
              </a:solidFill>
              <a:latin typeface="Times New Roman" panose="02020603050405020304" pitchFamily="18" charset="0"/>
              <a:cs typeface="Times New Roman" panose="02020603050405020304" pitchFamily="18" charset="0"/>
            </a:rPr>
            <a:t>là</a:t>
          </a:r>
          <a:r>
            <a:rPr lang="en-SG" sz="2800" i="1" kern="1200" dirty="0">
              <a:solidFill>
                <a:schemeClr val="tx1"/>
              </a:solidFill>
              <a:latin typeface="Times New Roman" panose="02020603050405020304" pitchFamily="18" charset="0"/>
              <a:cs typeface="Times New Roman" panose="02020603050405020304" pitchFamily="18" charset="0"/>
            </a:rPr>
            <a:t> </a:t>
          </a:r>
          <a:r>
            <a:rPr lang="en-SG" sz="2800" i="1" kern="1200" dirty="0" err="1">
              <a:solidFill>
                <a:schemeClr val="tx1"/>
              </a:solidFill>
              <a:latin typeface="Times New Roman" panose="02020603050405020304" pitchFamily="18" charset="0"/>
              <a:cs typeface="Times New Roman" panose="02020603050405020304" pitchFamily="18" charset="0"/>
            </a:rPr>
            <a:t>nhân</a:t>
          </a:r>
          <a:r>
            <a:rPr lang="en-SG" sz="2800" i="1" kern="1200" dirty="0">
              <a:solidFill>
                <a:schemeClr val="tx1"/>
              </a:solidFill>
              <a:latin typeface="Times New Roman" panose="02020603050405020304" pitchFamily="18" charset="0"/>
              <a:cs typeface="Times New Roman" panose="02020603050405020304" pitchFamily="18" charset="0"/>
            </a:rPr>
            <a:t> </a:t>
          </a:r>
          <a:r>
            <a:rPr lang="en-SG" sz="2800" i="1" kern="1200" dirty="0" err="1">
              <a:solidFill>
                <a:schemeClr val="tx1"/>
              </a:solidFill>
              <a:latin typeface="Times New Roman" panose="02020603050405020304" pitchFamily="18" charset="0"/>
              <a:cs typeface="Times New Roman" panose="02020603050405020304" pitchFamily="18" charset="0"/>
            </a:rPr>
            <a:t>tố</a:t>
          </a:r>
          <a:r>
            <a:rPr lang="en-SG" sz="2800" i="1" kern="1200" dirty="0">
              <a:solidFill>
                <a:schemeClr val="tx1"/>
              </a:solidFill>
              <a:latin typeface="Times New Roman" panose="02020603050405020304" pitchFamily="18" charset="0"/>
              <a:cs typeface="Times New Roman" panose="02020603050405020304" pitchFamily="18" charset="0"/>
            </a:rPr>
            <a:t> </a:t>
          </a:r>
          <a:r>
            <a:rPr lang="en-SG" sz="2800" i="1" kern="1200" dirty="0" err="1">
              <a:solidFill>
                <a:schemeClr val="tx1"/>
              </a:solidFill>
              <a:latin typeface="Times New Roman" panose="02020603050405020304" pitchFamily="18" charset="0"/>
              <a:cs typeface="Times New Roman" panose="02020603050405020304" pitchFamily="18" charset="0"/>
            </a:rPr>
            <a:t>chủ</a:t>
          </a:r>
          <a:r>
            <a:rPr lang="en-SG" sz="2800" i="1" kern="1200" dirty="0">
              <a:solidFill>
                <a:schemeClr val="tx1"/>
              </a:solidFill>
              <a:latin typeface="Times New Roman" panose="02020603050405020304" pitchFamily="18" charset="0"/>
              <a:cs typeface="Times New Roman" panose="02020603050405020304" pitchFamily="18" charset="0"/>
            </a:rPr>
            <a:t> </a:t>
          </a:r>
          <a:r>
            <a:rPr lang="en-SG" sz="2800" i="1" kern="1200" dirty="0" err="1">
              <a:solidFill>
                <a:srgbClr val="FF0000"/>
              </a:solidFill>
              <a:latin typeface="Times New Roman" panose="02020603050405020304" pitchFamily="18" charset="0"/>
              <a:cs typeface="Times New Roman" panose="02020603050405020304" pitchFamily="18" charset="0"/>
            </a:rPr>
            <a:t>quan</a:t>
          </a:r>
          <a:r>
            <a:rPr lang="en-SG" sz="2800" i="1" kern="1200" dirty="0">
              <a:solidFill>
                <a:srgbClr val="FF0000"/>
              </a:solidFill>
              <a:latin typeface="Times New Roman" panose="02020603050405020304" pitchFamily="18" charset="0"/>
              <a:cs typeface="Times New Roman" panose="02020603050405020304" pitchFamily="18" charset="0"/>
            </a:rPr>
            <a:t> </a:t>
          </a:r>
          <a:r>
            <a:rPr lang="en-SG" sz="2800" i="1" kern="1200" dirty="0" err="1">
              <a:solidFill>
                <a:srgbClr val="FF0000"/>
              </a:solidFill>
              <a:latin typeface="Times New Roman" panose="02020603050405020304" pitchFamily="18" charset="0"/>
              <a:cs typeface="Times New Roman" panose="02020603050405020304" pitchFamily="18" charset="0"/>
            </a:rPr>
            <a:t>trọng</a:t>
          </a:r>
          <a:r>
            <a:rPr lang="en-SG" sz="2800" i="1" kern="1200" dirty="0">
              <a:solidFill>
                <a:srgbClr val="FF0000"/>
              </a:solidFill>
              <a:latin typeface="Times New Roman" panose="02020603050405020304" pitchFamily="18" charset="0"/>
              <a:cs typeface="Times New Roman" panose="02020603050405020304" pitchFamily="18" charset="0"/>
            </a:rPr>
            <a:t> </a:t>
          </a:r>
          <a:r>
            <a:rPr lang="en-SG" sz="2800" i="1" kern="1200" dirty="0" err="1">
              <a:solidFill>
                <a:srgbClr val="FF0000"/>
              </a:solidFill>
              <a:latin typeface="Times New Roman" panose="02020603050405020304" pitchFamily="18" charset="0"/>
              <a:cs typeface="Times New Roman" panose="02020603050405020304" pitchFamily="18" charset="0"/>
            </a:rPr>
            <a:t>nhất</a:t>
          </a:r>
          <a:r>
            <a:rPr lang="en-SG" sz="2800" i="1" kern="1200" dirty="0">
              <a:solidFill>
                <a:srgbClr val="FF0000"/>
              </a:solidFill>
              <a:latin typeface="Times New Roman" panose="02020603050405020304" pitchFamily="18" charset="0"/>
              <a:cs typeface="Times New Roman" panose="02020603050405020304" pitchFamily="18" charset="0"/>
            </a:rPr>
            <a:t> </a:t>
          </a:r>
          <a:r>
            <a:rPr lang="en-SG" sz="2800" i="1" kern="1200" dirty="0" err="1">
              <a:solidFill>
                <a:schemeClr val="tx1"/>
              </a:solidFill>
              <a:latin typeface="Times New Roman" panose="02020603050405020304" pitchFamily="18" charset="0"/>
              <a:cs typeface="Times New Roman" panose="02020603050405020304" pitchFamily="18" charset="0"/>
            </a:rPr>
            <a:t>để</a:t>
          </a:r>
          <a:r>
            <a:rPr lang="en-SG" sz="2800" i="1" kern="1200" dirty="0">
              <a:solidFill>
                <a:schemeClr val="tx1"/>
              </a:solidFill>
              <a:latin typeface="Times New Roman" panose="02020603050405020304" pitchFamily="18" charset="0"/>
              <a:cs typeface="Times New Roman" panose="02020603050405020304" pitchFamily="18" charset="0"/>
            </a:rPr>
            <a:t> GCCN </a:t>
          </a:r>
          <a:r>
            <a:rPr lang="en-SG" sz="2800" i="1" kern="1200" dirty="0" err="1">
              <a:solidFill>
                <a:schemeClr val="tx1"/>
              </a:solidFill>
              <a:latin typeface="Times New Roman" panose="02020603050405020304" pitchFamily="18" charset="0"/>
              <a:cs typeface="Times New Roman" panose="02020603050405020304" pitchFamily="18" charset="0"/>
            </a:rPr>
            <a:t>thực</a:t>
          </a:r>
          <a:r>
            <a:rPr lang="en-SG" sz="2800" i="1" kern="1200" dirty="0">
              <a:solidFill>
                <a:schemeClr val="tx1"/>
              </a:solidFill>
              <a:latin typeface="Times New Roman" panose="02020603050405020304" pitchFamily="18" charset="0"/>
              <a:cs typeface="Times New Roman" panose="02020603050405020304" pitchFamily="18" charset="0"/>
            </a:rPr>
            <a:t> </a:t>
          </a:r>
          <a:r>
            <a:rPr lang="en-SG" sz="2800" i="1" kern="1200" dirty="0" err="1">
              <a:solidFill>
                <a:schemeClr val="tx1"/>
              </a:solidFill>
              <a:latin typeface="Times New Roman" panose="02020603050405020304" pitchFamily="18" charset="0"/>
              <a:cs typeface="Times New Roman" panose="02020603050405020304" pitchFamily="18" charset="0"/>
            </a:rPr>
            <a:t>hiện</a:t>
          </a:r>
          <a:r>
            <a:rPr lang="en-SG" sz="2800" i="1" kern="1200" dirty="0">
              <a:solidFill>
                <a:schemeClr val="tx1"/>
              </a:solidFill>
              <a:latin typeface="Times New Roman" panose="02020603050405020304" pitchFamily="18" charset="0"/>
              <a:cs typeface="Times New Roman" panose="02020603050405020304" pitchFamily="18" charset="0"/>
            </a:rPr>
            <a:t> </a:t>
          </a:r>
          <a:r>
            <a:rPr lang="en-SG" sz="2800" i="1" kern="1200" dirty="0" err="1">
              <a:solidFill>
                <a:schemeClr val="tx1"/>
              </a:solidFill>
              <a:latin typeface="Times New Roman" panose="02020603050405020304" pitchFamily="18" charset="0"/>
              <a:cs typeface="Times New Roman" panose="02020603050405020304" pitchFamily="18" charset="0"/>
            </a:rPr>
            <a:t>thắng</a:t>
          </a:r>
          <a:r>
            <a:rPr lang="en-SG" sz="2800" i="1" kern="1200" dirty="0">
              <a:solidFill>
                <a:schemeClr val="tx1"/>
              </a:solidFill>
              <a:latin typeface="Times New Roman" panose="02020603050405020304" pitchFamily="18" charset="0"/>
              <a:cs typeface="Times New Roman" panose="02020603050405020304" pitchFamily="18" charset="0"/>
            </a:rPr>
            <a:t> </a:t>
          </a:r>
          <a:r>
            <a:rPr lang="en-SG" sz="2800" i="1" kern="1200" dirty="0" err="1">
              <a:solidFill>
                <a:schemeClr val="tx1"/>
              </a:solidFill>
              <a:latin typeface="Times New Roman" panose="02020603050405020304" pitchFamily="18" charset="0"/>
              <a:cs typeface="Times New Roman" panose="02020603050405020304" pitchFamily="18" charset="0"/>
            </a:rPr>
            <a:t>lợi</a:t>
          </a:r>
          <a:r>
            <a:rPr lang="en-SG" sz="2800" i="1" kern="1200" dirty="0">
              <a:solidFill>
                <a:schemeClr val="tx1"/>
              </a:solidFill>
              <a:latin typeface="Times New Roman" panose="02020603050405020304" pitchFamily="18" charset="0"/>
              <a:cs typeface="Times New Roman" panose="02020603050405020304" pitchFamily="18" charset="0"/>
            </a:rPr>
            <a:t> SMLS </a:t>
          </a:r>
          <a:r>
            <a:rPr lang="en-SG" sz="2800" i="1" kern="1200" dirty="0" err="1">
              <a:solidFill>
                <a:schemeClr val="tx1"/>
              </a:solidFill>
              <a:latin typeface="Times New Roman" panose="02020603050405020304" pitchFamily="18" charset="0"/>
              <a:cs typeface="Times New Roman" panose="02020603050405020304" pitchFamily="18" charset="0"/>
            </a:rPr>
            <a:t>của</a:t>
          </a:r>
          <a:r>
            <a:rPr lang="en-SG" sz="2800" i="1" kern="1200" dirty="0">
              <a:solidFill>
                <a:schemeClr val="tx1"/>
              </a:solidFill>
              <a:latin typeface="Times New Roman" panose="02020603050405020304" pitchFamily="18" charset="0"/>
              <a:cs typeface="Times New Roman" panose="02020603050405020304" pitchFamily="18" charset="0"/>
            </a:rPr>
            <a:t> </a:t>
          </a:r>
          <a:r>
            <a:rPr lang="en-SG" sz="2800" i="1" kern="1200" dirty="0" err="1">
              <a:solidFill>
                <a:schemeClr val="tx1"/>
              </a:solidFill>
              <a:latin typeface="Times New Roman" panose="02020603050405020304" pitchFamily="18" charset="0"/>
              <a:cs typeface="Times New Roman" panose="02020603050405020304" pitchFamily="18" charset="0"/>
            </a:rPr>
            <a:t>mình</a:t>
          </a:r>
          <a:endParaRPr lang="en-SG" sz="2800" kern="1200" dirty="0">
            <a:solidFill>
              <a:schemeClr val="tx1"/>
            </a:solidFill>
            <a:latin typeface="Times New Roman" panose="02020603050405020304" pitchFamily="18" charset="0"/>
            <a:cs typeface="Times New Roman" panose="02020603050405020304" pitchFamily="18" charset="0"/>
          </a:endParaRPr>
        </a:p>
      </dsp:txBody>
      <dsp:txXfrm>
        <a:off x="611176" y="1546019"/>
        <a:ext cx="9739758" cy="1085556"/>
      </dsp:txXfrm>
    </dsp:sp>
    <dsp:sp modelId="{AF81E969-AD3A-4334-BF35-9235ED73C14B}">
      <dsp:nvSpPr>
        <dsp:cNvPr id="0" name=""/>
        <dsp:cNvSpPr/>
      </dsp:nvSpPr>
      <dsp:spPr>
        <a:xfrm>
          <a:off x="0" y="3669502"/>
          <a:ext cx="11049000" cy="806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191A6F-C1BE-4E96-AC7B-706620B28068}">
      <dsp:nvSpPr>
        <dsp:cNvPr id="0" name=""/>
        <dsp:cNvSpPr/>
      </dsp:nvSpPr>
      <dsp:spPr>
        <a:xfrm>
          <a:off x="552450" y="3197182"/>
          <a:ext cx="9800827" cy="944640"/>
        </a:xfrm>
        <a:prstGeom prst="roundRect">
          <a:avLst/>
        </a:prstGeom>
        <a:solidFill>
          <a:srgbClr val="CBF69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338" tIns="0" rIns="292338" bIns="0" numCol="1" spcCol="1270" anchor="ctr" anchorCtr="0">
          <a:noAutofit/>
        </a:bodyPr>
        <a:lstStyle/>
        <a:p>
          <a:pPr marL="0" lvl="0" indent="0" algn="just" defTabSz="1244600">
            <a:lnSpc>
              <a:spcPct val="90000"/>
            </a:lnSpc>
            <a:spcBef>
              <a:spcPct val="0"/>
            </a:spcBef>
            <a:spcAft>
              <a:spcPct val="35000"/>
            </a:spcAft>
            <a:buNone/>
          </a:pPr>
          <a:r>
            <a:rPr lang="en-SG" sz="2800" i="1" kern="1200" dirty="0">
              <a:solidFill>
                <a:schemeClr val="tx1"/>
              </a:solidFill>
              <a:latin typeface="Times New Roman" panose="02020603050405020304" pitchFamily="18" charset="0"/>
              <a:cs typeface="Times New Roman" panose="02020603050405020304" pitchFamily="18" charset="0"/>
            </a:rPr>
            <a:t>- </a:t>
          </a:r>
          <a:r>
            <a:rPr lang="en-SG" sz="2800" i="1" kern="1200" dirty="0" err="1">
              <a:solidFill>
                <a:schemeClr val="tx1"/>
              </a:solidFill>
              <a:latin typeface="Times New Roman" panose="02020603050405020304" pitchFamily="18" charset="0"/>
              <a:cs typeface="Times New Roman" panose="02020603050405020304" pitchFamily="18" charset="0"/>
            </a:rPr>
            <a:t>Phải</a:t>
          </a:r>
          <a:r>
            <a:rPr lang="en-SG" sz="2800" i="1" kern="1200" dirty="0">
              <a:solidFill>
                <a:schemeClr val="tx1"/>
              </a:solidFill>
              <a:latin typeface="Times New Roman" panose="02020603050405020304" pitchFamily="18" charset="0"/>
              <a:cs typeface="Times New Roman" panose="02020603050405020304" pitchFamily="18" charset="0"/>
            </a:rPr>
            <a:t> </a:t>
          </a:r>
          <a:r>
            <a:rPr lang="en-SG" sz="2800" i="1" kern="1200" dirty="0" err="1">
              <a:solidFill>
                <a:schemeClr val="tx1"/>
              </a:solidFill>
              <a:latin typeface="Times New Roman" panose="02020603050405020304" pitchFamily="18" charset="0"/>
              <a:cs typeface="Times New Roman" panose="02020603050405020304" pitchFamily="18" charset="0"/>
            </a:rPr>
            <a:t>có</a:t>
          </a:r>
          <a:r>
            <a:rPr lang="en-SG" sz="2800" i="1" kern="1200" dirty="0">
              <a:solidFill>
                <a:schemeClr val="tx1"/>
              </a:solidFill>
              <a:latin typeface="Times New Roman" panose="02020603050405020304" pitchFamily="18" charset="0"/>
              <a:cs typeface="Times New Roman" panose="02020603050405020304" pitchFamily="18" charset="0"/>
            </a:rPr>
            <a:t> </a:t>
          </a:r>
          <a:r>
            <a:rPr lang="en-SG" sz="2800" i="1" kern="1200" dirty="0" err="1">
              <a:solidFill>
                <a:schemeClr val="tx1"/>
              </a:solidFill>
              <a:latin typeface="Times New Roman" panose="02020603050405020304" pitchFamily="18" charset="0"/>
              <a:cs typeface="Times New Roman" panose="02020603050405020304" pitchFamily="18" charset="0"/>
            </a:rPr>
            <a:t>sự</a:t>
          </a:r>
          <a:r>
            <a:rPr lang="en-SG" sz="2800" i="1" kern="1200" dirty="0">
              <a:solidFill>
                <a:schemeClr val="tx1"/>
              </a:solidFill>
              <a:latin typeface="Times New Roman" panose="02020603050405020304" pitchFamily="18" charset="0"/>
              <a:cs typeface="Times New Roman" panose="02020603050405020304" pitchFamily="18" charset="0"/>
            </a:rPr>
            <a:t> </a:t>
          </a:r>
          <a:r>
            <a:rPr lang="en-SG" sz="2800" i="1" kern="1200" dirty="0" err="1">
              <a:solidFill>
                <a:schemeClr val="tx1"/>
              </a:solidFill>
              <a:latin typeface="Times New Roman" panose="02020603050405020304" pitchFamily="18" charset="0"/>
              <a:cs typeface="Times New Roman" panose="02020603050405020304" pitchFamily="18" charset="0"/>
            </a:rPr>
            <a:t>liên</a:t>
          </a:r>
          <a:r>
            <a:rPr lang="en-SG" sz="2800" i="1" kern="1200" dirty="0">
              <a:solidFill>
                <a:schemeClr val="tx1"/>
              </a:solidFill>
              <a:latin typeface="Times New Roman" panose="02020603050405020304" pitchFamily="18" charset="0"/>
              <a:cs typeface="Times New Roman" panose="02020603050405020304" pitchFamily="18" charset="0"/>
            </a:rPr>
            <a:t> minh </a:t>
          </a:r>
          <a:r>
            <a:rPr lang="en-SG" sz="2800" i="1" kern="1200" dirty="0" err="1">
              <a:solidFill>
                <a:schemeClr val="tx1"/>
              </a:solidFill>
              <a:latin typeface="Times New Roman" panose="02020603050405020304" pitchFamily="18" charset="0"/>
              <a:cs typeface="Times New Roman" panose="02020603050405020304" pitchFamily="18" charset="0"/>
            </a:rPr>
            <a:t>giữa</a:t>
          </a:r>
          <a:r>
            <a:rPr lang="en-SG" sz="2800" i="1" kern="1200" dirty="0">
              <a:solidFill>
                <a:schemeClr val="tx1"/>
              </a:solidFill>
              <a:latin typeface="Times New Roman" panose="02020603050405020304" pitchFamily="18" charset="0"/>
              <a:cs typeface="Times New Roman" panose="02020603050405020304" pitchFamily="18" charset="0"/>
            </a:rPr>
            <a:t> GCCN </a:t>
          </a:r>
          <a:r>
            <a:rPr lang="en-SG" sz="2800" i="1" kern="1200" dirty="0" err="1">
              <a:solidFill>
                <a:schemeClr val="tx1"/>
              </a:solidFill>
              <a:latin typeface="Times New Roman" panose="02020603050405020304" pitchFamily="18" charset="0"/>
              <a:cs typeface="Times New Roman" panose="02020603050405020304" pitchFamily="18" charset="0"/>
            </a:rPr>
            <a:t>với</a:t>
          </a:r>
          <a:r>
            <a:rPr lang="en-SG" sz="2800" i="1" kern="1200" dirty="0">
              <a:solidFill>
                <a:schemeClr val="tx1"/>
              </a:solidFill>
              <a:latin typeface="Times New Roman" panose="02020603050405020304" pitchFamily="18" charset="0"/>
              <a:cs typeface="Times New Roman" panose="02020603050405020304" pitchFamily="18" charset="0"/>
            </a:rPr>
            <a:t> GCND </a:t>
          </a:r>
          <a:r>
            <a:rPr lang="en-SG" sz="2800" i="1" kern="1200" dirty="0" err="1">
              <a:solidFill>
                <a:schemeClr val="tx1"/>
              </a:solidFill>
              <a:latin typeface="Times New Roman" panose="02020603050405020304" pitchFamily="18" charset="0"/>
              <a:cs typeface="Times New Roman" panose="02020603050405020304" pitchFamily="18" charset="0"/>
            </a:rPr>
            <a:t>và</a:t>
          </a:r>
          <a:r>
            <a:rPr lang="en-SG" sz="2800" i="1" kern="1200" dirty="0">
              <a:solidFill>
                <a:schemeClr val="tx1"/>
              </a:solidFill>
              <a:latin typeface="Times New Roman" panose="02020603050405020304" pitchFamily="18" charset="0"/>
              <a:cs typeface="Times New Roman" panose="02020603050405020304" pitchFamily="18" charset="0"/>
            </a:rPr>
            <a:t> </a:t>
          </a:r>
          <a:r>
            <a:rPr lang="en-SG" sz="2800" i="1" kern="1200" dirty="0" err="1">
              <a:solidFill>
                <a:schemeClr val="tx1"/>
              </a:solidFill>
              <a:latin typeface="Times New Roman" panose="02020603050405020304" pitchFamily="18" charset="0"/>
              <a:cs typeface="Times New Roman" panose="02020603050405020304" pitchFamily="18" charset="0"/>
            </a:rPr>
            <a:t>các</a:t>
          </a:r>
          <a:r>
            <a:rPr lang="en-SG" sz="2800" i="1" kern="1200" dirty="0">
              <a:solidFill>
                <a:schemeClr val="tx1"/>
              </a:solidFill>
              <a:latin typeface="Times New Roman" panose="02020603050405020304" pitchFamily="18" charset="0"/>
              <a:cs typeface="Times New Roman" panose="02020603050405020304" pitchFamily="18" charset="0"/>
            </a:rPr>
            <a:t> </a:t>
          </a:r>
          <a:r>
            <a:rPr lang="en-SG" sz="2800" i="1" kern="1200" dirty="0" err="1">
              <a:solidFill>
                <a:schemeClr val="tx1"/>
              </a:solidFill>
              <a:latin typeface="Times New Roman" panose="02020603050405020304" pitchFamily="18" charset="0"/>
              <a:cs typeface="Times New Roman" panose="02020603050405020304" pitchFamily="18" charset="0"/>
            </a:rPr>
            <a:t>tầng</a:t>
          </a:r>
          <a:r>
            <a:rPr lang="en-SG" sz="2800" i="1" kern="1200" dirty="0">
              <a:solidFill>
                <a:schemeClr val="tx1"/>
              </a:solidFill>
              <a:latin typeface="Times New Roman" panose="02020603050405020304" pitchFamily="18" charset="0"/>
              <a:cs typeface="Times New Roman" panose="02020603050405020304" pitchFamily="18" charset="0"/>
            </a:rPr>
            <a:t> </a:t>
          </a:r>
          <a:r>
            <a:rPr lang="en-SG" sz="2800" i="1" kern="1200" dirty="0" err="1">
              <a:solidFill>
                <a:schemeClr val="tx1"/>
              </a:solidFill>
              <a:latin typeface="Times New Roman" panose="02020603050405020304" pitchFamily="18" charset="0"/>
              <a:cs typeface="Times New Roman" panose="02020603050405020304" pitchFamily="18" charset="0"/>
            </a:rPr>
            <a:t>lớp</a:t>
          </a:r>
          <a:r>
            <a:rPr lang="en-SG" sz="2800" i="1" kern="1200" dirty="0">
              <a:solidFill>
                <a:schemeClr val="tx1"/>
              </a:solidFill>
              <a:latin typeface="Times New Roman" panose="02020603050405020304" pitchFamily="18" charset="0"/>
              <a:cs typeface="Times New Roman" panose="02020603050405020304" pitchFamily="18" charset="0"/>
            </a:rPr>
            <a:t> </a:t>
          </a:r>
          <a:r>
            <a:rPr lang="en-SG" sz="2800" i="1" kern="1200" dirty="0" err="1">
              <a:solidFill>
                <a:schemeClr val="tx1"/>
              </a:solidFill>
              <a:latin typeface="Times New Roman" panose="02020603050405020304" pitchFamily="18" charset="0"/>
              <a:cs typeface="Times New Roman" panose="02020603050405020304" pitchFamily="18" charset="0"/>
            </a:rPr>
            <a:t>lao</a:t>
          </a:r>
          <a:r>
            <a:rPr lang="en-SG" sz="2800" i="1" kern="1200" dirty="0">
              <a:solidFill>
                <a:schemeClr val="tx1"/>
              </a:solidFill>
              <a:latin typeface="Times New Roman" panose="02020603050405020304" pitchFamily="18" charset="0"/>
              <a:cs typeface="Times New Roman" panose="02020603050405020304" pitchFamily="18" charset="0"/>
            </a:rPr>
            <a:t> </a:t>
          </a:r>
          <a:r>
            <a:rPr lang="en-SG" sz="2800" i="1" kern="1200" dirty="0" err="1">
              <a:solidFill>
                <a:schemeClr val="tx1"/>
              </a:solidFill>
              <a:latin typeface="Times New Roman" panose="02020603050405020304" pitchFamily="18" charset="0"/>
              <a:cs typeface="Times New Roman" panose="02020603050405020304" pitchFamily="18" charset="0"/>
            </a:rPr>
            <a:t>động</a:t>
          </a:r>
          <a:r>
            <a:rPr lang="en-SG" sz="2800" i="1" kern="1200" dirty="0">
              <a:solidFill>
                <a:schemeClr val="tx1"/>
              </a:solidFill>
              <a:latin typeface="Times New Roman" panose="02020603050405020304" pitchFamily="18" charset="0"/>
              <a:cs typeface="Times New Roman" panose="02020603050405020304" pitchFamily="18" charset="0"/>
            </a:rPr>
            <a:t> </a:t>
          </a:r>
          <a:r>
            <a:rPr lang="en-SG" sz="2800" i="1" kern="1200" dirty="0" err="1">
              <a:solidFill>
                <a:schemeClr val="tx1"/>
              </a:solidFill>
              <a:latin typeface="Times New Roman" panose="02020603050405020304" pitchFamily="18" charset="0"/>
              <a:cs typeface="Times New Roman" panose="02020603050405020304" pitchFamily="18" charset="0"/>
            </a:rPr>
            <a:t>khác</a:t>
          </a:r>
          <a:endParaRPr lang="en-SG" sz="2800" kern="1200" dirty="0">
            <a:solidFill>
              <a:schemeClr val="tx1"/>
            </a:solidFill>
            <a:latin typeface="Times New Roman" panose="02020603050405020304" pitchFamily="18" charset="0"/>
            <a:cs typeface="Times New Roman" panose="02020603050405020304" pitchFamily="18" charset="0"/>
          </a:endParaRPr>
        </a:p>
      </dsp:txBody>
      <dsp:txXfrm>
        <a:off x="598564" y="3243296"/>
        <a:ext cx="9708599" cy="85241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A51978-0EC6-43C0-A2F9-F8D40575C8CD}">
      <dsp:nvSpPr>
        <dsp:cNvPr id="0" name=""/>
        <dsp:cNvSpPr/>
      </dsp:nvSpPr>
      <dsp:spPr>
        <a:xfrm>
          <a:off x="5007734" y="2108820"/>
          <a:ext cx="876209" cy="2443458"/>
        </a:xfrm>
        <a:custGeom>
          <a:avLst/>
          <a:gdLst/>
          <a:ahLst/>
          <a:cxnLst/>
          <a:rect l="0" t="0" r="0" b="0"/>
          <a:pathLst>
            <a:path>
              <a:moveTo>
                <a:pt x="0" y="0"/>
              </a:moveTo>
              <a:lnTo>
                <a:pt x="0" y="2443458"/>
              </a:lnTo>
              <a:lnTo>
                <a:pt x="876209" y="24434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69779B-87BC-4E3F-B4B9-47E6F13781B5}">
      <dsp:nvSpPr>
        <dsp:cNvPr id="0" name=""/>
        <dsp:cNvSpPr/>
      </dsp:nvSpPr>
      <dsp:spPr>
        <a:xfrm>
          <a:off x="5007734" y="2108820"/>
          <a:ext cx="876209" cy="1485075"/>
        </a:xfrm>
        <a:custGeom>
          <a:avLst/>
          <a:gdLst/>
          <a:ahLst/>
          <a:cxnLst/>
          <a:rect l="0" t="0" r="0" b="0"/>
          <a:pathLst>
            <a:path>
              <a:moveTo>
                <a:pt x="0" y="0"/>
              </a:moveTo>
              <a:lnTo>
                <a:pt x="0" y="1485075"/>
              </a:lnTo>
              <a:lnTo>
                <a:pt x="876209" y="148507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FB03E5-F6F2-49EC-BE11-F6C5AD6AE58F}">
      <dsp:nvSpPr>
        <dsp:cNvPr id="0" name=""/>
        <dsp:cNvSpPr/>
      </dsp:nvSpPr>
      <dsp:spPr>
        <a:xfrm>
          <a:off x="5007734" y="2108820"/>
          <a:ext cx="826263" cy="562378"/>
        </a:xfrm>
        <a:custGeom>
          <a:avLst/>
          <a:gdLst/>
          <a:ahLst/>
          <a:cxnLst/>
          <a:rect l="0" t="0" r="0" b="0"/>
          <a:pathLst>
            <a:path>
              <a:moveTo>
                <a:pt x="0" y="0"/>
              </a:moveTo>
              <a:lnTo>
                <a:pt x="0" y="562378"/>
              </a:lnTo>
              <a:lnTo>
                <a:pt x="826263" y="56237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7B3BC5-D467-40BD-B570-3FC401AE79BE}">
      <dsp:nvSpPr>
        <dsp:cNvPr id="0" name=""/>
        <dsp:cNvSpPr/>
      </dsp:nvSpPr>
      <dsp:spPr>
        <a:xfrm>
          <a:off x="5258721" y="905246"/>
          <a:ext cx="2085572" cy="247256"/>
        </a:xfrm>
        <a:custGeom>
          <a:avLst/>
          <a:gdLst/>
          <a:ahLst/>
          <a:cxnLst/>
          <a:rect l="0" t="0" r="0" b="0"/>
          <a:pathLst>
            <a:path>
              <a:moveTo>
                <a:pt x="0" y="0"/>
              </a:moveTo>
              <a:lnTo>
                <a:pt x="0" y="123628"/>
              </a:lnTo>
              <a:lnTo>
                <a:pt x="2085572" y="123628"/>
              </a:lnTo>
              <a:lnTo>
                <a:pt x="2085572" y="2472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CE1680-2B43-4F60-BB26-4B836971C47E}">
      <dsp:nvSpPr>
        <dsp:cNvPr id="0" name=""/>
        <dsp:cNvSpPr/>
      </dsp:nvSpPr>
      <dsp:spPr>
        <a:xfrm>
          <a:off x="1961944" y="905246"/>
          <a:ext cx="3296776" cy="324406"/>
        </a:xfrm>
        <a:custGeom>
          <a:avLst/>
          <a:gdLst/>
          <a:ahLst/>
          <a:cxnLst/>
          <a:rect l="0" t="0" r="0" b="0"/>
          <a:pathLst>
            <a:path>
              <a:moveTo>
                <a:pt x="3296776" y="0"/>
              </a:moveTo>
              <a:lnTo>
                <a:pt x="3296776" y="200778"/>
              </a:lnTo>
              <a:lnTo>
                <a:pt x="0" y="200778"/>
              </a:lnTo>
              <a:lnTo>
                <a:pt x="0" y="3244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3FCA59-4579-483D-906E-40F7C17F27DF}">
      <dsp:nvSpPr>
        <dsp:cNvPr id="0" name=""/>
        <dsp:cNvSpPr/>
      </dsp:nvSpPr>
      <dsp:spPr>
        <a:xfrm>
          <a:off x="2782401" y="553"/>
          <a:ext cx="4952640" cy="904693"/>
        </a:xfrm>
        <a:prstGeom prst="rect">
          <a:avLst/>
        </a:prstGeom>
        <a:solidFill>
          <a:schemeClr val="accent4">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SG" sz="2800" kern="1200" dirty="0" err="1">
              <a:solidFill>
                <a:schemeClr val="tx1"/>
              </a:solidFill>
              <a:latin typeface="Times New Roman" panose="02020603050405020304" pitchFamily="18" charset="0"/>
              <a:cs typeface="Times New Roman" panose="02020603050405020304" pitchFamily="18" charset="0"/>
            </a:rPr>
            <a:t>Mối</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quan</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hệ</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giữa</a:t>
          </a:r>
          <a:r>
            <a:rPr lang="en-SG" sz="2800" kern="1200" dirty="0">
              <a:solidFill>
                <a:schemeClr val="tx1"/>
              </a:solidFill>
              <a:latin typeface="Times New Roman" panose="02020603050405020304" pitchFamily="18" charset="0"/>
              <a:cs typeface="Times New Roman" panose="02020603050405020304" pitchFamily="18" charset="0"/>
            </a:rPr>
            <a:t> ĐCS </a:t>
          </a:r>
          <a:r>
            <a:rPr lang="en-SG" sz="2800" kern="1200" dirty="0" err="1">
              <a:solidFill>
                <a:schemeClr val="tx1"/>
              </a:solidFill>
              <a:latin typeface="Times New Roman" panose="02020603050405020304" pitchFamily="18" charset="0"/>
              <a:cs typeface="Times New Roman" panose="02020603050405020304" pitchFamily="18" charset="0"/>
            </a:rPr>
            <a:t>với</a:t>
          </a:r>
          <a:r>
            <a:rPr lang="en-SG" sz="2800" kern="1200" dirty="0">
              <a:solidFill>
                <a:schemeClr val="tx1"/>
              </a:solidFill>
              <a:latin typeface="Times New Roman" panose="02020603050405020304" pitchFamily="18" charset="0"/>
              <a:cs typeface="Times New Roman" panose="02020603050405020304" pitchFamily="18" charset="0"/>
            </a:rPr>
            <a:t> GCCN</a:t>
          </a:r>
        </a:p>
      </dsp:txBody>
      <dsp:txXfrm>
        <a:off x="2782401" y="553"/>
        <a:ext cx="4952640" cy="904693"/>
      </dsp:txXfrm>
    </dsp:sp>
    <dsp:sp modelId="{993007D0-ED75-445C-BABA-D0B263BB5A1E}">
      <dsp:nvSpPr>
        <dsp:cNvPr id="0" name=""/>
        <dsp:cNvSpPr/>
      </dsp:nvSpPr>
      <dsp:spPr>
        <a:xfrm>
          <a:off x="0" y="1229653"/>
          <a:ext cx="3923889" cy="1599625"/>
        </a:xfrm>
        <a:prstGeom prst="rect">
          <a:avLst/>
        </a:prstGeom>
        <a:solidFill>
          <a:srgbClr val="CBF69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SG" sz="2800" kern="1200" dirty="0">
              <a:solidFill>
                <a:schemeClr val="tx1"/>
              </a:solidFill>
              <a:latin typeface="Times New Roman" panose="02020603050405020304" pitchFamily="18" charset="0"/>
              <a:cs typeface="Times New Roman" panose="02020603050405020304" pitchFamily="18" charset="0"/>
            </a:rPr>
            <a:t>- GCCN </a:t>
          </a:r>
          <a:r>
            <a:rPr lang="en-SG" sz="2800" kern="1200" dirty="0" err="1">
              <a:solidFill>
                <a:schemeClr val="tx1"/>
              </a:solidFill>
              <a:latin typeface="Times New Roman" panose="02020603050405020304" pitchFamily="18" charset="0"/>
              <a:cs typeface="Times New Roman" panose="02020603050405020304" pitchFamily="18" charset="0"/>
            </a:rPr>
            <a:t>là</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cơ</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sở</a:t>
          </a:r>
          <a:r>
            <a:rPr lang="en-SG" sz="2800" kern="1200" dirty="0">
              <a:solidFill>
                <a:schemeClr val="tx1"/>
              </a:solidFill>
              <a:latin typeface="Times New Roman" panose="02020603050405020304" pitchFamily="18" charset="0"/>
              <a:cs typeface="Times New Roman" panose="02020603050405020304" pitchFamily="18" charset="0"/>
            </a:rPr>
            <a:t> XH, </a:t>
          </a:r>
          <a:r>
            <a:rPr lang="en-SG" sz="2800" kern="1200" dirty="0" err="1">
              <a:solidFill>
                <a:schemeClr val="tx1"/>
              </a:solidFill>
              <a:latin typeface="Times New Roman" panose="02020603050405020304" pitchFamily="18" charset="0"/>
              <a:cs typeface="Times New Roman" panose="02020603050405020304" pitchFamily="18" charset="0"/>
            </a:rPr>
            <a:t>là</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nguồn</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bổ</a:t>
          </a:r>
          <a:r>
            <a:rPr lang="en-SG" sz="2800" kern="1200" dirty="0">
              <a:solidFill>
                <a:schemeClr val="tx1"/>
              </a:solidFill>
              <a:latin typeface="Times New Roman" panose="02020603050405020304" pitchFamily="18" charset="0"/>
              <a:cs typeface="Times New Roman" panose="02020603050405020304" pitchFamily="18" charset="0"/>
            </a:rPr>
            <a:t> sung </a:t>
          </a:r>
          <a:r>
            <a:rPr lang="en-SG" sz="2800" kern="1200" dirty="0" err="1">
              <a:solidFill>
                <a:schemeClr val="tx1"/>
              </a:solidFill>
              <a:latin typeface="Times New Roman" panose="02020603050405020304" pitchFamily="18" charset="0"/>
              <a:cs typeface="Times New Roman" panose="02020603050405020304" pitchFamily="18" charset="0"/>
            </a:rPr>
            <a:t>cho</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Đảng</a:t>
          </a:r>
          <a:endParaRPr lang="en-SG" sz="2800" kern="1200" dirty="0">
            <a:solidFill>
              <a:schemeClr val="tx1"/>
            </a:solidFill>
            <a:latin typeface="Times New Roman" panose="02020603050405020304" pitchFamily="18" charset="0"/>
            <a:cs typeface="Times New Roman" panose="02020603050405020304" pitchFamily="18" charset="0"/>
          </a:endParaRPr>
        </a:p>
      </dsp:txBody>
      <dsp:txXfrm>
        <a:off x="0" y="1229653"/>
        <a:ext cx="3923889" cy="1599625"/>
      </dsp:txXfrm>
    </dsp:sp>
    <dsp:sp modelId="{90BEFDF5-D396-4A75-BE8A-5C2F13BF3937}">
      <dsp:nvSpPr>
        <dsp:cNvPr id="0" name=""/>
        <dsp:cNvSpPr/>
      </dsp:nvSpPr>
      <dsp:spPr>
        <a:xfrm>
          <a:off x="4423595" y="1152503"/>
          <a:ext cx="5841398" cy="956317"/>
        </a:xfrm>
        <a:prstGeom prst="rect">
          <a:avLst/>
        </a:prstGeom>
        <a:solidFill>
          <a:srgbClr val="CBF69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SG" sz="2800" kern="1200" dirty="0">
              <a:solidFill>
                <a:schemeClr val="tx1"/>
              </a:solidFill>
              <a:latin typeface="Times New Roman" panose="02020603050405020304" pitchFamily="18" charset="0"/>
              <a:cs typeface="Times New Roman" panose="02020603050405020304" pitchFamily="18" charset="0"/>
            </a:rPr>
            <a:t>- ĐCS </a:t>
          </a:r>
          <a:r>
            <a:rPr lang="en-SG" sz="2800" kern="1200" dirty="0" err="1">
              <a:solidFill>
                <a:schemeClr val="tx1"/>
              </a:solidFill>
              <a:latin typeface="Times New Roman" panose="02020603050405020304" pitchFamily="18" charset="0"/>
              <a:cs typeface="Times New Roman" panose="02020603050405020304" pitchFamily="18" charset="0"/>
            </a:rPr>
            <a:t>là</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nhân</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tố</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đảm</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bảo</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cho</a:t>
          </a:r>
          <a:r>
            <a:rPr lang="en-SG" sz="2800" kern="1200" dirty="0">
              <a:solidFill>
                <a:schemeClr val="tx1"/>
              </a:solidFill>
              <a:latin typeface="Times New Roman" panose="02020603050405020304" pitchFamily="18" charset="0"/>
              <a:cs typeface="Times New Roman" panose="02020603050405020304" pitchFamily="18" charset="0"/>
            </a:rPr>
            <a:t> GCCN </a:t>
          </a:r>
          <a:r>
            <a:rPr lang="en-SG" sz="2800" kern="1200" dirty="0" err="1">
              <a:solidFill>
                <a:schemeClr val="tx1"/>
              </a:solidFill>
              <a:latin typeface="Times New Roman" panose="02020603050405020304" pitchFamily="18" charset="0"/>
              <a:cs typeface="Times New Roman" panose="02020603050405020304" pitchFamily="18" charset="0"/>
            </a:rPr>
            <a:t>thực</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hiện</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thắng</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lợi</a:t>
          </a:r>
          <a:r>
            <a:rPr lang="en-SG" sz="2800" kern="1200" dirty="0">
              <a:solidFill>
                <a:schemeClr val="tx1"/>
              </a:solidFill>
              <a:latin typeface="Times New Roman" panose="02020603050405020304" pitchFamily="18" charset="0"/>
              <a:cs typeface="Times New Roman" panose="02020603050405020304" pitchFamily="18" charset="0"/>
            </a:rPr>
            <a:t> SMLS </a:t>
          </a:r>
          <a:r>
            <a:rPr lang="en-SG" sz="2800" kern="1200" dirty="0" err="1">
              <a:solidFill>
                <a:schemeClr val="tx1"/>
              </a:solidFill>
              <a:latin typeface="Times New Roman" panose="02020603050405020304" pitchFamily="18" charset="0"/>
              <a:cs typeface="Times New Roman" panose="02020603050405020304" pitchFamily="18" charset="0"/>
            </a:rPr>
            <a:t>của</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mình</a:t>
          </a:r>
          <a:endParaRPr lang="en-SG" sz="2800" kern="1200" dirty="0">
            <a:solidFill>
              <a:schemeClr val="tx1"/>
            </a:solidFill>
            <a:latin typeface="Times New Roman" panose="02020603050405020304" pitchFamily="18" charset="0"/>
            <a:cs typeface="Times New Roman" panose="02020603050405020304" pitchFamily="18" charset="0"/>
          </a:endParaRPr>
        </a:p>
      </dsp:txBody>
      <dsp:txXfrm>
        <a:off x="4423595" y="1152503"/>
        <a:ext cx="5841398" cy="956317"/>
      </dsp:txXfrm>
    </dsp:sp>
    <dsp:sp modelId="{5D4AA4E1-474A-4EB8-B9AF-9AD8AE3F4A8B}">
      <dsp:nvSpPr>
        <dsp:cNvPr id="0" name=""/>
        <dsp:cNvSpPr/>
      </dsp:nvSpPr>
      <dsp:spPr>
        <a:xfrm>
          <a:off x="5833998" y="2343590"/>
          <a:ext cx="5144723" cy="655217"/>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SG" sz="2800" kern="1200" dirty="0">
              <a:solidFill>
                <a:schemeClr val="tx1"/>
              </a:solidFill>
              <a:latin typeface="Times New Roman" panose="02020603050405020304" pitchFamily="18" charset="0"/>
              <a:cs typeface="Times New Roman" panose="02020603050405020304" pitchFamily="18" charset="0"/>
            </a:rPr>
            <a:t>ĐCS </a:t>
          </a:r>
          <a:r>
            <a:rPr lang="en-SG" sz="2800" kern="1200" dirty="0" err="1">
              <a:solidFill>
                <a:schemeClr val="tx1"/>
              </a:solidFill>
              <a:latin typeface="Times New Roman" panose="02020603050405020304" pitchFamily="18" charset="0"/>
              <a:cs typeface="Times New Roman" panose="02020603050405020304" pitchFamily="18" charset="0"/>
            </a:rPr>
            <a:t>là</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rgbClr val="FF0000"/>
              </a:solidFill>
              <a:latin typeface="Times New Roman" panose="02020603050405020304" pitchFamily="18" charset="0"/>
              <a:cs typeface="Times New Roman" panose="02020603050405020304" pitchFamily="18" charset="0"/>
            </a:rPr>
            <a:t>lãnh</a:t>
          </a:r>
          <a:r>
            <a:rPr lang="en-SG" sz="2800" kern="1200" dirty="0">
              <a:solidFill>
                <a:srgbClr val="FF0000"/>
              </a:solidFill>
              <a:latin typeface="Times New Roman" panose="02020603050405020304" pitchFamily="18" charset="0"/>
              <a:cs typeface="Times New Roman" panose="02020603050405020304" pitchFamily="18" charset="0"/>
            </a:rPr>
            <a:t> </a:t>
          </a:r>
          <a:r>
            <a:rPr lang="en-SG" sz="2800" kern="1200" dirty="0" err="1">
              <a:solidFill>
                <a:srgbClr val="FF0000"/>
              </a:solidFill>
              <a:latin typeface="Times New Roman" panose="02020603050405020304" pitchFamily="18" charset="0"/>
              <a:cs typeface="Times New Roman" panose="02020603050405020304" pitchFamily="18" charset="0"/>
            </a:rPr>
            <a:t>tụ</a:t>
          </a:r>
          <a:r>
            <a:rPr lang="en-SG" sz="2800" kern="1200" dirty="0">
              <a:solidFill>
                <a:srgbClr val="FF0000"/>
              </a:solidFill>
              <a:latin typeface="Times New Roman" panose="02020603050405020304" pitchFamily="18" charset="0"/>
              <a:cs typeface="Times New Roman" panose="02020603050405020304" pitchFamily="18" charset="0"/>
            </a:rPr>
            <a:t> </a:t>
          </a:r>
          <a:r>
            <a:rPr lang="en-SG" sz="2800" kern="1200" dirty="0" err="1">
              <a:solidFill>
                <a:srgbClr val="FF0000"/>
              </a:solidFill>
              <a:latin typeface="Times New Roman" panose="02020603050405020304" pitchFamily="18" charset="0"/>
              <a:cs typeface="Times New Roman" panose="02020603050405020304" pitchFamily="18" charset="0"/>
            </a:rPr>
            <a:t>chính</a:t>
          </a:r>
          <a:r>
            <a:rPr lang="en-SG" sz="2800" kern="1200" dirty="0">
              <a:solidFill>
                <a:srgbClr val="FF0000"/>
              </a:solidFill>
              <a:latin typeface="Times New Roman" panose="02020603050405020304" pitchFamily="18" charset="0"/>
              <a:cs typeface="Times New Roman" panose="02020603050405020304" pitchFamily="18" charset="0"/>
            </a:rPr>
            <a:t> </a:t>
          </a:r>
          <a:r>
            <a:rPr lang="en-SG" sz="2800" kern="1200" dirty="0" err="1">
              <a:solidFill>
                <a:srgbClr val="FF0000"/>
              </a:solidFill>
              <a:latin typeface="Times New Roman" panose="02020603050405020304" pitchFamily="18" charset="0"/>
              <a:cs typeface="Times New Roman" panose="02020603050405020304" pitchFamily="18" charset="0"/>
            </a:rPr>
            <a:t>trị</a:t>
          </a:r>
          <a:r>
            <a:rPr lang="en-SG" sz="2800" kern="1200" dirty="0">
              <a:solidFill>
                <a:srgbClr val="FF0000"/>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của</a:t>
          </a:r>
          <a:r>
            <a:rPr lang="en-SG" sz="2800" kern="1200" dirty="0">
              <a:solidFill>
                <a:schemeClr val="tx1"/>
              </a:solidFill>
              <a:latin typeface="Times New Roman" panose="02020603050405020304" pitchFamily="18" charset="0"/>
              <a:cs typeface="Times New Roman" panose="02020603050405020304" pitchFamily="18" charset="0"/>
            </a:rPr>
            <a:t> GCCN</a:t>
          </a:r>
        </a:p>
      </dsp:txBody>
      <dsp:txXfrm>
        <a:off x="5833998" y="2343590"/>
        <a:ext cx="5144723" cy="655217"/>
      </dsp:txXfrm>
    </dsp:sp>
    <dsp:sp modelId="{30E57C41-F7E9-45F6-880E-7FFD6ECD89C3}">
      <dsp:nvSpPr>
        <dsp:cNvPr id="0" name=""/>
        <dsp:cNvSpPr/>
      </dsp:nvSpPr>
      <dsp:spPr>
        <a:xfrm>
          <a:off x="5883944" y="3258551"/>
          <a:ext cx="5034953" cy="670688"/>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SG" sz="2800" kern="1200" dirty="0">
              <a:solidFill>
                <a:schemeClr val="tx1"/>
              </a:solidFill>
              <a:latin typeface="Times New Roman" panose="02020603050405020304" pitchFamily="18" charset="0"/>
              <a:cs typeface="Times New Roman" panose="02020603050405020304" pitchFamily="18" charset="0"/>
            </a:rPr>
            <a:t>ĐCS </a:t>
          </a:r>
          <a:r>
            <a:rPr lang="en-SG" sz="2800" kern="1200" dirty="0" err="1">
              <a:solidFill>
                <a:schemeClr val="tx1"/>
              </a:solidFill>
              <a:latin typeface="Times New Roman" panose="02020603050405020304" pitchFamily="18" charset="0"/>
              <a:cs typeface="Times New Roman" panose="02020603050405020304" pitchFamily="18" charset="0"/>
            </a:rPr>
            <a:t>là</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rgbClr val="FF0000"/>
              </a:solidFill>
              <a:latin typeface="Times New Roman" panose="02020603050405020304" pitchFamily="18" charset="0"/>
              <a:cs typeface="Times New Roman" panose="02020603050405020304" pitchFamily="18" charset="0"/>
            </a:rPr>
            <a:t>bộ</a:t>
          </a:r>
          <a:r>
            <a:rPr lang="en-SG" sz="2800" kern="1200" dirty="0">
              <a:solidFill>
                <a:srgbClr val="FF0000"/>
              </a:solidFill>
              <a:latin typeface="Times New Roman" panose="02020603050405020304" pitchFamily="18" charset="0"/>
              <a:cs typeface="Times New Roman" panose="02020603050405020304" pitchFamily="18" charset="0"/>
            </a:rPr>
            <a:t> </a:t>
          </a:r>
          <a:r>
            <a:rPr lang="en-SG" sz="2800" kern="1200" dirty="0" err="1">
              <a:solidFill>
                <a:srgbClr val="FF0000"/>
              </a:solidFill>
              <a:latin typeface="Times New Roman" panose="02020603050405020304" pitchFamily="18" charset="0"/>
              <a:cs typeface="Times New Roman" panose="02020603050405020304" pitchFamily="18" charset="0"/>
            </a:rPr>
            <a:t>tham</a:t>
          </a:r>
          <a:r>
            <a:rPr lang="en-SG" sz="2800" kern="1200" dirty="0">
              <a:solidFill>
                <a:srgbClr val="FF0000"/>
              </a:solidFill>
              <a:latin typeface="Times New Roman" panose="02020603050405020304" pitchFamily="18" charset="0"/>
              <a:cs typeface="Times New Roman" panose="02020603050405020304" pitchFamily="18" charset="0"/>
            </a:rPr>
            <a:t> </a:t>
          </a:r>
          <a:r>
            <a:rPr lang="en-SG" sz="2800" kern="1200" dirty="0" err="1">
              <a:solidFill>
                <a:srgbClr val="FF0000"/>
              </a:solidFill>
              <a:latin typeface="Times New Roman" panose="02020603050405020304" pitchFamily="18" charset="0"/>
              <a:cs typeface="Times New Roman" panose="02020603050405020304" pitchFamily="18" charset="0"/>
            </a:rPr>
            <a:t>mưu</a:t>
          </a:r>
          <a:r>
            <a:rPr lang="en-SG" sz="2800" kern="1200" dirty="0">
              <a:solidFill>
                <a:srgbClr val="FF0000"/>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chiến</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đấu</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của</a:t>
          </a:r>
          <a:r>
            <a:rPr lang="en-SG" sz="2800" kern="1200" dirty="0">
              <a:solidFill>
                <a:schemeClr val="tx1"/>
              </a:solidFill>
              <a:latin typeface="Times New Roman" panose="02020603050405020304" pitchFamily="18" charset="0"/>
              <a:cs typeface="Times New Roman" panose="02020603050405020304" pitchFamily="18" charset="0"/>
            </a:rPr>
            <a:t> GCCN</a:t>
          </a:r>
        </a:p>
      </dsp:txBody>
      <dsp:txXfrm>
        <a:off x="5883944" y="3258551"/>
        <a:ext cx="5034953" cy="670688"/>
      </dsp:txXfrm>
    </dsp:sp>
    <dsp:sp modelId="{3F055C3B-3EAF-4C0A-B9AA-857029D87AB2}">
      <dsp:nvSpPr>
        <dsp:cNvPr id="0" name=""/>
        <dsp:cNvSpPr/>
      </dsp:nvSpPr>
      <dsp:spPr>
        <a:xfrm>
          <a:off x="5883944" y="4176496"/>
          <a:ext cx="5121693" cy="751565"/>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SG" sz="2800" kern="1200" dirty="0">
              <a:solidFill>
                <a:schemeClr val="tx1"/>
              </a:solidFill>
              <a:latin typeface="Times New Roman" panose="02020603050405020304" pitchFamily="18" charset="0"/>
              <a:cs typeface="Times New Roman" panose="02020603050405020304" pitchFamily="18" charset="0"/>
            </a:rPr>
            <a:t>ĐCS </a:t>
          </a:r>
          <a:r>
            <a:rPr lang="en-SG" sz="2800" kern="1200" dirty="0" err="1">
              <a:solidFill>
                <a:schemeClr val="tx1"/>
              </a:solidFill>
              <a:latin typeface="Times New Roman" panose="02020603050405020304" pitchFamily="18" charset="0"/>
              <a:cs typeface="Times New Roman" panose="02020603050405020304" pitchFamily="18" charset="0"/>
            </a:rPr>
            <a:t>là</a:t>
          </a:r>
          <a:r>
            <a:rPr lang="en-SG" sz="2800" kern="1200" dirty="0">
              <a:solidFill>
                <a:schemeClr val="tx1"/>
              </a:solidFill>
              <a:latin typeface="Times New Roman" panose="02020603050405020304" pitchFamily="18" charset="0"/>
              <a:cs typeface="Times New Roman" panose="02020603050405020304" pitchFamily="18" charset="0"/>
            </a:rPr>
            <a:t> </a:t>
          </a:r>
          <a:r>
            <a:rPr lang="en-SG" sz="2800" kern="1200" dirty="0" err="1">
              <a:solidFill>
                <a:srgbClr val="FF0000"/>
              </a:solidFill>
              <a:latin typeface="Times New Roman" panose="02020603050405020304" pitchFamily="18" charset="0"/>
              <a:cs typeface="Times New Roman" panose="02020603050405020304" pitchFamily="18" charset="0"/>
            </a:rPr>
            <a:t>đội</a:t>
          </a:r>
          <a:r>
            <a:rPr lang="en-SG" sz="2800" kern="1200" dirty="0">
              <a:solidFill>
                <a:srgbClr val="FF0000"/>
              </a:solidFill>
              <a:latin typeface="Times New Roman" panose="02020603050405020304" pitchFamily="18" charset="0"/>
              <a:cs typeface="Times New Roman" panose="02020603050405020304" pitchFamily="18" charset="0"/>
            </a:rPr>
            <a:t> </a:t>
          </a:r>
          <a:r>
            <a:rPr lang="en-SG" sz="2800" kern="1200" dirty="0" err="1">
              <a:solidFill>
                <a:srgbClr val="FF0000"/>
              </a:solidFill>
              <a:latin typeface="Times New Roman" panose="02020603050405020304" pitchFamily="18" charset="0"/>
              <a:cs typeface="Times New Roman" panose="02020603050405020304" pitchFamily="18" charset="0"/>
            </a:rPr>
            <a:t>tiền</a:t>
          </a:r>
          <a:r>
            <a:rPr lang="en-SG" sz="2800" kern="1200" dirty="0">
              <a:solidFill>
                <a:srgbClr val="FF0000"/>
              </a:solidFill>
              <a:latin typeface="Times New Roman" panose="02020603050405020304" pitchFamily="18" charset="0"/>
              <a:cs typeface="Times New Roman" panose="02020603050405020304" pitchFamily="18" charset="0"/>
            </a:rPr>
            <a:t> </a:t>
          </a:r>
          <a:r>
            <a:rPr lang="en-SG" sz="2800" kern="1200" dirty="0" err="1">
              <a:solidFill>
                <a:srgbClr val="FF0000"/>
              </a:solidFill>
              <a:latin typeface="Times New Roman" panose="02020603050405020304" pitchFamily="18" charset="0"/>
              <a:cs typeface="Times New Roman" panose="02020603050405020304" pitchFamily="18" charset="0"/>
            </a:rPr>
            <a:t>phong</a:t>
          </a:r>
          <a:r>
            <a:rPr lang="en-SG" sz="2800" kern="1200" dirty="0">
              <a:solidFill>
                <a:srgbClr val="FF0000"/>
              </a:solidFill>
              <a:latin typeface="Times New Roman" panose="02020603050405020304" pitchFamily="18" charset="0"/>
              <a:cs typeface="Times New Roman" panose="02020603050405020304" pitchFamily="18" charset="0"/>
            </a:rPr>
            <a:t> </a:t>
          </a:r>
          <a:r>
            <a:rPr lang="en-SG" sz="2800" kern="1200" dirty="0" err="1">
              <a:solidFill>
                <a:schemeClr val="tx1"/>
              </a:solidFill>
              <a:latin typeface="Times New Roman" panose="02020603050405020304" pitchFamily="18" charset="0"/>
              <a:cs typeface="Times New Roman" panose="02020603050405020304" pitchFamily="18" charset="0"/>
            </a:rPr>
            <a:t>của</a:t>
          </a:r>
          <a:r>
            <a:rPr lang="en-SG" sz="2800" kern="1200" dirty="0">
              <a:solidFill>
                <a:schemeClr val="tx1"/>
              </a:solidFill>
              <a:latin typeface="Times New Roman" panose="02020603050405020304" pitchFamily="18" charset="0"/>
              <a:cs typeface="Times New Roman" panose="02020603050405020304" pitchFamily="18" charset="0"/>
            </a:rPr>
            <a:t> GCCN</a:t>
          </a:r>
        </a:p>
      </dsp:txBody>
      <dsp:txXfrm>
        <a:off x="5883944" y="4176496"/>
        <a:ext cx="5121693" cy="75156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563F00-A6CC-4D49-AE17-8751E04FE3FF}">
      <dsp:nvSpPr>
        <dsp:cNvPr id="0" name=""/>
        <dsp:cNvSpPr/>
      </dsp:nvSpPr>
      <dsp:spPr>
        <a:xfrm>
          <a:off x="542100" y="0"/>
          <a:ext cx="4297474" cy="563271"/>
        </a:xfrm>
        <a:prstGeom prst="roundRect">
          <a:avLst>
            <a:gd name="adj" fmla="val 10000"/>
          </a:avLst>
        </a:prstGeom>
        <a:solidFill>
          <a:srgbClr val="CBF698"/>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SG" sz="3200" kern="1200" dirty="0">
              <a:solidFill>
                <a:schemeClr val="accent6">
                  <a:lumMod val="50000"/>
                </a:schemeClr>
              </a:solidFill>
              <a:latin typeface="Times New Roman" panose="02020603050405020304" pitchFamily="18" charset="0"/>
              <a:cs typeface="Times New Roman" panose="02020603050405020304" pitchFamily="18" charset="0"/>
            </a:rPr>
            <a:t>Ở </a:t>
          </a:r>
          <a:r>
            <a:rPr lang="en-SG" sz="3200" kern="1200" dirty="0" err="1">
              <a:solidFill>
                <a:schemeClr val="accent6">
                  <a:lumMod val="50000"/>
                </a:schemeClr>
              </a:solidFill>
              <a:latin typeface="Times New Roman" panose="02020603050405020304" pitchFamily="18" charset="0"/>
              <a:cs typeface="Times New Roman" panose="02020603050405020304" pitchFamily="18" charset="0"/>
            </a:rPr>
            <a:t>các</a:t>
          </a:r>
          <a:r>
            <a:rPr lang="en-SG" sz="3200" kern="1200" dirty="0">
              <a:solidFill>
                <a:schemeClr val="accent6">
                  <a:lumMod val="50000"/>
                </a:schemeClr>
              </a:solidFill>
              <a:latin typeface="Times New Roman" panose="02020603050405020304" pitchFamily="18" charset="0"/>
              <a:cs typeface="Times New Roman" panose="02020603050405020304" pitchFamily="18" charset="0"/>
            </a:rPr>
            <a:t> </a:t>
          </a:r>
          <a:r>
            <a:rPr lang="en-SG" sz="3200" kern="1200" dirty="0" err="1">
              <a:solidFill>
                <a:schemeClr val="accent6">
                  <a:lumMod val="50000"/>
                </a:schemeClr>
              </a:solidFill>
              <a:latin typeface="Times New Roman" panose="02020603050405020304" pitchFamily="18" charset="0"/>
              <a:cs typeface="Times New Roman" panose="02020603050405020304" pitchFamily="18" charset="0"/>
            </a:rPr>
            <a:t>nước</a:t>
          </a:r>
          <a:r>
            <a:rPr lang="en-SG" sz="3200" kern="1200" dirty="0">
              <a:solidFill>
                <a:schemeClr val="accent6">
                  <a:lumMod val="50000"/>
                </a:schemeClr>
              </a:solidFill>
              <a:latin typeface="Times New Roman" panose="02020603050405020304" pitchFamily="18" charset="0"/>
              <a:cs typeface="Times New Roman" panose="02020603050405020304" pitchFamily="18" charset="0"/>
            </a:rPr>
            <a:t> TBCN</a:t>
          </a:r>
          <a:endParaRPr lang="en-SG" sz="3200" kern="1200" dirty="0">
            <a:solidFill>
              <a:schemeClr val="accent6">
                <a:lumMod val="50000"/>
              </a:schemeClr>
            </a:solidFill>
          </a:endParaRPr>
        </a:p>
      </dsp:txBody>
      <dsp:txXfrm>
        <a:off x="558598" y="16498"/>
        <a:ext cx="4264478" cy="530275"/>
      </dsp:txXfrm>
    </dsp:sp>
    <dsp:sp modelId="{1B75A792-5DCB-4385-88EA-A7A8604B6C7D}">
      <dsp:nvSpPr>
        <dsp:cNvPr id="0" name=""/>
        <dsp:cNvSpPr/>
      </dsp:nvSpPr>
      <dsp:spPr>
        <a:xfrm>
          <a:off x="971848" y="563271"/>
          <a:ext cx="494918" cy="980230"/>
        </a:xfrm>
        <a:custGeom>
          <a:avLst/>
          <a:gdLst/>
          <a:ahLst/>
          <a:cxnLst/>
          <a:rect l="0" t="0" r="0" b="0"/>
          <a:pathLst>
            <a:path>
              <a:moveTo>
                <a:pt x="0" y="0"/>
              </a:moveTo>
              <a:lnTo>
                <a:pt x="0" y="980230"/>
              </a:lnTo>
              <a:lnTo>
                <a:pt x="494918" y="9802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CA709B-EA71-4D6A-AFDC-C6212786133B}">
      <dsp:nvSpPr>
        <dsp:cNvPr id="0" name=""/>
        <dsp:cNvSpPr/>
      </dsp:nvSpPr>
      <dsp:spPr>
        <a:xfrm>
          <a:off x="1466766" y="891008"/>
          <a:ext cx="4145908" cy="1304985"/>
        </a:xfrm>
        <a:prstGeom prst="roundRect">
          <a:avLst>
            <a:gd name="adj" fmla="val 10000"/>
          </a:avLst>
        </a:prstGeom>
        <a:solidFill>
          <a:schemeClr val="lt1">
            <a:alpha val="90000"/>
            <a:hueOff val="0"/>
            <a:satOff val="0"/>
            <a:lumOff val="0"/>
            <a:alphaOff val="0"/>
          </a:schemeClr>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SG" sz="2400" kern="1200" dirty="0" err="1">
              <a:latin typeface="Times New Roman" panose="02020603050405020304" pitchFamily="18" charset="0"/>
              <a:cs typeface="Times New Roman" panose="02020603050405020304" pitchFamily="18" charset="0"/>
            </a:rPr>
            <a:t>Mục</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tiêu</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đấu</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tranh</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trực</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tiếp</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của</a:t>
          </a:r>
          <a:r>
            <a:rPr lang="en-SG" sz="2400" kern="1200" dirty="0">
              <a:latin typeface="Times New Roman" panose="02020603050405020304" pitchFamily="18" charset="0"/>
              <a:cs typeface="Times New Roman" panose="02020603050405020304" pitchFamily="18" charset="0"/>
            </a:rPr>
            <a:t> GCCN </a:t>
          </a:r>
          <a:r>
            <a:rPr lang="en-SG" sz="2400" kern="1200" dirty="0" err="1">
              <a:latin typeface="Times New Roman" panose="02020603050405020304" pitchFamily="18" charset="0"/>
              <a:cs typeface="Times New Roman" panose="02020603050405020304" pitchFamily="18" charset="0"/>
            </a:rPr>
            <a:t>và</a:t>
          </a:r>
          <a:r>
            <a:rPr lang="en-SG" sz="2400" kern="1200" dirty="0">
              <a:latin typeface="Times New Roman" panose="02020603050405020304" pitchFamily="18" charset="0"/>
              <a:cs typeface="Times New Roman" panose="02020603050405020304" pitchFamily="18" charset="0"/>
            </a:rPr>
            <a:t> NDLĐ </a:t>
          </a:r>
          <a:r>
            <a:rPr lang="en-SG" sz="2400" kern="1200" dirty="0" err="1">
              <a:latin typeface="Times New Roman" panose="02020603050405020304" pitchFamily="18" charset="0"/>
              <a:cs typeface="Times New Roman" panose="02020603050405020304" pitchFamily="18" charset="0"/>
            </a:rPr>
            <a:t>là</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chống</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bất</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công</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bất</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bình</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đẳng</a:t>
          </a:r>
          <a:r>
            <a:rPr lang="en-SG" sz="2400" kern="1200" dirty="0">
              <a:latin typeface="Times New Roman" panose="02020603050405020304" pitchFamily="18" charset="0"/>
              <a:cs typeface="Times New Roman" panose="02020603050405020304" pitchFamily="18" charset="0"/>
            </a:rPr>
            <a:t> XH</a:t>
          </a:r>
          <a:endParaRPr lang="en-SG" sz="2400" kern="1200" dirty="0"/>
        </a:p>
      </dsp:txBody>
      <dsp:txXfrm>
        <a:off x="1504988" y="929230"/>
        <a:ext cx="4069464" cy="1228541"/>
      </dsp:txXfrm>
    </dsp:sp>
    <dsp:sp modelId="{572A8B95-CAFF-4A12-9154-DC1B4332D730}">
      <dsp:nvSpPr>
        <dsp:cNvPr id="0" name=""/>
        <dsp:cNvSpPr/>
      </dsp:nvSpPr>
      <dsp:spPr>
        <a:xfrm>
          <a:off x="971848" y="563271"/>
          <a:ext cx="494918" cy="2611462"/>
        </a:xfrm>
        <a:custGeom>
          <a:avLst/>
          <a:gdLst/>
          <a:ahLst/>
          <a:cxnLst/>
          <a:rect l="0" t="0" r="0" b="0"/>
          <a:pathLst>
            <a:path>
              <a:moveTo>
                <a:pt x="0" y="0"/>
              </a:moveTo>
              <a:lnTo>
                <a:pt x="0" y="2611462"/>
              </a:lnTo>
              <a:lnTo>
                <a:pt x="494918" y="26114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F10192-8C41-4D80-843E-7EE5A51A1708}">
      <dsp:nvSpPr>
        <dsp:cNvPr id="0" name=""/>
        <dsp:cNvSpPr/>
      </dsp:nvSpPr>
      <dsp:spPr>
        <a:xfrm>
          <a:off x="1466766" y="2522240"/>
          <a:ext cx="4120142" cy="1304985"/>
        </a:xfrm>
        <a:prstGeom prst="roundRect">
          <a:avLst>
            <a:gd name="adj" fmla="val 10000"/>
          </a:avLst>
        </a:prstGeom>
        <a:solidFill>
          <a:schemeClr val="lt1">
            <a:alpha val="90000"/>
            <a:hueOff val="0"/>
            <a:satOff val="0"/>
            <a:lumOff val="0"/>
            <a:alphaOff val="0"/>
          </a:schemeClr>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SG" sz="2400" kern="1200" dirty="0" err="1">
              <a:latin typeface="Times New Roman" panose="02020603050405020304" pitchFamily="18" charset="0"/>
              <a:cs typeface="Times New Roman" panose="02020603050405020304" pitchFamily="18" charset="0"/>
            </a:rPr>
            <a:t>Mục</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tiêu</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lâu</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dài</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là</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giành</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chính</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quyền</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về</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tay</a:t>
          </a:r>
          <a:r>
            <a:rPr lang="en-SG" sz="2400" kern="1200" dirty="0">
              <a:latin typeface="Times New Roman" panose="02020603050405020304" pitchFamily="18" charset="0"/>
              <a:cs typeface="Times New Roman" panose="02020603050405020304" pitchFamily="18" charset="0"/>
            </a:rPr>
            <a:t> GCCN </a:t>
          </a:r>
          <a:r>
            <a:rPr lang="en-SG" sz="2400" kern="1200" dirty="0" err="1">
              <a:latin typeface="Times New Roman" panose="02020603050405020304" pitchFamily="18" charset="0"/>
              <a:cs typeface="Times New Roman" panose="02020603050405020304" pitchFamily="18" charset="0"/>
            </a:rPr>
            <a:t>và</a:t>
          </a:r>
          <a:r>
            <a:rPr lang="en-SG" sz="2400" kern="1200" dirty="0">
              <a:latin typeface="Times New Roman" panose="02020603050405020304" pitchFamily="18" charset="0"/>
              <a:cs typeface="Times New Roman" panose="02020603050405020304" pitchFamily="18" charset="0"/>
            </a:rPr>
            <a:t> NDLĐ</a:t>
          </a:r>
          <a:endParaRPr lang="en-SG" sz="2400" kern="1200" dirty="0"/>
        </a:p>
      </dsp:txBody>
      <dsp:txXfrm>
        <a:off x="1504988" y="2560462"/>
        <a:ext cx="4043698" cy="1228541"/>
      </dsp:txXfrm>
    </dsp:sp>
    <dsp:sp modelId="{BC0E9D1B-FD3B-4C68-897D-A1B38B25647D}">
      <dsp:nvSpPr>
        <dsp:cNvPr id="0" name=""/>
        <dsp:cNvSpPr/>
      </dsp:nvSpPr>
      <dsp:spPr>
        <a:xfrm>
          <a:off x="5557239" y="1490"/>
          <a:ext cx="4239272" cy="606205"/>
        </a:xfrm>
        <a:prstGeom prst="roundRect">
          <a:avLst>
            <a:gd name="adj" fmla="val 10000"/>
          </a:avLst>
        </a:prstGeom>
        <a:solidFill>
          <a:srgbClr val="CBF698"/>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SG" sz="3200" kern="1200" dirty="0">
              <a:solidFill>
                <a:schemeClr val="accent6">
                  <a:lumMod val="50000"/>
                </a:schemeClr>
              </a:solidFill>
              <a:latin typeface="Times New Roman" panose="02020603050405020304" pitchFamily="18" charset="0"/>
              <a:cs typeface="Times New Roman" panose="02020603050405020304" pitchFamily="18" charset="0"/>
            </a:rPr>
            <a:t>Ở </a:t>
          </a:r>
          <a:r>
            <a:rPr lang="en-SG" sz="3200" kern="1200" dirty="0" err="1">
              <a:solidFill>
                <a:schemeClr val="accent6">
                  <a:lumMod val="50000"/>
                </a:schemeClr>
              </a:solidFill>
              <a:latin typeface="Times New Roman" panose="02020603050405020304" pitchFamily="18" charset="0"/>
              <a:cs typeface="Times New Roman" panose="02020603050405020304" pitchFamily="18" charset="0"/>
            </a:rPr>
            <a:t>các</a:t>
          </a:r>
          <a:r>
            <a:rPr lang="en-SG" sz="3200" kern="1200" dirty="0">
              <a:solidFill>
                <a:schemeClr val="accent6">
                  <a:lumMod val="50000"/>
                </a:schemeClr>
              </a:solidFill>
              <a:latin typeface="Times New Roman" panose="02020603050405020304" pitchFamily="18" charset="0"/>
              <a:cs typeface="Times New Roman" panose="02020603050405020304" pitchFamily="18" charset="0"/>
            </a:rPr>
            <a:t> </a:t>
          </a:r>
          <a:r>
            <a:rPr lang="en-SG" sz="3200" kern="1200" dirty="0" err="1">
              <a:solidFill>
                <a:schemeClr val="accent6">
                  <a:lumMod val="50000"/>
                </a:schemeClr>
              </a:solidFill>
              <a:latin typeface="Times New Roman" panose="02020603050405020304" pitchFamily="18" charset="0"/>
              <a:cs typeface="Times New Roman" panose="02020603050405020304" pitchFamily="18" charset="0"/>
            </a:rPr>
            <a:t>nước</a:t>
          </a:r>
          <a:r>
            <a:rPr lang="en-SG" sz="3200" kern="1200" dirty="0">
              <a:solidFill>
                <a:schemeClr val="accent6">
                  <a:lumMod val="50000"/>
                </a:schemeClr>
              </a:solidFill>
              <a:latin typeface="Times New Roman" panose="02020603050405020304" pitchFamily="18" charset="0"/>
              <a:cs typeface="Times New Roman" panose="02020603050405020304" pitchFamily="18" charset="0"/>
            </a:rPr>
            <a:t> XHCN</a:t>
          </a:r>
          <a:endParaRPr lang="en-SG" sz="3200" kern="1200" dirty="0">
            <a:solidFill>
              <a:schemeClr val="accent6">
                <a:lumMod val="50000"/>
              </a:schemeClr>
            </a:solidFill>
          </a:endParaRPr>
        </a:p>
      </dsp:txBody>
      <dsp:txXfrm>
        <a:off x="5574994" y="19245"/>
        <a:ext cx="4203762" cy="570695"/>
      </dsp:txXfrm>
    </dsp:sp>
    <dsp:sp modelId="{4F96F2C4-DDA9-4D4E-887B-8FF0DD918D63}">
      <dsp:nvSpPr>
        <dsp:cNvPr id="0" name=""/>
        <dsp:cNvSpPr/>
      </dsp:nvSpPr>
      <dsp:spPr>
        <a:xfrm>
          <a:off x="5981166" y="607695"/>
          <a:ext cx="423927" cy="978739"/>
        </a:xfrm>
        <a:custGeom>
          <a:avLst/>
          <a:gdLst/>
          <a:ahLst/>
          <a:cxnLst/>
          <a:rect l="0" t="0" r="0" b="0"/>
          <a:pathLst>
            <a:path>
              <a:moveTo>
                <a:pt x="0" y="0"/>
              </a:moveTo>
              <a:lnTo>
                <a:pt x="0" y="978739"/>
              </a:lnTo>
              <a:lnTo>
                <a:pt x="423927" y="9787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F2589F-7BE6-4222-84FC-E5A026971C83}">
      <dsp:nvSpPr>
        <dsp:cNvPr id="0" name=""/>
        <dsp:cNvSpPr/>
      </dsp:nvSpPr>
      <dsp:spPr>
        <a:xfrm>
          <a:off x="6405093" y="933942"/>
          <a:ext cx="4309418" cy="1304985"/>
        </a:xfrm>
        <a:prstGeom prst="roundRect">
          <a:avLst>
            <a:gd name="adj" fmla="val 10000"/>
          </a:avLst>
        </a:prstGeom>
        <a:solidFill>
          <a:schemeClr val="lt1">
            <a:alpha val="90000"/>
            <a:hueOff val="0"/>
            <a:satOff val="0"/>
            <a:lumOff val="0"/>
            <a:alphaOff val="0"/>
          </a:schemeClr>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SG" sz="2400" kern="1200" dirty="0" err="1">
              <a:latin typeface="Times New Roman" panose="02020603050405020304" pitchFamily="18" charset="0"/>
              <a:cs typeface="Times New Roman" panose="02020603050405020304" pitchFamily="18" charset="0"/>
            </a:rPr>
            <a:t>Lãnh</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đạo</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thành</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công</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sự</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nghiệp</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đổi</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mới</a:t>
          </a:r>
          <a:r>
            <a:rPr lang="en-SG" sz="2400" kern="1200" dirty="0">
              <a:latin typeface="Times New Roman" panose="02020603050405020304" pitchFamily="18" charset="0"/>
              <a:cs typeface="Times New Roman" panose="02020603050405020304" pitchFamily="18" charset="0"/>
            </a:rPr>
            <a:t>.</a:t>
          </a:r>
        </a:p>
        <a:p>
          <a:pPr lvl="0" algn="ctr" defTabSz="933450">
            <a:spcBef>
              <a:spcPct val="0"/>
            </a:spcBef>
            <a:spcAft>
              <a:spcPct val="35000"/>
            </a:spcAft>
            <a:buNone/>
          </a:pPr>
          <a:endParaRPr lang="en-SG" sz="1100" kern="1200" dirty="0"/>
        </a:p>
      </dsp:txBody>
      <dsp:txXfrm>
        <a:off x="6443315" y="972164"/>
        <a:ext cx="4232974" cy="1228541"/>
      </dsp:txXfrm>
    </dsp:sp>
    <dsp:sp modelId="{AAB0C90A-CF09-4B3A-90C1-7D0BD59EBB91}">
      <dsp:nvSpPr>
        <dsp:cNvPr id="0" name=""/>
        <dsp:cNvSpPr/>
      </dsp:nvSpPr>
      <dsp:spPr>
        <a:xfrm>
          <a:off x="5981166" y="607695"/>
          <a:ext cx="423927" cy="2609971"/>
        </a:xfrm>
        <a:custGeom>
          <a:avLst/>
          <a:gdLst/>
          <a:ahLst/>
          <a:cxnLst/>
          <a:rect l="0" t="0" r="0" b="0"/>
          <a:pathLst>
            <a:path>
              <a:moveTo>
                <a:pt x="0" y="0"/>
              </a:moveTo>
              <a:lnTo>
                <a:pt x="0" y="2609971"/>
              </a:lnTo>
              <a:lnTo>
                <a:pt x="423927" y="26099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A1388D-5801-4E0B-B8FA-5F3A5A917DFF}">
      <dsp:nvSpPr>
        <dsp:cNvPr id="0" name=""/>
        <dsp:cNvSpPr/>
      </dsp:nvSpPr>
      <dsp:spPr>
        <a:xfrm>
          <a:off x="6405093" y="2565174"/>
          <a:ext cx="4372558" cy="1304985"/>
        </a:xfrm>
        <a:prstGeom prst="roundRect">
          <a:avLst>
            <a:gd name="adj" fmla="val 10000"/>
          </a:avLst>
        </a:prstGeom>
        <a:solidFill>
          <a:schemeClr val="lt1">
            <a:alpha val="90000"/>
            <a:hueOff val="0"/>
            <a:satOff val="0"/>
            <a:lumOff val="0"/>
            <a:alphaOff val="0"/>
          </a:schemeClr>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SG" sz="2400" kern="1200" dirty="0" err="1">
              <a:latin typeface="Times New Roman" panose="02020603050405020304" pitchFamily="18" charset="0"/>
              <a:cs typeface="Times New Roman" panose="02020603050405020304" pitchFamily="18" charset="0"/>
            </a:rPr>
            <a:t>Xây</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dựng</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Đảng</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cầm</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quyền</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vững</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mạnh</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thực</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hiện</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thành</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công</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sự</a:t>
          </a:r>
          <a:r>
            <a:rPr lang="en-SG" sz="2400" kern="1200" dirty="0">
              <a:latin typeface="Times New Roman" panose="02020603050405020304" pitchFamily="18" charset="0"/>
              <a:cs typeface="Times New Roman" panose="02020603050405020304" pitchFamily="18" charset="0"/>
            </a:rPr>
            <a:t> </a:t>
          </a:r>
          <a:r>
            <a:rPr lang="en-SG" sz="2400" kern="1200" dirty="0" err="1">
              <a:latin typeface="Times New Roman" panose="02020603050405020304" pitchFamily="18" charset="0"/>
              <a:cs typeface="Times New Roman" panose="02020603050405020304" pitchFamily="18" charset="0"/>
            </a:rPr>
            <a:t>nghiệp</a:t>
          </a:r>
          <a:r>
            <a:rPr lang="en-SG" sz="2400" kern="1200" dirty="0">
              <a:latin typeface="Times New Roman" panose="02020603050405020304" pitchFamily="18" charset="0"/>
              <a:cs typeface="Times New Roman" panose="02020603050405020304" pitchFamily="18" charset="0"/>
            </a:rPr>
            <a:t> CNH, HĐH</a:t>
          </a:r>
          <a:endParaRPr lang="en-SG" sz="1050" kern="1200" dirty="0"/>
        </a:p>
      </dsp:txBody>
      <dsp:txXfrm>
        <a:off x="6443315" y="2603396"/>
        <a:ext cx="4296114" cy="122854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7E1527-C071-444E-8529-2D099D562A67}" type="datetimeFigureOut">
              <a:rPr lang="en-US" smtClean="0"/>
              <a:t>6/3/2022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C2954C-8C8C-4407-89C2-0F91184DF585}" type="slidenum">
              <a:rPr lang="en-US" smtClean="0"/>
              <a:t>‹#›</a:t>
            </a:fld>
            <a:endParaRPr lang="en-US"/>
          </a:p>
        </p:txBody>
      </p:sp>
    </p:spTree>
    <p:extLst>
      <p:ext uri="{BB962C8B-B14F-4D97-AF65-F5344CB8AC3E}">
        <p14:creationId xmlns:p14="http://schemas.microsoft.com/office/powerpoint/2010/main" val="537501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3C41F-AE56-4FBA-AB8F-C66E34AEAC4E}" type="datetimeFigureOut">
              <a:rPr lang="en-US" smtClean="0"/>
              <a:t>6/3/2022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EC5765-592D-4F5E-806A-4F4394F0A3B5}" type="slidenum">
              <a:rPr lang="en-US" smtClean="0"/>
              <a:t>‹#›</a:t>
            </a:fld>
            <a:endParaRPr lang="en-US"/>
          </a:p>
        </p:txBody>
      </p:sp>
    </p:spTree>
    <p:extLst>
      <p:ext uri="{BB962C8B-B14F-4D97-AF65-F5344CB8AC3E}">
        <p14:creationId xmlns:p14="http://schemas.microsoft.com/office/powerpoint/2010/main" val="754842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SG"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5635438A-C80F-44FB-B0B8-FDB2F8B5988F}" type="datetime1">
              <a:rPr lang="en-SG" smtClean="0"/>
              <a:t>3/6/2022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B749FEB-4A3B-453E-9AB7-63C70BB0C375}" type="slidenum">
              <a:rPr lang="en-SG" smtClean="0"/>
              <a:t>‹#›</a:t>
            </a:fld>
            <a:endParaRPr lang="en-SG"/>
          </a:p>
        </p:txBody>
      </p:sp>
      <p:pic>
        <p:nvPicPr>
          <p:cNvPr id="8" name="Picture 5" descr="logo">
            <a:extLst>
              <a:ext uri="{FF2B5EF4-FFF2-40B4-BE49-F238E27FC236}">
                <a16:creationId xmlns:a16="http://schemas.microsoft.com/office/drawing/2014/main" id="{86210420-C5C9-1002-5D55-4BDEA19A9BF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675" y="76200"/>
            <a:ext cx="1122829" cy="110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3757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1CA8F159-9BCC-4FAD-BF66-90FBB358E72C}" type="datetime1">
              <a:rPr lang="en-SG" smtClean="0"/>
              <a:t>3/6/2022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B749FEB-4A3B-453E-9AB7-63C70BB0C375}" type="slidenum">
              <a:rPr lang="en-SG" smtClean="0"/>
              <a:t>‹#›</a:t>
            </a:fld>
            <a:endParaRPr lang="en-SG"/>
          </a:p>
        </p:txBody>
      </p:sp>
      <p:pic>
        <p:nvPicPr>
          <p:cNvPr id="7" name="Picture 5" descr="logo">
            <a:extLst>
              <a:ext uri="{FF2B5EF4-FFF2-40B4-BE49-F238E27FC236}">
                <a16:creationId xmlns:a16="http://schemas.microsoft.com/office/drawing/2014/main" id="{515D8A66-35AB-E0A7-B506-63AC32945AB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675" y="76200"/>
            <a:ext cx="1122829" cy="110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0235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BAA685E6-7BAA-4DCD-ACA7-2705273D5EC2}" type="datetime1">
              <a:rPr lang="en-SG" smtClean="0"/>
              <a:t>3/6/2022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B749FEB-4A3B-453E-9AB7-63C70BB0C375}" type="slidenum">
              <a:rPr lang="en-SG" smtClean="0"/>
              <a:t>‹#›</a:t>
            </a:fld>
            <a:endParaRPr lang="en-SG"/>
          </a:p>
        </p:txBody>
      </p:sp>
      <p:pic>
        <p:nvPicPr>
          <p:cNvPr id="7" name="Picture 5" descr="logo">
            <a:extLst>
              <a:ext uri="{FF2B5EF4-FFF2-40B4-BE49-F238E27FC236}">
                <a16:creationId xmlns:a16="http://schemas.microsoft.com/office/drawing/2014/main" id="{2B16006B-7188-2132-AED8-A467C104BFA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675" y="76200"/>
            <a:ext cx="1122829" cy="110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9664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61C28C47-E508-4F25-BA1E-FED334259A20}" type="datetime1">
              <a:rPr lang="en-SG" smtClean="0"/>
              <a:t>3/6/2022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B749FEB-4A3B-453E-9AB7-63C70BB0C375}" type="slidenum">
              <a:rPr lang="en-SG" smtClean="0"/>
              <a:t>‹#›</a:t>
            </a:fld>
            <a:endParaRPr lang="en-SG"/>
          </a:p>
        </p:txBody>
      </p:sp>
      <p:pic>
        <p:nvPicPr>
          <p:cNvPr id="7" name="Picture 5" descr="logo">
            <a:extLst>
              <a:ext uri="{FF2B5EF4-FFF2-40B4-BE49-F238E27FC236}">
                <a16:creationId xmlns:a16="http://schemas.microsoft.com/office/drawing/2014/main" id="{B36263C1-DBC4-5505-7391-405B9D5861D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675" y="76200"/>
            <a:ext cx="1122829" cy="110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9046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D614CE-DDE5-4AFD-B549-1E23AB35B717}" type="datetime1">
              <a:rPr lang="en-SG" smtClean="0"/>
              <a:t>3/6/2022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B749FEB-4A3B-453E-9AB7-63C70BB0C375}" type="slidenum">
              <a:rPr lang="en-SG" smtClean="0"/>
              <a:t>‹#›</a:t>
            </a:fld>
            <a:endParaRPr lang="en-SG"/>
          </a:p>
        </p:txBody>
      </p:sp>
      <p:pic>
        <p:nvPicPr>
          <p:cNvPr id="7" name="Picture 5" descr="logo">
            <a:extLst>
              <a:ext uri="{FF2B5EF4-FFF2-40B4-BE49-F238E27FC236}">
                <a16:creationId xmlns:a16="http://schemas.microsoft.com/office/drawing/2014/main" id="{32070D01-4989-9E67-4D28-7993A852B7F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675" y="76200"/>
            <a:ext cx="1122829" cy="110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3883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F5BD7094-2DD9-40C7-B65F-C209E93B4EB2}" type="datetime1">
              <a:rPr lang="en-SG" smtClean="0"/>
              <a:t>3/6/2022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B749FEB-4A3B-453E-9AB7-63C70BB0C375}" type="slidenum">
              <a:rPr lang="en-SG" smtClean="0"/>
              <a:t>‹#›</a:t>
            </a:fld>
            <a:endParaRPr lang="en-SG"/>
          </a:p>
        </p:txBody>
      </p:sp>
      <p:pic>
        <p:nvPicPr>
          <p:cNvPr id="8" name="Picture 5" descr="logo">
            <a:extLst>
              <a:ext uri="{FF2B5EF4-FFF2-40B4-BE49-F238E27FC236}">
                <a16:creationId xmlns:a16="http://schemas.microsoft.com/office/drawing/2014/main" id="{62C99569-2C99-F6DC-0B0D-C50898C717D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675" y="76200"/>
            <a:ext cx="1122829" cy="110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566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822A51B4-05E5-4B1B-BE9B-2B1C191AD2E3}" type="datetime1">
              <a:rPr lang="en-SG" smtClean="0"/>
              <a:t>3/6/2022</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EB749FEB-4A3B-453E-9AB7-63C70BB0C375}" type="slidenum">
              <a:rPr lang="en-SG" smtClean="0"/>
              <a:t>‹#›</a:t>
            </a:fld>
            <a:endParaRPr lang="en-SG"/>
          </a:p>
        </p:txBody>
      </p:sp>
      <p:pic>
        <p:nvPicPr>
          <p:cNvPr id="10" name="Picture 5" descr="logo">
            <a:extLst>
              <a:ext uri="{FF2B5EF4-FFF2-40B4-BE49-F238E27FC236}">
                <a16:creationId xmlns:a16="http://schemas.microsoft.com/office/drawing/2014/main" id="{44754EA1-9EDD-B6E3-FE31-14FE983C28F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675" y="76200"/>
            <a:ext cx="1122829" cy="110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1647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ED2E8277-AA6A-4A86-A79E-2E5BA34CC88A}" type="datetime1">
              <a:rPr lang="en-SG" smtClean="0"/>
              <a:t>3/6/2022</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EB749FEB-4A3B-453E-9AB7-63C70BB0C375}" type="slidenum">
              <a:rPr lang="en-SG" smtClean="0"/>
              <a:t>‹#›</a:t>
            </a:fld>
            <a:endParaRPr lang="en-SG"/>
          </a:p>
        </p:txBody>
      </p:sp>
      <p:pic>
        <p:nvPicPr>
          <p:cNvPr id="6" name="Picture 5" descr="logo">
            <a:extLst>
              <a:ext uri="{FF2B5EF4-FFF2-40B4-BE49-F238E27FC236}">
                <a16:creationId xmlns:a16="http://schemas.microsoft.com/office/drawing/2014/main" id="{411DB181-23E1-8CC7-7806-0C255BCC385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675" y="76200"/>
            <a:ext cx="1122829" cy="110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3872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9C4216-C89F-459F-A193-295C38BB1593}" type="datetime1">
              <a:rPr lang="en-SG" smtClean="0"/>
              <a:t>3/6/2022</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EB749FEB-4A3B-453E-9AB7-63C70BB0C375}" type="slidenum">
              <a:rPr lang="en-SG" smtClean="0"/>
              <a:t>‹#›</a:t>
            </a:fld>
            <a:endParaRPr lang="en-SG"/>
          </a:p>
        </p:txBody>
      </p:sp>
      <p:pic>
        <p:nvPicPr>
          <p:cNvPr id="5" name="Picture 5" descr="logo">
            <a:extLst>
              <a:ext uri="{FF2B5EF4-FFF2-40B4-BE49-F238E27FC236}">
                <a16:creationId xmlns:a16="http://schemas.microsoft.com/office/drawing/2014/main" id="{9D63534A-FB86-A47A-37BC-BB1B4C34C1F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675" y="76200"/>
            <a:ext cx="1122829" cy="110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070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C91C04-8A91-4FEF-972C-A33A3688BA68}" type="datetime1">
              <a:rPr lang="en-SG" smtClean="0"/>
              <a:t>3/6/2022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B749FEB-4A3B-453E-9AB7-63C70BB0C375}" type="slidenum">
              <a:rPr lang="en-SG" smtClean="0"/>
              <a:t>‹#›</a:t>
            </a:fld>
            <a:endParaRPr lang="en-SG"/>
          </a:p>
        </p:txBody>
      </p:sp>
      <p:pic>
        <p:nvPicPr>
          <p:cNvPr id="8" name="Picture 5" descr="logo">
            <a:extLst>
              <a:ext uri="{FF2B5EF4-FFF2-40B4-BE49-F238E27FC236}">
                <a16:creationId xmlns:a16="http://schemas.microsoft.com/office/drawing/2014/main" id="{2EFE492B-227B-2981-32C2-46A300A9B9C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675" y="76200"/>
            <a:ext cx="1122829" cy="110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2520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1CDC92-DAD8-41CD-8740-7203998D7F20}" type="datetime1">
              <a:rPr lang="en-SG" smtClean="0"/>
              <a:t>3/6/2022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B749FEB-4A3B-453E-9AB7-63C70BB0C375}" type="slidenum">
              <a:rPr lang="en-SG" smtClean="0"/>
              <a:t>‹#›</a:t>
            </a:fld>
            <a:endParaRPr lang="en-SG"/>
          </a:p>
        </p:txBody>
      </p:sp>
      <p:pic>
        <p:nvPicPr>
          <p:cNvPr id="8" name="Picture 5" descr="logo">
            <a:extLst>
              <a:ext uri="{FF2B5EF4-FFF2-40B4-BE49-F238E27FC236}">
                <a16:creationId xmlns:a16="http://schemas.microsoft.com/office/drawing/2014/main" id="{6E75A035-543E-9F7E-9CC3-5DC53D2B674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675" y="76200"/>
            <a:ext cx="1122829" cy="110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555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E50F4D-FCCA-455B-B818-D0EED488D813}" type="datetime1">
              <a:rPr lang="en-SG" smtClean="0"/>
              <a:t>3/6/2022</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749FEB-4A3B-453E-9AB7-63C70BB0C375}" type="slidenum">
              <a:rPr lang="en-SG" smtClean="0"/>
              <a:t>‹#›</a:t>
            </a:fld>
            <a:endParaRPr lang="en-SG"/>
          </a:p>
        </p:txBody>
      </p:sp>
      <p:pic>
        <p:nvPicPr>
          <p:cNvPr id="7" name="Picture 5" descr="logo">
            <a:extLst>
              <a:ext uri="{FF2B5EF4-FFF2-40B4-BE49-F238E27FC236}">
                <a16:creationId xmlns:a16="http://schemas.microsoft.com/office/drawing/2014/main" id="{BA9674A8-BA0A-CE34-3FDC-F1F0AE210D37}"/>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6675" y="76200"/>
            <a:ext cx="1122829" cy="110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8502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2.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2.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2.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2.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2.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2.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588" y="996696"/>
            <a:ext cx="11556138" cy="2674972"/>
          </a:xfrm>
        </p:spPr>
        <p:txBody>
          <a:bodyPr>
            <a:normAutofit fontScale="90000"/>
          </a:bodyPr>
          <a:lstStyle/>
          <a:p>
            <a:pPr>
              <a:lnSpc>
                <a:spcPct val="150000"/>
              </a:lnSpc>
            </a:pPr>
            <a:r>
              <a:rPr lang="en-SG" sz="4000" b="1" dirty="0">
                <a:solidFill>
                  <a:srgbClr val="006600"/>
                </a:solidFill>
                <a:latin typeface="Times New Roman" panose="02020603050405020304" pitchFamily="18" charset="0"/>
                <a:cs typeface="Times New Roman" panose="02020603050405020304" pitchFamily="18" charset="0"/>
              </a:rPr>
              <a:t>CHƯƠNG 2</a:t>
            </a:r>
            <a:br>
              <a:rPr lang="en-SG" sz="4000" b="1" dirty="0">
                <a:solidFill>
                  <a:srgbClr val="006600"/>
                </a:solidFill>
                <a:latin typeface="Times New Roman" panose="02020603050405020304" pitchFamily="18" charset="0"/>
                <a:cs typeface="Times New Roman" panose="02020603050405020304" pitchFamily="18" charset="0"/>
              </a:rPr>
            </a:br>
            <a:r>
              <a:rPr lang="en-SG" sz="4000" b="1" dirty="0">
                <a:solidFill>
                  <a:srgbClr val="006600"/>
                </a:solidFill>
                <a:latin typeface="Times New Roman" panose="02020603050405020304" pitchFamily="18" charset="0"/>
                <a:cs typeface="Times New Roman" panose="02020603050405020304" pitchFamily="18" charset="0"/>
              </a:rPr>
              <a:t>SỨ MỆNH LỊCH SỬ CỦA GIAI CẤP CÔNG NHÂN </a:t>
            </a:r>
          </a:p>
        </p:txBody>
      </p:sp>
      <p:sp>
        <p:nvSpPr>
          <p:cNvPr id="4" name="Slide Number Placeholder 3"/>
          <p:cNvSpPr>
            <a:spLocks noGrp="1"/>
          </p:cNvSpPr>
          <p:nvPr>
            <p:ph type="sldNum" sz="quarter" idx="12"/>
          </p:nvPr>
        </p:nvSpPr>
        <p:spPr/>
        <p:txBody>
          <a:bodyPr/>
          <a:lstStyle/>
          <a:p>
            <a:fld id="{EB749FEB-4A3B-453E-9AB7-63C70BB0C375}" type="slidenum">
              <a:rPr lang="en-SG" smtClean="0"/>
              <a:t>1</a:t>
            </a:fld>
            <a:endParaRPr lang="en-SG"/>
          </a:p>
        </p:txBody>
      </p:sp>
      <p:sp>
        <p:nvSpPr>
          <p:cNvPr id="7" name="Subtitle 2">
            <a:extLst>
              <a:ext uri="{FF2B5EF4-FFF2-40B4-BE49-F238E27FC236}">
                <a16:creationId xmlns:a16="http://schemas.microsoft.com/office/drawing/2014/main" id="{D1AB7676-766B-9B1F-77D0-D1AC6DEB1CE6}"/>
              </a:ext>
            </a:extLst>
          </p:cNvPr>
          <p:cNvSpPr>
            <a:spLocks noGrp="1"/>
          </p:cNvSpPr>
          <p:nvPr>
            <p:ph type="subTitle" idx="1"/>
          </p:nvPr>
        </p:nvSpPr>
        <p:spPr>
          <a:xfrm>
            <a:off x="4724400" y="4260406"/>
            <a:ext cx="6531863" cy="1655762"/>
          </a:xfrm>
        </p:spPr>
        <p:txBody>
          <a:bodyPr>
            <a:normAutofit/>
          </a:bodyPr>
          <a:lstStyle/>
          <a:p>
            <a:pPr algn="just"/>
            <a:r>
              <a:rPr lang="en-SG" sz="2800" b="1" dirty="0" err="1">
                <a:solidFill>
                  <a:schemeClr val="tx1"/>
                </a:solidFill>
                <a:latin typeface="Times New Roman" panose="02020603050405020304" pitchFamily="18" charset="0"/>
                <a:cs typeface="Times New Roman" panose="02020603050405020304" pitchFamily="18" charset="0"/>
              </a:rPr>
              <a:t>Bộ</a:t>
            </a:r>
            <a:r>
              <a:rPr lang="en-SG" sz="2800" b="1" dirty="0">
                <a:solidFill>
                  <a:schemeClr val="tx1"/>
                </a:solidFill>
                <a:latin typeface="Times New Roman" panose="02020603050405020304" pitchFamily="18" charset="0"/>
                <a:cs typeface="Times New Roman" panose="02020603050405020304" pitchFamily="18" charset="0"/>
              </a:rPr>
              <a:t> </a:t>
            </a:r>
            <a:r>
              <a:rPr lang="en-SG" sz="2800" b="1" dirty="0" err="1">
                <a:solidFill>
                  <a:schemeClr val="tx1"/>
                </a:solidFill>
                <a:latin typeface="Times New Roman" panose="02020603050405020304" pitchFamily="18" charset="0"/>
                <a:cs typeface="Times New Roman" panose="02020603050405020304" pitchFamily="18" charset="0"/>
              </a:rPr>
              <a:t>môn</a:t>
            </a:r>
            <a:r>
              <a:rPr lang="en-SG" sz="2800" b="1" dirty="0">
                <a:solidFill>
                  <a:schemeClr val="tx1"/>
                </a:solidFill>
                <a:latin typeface="Times New Roman" panose="02020603050405020304" pitchFamily="18" charset="0"/>
                <a:cs typeface="Times New Roman" panose="02020603050405020304" pitchFamily="18" charset="0"/>
              </a:rPr>
              <a:t>:	</a:t>
            </a:r>
            <a:r>
              <a:rPr lang="en-SG" sz="2800" b="1" dirty="0" err="1">
                <a:solidFill>
                  <a:schemeClr val="tx1"/>
                </a:solidFill>
                <a:latin typeface="Times New Roman" panose="02020603050405020304" pitchFamily="18" charset="0"/>
                <a:cs typeface="Times New Roman" panose="02020603050405020304" pitchFamily="18" charset="0"/>
              </a:rPr>
              <a:t>Lý</a:t>
            </a:r>
            <a:r>
              <a:rPr lang="en-SG" sz="2800" b="1" dirty="0">
                <a:solidFill>
                  <a:schemeClr val="tx1"/>
                </a:solidFill>
                <a:latin typeface="Times New Roman" panose="02020603050405020304" pitchFamily="18" charset="0"/>
                <a:cs typeface="Times New Roman" panose="02020603050405020304" pitchFamily="18" charset="0"/>
              </a:rPr>
              <a:t> </a:t>
            </a:r>
            <a:r>
              <a:rPr lang="en-SG" sz="2800" b="1" dirty="0" err="1">
                <a:solidFill>
                  <a:schemeClr val="tx1"/>
                </a:solidFill>
                <a:latin typeface="Times New Roman" panose="02020603050405020304" pitchFamily="18" charset="0"/>
                <a:cs typeface="Times New Roman" panose="02020603050405020304" pitchFamily="18" charset="0"/>
              </a:rPr>
              <a:t>luận</a:t>
            </a:r>
            <a:r>
              <a:rPr lang="en-SG" sz="2800" b="1" dirty="0">
                <a:solidFill>
                  <a:schemeClr val="tx1"/>
                </a:solidFill>
                <a:latin typeface="Times New Roman" panose="02020603050405020304" pitchFamily="18" charset="0"/>
                <a:cs typeface="Times New Roman" panose="02020603050405020304" pitchFamily="18" charset="0"/>
              </a:rPr>
              <a:t> </a:t>
            </a:r>
            <a:r>
              <a:rPr lang="en-SG" sz="2800" b="1" dirty="0" err="1">
                <a:solidFill>
                  <a:schemeClr val="tx1"/>
                </a:solidFill>
                <a:latin typeface="Times New Roman" panose="02020603050405020304" pitchFamily="18" charset="0"/>
                <a:cs typeface="Times New Roman" panose="02020603050405020304" pitchFamily="18" charset="0"/>
              </a:rPr>
              <a:t>Chính</a:t>
            </a:r>
            <a:r>
              <a:rPr lang="en-SG" sz="2800" b="1" dirty="0">
                <a:solidFill>
                  <a:schemeClr val="tx1"/>
                </a:solidFill>
                <a:latin typeface="Times New Roman" panose="02020603050405020304" pitchFamily="18" charset="0"/>
                <a:cs typeface="Times New Roman" panose="02020603050405020304" pitchFamily="18" charset="0"/>
              </a:rPr>
              <a:t> </a:t>
            </a:r>
            <a:r>
              <a:rPr lang="en-SG" sz="2800" b="1" dirty="0" err="1">
                <a:solidFill>
                  <a:schemeClr val="tx1"/>
                </a:solidFill>
                <a:latin typeface="Times New Roman" panose="02020603050405020304" pitchFamily="18" charset="0"/>
                <a:cs typeface="Times New Roman" panose="02020603050405020304" pitchFamily="18" charset="0"/>
              </a:rPr>
              <a:t>trị</a:t>
            </a:r>
            <a:r>
              <a:rPr lang="en-SG" sz="2800" b="1" dirty="0">
                <a:solidFill>
                  <a:schemeClr val="tx1"/>
                </a:solidFill>
                <a:latin typeface="Times New Roman" panose="02020603050405020304" pitchFamily="18" charset="0"/>
                <a:cs typeface="Times New Roman" panose="02020603050405020304" pitchFamily="18" charset="0"/>
              </a:rPr>
              <a:t> </a:t>
            </a:r>
          </a:p>
          <a:p>
            <a:pPr algn="just"/>
            <a:r>
              <a:rPr lang="en-SG" sz="2800" b="1" dirty="0">
                <a:solidFill>
                  <a:schemeClr val="tx1"/>
                </a:solidFill>
                <a:latin typeface="Times New Roman" panose="02020603050405020304" pitchFamily="18" charset="0"/>
                <a:cs typeface="Times New Roman" panose="02020603050405020304" pitchFamily="18" charset="0"/>
              </a:rPr>
              <a:t>Khoa: 	</a:t>
            </a:r>
            <a:r>
              <a:rPr lang="en-SG" sz="2800" b="1" dirty="0" err="1">
                <a:solidFill>
                  <a:schemeClr val="tx1"/>
                </a:solidFill>
                <a:latin typeface="Times New Roman" panose="02020603050405020304" pitchFamily="18" charset="0"/>
                <a:cs typeface="Times New Roman" panose="02020603050405020304" pitchFamily="18" charset="0"/>
              </a:rPr>
              <a:t>Cơ</a:t>
            </a:r>
            <a:r>
              <a:rPr lang="en-SG" sz="2800" b="1" dirty="0">
                <a:solidFill>
                  <a:schemeClr val="tx1"/>
                </a:solidFill>
                <a:latin typeface="Times New Roman" panose="02020603050405020304" pitchFamily="18" charset="0"/>
                <a:cs typeface="Times New Roman" panose="02020603050405020304" pitchFamily="18" charset="0"/>
              </a:rPr>
              <a:t> </a:t>
            </a:r>
            <a:r>
              <a:rPr lang="en-SG" sz="2800" b="1" dirty="0" err="1">
                <a:solidFill>
                  <a:schemeClr val="tx1"/>
                </a:solidFill>
                <a:latin typeface="Times New Roman" panose="02020603050405020304" pitchFamily="18" charset="0"/>
                <a:cs typeface="Times New Roman" panose="02020603050405020304" pitchFamily="18" charset="0"/>
              </a:rPr>
              <a:t>Bản</a:t>
            </a:r>
            <a:endParaRPr lang="en-SG" sz="2800" b="1" dirty="0">
              <a:solidFill>
                <a:schemeClr val="tx1"/>
              </a:solidFill>
              <a:latin typeface="Times New Roman" panose="02020603050405020304" pitchFamily="18" charset="0"/>
              <a:cs typeface="Times New Roman" panose="02020603050405020304" pitchFamily="18" charset="0"/>
            </a:endParaRPr>
          </a:p>
          <a:p>
            <a:pPr algn="just"/>
            <a:r>
              <a:rPr lang="en-SG" sz="2800" b="1" dirty="0" err="1">
                <a:solidFill>
                  <a:schemeClr val="tx1"/>
                </a:solidFill>
                <a:latin typeface="Times New Roman" panose="02020603050405020304" pitchFamily="18" charset="0"/>
                <a:cs typeface="Times New Roman" panose="02020603050405020304" pitchFamily="18" charset="0"/>
              </a:rPr>
              <a:t>Trường</a:t>
            </a:r>
            <a:r>
              <a:rPr lang="en-SG" sz="2800" b="1" dirty="0">
                <a:solidFill>
                  <a:schemeClr val="tx1"/>
                </a:solidFill>
                <a:latin typeface="Times New Roman" panose="02020603050405020304" pitchFamily="18" charset="0"/>
                <a:cs typeface="Times New Roman" panose="02020603050405020304" pitchFamily="18" charset="0"/>
              </a:rPr>
              <a:t>: 	</a:t>
            </a:r>
            <a:r>
              <a:rPr lang="en-SG" sz="2800" b="1" dirty="0" err="1">
                <a:solidFill>
                  <a:schemeClr val="tx1"/>
                </a:solidFill>
                <a:latin typeface="Times New Roman" panose="02020603050405020304" pitchFamily="18" charset="0"/>
                <a:cs typeface="Times New Roman" panose="02020603050405020304" pitchFamily="18" charset="0"/>
              </a:rPr>
              <a:t>Đại</a:t>
            </a:r>
            <a:r>
              <a:rPr lang="en-SG" sz="2800" b="1" dirty="0">
                <a:solidFill>
                  <a:schemeClr val="tx1"/>
                </a:solidFill>
                <a:latin typeface="Times New Roman" panose="02020603050405020304" pitchFamily="18" charset="0"/>
                <a:cs typeface="Times New Roman" panose="02020603050405020304" pitchFamily="18" charset="0"/>
              </a:rPr>
              <a:t> </a:t>
            </a:r>
            <a:r>
              <a:rPr lang="en-SG" sz="2800" b="1" dirty="0" err="1">
                <a:solidFill>
                  <a:schemeClr val="tx1"/>
                </a:solidFill>
                <a:latin typeface="Times New Roman" panose="02020603050405020304" pitchFamily="18" charset="0"/>
                <a:cs typeface="Times New Roman" panose="02020603050405020304" pitchFamily="18" charset="0"/>
              </a:rPr>
              <a:t>học</a:t>
            </a:r>
            <a:r>
              <a:rPr lang="en-SG" sz="2800" b="1" dirty="0">
                <a:solidFill>
                  <a:schemeClr val="tx1"/>
                </a:solidFill>
                <a:latin typeface="Times New Roman" panose="02020603050405020304" pitchFamily="18" charset="0"/>
                <a:cs typeface="Times New Roman" panose="02020603050405020304" pitchFamily="18" charset="0"/>
              </a:rPr>
              <a:t> </a:t>
            </a:r>
            <a:r>
              <a:rPr lang="en-SG" sz="2800" b="1" dirty="0" err="1">
                <a:solidFill>
                  <a:schemeClr val="tx1"/>
                </a:solidFill>
                <a:latin typeface="Times New Roman" panose="02020603050405020304" pitchFamily="18" charset="0"/>
                <a:cs typeface="Times New Roman" panose="02020603050405020304" pitchFamily="18" charset="0"/>
              </a:rPr>
              <a:t>Công</a:t>
            </a:r>
            <a:r>
              <a:rPr lang="en-SG" sz="2800" b="1" dirty="0">
                <a:solidFill>
                  <a:schemeClr val="tx1"/>
                </a:solidFill>
                <a:latin typeface="Times New Roman" panose="02020603050405020304" pitchFamily="18" charset="0"/>
                <a:cs typeface="Times New Roman" panose="02020603050405020304" pitchFamily="18" charset="0"/>
              </a:rPr>
              <a:t> </a:t>
            </a:r>
            <a:r>
              <a:rPr lang="en-SG" sz="2800" b="1" dirty="0" err="1">
                <a:solidFill>
                  <a:schemeClr val="tx1"/>
                </a:solidFill>
                <a:latin typeface="Times New Roman" panose="02020603050405020304" pitchFamily="18" charset="0"/>
                <a:cs typeface="Times New Roman" panose="02020603050405020304" pitchFamily="18" charset="0"/>
              </a:rPr>
              <a:t>Nghệ</a:t>
            </a:r>
            <a:r>
              <a:rPr lang="en-SG" sz="2800" b="1" dirty="0">
                <a:solidFill>
                  <a:schemeClr val="tx1"/>
                </a:solidFill>
                <a:latin typeface="Times New Roman" panose="02020603050405020304" pitchFamily="18" charset="0"/>
                <a:cs typeface="Times New Roman" panose="02020603050405020304" pitchFamily="18" charset="0"/>
              </a:rPr>
              <a:t> </a:t>
            </a:r>
            <a:r>
              <a:rPr lang="en-SG" sz="2800" b="1" dirty="0" err="1">
                <a:solidFill>
                  <a:schemeClr val="tx1"/>
                </a:solidFill>
                <a:latin typeface="Times New Roman" panose="02020603050405020304" pitchFamily="18" charset="0"/>
                <a:cs typeface="Times New Roman" panose="02020603050405020304" pitchFamily="18" charset="0"/>
              </a:rPr>
              <a:t>Đông</a:t>
            </a:r>
            <a:r>
              <a:rPr lang="en-SG" sz="2800" b="1" dirty="0">
                <a:solidFill>
                  <a:schemeClr val="tx1"/>
                </a:solidFill>
                <a:latin typeface="Times New Roman" panose="02020603050405020304" pitchFamily="18" charset="0"/>
                <a:cs typeface="Times New Roman" panose="02020603050405020304" pitchFamily="18" charset="0"/>
              </a:rPr>
              <a:t> Á</a:t>
            </a:r>
          </a:p>
        </p:txBody>
      </p:sp>
      <p:pic>
        <p:nvPicPr>
          <p:cNvPr id="5" name="Picture 5" descr="logo">
            <a:extLst>
              <a:ext uri="{FF2B5EF4-FFF2-40B4-BE49-F238E27FC236}">
                <a16:creationId xmlns:a16="http://schemas.microsoft.com/office/drawing/2014/main" id="{698CEED7-7ECC-5553-1BF3-3FB2196A2C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76200"/>
            <a:ext cx="1122829" cy="110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6679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318738"/>
            <a:ext cx="10515600" cy="1325563"/>
          </a:xfrm>
        </p:spPr>
        <p:txBody>
          <a:bodyPr>
            <a:normAutofit/>
          </a:bodyPr>
          <a:lstStyle/>
          <a:p>
            <a:r>
              <a:rPr lang="en-SG" sz="4000" b="1" dirty="0">
                <a:latin typeface="Times New Roman" panose="02020603050405020304" pitchFamily="18" charset="0"/>
                <a:cs typeface="Times New Roman" panose="02020603050405020304" pitchFamily="18" charset="0"/>
              </a:rPr>
              <a:t>3. </a:t>
            </a:r>
            <a:r>
              <a:rPr lang="en-SG" sz="4000" b="1" dirty="0" err="1">
                <a:latin typeface="Times New Roman" panose="02020603050405020304" pitchFamily="18" charset="0"/>
                <a:cs typeface="Times New Roman" panose="02020603050405020304" pitchFamily="18" charset="0"/>
              </a:rPr>
              <a:t>Những</a:t>
            </a:r>
            <a:r>
              <a:rPr lang="en-SG" sz="4000" b="1" dirty="0">
                <a:latin typeface="Times New Roman" panose="02020603050405020304" pitchFamily="18" charset="0"/>
                <a:cs typeface="Times New Roman" panose="02020603050405020304" pitchFamily="18" charset="0"/>
              </a:rPr>
              <a:t> </a:t>
            </a:r>
            <a:r>
              <a:rPr lang="en-SG" sz="4000" b="1" dirty="0" err="1">
                <a:latin typeface="Times New Roman" panose="02020603050405020304" pitchFamily="18" charset="0"/>
                <a:cs typeface="Times New Roman" panose="02020603050405020304" pitchFamily="18" charset="0"/>
              </a:rPr>
              <a:t>điều</a:t>
            </a:r>
            <a:r>
              <a:rPr lang="en-SG" sz="4000" b="1" dirty="0">
                <a:latin typeface="Times New Roman" panose="02020603050405020304" pitchFamily="18" charset="0"/>
                <a:cs typeface="Times New Roman" panose="02020603050405020304" pitchFamily="18" charset="0"/>
              </a:rPr>
              <a:t> </a:t>
            </a:r>
            <a:r>
              <a:rPr lang="en-SG" sz="4000" b="1" dirty="0" err="1">
                <a:latin typeface="Times New Roman" panose="02020603050405020304" pitchFamily="18" charset="0"/>
                <a:cs typeface="Times New Roman" panose="02020603050405020304" pitchFamily="18" charset="0"/>
              </a:rPr>
              <a:t>kiện</a:t>
            </a:r>
            <a:r>
              <a:rPr lang="en-SG" sz="4000" b="1" dirty="0">
                <a:latin typeface="Times New Roman" panose="02020603050405020304" pitchFamily="18" charset="0"/>
                <a:cs typeface="Times New Roman" panose="02020603050405020304" pitchFamily="18" charset="0"/>
              </a:rPr>
              <a:t> </a:t>
            </a:r>
            <a:r>
              <a:rPr lang="en-SG" sz="4000" b="1" dirty="0" err="1">
                <a:latin typeface="Times New Roman" panose="02020603050405020304" pitchFamily="18" charset="0"/>
                <a:cs typeface="Times New Roman" panose="02020603050405020304" pitchFamily="18" charset="0"/>
              </a:rPr>
              <a:t>quy</a:t>
            </a:r>
            <a:r>
              <a:rPr lang="en-SG" sz="4000" b="1" dirty="0">
                <a:latin typeface="Times New Roman" panose="02020603050405020304" pitchFamily="18" charset="0"/>
                <a:cs typeface="Times New Roman" panose="02020603050405020304" pitchFamily="18" charset="0"/>
              </a:rPr>
              <a:t> </a:t>
            </a:r>
            <a:r>
              <a:rPr lang="en-SG" sz="4000" b="1" dirty="0" err="1">
                <a:latin typeface="Times New Roman" panose="02020603050405020304" pitchFamily="18" charset="0"/>
                <a:cs typeface="Times New Roman" panose="02020603050405020304" pitchFamily="18" charset="0"/>
              </a:rPr>
              <a:t>định</a:t>
            </a:r>
            <a:r>
              <a:rPr lang="en-SG" sz="4000" b="1" dirty="0">
                <a:latin typeface="Times New Roman" panose="02020603050405020304" pitchFamily="18" charset="0"/>
                <a:cs typeface="Times New Roman" panose="02020603050405020304" pitchFamily="18" charset="0"/>
              </a:rPr>
              <a:t> </a:t>
            </a:r>
            <a:r>
              <a:rPr lang="en-SG" sz="4000" b="1" dirty="0" err="1">
                <a:latin typeface="Times New Roman" panose="02020603050405020304" pitchFamily="18" charset="0"/>
                <a:cs typeface="Times New Roman" panose="02020603050405020304" pitchFamily="18" charset="0"/>
              </a:rPr>
              <a:t>và</a:t>
            </a:r>
            <a:r>
              <a:rPr lang="en-SG" sz="4000" b="1" dirty="0">
                <a:latin typeface="Times New Roman" panose="02020603050405020304" pitchFamily="18" charset="0"/>
                <a:cs typeface="Times New Roman" panose="02020603050405020304" pitchFamily="18" charset="0"/>
              </a:rPr>
              <a:t> </a:t>
            </a:r>
            <a:r>
              <a:rPr lang="en-SG" sz="4000" b="1" dirty="0" err="1">
                <a:latin typeface="Times New Roman" panose="02020603050405020304" pitchFamily="18" charset="0"/>
                <a:cs typeface="Times New Roman" panose="02020603050405020304" pitchFamily="18" charset="0"/>
              </a:rPr>
              <a:t>thực</a:t>
            </a:r>
            <a:r>
              <a:rPr lang="en-SG" sz="4000" b="1" dirty="0">
                <a:latin typeface="Times New Roman" panose="02020603050405020304" pitchFamily="18" charset="0"/>
                <a:cs typeface="Times New Roman" panose="02020603050405020304" pitchFamily="18" charset="0"/>
              </a:rPr>
              <a:t> </a:t>
            </a:r>
            <a:r>
              <a:rPr lang="en-SG" sz="4000" b="1" dirty="0" err="1">
                <a:latin typeface="Times New Roman" panose="02020603050405020304" pitchFamily="18" charset="0"/>
                <a:cs typeface="Times New Roman" panose="02020603050405020304" pitchFamily="18" charset="0"/>
              </a:rPr>
              <a:t>hiện</a:t>
            </a:r>
            <a:r>
              <a:rPr lang="en-SG" sz="4000" b="1" dirty="0">
                <a:latin typeface="Times New Roman" panose="02020603050405020304" pitchFamily="18" charset="0"/>
                <a:cs typeface="Times New Roman" panose="02020603050405020304" pitchFamily="18" charset="0"/>
              </a:rPr>
              <a:t> </a:t>
            </a:r>
            <a:r>
              <a:rPr lang="en-SG" sz="4000" b="1" dirty="0" err="1">
                <a:latin typeface="Times New Roman" panose="02020603050405020304" pitchFamily="18" charset="0"/>
                <a:cs typeface="Times New Roman" panose="02020603050405020304" pitchFamily="18" charset="0"/>
              </a:rPr>
              <a:t>sứ</a:t>
            </a:r>
            <a:r>
              <a:rPr lang="en-SG" sz="4000" b="1" dirty="0">
                <a:latin typeface="Times New Roman" panose="02020603050405020304" pitchFamily="18" charset="0"/>
                <a:cs typeface="Times New Roman" panose="02020603050405020304" pitchFamily="18" charset="0"/>
              </a:rPr>
              <a:t> </a:t>
            </a:r>
            <a:r>
              <a:rPr lang="en-SG" sz="4000" b="1" dirty="0" err="1">
                <a:latin typeface="Times New Roman" panose="02020603050405020304" pitchFamily="18" charset="0"/>
                <a:cs typeface="Times New Roman" panose="02020603050405020304" pitchFamily="18" charset="0"/>
              </a:rPr>
              <a:t>mệnh</a:t>
            </a:r>
            <a:r>
              <a:rPr lang="en-SG" sz="4000" b="1" dirty="0">
                <a:latin typeface="Times New Roman" panose="02020603050405020304" pitchFamily="18" charset="0"/>
                <a:cs typeface="Times New Roman" panose="02020603050405020304" pitchFamily="18" charset="0"/>
              </a:rPr>
              <a:t> </a:t>
            </a:r>
            <a:r>
              <a:rPr lang="en-SG" sz="4000" b="1" dirty="0" err="1">
                <a:latin typeface="Times New Roman" panose="02020603050405020304" pitchFamily="18" charset="0"/>
                <a:cs typeface="Times New Roman" panose="02020603050405020304" pitchFamily="18" charset="0"/>
              </a:rPr>
              <a:t>lịch</a:t>
            </a:r>
            <a:r>
              <a:rPr lang="en-SG" sz="4000" b="1" dirty="0">
                <a:latin typeface="Times New Roman" panose="02020603050405020304" pitchFamily="18" charset="0"/>
                <a:cs typeface="Times New Roman" panose="02020603050405020304" pitchFamily="18" charset="0"/>
              </a:rPr>
              <a:t> </a:t>
            </a:r>
            <a:r>
              <a:rPr lang="en-SG" sz="4000" b="1" dirty="0" err="1">
                <a:latin typeface="Times New Roman" panose="02020603050405020304" pitchFamily="18" charset="0"/>
                <a:cs typeface="Times New Roman" panose="02020603050405020304" pitchFamily="18" charset="0"/>
              </a:rPr>
              <a:t>của</a:t>
            </a:r>
            <a:r>
              <a:rPr lang="en-SG" sz="4000" b="1" dirty="0">
                <a:latin typeface="Times New Roman" panose="02020603050405020304" pitchFamily="18" charset="0"/>
                <a:cs typeface="Times New Roman" panose="02020603050405020304" pitchFamily="18" charset="0"/>
              </a:rPr>
              <a:t> </a:t>
            </a:r>
            <a:r>
              <a:rPr lang="en-SG" sz="4000" b="1" dirty="0" err="1">
                <a:latin typeface="Times New Roman" panose="02020603050405020304" pitchFamily="18" charset="0"/>
                <a:cs typeface="Times New Roman" panose="02020603050405020304" pitchFamily="18" charset="0"/>
              </a:rPr>
              <a:t>giai</a:t>
            </a:r>
            <a:r>
              <a:rPr lang="en-SG" sz="4000" b="1" dirty="0">
                <a:latin typeface="Times New Roman" panose="02020603050405020304" pitchFamily="18" charset="0"/>
                <a:cs typeface="Times New Roman" panose="02020603050405020304" pitchFamily="18" charset="0"/>
              </a:rPr>
              <a:t> </a:t>
            </a:r>
            <a:r>
              <a:rPr lang="en-SG" sz="4000" b="1" dirty="0" err="1">
                <a:latin typeface="Times New Roman" panose="02020603050405020304" pitchFamily="18" charset="0"/>
                <a:cs typeface="Times New Roman" panose="02020603050405020304" pitchFamily="18" charset="0"/>
              </a:rPr>
              <a:t>cấp</a:t>
            </a:r>
            <a:r>
              <a:rPr lang="en-SG" sz="4000" b="1" dirty="0">
                <a:latin typeface="Times New Roman" panose="02020603050405020304" pitchFamily="18" charset="0"/>
                <a:cs typeface="Times New Roman" panose="02020603050405020304" pitchFamily="18" charset="0"/>
              </a:rPr>
              <a:t> </a:t>
            </a:r>
            <a:r>
              <a:rPr lang="en-SG" sz="4000" b="1" dirty="0" err="1">
                <a:latin typeface="Times New Roman" panose="02020603050405020304" pitchFamily="18" charset="0"/>
                <a:cs typeface="Times New Roman" panose="02020603050405020304" pitchFamily="18" charset="0"/>
              </a:rPr>
              <a:t>công</a:t>
            </a:r>
            <a:r>
              <a:rPr lang="en-SG" sz="4000" b="1" dirty="0">
                <a:latin typeface="Times New Roman" panose="02020603050405020304" pitchFamily="18" charset="0"/>
                <a:cs typeface="Times New Roman" panose="02020603050405020304" pitchFamily="18" charset="0"/>
              </a:rPr>
              <a:t> </a:t>
            </a:r>
            <a:r>
              <a:rPr lang="en-SG" sz="4000" b="1" dirty="0" err="1">
                <a:latin typeface="Times New Roman" panose="02020603050405020304" pitchFamily="18" charset="0"/>
                <a:cs typeface="Times New Roman" panose="02020603050405020304" pitchFamily="18" charset="0"/>
              </a:rPr>
              <a:t>nhân</a:t>
            </a:r>
            <a:r>
              <a:rPr lang="en-SG" sz="4000" b="1" dirty="0">
                <a:latin typeface="Times New Roman" panose="02020603050405020304" pitchFamily="18" charset="0"/>
                <a:cs typeface="Times New Roman" panose="02020603050405020304" pitchFamily="18" charset="0"/>
              </a:rPr>
              <a: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34398153"/>
              </p:ext>
            </p:extLst>
          </p:nvPr>
        </p:nvGraphicFramePr>
        <p:xfrm>
          <a:off x="182880" y="2390503"/>
          <a:ext cx="11665131" cy="3164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EB749FEB-4A3B-453E-9AB7-63C70BB0C375}" type="slidenum">
              <a:rPr lang="en-SG" smtClean="0"/>
              <a:t>10</a:t>
            </a:fld>
            <a:endParaRPr lang="en-SG"/>
          </a:p>
        </p:txBody>
      </p:sp>
      <p:pic>
        <p:nvPicPr>
          <p:cNvPr id="5" name="Picture 5" descr="logo">
            <a:extLst>
              <a:ext uri="{FF2B5EF4-FFF2-40B4-BE49-F238E27FC236}">
                <a16:creationId xmlns:a16="http://schemas.microsoft.com/office/drawing/2014/main" id="{21C4704F-506F-2DD0-3A41-9C6909797E4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675" y="76200"/>
            <a:ext cx="1122829" cy="110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461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graphicEl>
                                              <a:dgm id="{87230130-04A9-4C72-B379-82612BDC6047}"/>
                                            </p:graphicEl>
                                          </p:spTgt>
                                        </p:tgtEl>
                                        <p:attrNameLst>
                                          <p:attrName>style.visibility</p:attrName>
                                        </p:attrNameLst>
                                      </p:cBhvr>
                                      <p:to>
                                        <p:strVal val="visible"/>
                                      </p:to>
                                    </p:set>
                                    <p:animEffect transition="in" filter="fade">
                                      <p:cBhvr>
                                        <p:cTn id="14" dur="1000"/>
                                        <p:tgtEl>
                                          <p:spTgt spid="4">
                                            <p:graphicEl>
                                              <a:dgm id="{87230130-04A9-4C72-B379-82612BDC6047}"/>
                                            </p:graphicEl>
                                          </p:spTgt>
                                        </p:tgtEl>
                                      </p:cBhvr>
                                    </p:animEffect>
                                    <p:anim calcmode="lin" valueType="num">
                                      <p:cBhvr>
                                        <p:cTn id="15" dur="1000" fill="hold"/>
                                        <p:tgtEl>
                                          <p:spTgt spid="4">
                                            <p:graphicEl>
                                              <a:dgm id="{87230130-04A9-4C72-B379-82612BDC6047}"/>
                                            </p:graphicEl>
                                          </p:spTgt>
                                        </p:tgtEl>
                                        <p:attrNameLst>
                                          <p:attrName>ppt_x</p:attrName>
                                        </p:attrNameLst>
                                      </p:cBhvr>
                                      <p:tavLst>
                                        <p:tav tm="0">
                                          <p:val>
                                            <p:strVal val="#ppt_x"/>
                                          </p:val>
                                        </p:tav>
                                        <p:tav tm="100000">
                                          <p:val>
                                            <p:strVal val="#ppt_x"/>
                                          </p:val>
                                        </p:tav>
                                      </p:tavLst>
                                    </p:anim>
                                    <p:anim calcmode="lin" valueType="num">
                                      <p:cBhvr>
                                        <p:cTn id="16" dur="1000" fill="hold"/>
                                        <p:tgtEl>
                                          <p:spTgt spid="4">
                                            <p:graphicEl>
                                              <a:dgm id="{87230130-04A9-4C72-B379-82612BDC6047}"/>
                                            </p:graphic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
                                            <p:graphicEl>
                                              <a:dgm id="{CE11C499-50CC-4D21-ADF1-A35D8541AB6A}"/>
                                            </p:graphicEl>
                                          </p:spTgt>
                                        </p:tgtEl>
                                        <p:attrNameLst>
                                          <p:attrName>style.visibility</p:attrName>
                                        </p:attrNameLst>
                                      </p:cBhvr>
                                      <p:to>
                                        <p:strVal val="visible"/>
                                      </p:to>
                                    </p:set>
                                    <p:animEffect transition="in" filter="fade">
                                      <p:cBhvr>
                                        <p:cTn id="19" dur="1000"/>
                                        <p:tgtEl>
                                          <p:spTgt spid="4">
                                            <p:graphicEl>
                                              <a:dgm id="{CE11C499-50CC-4D21-ADF1-A35D8541AB6A}"/>
                                            </p:graphicEl>
                                          </p:spTgt>
                                        </p:tgtEl>
                                      </p:cBhvr>
                                    </p:animEffect>
                                    <p:anim calcmode="lin" valueType="num">
                                      <p:cBhvr>
                                        <p:cTn id="20" dur="1000" fill="hold"/>
                                        <p:tgtEl>
                                          <p:spTgt spid="4">
                                            <p:graphicEl>
                                              <a:dgm id="{CE11C499-50CC-4D21-ADF1-A35D8541AB6A}"/>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CE11C499-50CC-4D21-ADF1-A35D8541AB6A}"/>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graphicEl>
                                              <a:dgm id="{095899DB-9288-4BE6-B1F7-1EB3C0EC2E73}"/>
                                            </p:graphicEl>
                                          </p:spTgt>
                                        </p:tgtEl>
                                        <p:attrNameLst>
                                          <p:attrName>style.visibility</p:attrName>
                                        </p:attrNameLst>
                                      </p:cBhvr>
                                      <p:to>
                                        <p:strVal val="visible"/>
                                      </p:to>
                                    </p:set>
                                    <p:animEffect transition="in" filter="fade">
                                      <p:cBhvr>
                                        <p:cTn id="26" dur="1000"/>
                                        <p:tgtEl>
                                          <p:spTgt spid="4">
                                            <p:graphicEl>
                                              <a:dgm id="{095899DB-9288-4BE6-B1F7-1EB3C0EC2E73}"/>
                                            </p:graphicEl>
                                          </p:spTgt>
                                        </p:tgtEl>
                                      </p:cBhvr>
                                    </p:animEffect>
                                    <p:anim calcmode="lin" valueType="num">
                                      <p:cBhvr>
                                        <p:cTn id="27" dur="1000" fill="hold"/>
                                        <p:tgtEl>
                                          <p:spTgt spid="4">
                                            <p:graphicEl>
                                              <a:dgm id="{095899DB-9288-4BE6-B1F7-1EB3C0EC2E73}"/>
                                            </p:graphicEl>
                                          </p:spTgt>
                                        </p:tgtEl>
                                        <p:attrNameLst>
                                          <p:attrName>ppt_x</p:attrName>
                                        </p:attrNameLst>
                                      </p:cBhvr>
                                      <p:tavLst>
                                        <p:tav tm="0">
                                          <p:val>
                                            <p:strVal val="#ppt_x"/>
                                          </p:val>
                                        </p:tav>
                                        <p:tav tm="100000">
                                          <p:val>
                                            <p:strVal val="#ppt_x"/>
                                          </p:val>
                                        </p:tav>
                                      </p:tavLst>
                                    </p:anim>
                                    <p:anim calcmode="lin" valueType="num">
                                      <p:cBhvr>
                                        <p:cTn id="28" dur="1000" fill="hold"/>
                                        <p:tgtEl>
                                          <p:spTgt spid="4">
                                            <p:graphicEl>
                                              <a:dgm id="{095899DB-9288-4BE6-B1F7-1EB3C0EC2E73}"/>
                                            </p:graphic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4">
                                            <p:graphicEl>
                                              <a:dgm id="{56DA0026-0381-40EA-82EA-E35D5363CF58}"/>
                                            </p:graphicEl>
                                          </p:spTgt>
                                        </p:tgtEl>
                                        <p:attrNameLst>
                                          <p:attrName>style.visibility</p:attrName>
                                        </p:attrNameLst>
                                      </p:cBhvr>
                                      <p:to>
                                        <p:strVal val="visible"/>
                                      </p:to>
                                    </p:set>
                                    <p:animEffect transition="in" filter="fade">
                                      <p:cBhvr>
                                        <p:cTn id="31" dur="1000"/>
                                        <p:tgtEl>
                                          <p:spTgt spid="4">
                                            <p:graphicEl>
                                              <a:dgm id="{56DA0026-0381-40EA-82EA-E35D5363CF58}"/>
                                            </p:graphicEl>
                                          </p:spTgt>
                                        </p:tgtEl>
                                      </p:cBhvr>
                                    </p:animEffect>
                                    <p:anim calcmode="lin" valueType="num">
                                      <p:cBhvr>
                                        <p:cTn id="32" dur="1000" fill="hold"/>
                                        <p:tgtEl>
                                          <p:spTgt spid="4">
                                            <p:graphicEl>
                                              <a:dgm id="{56DA0026-0381-40EA-82EA-E35D5363CF58}"/>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56DA0026-0381-40EA-82EA-E35D5363CF58}"/>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0531" y="104504"/>
            <a:ext cx="9823269" cy="640080"/>
          </a:xfrm>
        </p:spPr>
        <p:txBody>
          <a:bodyPr>
            <a:noAutofit/>
          </a:bodyPr>
          <a:lstStyle/>
          <a:p>
            <a:pPr algn="ctr">
              <a:lnSpc>
                <a:spcPct val="150000"/>
              </a:lnSpc>
            </a:pPr>
            <a:br>
              <a:rPr lang="en-SG" sz="2800" i="1" dirty="0">
                <a:latin typeface="Times New Roman" panose="02020603050405020304" pitchFamily="18" charset="0"/>
                <a:cs typeface="Times New Roman" panose="02020603050405020304" pitchFamily="18" charset="0"/>
              </a:rPr>
            </a:br>
            <a:r>
              <a:rPr lang="en-SG" sz="2800" i="1" dirty="0">
                <a:latin typeface="Times New Roman" panose="02020603050405020304" pitchFamily="18" charset="0"/>
                <a:cs typeface="Times New Roman" panose="02020603050405020304" pitchFamily="18" charset="0"/>
              </a:rPr>
              <a:t>a. </a:t>
            </a:r>
            <a:r>
              <a:rPr lang="en-SG" sz="2800" i="1" dirty="0" err="1">
                <a:latin typeface="Times New Roman" panose="02020603050405020304" pitchFamily="18" charset="0"/>
                <a:cs typeface="Times New Roman" panose="02020603050405020304" pitchFamily="18" charset="0"/>
              </a:rPr>
              <a:t>Điều</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kiện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khách</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quan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quy</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định</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sứ</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mệnh</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lịch</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sử</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của</a:t>
            </a:r>
            <a:r>
              <a:rPr lang="en-SG" sz="2800" i="1" dirty="0">
                <a:latin typeface="Times New Roman" panose="02020603050405020304" pitchFamily="18" charset="0"/>
                <a:cs typeface="Times New Roman" panose="02020603050405020304" pitchFamily="18" charset="0"/>
              </a:rPr>
              <a:t> GCCN</a:t>
            </a:r>
            <a:br>
              <a:rPr lang="en-SG" sz="2800" dirty="0">
                <a:latin typeface="Times New Roman" panose="02020603050405020304" pitchFamily="18" charset="0"/>
                <a:cs typeface="Times New Roman" panose="02020603050405020304" pitchFamily="18" charset="0"/>
              </a:rPr>
            </a:br>
            <a:endParaRPr lang="en-SG" sz="28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6000832"/>
              </p:ext>
            </p:extLst>
          </p:nvPr>
        </p:nvGraphicFramePr>
        <p:xfrm>
          <a:off x="-228600" y="888275"/>
          <a:ext cx="11992139" cy="584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EB749FEB-4A3B-453E-9AB7-63C70BB0C375}" type="slidenum">
              <a:rPr lang="en-SG" smtClean="0"/>
              <a:t>11</a:t>
            </a:fld>
            <a:endParaRPr lang="en-SG"/>
          </a:p>
        </p:txBody>
      </p:sp>
    </p:spTree>
    <p:extLst>
      <p:ext uri="{BB962C8B-B14F-4D97-AF65-F5344CB8AC3E}">
        <p14:creationId xmlns:p14="http://schemas.microsoft.com/office/powerpoint/2010/main" val="86799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20627" y="536340"/>
            <a:ext cx="10528661" cy="813499"/>
          </a:xfrm>
        </p:spPr>
        <p:txBody>
          <a:bodyPr>
            <a:normAutofit fontScale="90000"/>
          </a:bodyPr>
          <a:lstStyle/>
          <a:p>
            <a:pPr algn="ctr">
              <a:lnSpc>
                <a:spcPct val="150000"/>
              </a:lnSpc>
            </a:pPr>
            <a:r>
              <a:rPr lang="en-SG" sz="3200" i="1" dirty="0">
                <a:latin typeface="Times New Roman" panose="02020603050405020304" pitchFamily="18" charset="0"/>
                <a:cs typeface="Times New Roman" panose="02020603050405020304" pitchFamily="18" charset="0"/>
              </a:rPr>
              <a:t>b. </a:t>
            </a:r>
            <a:r>
              <a:rPr lang="en-SG" sz="3200" i="1" dirty="0" err="1">
                <a:latin typeface="Times New Roman" panose="02020603050405020304" pitchFamily="18" charset="0"/>
                <a:cs typeface="Times New Roman" panose="02020603050405020304" pitchFamily="18" charset="0"/>
              </a:rPr>
              <a:t>Điều</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kiện</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chủ</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quan</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để</a:t>
            </a:r>
            <a:r>
              <a:rPr lang="en-SG" sz="3200" i="1" dirty="0">
                <a:latin typeface="Times New Roman" panose="02020603050405020304" pitchFamily="18" charset="0"/>
                <a:cs typeface="Times New Roman" panose="02020603050405020304" pitchFamily="18" charset="0"/>
              </a:rPr>
              <a:t> GCCN </a:t>
            </a:r>
            <a:r>
              <a:rPr lang="en-SG" sz="3200" i="1" dirty="0" err="1">
                <a:latin typeface="Times New Roman" panose="02020603050405020304" pitchFamily="18" charset="0"/>
                <a:cs typeface="Times New Roman" panose="02020603050405020304" pitchFamily="18" charset="0"/>
              </a:rPr>
              <a:t>thực</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hiện</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sứ</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mệnh</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lịch</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sử</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của</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mình</a:t>
            </a:r>
            <a:br>
              <a:rPr lang="en-US" sz="3200" dirty="0">
                <a:latin typeface="Times New Roman" panose="02020603050405020304" pitchFamily="18" charset="0"/>
                <a:cs typeface="Times New Roman" panose="02020603050405020304" pitchFamily="18" charset="0"/>
              </a:rPr>
            </a:br>
            <a:endParaRPr lang="en-SG"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9113678"/>
              </p:ext>
            </p:extLst>
          </p:nvPr>
        </p:nvGraphicFramePr>
        <p:xfrm>
          <a:off x="632137" y="1403853"/>
          <a:ext cx="11049000" cy="45116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EB749FEB-4A3B-453E-9AB7-63C70BB0C375}" type="slidenum">
              <a:rPr lang="en-SG" smtClean="0"/>
              <a:t>12</a:t>
            </a:fld>
            <a:endParaRPr lang="en-SG"/>
          </a:p>
        </p:txBody>
      </p:sp>
      <p:pic>
        <p:nvPicPr>
          <p:cNvPr id="5" name="Picture 5" descr="logo">
            <a:extLst>
              <a:ext uri="{FF2B5EF4-FFF2-40B4-BE49-F238E27FC236}">
                <a16:creationId xmlns:a16="http://schemas.microsoft.com/office/drawing/2014/main" id="{6FD56414-2C1F-797C-2B7B-D3A2E7ED69C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675" y="76200"/>
            <a:ext cx="1122829" cy="110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580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6407" y="1332705"/>
            <a:ext cx="10767646" cy="5388769"/>
          </a:xfrm>
        </p:spPr>
        <p:txBody>
          <a:bodyPr>
            <a:normAutofit fontScale="92500" lnSpcReduction="10000"/>
          </a:bodyPr>
          <a:lstStyle/>
          <a:p>
            <a:pPr marL="0" indent="0" algn="ctr">
              <a:lnSpc>
                <a:spcPct val="130000"/>
              </a:lnSpc>
              <a:buNone/>
            </a:pP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Sự</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phát</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triển</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của</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bản</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thân</a:t>
            </a:r>
            <a:r>
              <a:rPr lang="en-SG" sz="3200" i="1" dirty="0">
                <a:latin typeface="Times New Roman" panose="02020603050405020304" pitchFamily="18" charset="0"/>
                <a:cs typeface="Times New Roman" panose="02020603050405020304" pitchFamily="18" charset="0"/>
              </a:rPr>
              <a:t> GCCN </a:t>
            </a:r>
            <a:r>
              <a:rPr lang="en-SG" sz="3200" i="1" dirty="0" err="1">
                <a:latin typeface="Times New Roman" panose="02020603050405020304" pitchFamily="18" charset="0"/>
                <a:cs typeface="Times New Roman" panose="02020603050405020304" pitchFamily="18" charset="0"/>
              </a:rPr>
              <a:t>về</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số</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lượng</a:t>
            </a:r>
            <a:r>
              <a:rPr lang="en-SG" sz="3200" i="1" dirty="0">
                <a:latin typeface="Times New Roman" panose="02020603050405020304" pitchFamily="18" charset="0"/>
                <a:cs typeface="Times New Roman" panose="02020603050405020304" pitchFamily="18" charset="0"/>
              </a:rPr>
              <a:t> và </a:t>
            </a:r>
            <a:r>
              <a:rPr lang="en-SG" sz="3200" i="1" dirty="0" err="1">
                <a:latin typeface="Times New Roman" panose="02020603050405020304" pitchFamily="18" charset="0"/>
                <a:cs typeface="Times New Roman" panose="02020603050405020304" pitchFamily="18" charset="0"/>
              </a:rPr>
              <a:t>chất</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lượng</a:t>
            </a:r>
            <a:r>
              <a:rPr lang="en-SG" sz="3200" i="1" dirty="0">
                <a:latin typeface="Times New Roman" panose="02020603050405020304" pitchFamily="18" charset="0"/>
                <a:cs typeface="Times New Roman" panose="02020603050405020304" pitchFamily="18" charset="0"/>
              </a:rPr>
              <a:t> </a:t>
            </a:r>
          </a:p>
          <a:p>
            <a:pPr marL="0" indent="457200" algn="just">
              <a:lnSpc>
                <a:spcPct val="130000"/>
              </a:lnSpc>
              <a:buNone/>
            </a:pP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Phát</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triển</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về</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quy</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mô</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số</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lượng</a:t>
            </a:r>
            <a:r>
              <a:rPr lang="en-SG" sz="3200" dirty="0">
                <a:latin typeface="Times New Roman" panose="02020603050405020304" pitchFamily="18" charset="0"/>
                <a:cs typeface="Times New Roman" panose="02020603050405020304" pitchFamily="18" charset="0"/>
              </a:rPr>
              <a:t>).</a:t>
            </a:r>
          </a:p>
          <a:p>
            <a:pPr marL="0" indent="457200" algn="just">
              <a:lnSpc>
                <a:spcPct val="130000"/>
              </a:lnSpc>
              <a:buNone/>
            </a:pP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Phát</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triển</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về</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chất</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lượng</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thể</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hiện</a:t>
            </a:r>
            <a:r>
              <a:rPr lang="en-SG" sz="3200" dirty="0">
                <a:latin typeface="Times New Roman" panose="02020603050405020304" pitchFamily="18" charset="0"/>
                <a:cs typeface="Times New Roman" panose="02020603050405020304" pitchFamily="18" charset="0"/>
              </a:rPr>
              <a:t> ở: </a:t>
            </a:r>
            <a:r>
              <a:rPr lang="en-SG" sz="3200" dirty="0" err="1">
                <a:latin typeface="Times New Roman" panose="02020603050405020304" pitchFamily="18" charset="0"/>
                <a:cs typeface="Times New Roman" panose="02020603050405020304" pitchFamily="18" charset="0"/>
              </a:rPr>
              <a:t>trình</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độ</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trưởng</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thành</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về</a:t>
            </a:r>
            <a:r>
              <a:rPr lang="en-SG" sz="3200" dirty="0">
                <a:latin typeface="Times New Roman" panose="02020603050405020304" pitchFamily="18" charset="0"/>
                <a:cs typeface="Times New Roman" panose="02020603050405020304" pitchFamily="18" charset="0"/>
              </a:rPr>
              <a:t> ý </a:t>
            </a:r>
            <a:r>
              <a:rPr lang="en-SG" sz="3200" dirty="0" err="1">
                <a:latin typeface="Times New Roman" panose="02020603050405020304" pitchFamily="18" charset="0"/>
                <a:cs typeface="Times New Roman" panose="02020603050405020304" pitchFamily="18" charset="0"/>
              </a:rPr>
              <a:t>thức</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chính</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trị</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năng</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lực</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và</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trình</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độ</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làm</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chủ</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về</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khoa</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học</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công</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nghệ</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trình</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độ</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học</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vấn</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tay</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nghề</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chuyên</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môn</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nghiệp</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vụ</a:t>
            </a:r>
            <a:r>
              <a:rPr lang="en-SG" sz="3200" dirty="0">
                <a:latin typeface="Times New Roman" panose="02020603050405020304" pitchFamily="18" charset="0"/>
                <a:cs typeface="Times New Roman" panose="02020603050405020304" pitchFamily="18" charset="0"/>
              </a:rPr>
              <a:t>.</a:t>
            </a:r>
          </a:p>
          <a:p>
            <a:pPr marL="0" indent="457200" algn="just">
              <a:lnSpc>
                <a:spcPct val="130000"/>
              </a:lnSpc>
              <a:buNone/>
            </a:pP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Để</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phát</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triển</a:t>
            </a:r>
            <a:r>
              <a:rPr lang="en-SG" sz="3200" dirty="0">
                <a:latin typeface="Times New Roman" panose="02020603050405020304" pitchFamily="18" charset="0"/>
                <a:cs typeface="Times New Roman" panose="02020603050405020304" pitchFamily="18" charset="0"/>
              </a:rPr>
              <a:t> GCCN </a:t>
            </a:r>
            <a:r>
              <a:rPr lang="en-SG" sz="3200" dirty="0" err="1">
                <a:latin typeface="Times New Roman" panose="02020603050405020304" pitchFamily="18" charset="0"/>
                <a:cs typeface="Times New Roman" panose="02020603050405020304" pitchFamily="18" charset="0"/>
              </a:rPr>
              <a:t>về</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số</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lượng</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và</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chất</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lượng</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phải</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đặc</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biệt</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chú</a:t>
            </a:r>
            <a:r>
              <a:rPr lang="en-SG" sz="3200" dirty="0">
                <a:latin typeface="Times New Roman" panose="02020603050405020304" pitchFamily="18" charset="0"/>
                <a:cs typeface="Times New Roman" panose="02020603050405020304" pitchFamily="18" charset="0"/>
              </a:rPr>
              <a:t> ý </a:t>
            </a:r>
            <a:r>
              <a:rPr lang="en-SG" sz="3200" dirty="0" err="1">
                <a:latin typeface="Times New Roman" panose="02020603050405020304" pitchFamily="18" charset="0"/>
                <a:cs typeface="Times New Roman" panose="02020603050405020304" pitchFamily="18" charset="0"/>
              </a:rPr>
              <a:t>đến</a:t>
            </a:r>
            <a:r>
              <a:rPr lang="en-SG" sz="3200" dirty="0">
                <a:latin typeface="Times New Roman" panose="02020603050405020304" pitchFamily="18" charset="0"/>
                <a:cs typeface="Times New Roman" panose="02020603050405020304" pitchFamily="18" charset="0"/>
              </a:rPr>
              <a:t> 2 </a:t>
            </a:r>
            <a:r>
              <a:rPr lang="en-SG" sz="3200" dirty="0" err="1">
                <a:latin typeface="Times New Roman" panose="02020603050405020304" pitchFamily="18" charset="0"/>
                <a:cs typeface="Times New Roman" panose="02020603050405020304" pitchFamily="18" charset="0"/>
              </a:rPr>
              <a:t>biện</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pháp</a:t>
            </a:r>
            <a:r>
              <a:rPr lang="en-SG" sz="3200" dirty="0">
                <a:latin typeface="Times New Roman" panose="02020603050405020304" pitchFamily="18" charset="0"/>
                <a:cs typeface="Times New Roman" panose="02020603050405020304" pitchFamily="18" charset="0"/>
              </a:rPr>
              <a:t> cơ </a:t>
            </a:r>
            <a:r>
              <a:rPr lang="en-SG" sz="3200" dirty="0" err="1">
                <a:latin typeface="Times New Roman" panose="02020603050405020304" pitchFamily="18" charset="0"/>
                <a:cs typeface="Times New Roman" panose="02020603050405020304" pitchFamily="18" charset="0"/>
              </a:rPr>
              <a:t>bản</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phát</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triển</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công</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nghiệp</a:t>
            </a:r>
            <a:r>
              <a:rPr lang="en-SG" sz="3200" dirty="0">
                <a:latin typeface="Times New Roman" panose="02020603050405020304" pitchFamily="18" charset="0"/>
                <a:cs typeface="Times New Roman" panose="02020603050405020304" pitchFamily="18" charset="0"/>
              </a:rPr>
              <a:t> - “</a:t>
            </a:r>
            <a:r>
              <a:rPr lang="en-SG" sz="3200" dirty="0" err="1">
                <a:latin typeface="Times New Roman" panose="02020603050405020304" pitchFamily="18" charset="0"/>
                <a:cs typeface="Times New Roman" panose="02020603050405020304" pitchFamily="18" charset="0"/>
              </a:rPr>
              <a:t>tiền</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đề</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thực</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tiễn</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tuyệt</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đối</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cần</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thiết</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xây</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dựng</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Đảng</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Cộng</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sản</a:t>
            </a:r>
            <a:r>
              <a:rPr lang="en-SG" sz="3200" dirty="0">
                <a:latin typeface="Times New Roman" panose="02020603050405020304" pitchFamily="18" charset="0"/>
                <a:cs typeface="Times New Roman" panose="02020603050405020304" pitchFamily="18" charset="0"/>
              </a:rPr>
              <a:t> - </a:t>
            </a:r>
            <a:r>
              <a:rPr lang="en-SG" sz="3200" dirty="0" err="1">
                <a:latin typeface="Times New Roman" panose="02020603050405020304" pitchFamily="18" charset="0"/>
                <a:cs typeface="Times New Roman" panose="02020603050405020304" pitchFamily="18" charset="0"/>
              </a:rPr>
              <a:t>hạt</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nhân</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chính</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trị</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của</a:t>
            </a:r>
            <a:r>
              <a:rPr lang="en-SG" sz="3200" dirty="0">
                <a:latin typeface="Times New Roman" panose="02020603050405020304" pitchFamily="18" charset="0"/>
                <a:cs typeface="Times New Roman" panose="02020603050405020304" pitchFamily="18" charset="0"/>
              </a:rPr>
              <a:t> GCCN</a:t>
            </a:r>
          </a:p>
        </p:txBody>
      </p:sp>
      <p:sp>
        <p:nvSpPr>
          <p:cNvPr id="5" name="Title 1"/>
          <p:cNvSpPr txBox="1">
            <a:spLocks/>
          </p:cNvSpPr>
          <p:nvPr/>
        </p:nvSpPr>
        <p:spPr>
          <a:xfrm>
            <a:off x="1143000" y="6699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SG">
                <a:latin typeface="Times New Roman" panose="02020603050405020304" pitchFamily="18" charset="0"/>
                <a:cs typeface="Times New Roman" panose="02020603050405020304" pitchFamily="18" charset="0"/>
              </a:rPr>
            </a:br>
            <a:endParaRPr lang="en-SG" dirty="0"/>
          </a:p>
        </p:txBody>
      </p:sp>
      <p:sp>
        <p:nvSpPr>
          <p:cNvPr id="6" name="Slide Number Placeholder 5"/>
          <p:cNvSpPr>
            <a:spLocks noGrp="1"/>
          </p:cNvSpPr>
          <p:nvPr>
            <p:ph type="sldNum" sz="quarter" idx="12"/>
          </p:nvPr>
        </p:nvSpPr>
        <p:spPr/>
        <p:txBody>
          <a:bodyPr/>
          <a:lstStyle/>
          <a:p>
            <a:fld id="{EB749FEB-4A3B-453E-9AB7-63C70BB0C375}" type="slidenum">
              <a:rPr lang="en-SG" smtClean="0"/>
              <a:t>13</a:t>
            </a:fld>
            <a:endParaRPr lang="en-SG"/>
          </a:p>
        </p:txBody>
      </p:sp>
      <p:sp>
        <p:nvSpPr>
          <p:cNvPr id="8" name="Title 1"/>
          <p:cNvSpPr>
            <a:spLocks noGrp="1"/>
          </p:cNvSpPr>
          <p:nvPr>
            <p:ph type="title"/>
          </p:nvPr>
        </p:nvSpPr>
        <p:spPr>
          <a:xfrm>
            <a:off x="975392" y="407562"/>
            <a:ext cx="10528661" cy="813499"/>
          </a:xfrm>
        </p:spPr>
        <p:txBody>
          <a:bodyPr>
            <a:normAutofit fontScale="90000"/>
          </a:bodyPr>
          <a:lstStyle/>
          <a:p>
            <a:pPr algn="ctr">
              <a:lnSpc>
                <a:spcPct val="150000"/>
              </a:lnSpc>
            </a:pPr>
            <a:br>
              <a:rPr lang="en-SG" sz="3200" i="1" dirty="0">
                <a:latin typeface="Times New Roman" panose="02020603050405020304" pitchFamily="18" charset="0"/>
                <a:cs typeface="Times New Roman" panose="02020603050405020304" pitchFamily="18" charset="0"/>
              </a:rPr>
            </a:br>
            <a:r>
              <a:rPr lang="en-SG" sz="3200" i="1" dirty="0">
                <a:latin typeface="Times New Roman" panose="02020603050405020304" pitchFamily="18" charset="0"/>
                <a:cs typeface="Times New Roman" panose="02020603050405020304" pitchFamily="18" charset="0"/>
              </a:rPr>
              <a:t>b. </a:t>
            </a:r>
            <a:r>
              <a:rPr lang="en-SG" sz="3200" i="1" dirty="0" err="1">
                <a:latin typeface="Times New Roman" panose="02020603050405020304" pitchFamily="18" charset="0"/>
                <a:cs typeface="Times New Roman" panose="02020603050405020304" pitchFamily="18" charset="0"/>
              </a:rPr>
              <a:t>Điều</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kiện</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chủ</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quan</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để</a:t>
            </a:r>
            <a:r>
              <a:rPr lang="en-SG" sz="3200" i="1" dirty="0">
                <a:latin typeface="Times New Roman" panose="02020603050405020304" pitchFamily="18" charset="0"/>
                <a:cs typeface="Times New Roman" panose="02020603050405020304" pitchFamily="18" charset="0"/>
              </a:rPr>
              <a:t> GCCN </a:t>
            </a:r>
            <a:r>
              <a:rPr lang="en-SG" sz="3200" i="1" dirty="0" err="1">
                <a:latin typeface="Times New Roman" panose="02020603050405020304" pitchFamily="18" charset="0"/>
                <a:cs typeface="Times New Roman" panose="02020603050405020304" pitchFamily="18" charset="0"/>
              </a:rPr>
              <a:t>thực</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hiện</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sứ</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mệnh</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lịch</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sử</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của</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mình</a:t>
            </a:r>
            <a:br>
              <a:rPr lang="en-US" sz="3200" dirty="0">
                <a:latin typeface="Times New Roman" panose="02020603050405020304" pitchFamily="18" charset="0"/>
                <a:cs typeface="Times New Roman" panose="02020603050405020304" pitchFamily="18" charset="0"/>
              </a:rPr>
            </a:br>
            <a:endParaRPr lang="en-SG" sz="3200" dirty="0"/>
          </a:p>
        </p:txBody>
      </p:sp>
      <p:pic>
        <p:nvPicPr>
          <p:cNvPr id="7" name="Picture 5" descr="logo">
            <a:extLst>
              <a:ext uri="{FF2B5EF4-FFF2-40B4-BE49-F238E27FC236}">
                <a16:creationId xmlns:a16="http://schemas.microsoft.com/office/drawing/2014/main" id="{ED6B22DC-E66F-4BEA-DD53-4ED459C981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76200"/>
            <a:ext cx="1122829" cy="110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324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07" y="1343278"/>
            <a:ext cx="10632518" cy="5283886"/>
          </a:xfrm>
        </p:spPr>
        <p:txBody>
          <a:bodyPr>
            <a:normAutofit/>
          </a:bodyPr>
          <a:lstStyle/>
          <a:p>
            <a:pPr marL="0" indent="0">
              <a:lnSpc>
                <a:spcPct val="120000"/>
              </a:lnSpc>
              <a:spcBef>
                <a:spcPts val="0"/>
              </a:spcBef>
              <a:buNone/>
            </a:pP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Đảng</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Cộng</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sản</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là</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nhân</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tố</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chủ</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quan</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quan</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trọng</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nhất</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để</a:t>
            </a:r>
            <a:r>
              <a:rPr lang="en-SG" sz="2600" i="1" dirty="0">
                <a:latin typeface="Times New Roman" panose="02020603050405020304" pitchFamily="18" charset="0"/>
                <a:cs typeface="Times New Roman" panose="02020603050405020304" pitchFamily="18" charset="0"/>
              </a:rPr>
              <a:t> GCCN </a:t>
            </a:r>
            <a:r>
              <a:rPr lang="en-SG" sz="2600" i="1" dirty="0" err="1">
                <a:latin typeface="Times New Roman" panose="02020603050405020304" pitchFamily="18" charset="0"/>
                <a:cs typeface="Times New Roman" panose="02020603050405020304" pitchFamily="18" charset="0"/>
              </a:rPr>
              <a:t>thực</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hiện</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thắng</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lợi</a:t>
            </a:r>
            <a:r>
              <a:rPr lang="en-SG" sz="2600" i="1" dirty="0">
                <a:latin typeface="Times New Roman" panose="02020603050405020304" pitchFamily="18" charset="0"/>
                <a:cs typeface="Times New Roman" panose="02020603050405020304" pitchFamily="18" charset="0"/>
              </a:rPr>
              <a:t> SMLS </a:t>
            </a:r>
            <a:r>
              <a:rPr lang="en-SG" sz="2600" i="1" dirty="0" err="1">
                <a:latin typeface="Times New Roman" panose="02020603050405020304" pitchFamily="18" charset="0"/>
                <a:cs typeface="Times New Roman" panose="02020603050405020304" pitchFamily="18" charset="0"/>
              </a:rPr>
              <a:t>của</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mình</a:t>
            </a:r>
            <a:endParaRPr lang="en-SG" sz="2600" i="1"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Sự</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ra</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đời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của</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Đảng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là</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dấu</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hiệu</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trưởng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thành</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vượt</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bậc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của</a:t>
            </a:r>
            <a:r>
              <a:rPr lang="en-SG" sz="2600" dirty="0">
                <a:latin typeface="Times New Roman" panose="02020603050405020304" pitchFamily="18" charset="0"/>
                <a:cs typeface="Times New Roman" panose="02020603050405020304" pitchFamily="18" charset="0"/>
              </a:rPr>
              <a:t> GCCN </a:t>
            </a:r>
            <a:r>
              <a:rPr lang="en-SG" sz="2600" dirty="0" err="1">
                <a:latin typeface="Times New Roman" panose="02020603050405020304" pitchFamily="18" charset="0"/>
                <a:cs typeface="Times New Roman" panose="02020603050405020304" pitchFamily="18" charset="0"/>
              </a:rPr>
              <a:t>với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tư</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cách</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là</a:t>
            </a:r>
            <a:r>
              <a:rPr lang="en-SG" sz="2600" dirty="0">
                <a:latin typeface="Times New Roman" panose="02020603050405020304" pitchFamily="18" charset="0"/>
                <a:cs typeface="Times New Roman" panose="02020603050405020304" pitchFamily="18" charset="0"/>
              </a:rPr>
              <a:t> GC </a:t>
            </a:r>
            <a:r>
              <a:rPr lang="en-SG" sz="2600" dirty="0" err="1">
                <a:latin typeface="Times New Roman" panose="02020603050405020304" pitchFamily="18" charset="0"/>
                <a:cs typeface="Times New Roman" panose="02020603050405020304" pitchFamily="18" charset="0"/>
              </a:rPr>
              <a:t>cách</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mạng</a:t>
            </a:r>
            <a:r>
              <a:rPr lang="en-SG" sz="260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Quy</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luật</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ra</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đời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của</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Đảng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Cộng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sản</a:t>
            </a:r>
            <a:r>
              <a:rPr lang="en-SG" sz="2600" dirty="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Theo </a:t>
            </a:r>
            <a:r>
              <a:rPr lang="en-US" altLang="en-US" sz="2600" dirty="0" err="1">
                <a:latin typeface="Times New Roman" panose="02020603050405020304" pitchFamily="18" charset="0"/>
                <a:cs typeface="Times New Roman" panose="02020603050405020304" pitchFamily="18" charset="0"/>
              </a:rPr>
              <a:t>Lênin</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Đảng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Cộng</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sản</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ra</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đời</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trên</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cơ</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sở</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kết</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hợp</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giữa</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hai</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yếu</a:t>
            </a: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tố</a:t>
            </a:r>
            <a:r>
              <a:rPr lang="en-US" altLang="en-US" sz="2600" dirty="0">
                <a:latin typeface="Times New Roman" panose="02020603050405020304" pitchFamily="18" charset="0"/>
                <a:cs typeface="Times New Roman" panose="02020603050405020304" pitchFamily="18" charset="0"/>
              </a:rPr>
              <a:t>: </a:t>
            </a:r>
            <a:r>
              <a:rPr lang="en-US" altLang="en-US" sz="2600" b="1" dirty="0" err="1">
                <a:solidFill>
                  <a:srgbClr val="0070C0"/>
                </a:solidFill>
                <a:latin typeface="Times New Roman" panose="02020603050405020304" pitchFamily="18" charset="0"/>
                <a:cs typeface="Times New Roman" panose="02020603050405020304" pitchFamily="18" charset="0"/>
              </a:rPr>
              <a:t>Chủ</a:t>
            </a:r>
            <a:r>
              <a:rPr lang="en-US" altLang="en-US" sz="2600" b="1" dirty="0">
                <a:solidFill>
                  <a:srgbClr val="0070C0"/>
                </a:solidFill>
                <a:latin typeface="Times New Roman" panose="02020603050405020304" pitchFamily="18" charset="0"/>
                <a:cs typeface="Times New Roman" panose="02020603050405020304" pitchFamily="18" charset="0"/>
              </a:rPr>
              <a:t> </a:t>
            </a:r>
            <a:r>
              <a:rPr lang="en-US" altLang="en-US" sz="2600" b="1" dirty="0" err="1">
                <a:solidFill>
                  <a:srgbClr val="0070C0"/>
                </a:solidFill>
                <a:latin typeface="Times New Roman" panose="02020603050405020304" pitchFamily="18" charset="0"/>
                <a:cs typeface="Times New Roman" panose="02020603050405020304" pitchFamily="18" charset="0"/>
              </a:rPr>
              <a:t>nghĩa</a:t>
            </a:r>
            <a:r>
              <a:rPr lang="en-US" altLang="en-US" sz="2600" b="1" dirty="0">
                <a:solidFill>
                  <a:srgbClr val="0070C0"/>
                </a:solidFill>
                <a:latin typeface="Times New Roman" panose="02020603050405020304" pitchFamily="18" charset="0"/>
                <a:cs typeface="Times New Roman" panose="02020603050405020304" pitchFamily="18" charset="0"/>
              </a:rPr>
              <a:t> </a:t>
            </a:r>
            <a:r>
              <a:rPr lang="en-US" altLang="en-US" sz="2600" b="1" dirty="0" err="1">
                <a:solidFill>
                  <a:srgbClr val="0070C0"/>
                </a:solidFill>
                <a:latin typeface="Times New Roman" panose="02020603050405020304" pitchFamily="18" charset="0"/>
                <a:cs typeface="Times New Roman" panose="02020603050405020304" pitchFamily="18" charset="0"/>
              </a:rPr>
              <a:t>Mác</a:t>
            </a:r>
            <a:r>
              <a:rPr lang="en-US" altLang="en-US" sz="2600" b="1" dirty="0">
                <a:solidFill>
                  <a:srgbClr val="0070C0"/>
                </a:solidFill>
                <a:latin typeface="Times New Roman" panose="02020603050405020304" pitchFamily="18" charset="0"/>
                <a:cs typeface="Times New Roman" panose="02020603050405020304" pitchFamily="18" charset="0"/>
              </a:rPr>
              <a:t> + </a:t>
            </a:r>
            <a:r>
              <a:rPr lang="en-US" altLang="en-US" sz="2600" b="1" dirty="0" err="1">
                <a:solidFill>
                  <a:srgbClr val="0070C0"/>
                </a:solidFill>
                <a:latin typeface="Times New Roman" panose="02020603050405020304" pitchFamily="18" charset="0"/>
                <a:cs typeface="Times New Roman" panose="02020603050405020304" pitchFamily="18" charset="0"/>
              </a:rPr>
              <a:t>phong</a:t>
            </a:r>
            <a:r>
              <a:rPr lang="en-US" altLang="en-US" sz="2600" b="1" dirty="0">
                <a:solidFill>
                  <a:srgbClr val="0070C0"/>
                </a:solidFill>
                <a:latin typeface="Times New Roman" panose="02020603050405020304" pitchFamily="18" charset="0"/>
                <a:cs typeface="Times New Roman" panose="02020603050405020304" pitchFamily="18" charset="0"/>
              </a:rPr>
              <a:t> </a:t>
            </a:r>
            <a:r>
              <a:rPr lang="en-US" altLang="en-US" sz="2600" b="1" dirty="0" err="1">
                <a:solidFill>
                  <a:srgbClr val="0070C0"/>
                </a:solidFill>
                <a:latin typeface="Times New Roman" panose="02020603050405020304" pitchFamily="18" charset="0"/>
                <a:cs typeface="Times New Roman" panose="02020603050405020304" pitchFamily="18" charset="0"/>
              </a:rPr>
              <a:t>trào</a:t>
            </a:r>
            <a:r>
              <a:rPr lang="en-US" altLang="en-US" sz="2600" b="1" dirty="0">
                <a:solidFill>
                  <a:srgbClr val="0070C0"/>
                </a:solidFill>
                <a:latin typeface="Times New Roman" panose="02020603050405020304" pitchFamily="18" charset="0"/>
                <a:cs typeface="Times New Roman" panose="02020603050405020304" pitchFamily="18" charset="0"/>
              </a:rPr>
              <a:t> </a:t>
            </a:r>
            <a:r>
              <a:rPr lang="en-US" altLang="en-US" sz="2600" b="1" dirty="0" err="1">
                <a:solidFill>
                  <a:srgbClr val="0070C0"/>
                </a:solidFill>
                <a:latin typeface="Times New Roman" panose="02020603050405020304" pitchFamily="18" charset="0"/>
                <a:cs typeface="Times New Roman" panose="02020603050405020304" pitchFamily="18" charset="0"/>
              </a:rPr>
              <a:t>công</a:t>
            </a:r>
            <a:r>
              <a:rPr lang="en-US" altLang="en-US" sz="2600" b="1" dirty="0">
                <a:solidFill>
                  <a:srgbClr val="0070C0"/>
                </a:solidFill>
                <a:latin typeface="Times New Roman" panose="02020603050405020304" pitchFamily="18" charset="0"/>
                <a:cs typeface="Times New Roman" panose="02020603050405020304" pitchFamily="18" charset="0"/>
              </a:rPr>
              <a:t> </a:t>
            </a:r>
            <a:r>
              <a:rPr lang="en-US" altLang="en-US" sz="2600" b="1" dirty="0" err="1">
                <a:solidFill>
                  <a:srgbClr val="0070C0"/>
                </a:solidFill>
                <a:latin typeface="Times New Roman" panose="02020603050405020304" pitchFamily="18" charset="0"/>
                <a:cs typeface="Times New Roman" panose="02020603050405020304" pitchFamily="18" charset="0"/>
              </a:rPr>
              <a:t>nhân</a:t>
            </a:r>
            <a:endParaRPr lang="en-SG" sz="2600" b="1" dirty="0">
              <a:solidFill>
                <a:srgbClr val="0070C0"/>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7851" y="4436475"/>
            <a:ext cx="3369427" cy="2159071"/>
          </a:xfrm>
          <a:prstGeom prst="rect">
            <a:avLst/>
          </a:prstGeom>
        </p:spPr>
      </p:pic>
      <p:sp>
        <p:nvSpPr>
          <p:cNvPr id="5" name="Slide Number Placeholder 4"/>
          <p:cNvSpPr>
            <a:spLocks noGrp="1"/>
          </p:cNvSpPr>
          <p:nvPr>
            <p:ph type="sldNum" sz="quarter" idx="12"/>
          </p:nvPr>
        </p:nvSpPr>
        <p:spPr/>
        <p:txBody>
          <a:bodyPr/>
          <a:lstStyle/>
          <a:p>
            <a:fld id="{EB749FEB-4A3B-453E-9AB7-63C70BB0C375}" type="slidenum">
              <a:rPr lang="en-SG" smtClean="0"/>
              <a:t>14</a:t>
            </a:fld>
            <a:endParaRPr lang="en-SG"/>
          </a:p>
        </p:txBody>
      </p:sp>
      <p:sp>
        <p:nvSpPr>
          <p:cNvPr id="11" name="Title 1"/>
          <p:cNvSpPr>
            <a:spLocks noGrp="1"/>
          </p:cNvSpPr>
          <p:nvPr>
            <p:ph type="title"/>
          </p:nvPr>
        </p:nvSpPr>
        <p:spPr>
          <a:xfrm>
            <a:off x="1577510" y="396299"/>
            <a:ext cx="10528661" cy="813499"/>
          </a:xfrm>
        </p:spPr>
        <p:txBody>
          <a:bodyPr>
            <a:normAutofit fontScale="90000"/>
          </a:bodyPr>
          <a:lstStyle/>
          <a:p>
            <a:pPr algn="ctr">
              <a:lnSpc>
                <a:spcPct val="150000"/>
              </a:lnSpc>
            </a:pPr>
            <a:br>
              <a:rPr lang="en-SG" sz="3200" i="1" dirty="0">
                <a:latin typeface="Times New Roman" panose="02020603050405020304" pitchFamily="18" charset="0"/>
                <a:cs typeface="Times New Roman" panose="02020603050405020304" pitchFamily="18" charset="0"/>
              </a:rPr>
            </a:br>
            <a:r>
              <a:rPr lang="en-SG" sz="3200" i="1" dirty="0">
                <a:latin typeface="Times New Roman" panose="02020603050405020304" pitchFamily="18" charset="0"/>
                <a:cs typeface="Times New Roman" panose="02020603050405020304" pitchFamily="18" charset="0"/>
              </a:rPr>
              <a:t>b. </a:t>
            </a:r>
            <a:r>
              <a:rPr lang="en-SG" sz="3200" i="1" dirty="0" err="1">
                <a:latin typeface="Times New Roman" panose="02020603050405020304" pitchFamily="18" charset="0"/>
                <a:cs typeface="Times New Roman" panose="02020603050405020304" pitchFamily="18" charset="0"/>
              </a:rPr>
              <a:t>Điều</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kiện</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chủ</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quan</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để</a:t>
            </a:r>
            <a:r>
              <a:rPr lang="en-SG" sz="3200" i="1" dirty="0">
                <a:latin typeface="Times New Roman" panose="02020603050405020304" pitchFamily="18" charset="0"/>
                <a:cs typeface="Times New Roman" panose="02020603050405020304" pitchFamily="18" charset="0"/>
              </a:rPr>
              <a:t> GCCN </a:t>
            </a:r>
            <a:r>
              <a:rPr lang="en-SG" sz="3200" i="1" dirty="0" err="1">
                <a:latin typeface="Times New Roman" panose="02020603050405020304" pitchFamily="18" charset="0"/>
                <a:cs typeface="Times New Roman" panose="02020603050405020304" pitchFamily="18" charset="0"/>
              </a:rPr>
              <a:t>thực</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hiện</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sứ</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mệnh</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lịch</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sử</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của</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mình</a:t>
            </a:r>
            <a:br>
              <a:rPr lang="en-US" sz="3200" dirty="0">
                <a:latin typeface="Times New Roman" panose="02020603050405020304" pitchFamily="18" charset="0"/>
                <a:cs typeface="Times New Roman" panose="02020603050405020304" pitchFamily="18" charset="0"/>
              </a:rPr>
            </a:br>
            <a:endParaRPr lang="en-SG" sz="3200" dirty="0"/>
          </a:p>
        </p:txBody>
      </p:sp>
      <p:grpSp>
        <p:nvGrpSpPr>
          <p:cNvPr id="12" name="Group 11">
            <a:extLst>
              <a:ext uri="{FF2B5EF4-FFF2-40B4-BE49-F238E27FC236}">
                <a16:creationId xmlns:a16="http://schemas.microsoft.com/office/drawing/2014/main" id="{5495F3B8-8644-36E5-479D-ABC2C32BD226}"/>
              </a:ext>
            </a:extLst>
          </p:cNvPr>
          <p:cNvGrpSpPr/>
          <p:nvPr/>
        </p:nvGrpSpPr>
        <p:grpSpPr>
          <a:xfrm>
            <a:off x="1433431" y="4704278"/>
            <a:ext cx="3991403" cy="1970041"/>
            <a:chOff x="1955938" y="4041482"/>
            <a:chExt cx="5114678" cy="2682875"/>
          </a:xfrm>
        </p:grpSpPr>
        <p:pic>
          <p:nvPicPr>
            <p:cNvPr id="13" name="Picture 4" descr="MAC - ANGHEN TOAN TAP.jpg">
              <a:extLst>
                <a:ext uri="{FF2B5EF4-FFF2-40B4-BE49-F238E27FC236}">
                  <a16:creationId xmlns:a16="http://schemas.microsoft.com/office/drawing/2014/main" id="{9877F321-FA56-0AD3-47F9-08CA62DED0E4}"/>
                </a:ext>
              </a:extLst>
            </p:cNvPr>
            <p:cNvPicPr>
              <a:picLocks noChangeAspect="1"/>
            </p:cNvPicPr>
            <p:nvPr/>
          </p:nvPicPr>
          <p:blipFill>
            <a:blip r:embed="rId3"/>
            <a:srcRect/>
            <a:stretch>
              <a:fillRect/>
            </a:stretch>
          </p:blipFill>
          <p:spPr bwMode="auto">
            <a:xfrm rot="20790437">
              <a:off x="3855720" y="4041482"/>
              <a:ext cx="1879600" cy="2438400"/>
            </a:xfrm>
            <a:prstGeom prst="rect">
              <a:avLst/>
            </a:prstGeom>
            <a:ln>
              <a:noFill/>
            </a:ln>
            <a:effectLst>
              <a:outerShdw blurRad="292100" dist="139700" dir="2700000" algn="tl" rotWithShape="0">
                <a:srgbClr val="333333">
                  <a:alpha val="65000"/>
                </a:srgbClr>
              </a:outerShdw>
            </a:effectLst>
          </p:spPr>
        </p:pic>
        <p:sp>
          <p:nvSpPr>
            <p:cNvPr id="14" name="Text Box 9">
              <a:extLst>
                <a:ext uri="{FF2B5EF4-FFF2-40B4-BE49-F238E27FC236}">
                  <a16:creationId xmlns:a16="http://schemas.microsoft.com/office/drawing/2014/main" id="{E1DC44CD-9C48-CFBC-C542-80D61F0109F2}"/>
                </a:ext>
              </a:extLst>
            </p:cNvPr>
            <p:cNvSpPr txBox="1">
              <a:spLocks noChangeArrowheads="1"/>
            </p:cNvSpPr>
            <p:nvPr/>
          </p:nvSpPr>
          <p:spPr bwMode="auto">
            <a:xfrm>
              <a:off x="6345129" y="4773816"/>
              <a:ext cx="7254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4400" b="1" dirty="0">
                  <a:solidFill>
                    <a:srgbClr val="0000CC"/>
                  </a:solidFill>
                </a:rPr>
                <a:t>+</a:t>
              </a:r>
            </a:p>
          </p:txBody>
        </p:sp>
        <p:pic>
          <p:nvPicPr>
            <p:cNvPr id="15" name="Picture 6" descr="LENIN TOAN TAP.jpg">
              <a:extLst>
                <a:ext uri="{FF2B5EF4-FFF2-40B4-BE49-F238E27FC236}">
                  <a16:creationId xmlns:a16="http://schemas.microsoft.com/office/drawing/2014/main" id="{32FBE999-46DA-6B6B-E977-1A5C76DE1B6A}"/>
                </a:ext>
              </a:extLst>
            </p:cNvPr>
            <p:cNvPicPr>
              <a:picLocks noChangeAspect="1"/>
            </p:cNvPicPr>
            <p:nvPr/>
          </p:nvPicPr>
          <p:blipFill>
            <a:blip r:embed="rId4"/>
            <a:srcRect/>
            <a:stretch>
              <a:fillRect/>
            </a:stretch>
          </p:blipFill>
          <p:spPr bwMode="auto">
            <a:xfrm>
              <a:off x="1955938" y="4362157"/>
              <a:ext cx="1895803" cy="2362200"/>
            </a:xfrm>
            <a:prstGeom prst="rect">
              <a:avLst/>
            </a:prstGeom>
            <a:ln>
              <a:noFill/>
            </a:ln>
            <a:effectLst>
              <a:outerShdw blurRad="292100" dist="139700" dir="2700000" algn="tl" rotWithShape="0">
                <a:srgbClr val="333333">
                  <a:alpha val="65000"/>
                </a:srgbClr>
              </a:outerShdw>
            </a:effectLst>
          </p:spPr>
        </p:pic>
      </p:grpSp>
      <p:pic>
        <p:nvPicPr>
          <p:cNvPr id="16" name="Picture 15">
            <a:extLst>
              <a:ext uri="{FF2B5EF4-FFF2-40B4-BE49-F238E27FC236}">
                <a16:creationId xmlns:a16="http://schemas.microsoft.com/office/drawing/2014/main" id="{2830AF8E-1670-FEDB-9F95-E0283DED1A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0220" y="4555735"/>
            <a:ext cx="3183310" cy="2039811"/>
          </a:xfrm>
          <a:prstGeom prst="rect">
            <a:avLst/>
          </a:prstGeom>
        </p:spPr>
      </p:pic>
      <p:pic>
        <p:nvPicPr>
          <p:cNvPr id="17" name="Picture 5" descr="logo">
            <a:extLst>
              <a:ext uri="{FF2B5EF4-FFF2-40B4-BE49-F238E27FC236}">
                <a16:creationId xmlns:a16="http://schemas.microsoft.com/office/drawing/2014/main" id="{7ADD14A8-1A25-1DC8-42B5-8F74757F4E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75" y="76200"/>
            <a:ext cx="1122829" cy="110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237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17218" y="182107"/>
            <a:ext cx="9282198" cy="1325563"/>
          </a:xfrm>
        </p:spPr>
        <p:txBody>
          <a:bodyPr>
            <a:noAutofit/>
          </a:bodyPr>
          <a:lstStyle/>
          <a:p>
            <a:pPr>
              <a:lnSpc>
                <a:spcPct val="150000"/>
              </a:lnSpc>
            </a:pPr>
            <a:r>
              <a:rPr lang="en-SG" sz="2800" i="1" dirty="0">
                <a:latin typeface="Times New Roman" panose="02020603050405020304" pitchFamily="18" charset="0"/>
                <a:cs typeface="Times New Roman" panose="02020603050405020304" pitchFamily="18" charset="0"/>
              </a:rPr>
              <a:t>- ĐCS </a:t>
            </a:r>
            <a:r>
              <a:rPr lang="en-SG" sz="2800" i="1" dirty="0" err="1">
                <a:latin typeface="Times New Roman" panose="02020603050405020304" pitchFamily="18" charset="0"/>
                <a:cs typeface="Times New Roman" panose="02020603050405020304" pitchFamily="18" charset="0"/>
              </a:rPr>
              <a:t>là</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nhân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tố</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chủ</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quan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quan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trọng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nhất</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để</a:t>
            </a:r>
            <a:r>
              <a:rPr lang="en-SG" sz="2800" i="1" dirty="0">
                <a:latin typeface="Times New Roman" panose="02020603050405020304" pitchFamily="18" charset="0"/>
                <a:cs typeface="Times New Roman" panose="02020603050405020304" pitchFamily="18" charset="0"/>
              </a:rPr>
              <a:t> GCCN </a:t>
            </a:r>
            <a:r>
              <a:rPr lang="en-SG" sz="2800" i="1" dirty="0" err="1">
                <a:latin typeface="Times New Roman" panose="02020603050405020304" pitchFamily="18" charset="0"/>
                <a:cs typeface="Times New Roman" panose="02020603050405020304" pitchFamily="18" charset="0"/>
              </a:rPr>
              <a:t>thực</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hiện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thắng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lợi</a:t>
            </a:r>
            <a:r>
              <a:rPr lang="en-SG" sz="2800" i="1" dirty="0">
                <a:latin typeface="Times New Roman" panose="02020603050405020304" pitchFamily="18" charset="0"/>
                <a:cs typeface="Times New Roman" panose="02020603050405020304" pitchFamily="18" charset="0"/>
              </a:rPr>
              <a:t> SMLS </a:t>
            </a:r>
            <a:r>
              <a:rPr lang="en-SG" sz="2800" i="1" dirty="0" err="1">
                <a:latin typeface="Times New Roman" panose="02020603050405020304" pitchFamily="18" charset="0"/>
                <a:cs typeface="Times New Roman" panose="02020603050405020304" pitchFamily="18" charset="0"/>
              </a:rPr>
              <a:t>của</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mình</a:t>
            </a:r>
            <a:endParaRPr lang="en-SG"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63311321"/>
              </p:ext>
            </p:extLst>
          </p:nvPr>
        </p:nvGraphicFramePr>
        <p:xfrm>
          <a:off x="556627" y="1508512"/>
          <a:ext cx="11281118" cy="49286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EB749FEB-4A3B-453E-9AB7-63C70BB0C375}" type="slidenum">
              <a:rPr lang="en-SG" smtClean="0"/>
              <a:t>15</a:t>
            </a:fld>
            <a:endParaRPr lang="en-SG"/>
          </a:p>
        </p:txBody>
      </p:sp>
      <p:pic>
        <p:nvPicPr>
          <p:cNvPr id="5" name="Picture 5" descr="logo">
            <a:extLst>
              <a:ext uri="{FF2B5EF4-FFF2-40B4-BE49-F238E27FC236}">
                <a16:creationId xmlns:a16="http://schemas.microsoft.com/office/drawing/2014/main" id="{EEC2747A-9270-4743-9C94-68B2DF990E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675" y="76200"/>
            <a:ext cx="1122829" cy="110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975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333FCA59-4579-483D-906E-40F7C17F27DF}"/>
                                            </p:graphicEl>
                                          </p:spTgt>
                                        </p:tgtEl>
                                        <p:attrNameLst>
                                          <p:attrName>style.visibility</p:attrName>
                                        </p:attrNameLst>
                                      </p:cBhvr>
                                      <p:to>
                                        <p:strVal val="visible"/>
                                      </p:to>
                                    </p:set>
                                    <p:anim calcmode="lin" valueType="num">
                                      <p:cBhvr additive="base">
                                        <p:cTn id="13" dur="500" fill="hold"/>
                                        <p:tgtEl>
                                          <p:spTgt spid="4">
                                            <p:graphicEl>
                                              <a:dgm id="{333FCA59-4579-483D-906E-40F7C17F27DF}"/>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333FCA59-4579-483D-906E-40F7C17F27DF}"/>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3BCE1680-2B43-4F60-BB26-4B836971C47E}"/>
                                            </p:graphicEl>
                                          </p:spTgt>
                                        </p:tgtEl>
                                        <p:attrNameLst>
                                          <p:attrName>style.visibility</p:attrName>
                                        </p:attrNameLst>
                                      </p:cBhvr>
                                      <p:to>
                                        <p:strVal val="visible"/>
                                      </p:to>
                                    </p:set>
                                    <p:anim calcmode="lin" valueType="num">
                                      <p:cBhvr additive="base">
                                        <p:cTn id="19" dur="500" fill="hold"/>
                                        <p:tgtEl>
                                          <p:spTgt spid="4">
                                            <p:graphicEl>
                                              <a:dgm id="{3BCE1680-2B43-4F60-BB26-4B836971C47E}"/>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3BCE1680-2B43-4F60-BB26-4B836971C47E}"/>
                                            </p:graphic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graphicEl>
                                              <a:dgm id="{993007D0-ED75-445C-BABA-D0B263BB5A1E}"/>
                                            </p:graphicEl>
                                          </p:spTgt>
                                        </p:tgtEl>
                                        <p:attrNameLst>
                                          <p:attrName>style.visibility</p:attrName>
                                        </p:attrNameLst>
                                      </p:cBhvr>
                                      <p:to>
                                        <p:strVal val="visible"/>
                                      </p:to>
                                    </p:set>
                                    <p:anim calcmode="lin" valueType="num">
                                      <p:cBhvr additive="base">
                                        <p:cTn id="23" dur="500" fill="hold"/>
                                        <p:tgtEl>
                                          <p:spTgt spid="4">
                                            <p:graphicEl>
                                              <a:dgm id="{993007D0-ED75-445C-BABA-D0B263BB5A1E}"/>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graphicEl>
                                              <a:dgm id="{993007D0-ED75-445C-BABA-D0B263BB5A1E}"/>
                                            </p:graphic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graphicEl>
                                              <a:dgm id="{E87B3BC5-D467-40BD-B570-3FC401AE79BE}"/>
                                            </p:graphicEl>
                                          </p:spTgt>
                                        </p:tgtEl>
                                        <p:attrNameLst>
                                          <p:attrName>style.visibility</p:attrName>
                                        </p:attrNameLst>
                                      </p:cBhvr>
                                      <p:to>
                                        <p:strVal val="visible"/>
                                      </p:to>
                                    </p:set>
                                    <p:anim calcmode="lin" valueType="num">
                                      <p:cBhvr additive="base">
                                        <p:cTn id="29" dur="500" fill="hold"/>
                                        <p:tgtEl>
                                          <p:spTgt spid="4">
                                            <p:graphicEl>
                                              <a:dgm id="{E87B3BC5-D467-40BD-B570-3FC401AE79BE}"/>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graphicEl>
                                              <a:dgm id="{E87B3BC5-D467-40BD-B570-3FC401AE79BE}"/>
                                            </p:graphic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
                                            <p:graphicEl>
                                              <a:dgm id="{90BEFDF5-D396-4A75-BE8A-5C2F13BF3937}"/>
                                            </p:graphicEl>
                                          </p:spTgt>
                                        </p:tgtEl>
                                        <p:attrNameLst>
                                          <p:attrName>style.visibility</p:attrName>
                                        </p:attrNameLst>
                                      </p:cBhvr>
                                      <p:to>
                                        <p:strVal val="visible"/>
                                      </p:to>
                                    </p:set>
                                    <p:anim calcmode="lin" valueType="num">
                                      <p:cBhvr additive="base">
                                        <p:cTn id="33" dur="500" fill="hold"/>
                                        <p:tgtEl>
                                          <p:spTgt spid="4">
                                            <p:graphicEl>
                                              <a:dgm id="{90BEFDF5-D396-4A75-BE8A-5C2F13BF3937}"/>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graphicEl>
                                              <a:dgm id="{90BEFDF5-D396-4A75-BE8A-5C2F13BF3937}"/>
                                            </p:graphic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
                                            <p:graphicEl>
                                              <a:dgm id="{4BFB03E5-F6F2-49EC-BE11-F6C5AD6AE58F}"/>
                                            </p:graphicEl>
                                          </p:spTgt>
                                        </p:tgtEl>
                                        <p:attrNameLst>
                                          <p:attrName>style.visibility</p:attrName>
                                        </p:attrNameLst>
                                      </p:cBhvr>
                                      <p:to>
                                        <p:strVal val="visible"/>
                                      </p:to>
                                    </p:set>
                                    <p:anim calcmode="lin" valueType="num">
                                      <p:cBhvr additive="base">
                                        <p:cTn id="39" dur="500" fill="hold"/>
                                        <p:tgtEl>
                                          <p:spTgt spid="4">
                                            <p:graphicEl>
                                              <a:dgm id="{4BFB03E5-F6F2-49EC-BE11-F6C5AD6AE58F}"/>
                                            </p:graphic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graphicEl>
                                              <a:dgm id="{4BFB03E5-F6F2-49EC-BE11-F6C5AD6AE58F}"/>
                                            </p:graphic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
                                            <p:graphicEl>
                                              <a:dgm id="{5D4AA4E1-474A-4EB8-B9AF-9AD8AE3F4A8B}"/>
                                            </p:graphicEl>
                                          </p:spTgt>
                                        </p:tgtEl>
                                        <p:attrNameLst>
                                          <p:attrName>style.visibility</p:attrName>
                                        </p:attrNameLst>
                                      </p:cBhvr>
                                      <p:to>
                                        <p:strVal val="visible"/>
                                      </p:to>
                                    </p:set>
                                    <p:anim calcmode="lin" valueType="num">
                                      <p:cBhvr additive="base">
                                        <p:cTn id="43" dur="500" fill="hold"/>
                                        <p:tgtEl>
                                          <p:spTgt spid="4">
                                            <p:graphicEl>
                                              <a:dgm id="{5D4AA4E1-474A-4EB8-B9AF-9AD8AE3F4A8B}"/>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graphicEl>
                                              <a:dgm id="{5D4AA4E1-474A-4EB8-B9AF-9AD8AE3F4A8B}"/>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graphicEl>
                                              <a:dgm id="{A969779B-87BC-4E3F-B4B9-47E6F13781B5}"/>
                                            </p:graphicEl>
                                          </p:spTgt>
                                        </p:tgtEl>
                                        <p:attrNameLst>
                                          <p:attrName>style.visibility</p:attrName>
                                        </p:attrNameLst>
                                      </p:cBhvr>
                                      <p:to>
                                        <p:strVal val="visible"/>
                                      </p:to>
                                    </p:set>
                                    <p:anim calcmode="lin" valueType="num">
                                      <p:cBhvr additive="base">
                                        <p:cTn id="49" dur="500" fill="hold"/>
                                        <p:tgtEl>
                                          <p:spTgt spid="4">
                                            <p:graphicEl>
                                              <a:dgm id="{A969779B-87BC-4E3F-B4B9-47E6F13781B5}"/>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graphicEl>
                                              <a:dgm id="{A969779B-87BC-4E3F-B4B9-47E6F13781B5}"/>
                                            </p:graphic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
                                            <p:graphicEl>
                                              <a:dgm id="{30E57C41-F7E9-45F6-880E-7FFD6ECD89C3}"/>
                                            </p:graphicEl>
                                          </p:spTgt>
                                        </p:tgtEl>
                                        <p:attrNameLst>
                                          <p:attrName>style.visibility</p:attrName>
                                        </p:attrNameLst>
                                      </p:cBhvr>
                                      <p:to>
                                        <p:strVal val="visible"/>
                                      </p:to>
                                    </p:set>
                                    <p:anim calcmode="lin" valueType="num">
                                      <p:cBhvr additive="base">
                                        <p:cTn id="53" dur="500" fill="hold"/>
                                        <p:tgtEl>
                                          <p:spTgt spid="4">
                                            <p:graphicEl>
                                              <a:dgm id="{30E57C41-F7E9-45F6-880E-7FFD6ECD89C3}"/>
                                            </p:graphic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graphicEl>
                                              <a:dgm id="{30E57C41-F7E9-45F6-880E-7FFD6ECD89C3}"/>
                                            </p:graphic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4">
                                            <p:graphicEl>
                                              <a:dgm id="{C7A51978-0EC6-43C0-A2F9-F8D40575C8CD}"/>
                                            </p:graphicEl>
                                          </p:spTgt>
                                        </p:tgtEl>
                                        <p:attrNameLst>
                                          <p:attrName>style.visibility</p:attrName>
                                        </p:attrNameLst>
                                      </p:cBhvr>
                                      <p:to>
                                        <p:strVal val="visible"/>
                                      </p:to>
                                    </p:set>
                                    <p:anim calcmode="lin" valueType="num">
                                      <p:cBhvr additive="base">
                                        <p:cTn id="59" dur="500" fill="hold"/>
                                        <p:tgtEl>
                                          <p:spTgt spid="4">
                                            <p:graphicEl>
                                              <a:dgm id="{C7A51978-0EC6-43C0-A2F9-F8D40575C8CD}"/>
                                            </p:graphicEl>
                                          </p:spTgt>
                                        </p:tgtEl>
                                        <p:attrNameLst>
                                          <p:attrName>ppt_x</p:attrName>
                                        </p:attrNameLst>
                                      </p:cBhvr>
                                      <p:tavLst>
                                        <p:tav tm="0">
                                          <p:val>
                                            <p:strVal val="#ppt_x"/>
                                          </p:val>
                                        </p:tav>
                                        <p:tav tm="100000">
                                          <p:val>
                                            <p:strVal val="#ppt_x"/>
                                          </p:val>
                                        </p:tav>
                                      </p:tavLst>
                                    </p:anim>
                                    <p:anim calcmode="lin" valueType="num">
                                      <p:cBhvr additive="base">
                                        <p:cTn id="60" dur="500" fill="hold"/>
                                        <p:tgtEl>
                                          <p:spTgt spid="4">
                                            <p:graphicEl>
                                              <a:dgm id="{C7A51978-0EC6-43C0-A2F9-F8D40575C8CD}"/>
                                            </p:graphic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
                                            <p:graphicEl>
                                              <a:dgm id="{3F055C3B-3EAF-4C0A-B9AA-857029D87AB2}"/>
                                            </p:graphicEl>
                                          </p:spTgt>
                                        </p:tgtEl>
                                        <p:attrNameLst>
                                          <p:attrName>style.visibility</p:attrName>
                                        </p:attrNameLst>
                                      </p:cBhvr>
                                      <p:to>
                                        <p:strVal val="visible"/>
                                      </p:to>
                                    </p:set>
                                    <p:anim calcmode="lin" valueType="num">
                                      <p:cBhvr additive="base">
                                        <p:cTn id="63" dur="500" fill="hold"/>
                                        <p:tgtEl>
                                          <p:spTgt spid="4">
                                            <p:graphicEl>
                                              <a:dgm id="{3F055C3B-3EAF-4C0A-B9AA-857029D87AB2}"/>
                                            </p:graphicEl>
                                          </p:spTgt>
                                        </p:tgtEl>
                                        <p:attrNameLst>
                                          <p:attrName>ppt_x</p:attrName>
                                        </p:attrNameLst>
                                      </p:cBhvr>
                                      <p:tavLst>
                                        <p:tav tm="0">
                                          <p:val>
                                            <p:strVal val="#ppt_x"/>
                                          </p:val>
                                        </p:tav>
                                        <p:tav tm="100000">
                                          <p:val>
                                            <p:strVal val="#ppt_x"/>
                                          </p:val>
                                        </p:tav>
                                      </p:tavLst>
                                    </p:anim>
                                    <p:anim calcmode="lin" valueType="num">
                                      <p:cBhvr additive="base">
                                        <p:cTn id="64" dur="500" fill="hold"/>
                                        <p:tgtEl>
                                          <p:spTgt spid="4">
                                            <p:graphicEl>
                                              <a:dgm id="{3F055C3B-3EAF-4C0A-B9AA-857029D87AB2}"/>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4137"/>
            <a:ext cx="10515600" cy="1325563"/>
          </a:xfrm>
        </p:spPr>
        <p:txBody>
          <a:bodyPr>
            <a:normAutofit fontScale="90000"/>
          </a:bodyPr>
          <a:lstStyle/>
          <a:p>
            <a:r>
              <a:rPr lang="en-SG" i="1" dirty="0">
                <a:latin typeface="Times New Roman" panose="02020603050405020304" pitchFamily="18" charset="0"/>
                <a:cs typeface="Times New Roman" panose="02020603050405020304" pitchFamily="18" charset="0"/>
              </a:rPr>
              <a:t>b. </a:t>
            </a:r>
            <a:r>
              <a:rPr lang="en-SG" i="1" dirty="0" err="1">
                <a:latin typeface="Times New Roman" panose="02020603050405020304" pitchFamily="18" charset="0"/>
                <a:cs typeface="Times New Roman" panose="02020603050405020304" pitchFamily="18" charset="0"/>
              </a:rPr>
              <a:t>Điều</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kiện</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chủ</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quan</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để</a:t>
            </a:r>
            <a:r>
              <a:rPr lang="en-SG" i="1" dirty="0">
                <a:latin typeface="Times New Roman" panose="02020603050405020304" pitchFamily="18" charset="0"/>
                <a:cs typeface="Times New Roman" panose="02020603050405020304" pitchFamily="18" charset="0"/>
              </a:rPr>
              <a:t> GCCN </a:t>
            </a:r>
            <a:r>
              <a:rPr lang="en-SG" i="1" dirty="0" err="1">
                <a:latin typeface="Times New Roman" panose="02020603050405020304" pitchFamily="18" charset="0"/>
                <a:cs typeface="Times New Roman" panose="02020603050405020304" pitchFamily="18" charset="0"/>
              </a:rPr>
              <a:t>thực</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hiện</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sứ</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mệnh</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lịch</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sử</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của</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mình</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a:bodyPr>
          <a:lstStyle/>
          <a:p>
            <a:pPr marL="0" indent="0">
              <a:buNone/>
            </a:pPr>
            <a:r>
              <a:rPr lang="en-US" sz="3200" dirty="0"/>
              <a:t>- </a:t>
            </a:r>
            <a:r>
              <a:rPr lang="en-SG" sz="3200" i="1" dirty="0" err="1">
                <a:latin typeface="Times New Roman" panose="02020603050405020304" pitchFamily="18" charset="0"/>
                <a:cs typeface="Times New Roman" panose="02020603050405020304" pitchFamily="18" charset="0"/>
              </a:rPr>
              <a:t>Phải</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có</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sự</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liên</a:t>
            </a:r>
            <a:r>
              <a:rPr lang="en-SG" sz="3200" i="1" dirty="0">
                <a:latin typeface="Times New Roman" panose="02020603050405020304" pitchFamily="18" charset="0"/>
                <a:cs typeface="Times New Roman" panose="02020603050405020304" pitchFamily="18" charset="0"/>
              </a:rPr>
              <a:t> minh </a:t>
            </a:r>
            <a:r>
              <a:rPr lang="en-SG" sz="3200" i="1" dirty="0" err="1">
                <a:latin typeface="Times New Roman" panose="02020603050405020304" pitchFamily="18" charset="0"/>
                <a:cs typeface="Times New Roman" panose="02020603050405020304" pitchFamily="18" charset="0"/>
              </a:rPr>
              <a:t>giữa</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giai</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cấp</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công</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nhân</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với</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giai</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cấp</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nông</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dân</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và</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các</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tầng</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lớp</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lao</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động</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khác</a:t>
            </a:r>
            <a:r>
              <a:rPr lang="en-SG" sz="3200" i="1" dirty="0">
                <a:latin typeface="Times New Roman" panose="02020603050405020304" pitchFamily="18" charset="0"/>
                <a:cs typeface="Times New Roman" panose="02020603050405020304" pitchFamily="18" charset="0"/>
              </a:rPr>
              <a:t> </a:t>
            </a:r>
            <a:r>
              <a:rPr lang="en-SG" sz="3200" dirty="0">
                <a:latin typeface="Times New Roman" panose="02020603050405020304" pitchFamily="18" charset="0"/>
                <a:cs typeface="Times New Roman" panose="02020603050405020304" pitchFamily="18" charset="0"/>
              </a:rPr>
              <a:t>do </a:t>
            </a:r>
            <a:r>
              <a:rPr lang="en-SG" sz="3200" dirty="0" err="1">
                <a:latin typeface="Times New Roman" panose="02020603050405020304" pitchFamily="18" charset="0"/>
                <a:cs typeface="Times New Roman" panose="02020603050405020304" pitchFamily="18" charset="0"/>
              </a:rPr>
              <a:t>giai</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cấp</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công</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nhân</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lãnh</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đạo</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thông</a:t>
            </a:r>
            <a:r>
              <a:rPr lang="en-SG" sz="3200" dirty="0">
                <a:latin typeface="Times New Roman" panose="02020603050405020304" pitchFamily="18" charset="0"/>
                <a:cs typeface="Times New Roman" panose="02020603050405020304" pitchFamily="18" charset="0"/>
              </a:rPr>
              <a:t> qua </a:t>
            </a:r>
            <a:r>
              <a:rPr lang="en-SG" sz="3200" dirty="0" err="1">
                <a:latin typeface="Times New Roman" panose="02020603050405020304" pitchFamily="18" charset="0"/>
                <a:cs typeface="Times New Roman" panose="02020603050405020304" pitchFamily="18" charset="0"/>
              </a:rPr>
              <a:t>Đảng</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cộng</a:t>
            </a:r>
            <a:r>
              <a:rPr lang="en-SG" sz="3200" dirty="0">
                <a:latin typeface="Times New Roman" panose="02020603050405020304" pitchFamily="18" charset="0"/>
                <a:cs typeface="Times New Roman" panose="02020603050405020304" pitchFamily="18" charset="0"/>
              </a:rPr>
              <a:t> </a:t>
            </a:r>
            <a:r>
              <a:rPr lang="en-SG" sz="3200" dirty="0" err="1">
                <a:latin typeface="Times New Roman" panose="02020603050405020304" pitchFamily="18" charset="0"/>
                <a:cs typeface="Times New Roman" panose="02020603050405020304" pitchFamily="18" charset="0"/>
              </a:rPr>
              <a:t>sản</a:t>
            </a:r>
            <a:r>
              <a:rPr lang="en-SG" sz="3200"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B749FEB-4A3B-453E-9AB7-63C70BB0C375}" type="slidenum">
              <a:rPr lang="en-SG" smtClean="0"/>
              <a:t>16</a:t>
            </a:fld>
            <a:endParaRPr lang="en-SG"/>
          </a:p>
        </p:txBody>
      </p:sp>
    </p:spTree>
    <p:extLst>
      <p:ext uri="{BB962C8B-B14F-4D97-AF65-F5344CB8AC3E}">
        <p14:creationId xmlns:p14="http://schemas.microsoft.com/office/powerpoint/2010/main" val="3947919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659" y="209097"/>
            <a:ext cx="10985341" cy="1325563"/>
          </a:xfrm>
        </p:spPr>
        <p:txBody>
          <a:bodyPr>
            <a:noAutofit/>
          </a:bodyPr>
          <a:lstStyle/>
          <a:p>
            <a:pPr>
              <a:lnSpc>
                <a:spcPct val="150000"/>
              </a:lnSpc>
            </a:pPr>
            <a:r>
              <a:rPr lang="en-SG" sz="3200" b="1" dirty="0">
                <a:latin typeface="Times New Roman" panose="02020603050405020304" pitchFamily="18" charset="0"/>
                <a:cs typeface="Times New Roman" panose="02020603050405020304" pitchFamily="18" charset="0"/>
              </a:rPr>
              <a:t>II. GIAI CẤP CÔNG NHÂN VÀ VIỆC THỰC HIỆN SỨ MỆNH LỊCH SỬ CỦA GIAI CẤP CÔNG NHÂN  HIỆN NAY</a:t>
            </a:r>
            <a:endParaRPr lang="en-US" sz="3200" dirty="0"/>
          </a:p>
        </p:txBody>
      </p:sp>
      <p:sp>
        <p:nvSpPr>
          <p:cNvPr id="3" name="Content Placeholder 2"/>
          <p:cNvSpPr>
            <a:spLocks noGrp="1"/>
          </p:cNvSpPr>
          <p:nvPr>
            <p:ph idx="1"/>
          </p:nvPr>
        </p:nvSpPr>
        <p:spPr/>
        <p:txBody>
          <a:bodyPr>
            <a:normAutofit lnSpcReduction="10000"/>
          </a:bodyPr>
          <a:lstStyle/>
          <a:p>
            <a:pPr marL="0" indent="0">
              <a:lnSpc>
                <a:spcPct val="150000"/>
              </a:lnSpc>
              <a:buNone/>
            </a:pPr>
            <a:r>
              <a:rPr lang="en-SG" b="1" dirty="0">
                <a:latin typeface="Times New Roman" panose="02020603050405020304" pitchFamily="18" charset="0"/>
                <a:cs typeface="Times New Roman" panose="02020603050405020304" pitchFamily="18" charset="0"/>
              </a:rPr>
              <a:t>1. </a:t>
            </a:r>
            <a:r>
              <a:rPr lang="en-SG" b="1" dirty="0" err="1">
                <a:latin typeface="Times New Roman" panose="02020603050405020304" pitchFamily="18" charset="0"/>
                <a:cs typeface="Times New Roman" panose="02020603050405020304" pitchFamily="18" charset="0"/>
              </a:rPr>
              <a:t>Giai</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cấp</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công</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nhân</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hiện</a:t>
            </a:r>
            <a:r>
              <a:rPr lang="en-SG" b="1" dirty="0">
                <a:latin typeface="Times New Roman" panose="02020603050405020304" pitchFamily="18" charset="0"/>
                <a:cs typeface="Times New Roman" panose="02020603050405020304" pitchFamily="18" charset="0"/>
              </a:rPr>
              <a:t> nay </a:t>
            </a:r>
          </a:p>
          <a:p>
            <a:pPr marL="0" indent="0">
              <a:lnSpc>
                <a:spcPct val="150000"/>
              </a:lnSpc>
              <a:buNone/>
            </a:pPr>
            <a:r>
              <a:rPr lang="en-SG" b="1" dirty="0">
                <a:latin typeface="Times New Roman" panose="02020603050405020304" pitchFamily="18" charset="0"/>
                <a:cs typeface="Times New Roman" panose="02020603050405020304" pitchFamily="18" charset="0"/>
              </a:rPr>
              <a:t>2. </a:t>
            </a:r>
            <a:r>
              <a:rPr lang="en-SG" b="1" dirty="0" err="1">
                <a:latin typeface="Times New Roman" panose="02020603050405020304" pitchFamily="18" charset="0"/>
                <a:cs typeface="Times New Roman" panose="02020603050405020304" pitchFamily="18" charset="0"/>
              </a:rPr>
              <a:t>Thực</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hiện</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sứ</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mệnh</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lịch</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sử</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của</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giai</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cấp</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công</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nhân</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công</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nhân</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trên</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thế</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giới</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hiện</a:t>
            </a:r>
            <a:r>
              <a:rPr lang="en-SG" b="1" dirty="0">
                <a:latin typeface="Times New Roman" panose="02020603050405020304" pitchFamily="18" charset="0"/>
                <a:cs typeface="Times New Roman" panose="02020603050405020304" pitchFamily="18" charset="0"/>
              </a:rPr>
              <a:t> nay </a:t>
            </a:r>
          </a:p>
          <a:p>
            <a:pPr marL="0" indent="512763">
              <a:lnSpc>
                <a:spcPct val="150000"/>
              </a:lnSpc>
              <a:buNone/>
            </a:pPr>
            <a:r>
              <a:rPr lang="en-SG" i="1" dirty="0">
                <a:latin typeface="Times New Roman" panose="02020603050405020304" pitchFamily="18" charset="0"/>
                <a:cs typeface="Times New Roman" panose="02020603050405020304" pitchFamily="18" charset="0"/>
              </a:rPr>
              <a:t>a. </a:t>
            </a:r>
            <a:r>
              <a:rPr lang="en-SG" i="1" dirty="0" err="1">
                <a:latin typeface="Times New Roman" panose="02020603050405020304" pitchFamily="18" charset="0"/>
                <a:cs typeface="Times New Roman" panose="02020603050405020304" pitchFamily="18" charset="0"/>
              </a:rPr>
              <a:t>Về</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nội</a:t>
            </a:r>
            <a:r>
              <a:rPr lang="en-SG" i="1" dirty="0">
                <a:latin typeface="Times New Roman" panose="02020603050405020304" pitchFamily="18" charset="0"/>
                <a:cs typeface="Times New Roman" panose="02020603050405020304" pitchFamily="18" charset="0"/>
              </a:rPr>
              <a:t> dung </a:t>
            </a:r>
            <a:r>
              <a:rPr lang="en-SG" i="1" dirty="0" err="1">
                <a:latin typeface="Times New Roman" panose="02020603050405020304" pitchFamily="18" charset="0"/>
                <a:cs typeface="Times New Roman" panose="02020603050405020304" pitchFamily="18" charset="0"/>
              </a:rPr>
              <a:t>kinh</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tế</a:t>
            </a:r>
            <a:r>
              <a:rPr lang="en-SG" i="1" dirty="0">
                <a:latin typeface="Times New Roman" panose="02020603050405020304" pitchFamily="18" charset="0"/>
                <a:cs typeface="Times New Roman" panose="02020603050405020304" pitchFamily="18" charset="0"/>
              </a:rPr>
              <a:t> - </a:t>
            </a:r>
            <a:r>
              <a:rPr lang="en-SG" i="1" dirty="0" err="1">
                <a:latin typeface="Times New Roman" panose="02020603050405020304" pitchFamily="18" charset="0"/>
                <a:cs typeface="Times New Roman" panose="02020603050405020304" pitchFamily="18" charset="0"/>
              </a:rPr>
              <a:t>xã</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hội</a:t>
            </a:r>
            <a:r>
              <a:rPr lang="en-SG" i="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512763">
              <a:lnSpc>
                <a:spcPct val="150000"/>
              </a:lnSpc>
              <a:buNone/>
            </a:pPr>
            <a:r>
              <a:rPr lang="en-SG" i="1" dirty="0">
                <a:latin typeface="Times New Roman" panose="02020603050405020304" pitchFamily="18" charset="0"/>
                <a:cs typeface="Times New Roman" panose="02020603050405020304" pitchFamily="18" charset="0"/>
              </a:rPr>
              <a:t>b. </a:t>
            </a:r>
            <a:r>
              <a:rPr lang="en-SG" i="1" dirty="0" err="1">
                <a:latin typeface="Times New Roman" panose="02020603050405020304" pitchFamily="18" charset="0"/>
                <a:cs typeface="Times New Roman" panose="02020603050405020304" pitchFamily="18" charset="0"/>
              </a:rPr>
              <a:t>Về</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nội</a:t>
            </a:r>
            <a:r>
              <a:rPr lang="en-SG" i="1" dirty="0">
                <a:latin typeface="Times New Roman" panose="02020603050405020304" pitchFamily="18" charset="0"/>
                <a:cs typeface="Times New Roman" panose="02020603050405020304" pitchFamily="18" charset="0"/>
              </a:rPr>
              <a:t> dung </a:t>
            </a:r>
            <a:r>
              <a:rPr lang="en-SG" i="1" dirty="0" err="1">
                <a:latin typeface="Times New Roman" panose="02020603050405020304" pitchFamily="18" charset="0"/>
                <a:cs typeface="Times New Roman" panose="02020603050405020304" pitchFamily="18" charset="0"/>
              </a:rPr>
              <a:t>chính</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trị</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xã</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hội</a:t>
            </a:r>
            <a:r>
              <a:rPr lang="en-SG" i="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512763">
              <a:lnSpc>
                <a:spcPct val="150000"/>
              </a:lnSpc>
              <a:buNone/>
            </a:pPr>
            <a:r>
              <a:rPr lang="en-SG" i="1" dirty="0">
                <a:latin typeface="Times New Roman" panose="02020603050405020304" pitchFamily="18" charset="0"/>
                <a:cs typeface="Times New Roman" panose="02020603050405020304" pitchFamily="18" charset="0"/>
              </a:rPr>
              <a:t>c. </a:t>
            </a:r>
            <a:r>
              <a:rPr lang="en-SG" i="1" dirty="0" err="1">
                <a:latin typeface="Times New Roman" panose="02020603050405020304" pitchFamily="18" charset="0"/>
                <a:cs typeface="Times New Roman" panose="02020603050405020304" pitchFamily="18" charset="0"/>
              </a:rPr>
              <a:t>Về</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nội</a:t>
            </a:r>
            <a:r>
              <a:rPr lang="en-SG" i="1" dirty="0">
                <a:latin typeface="Times New Roman" panose="02020603050405020304" pitchFamily="18" charset="0"/>
                <a:cs typeface="Times New Roman" panose="02020603050405020304" pitchFamily="18" charset="0"/>
              </a:rPr>
              <a:t> dung </a:t>
            </a:r>
            <a:r>
              <a:rPr lang="en-SG" i="1" dirty="0" err="1">
                <a:latin typeface="Times New Roman" panose="02020603050405020304" pitchFamily="18" charset="0"/>
                <a:cs typeface="Times New Roman" panose="02020603050405020304" pitchFamily="18" charset="0"/>
              </a:rPr>
              <a:t>văn</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hóa</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tư</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tưởng</a:t>
            </a:r>
            <a:endParaRPr lang="en-US" dirty="0">
              <a:latin typeface="Times New Roman" panose="02020603050405020304" pitchFamily="18" charset="0"/>
              <a:cs typeface="Times New Roman" panose="02020603050405020304" pitchFamily="18" charset="0"/>
            </a:endParaRPr>
          </a:p>
          <a:p>
            <a:pPr marL="0" indent="0">
              <a:lnSpc>
                <a:spcPct val="150000"/>
              </a:lnSpc>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B749FEB-4A3B-453E-9AB7-63C70BB0C375}" type="slidenum">
              <a:rPr lang="en-SG" smtClean="0"/>
              <a:t>17</a:t>
            </a:fld>
            <a:endParaRPr lang="en-SG"/>
          </a:p>
        </p:txBody>
      </p:sp>
    </p:spTree>
    <p:extLst>
      <p:ext uri="{BB962C8B-B14F-4D97-AF65-F5344CB8AC3E}">
        <p14:creationId xmlns:p14="http://schemas.microsoft.com/office/powerpoint/2010/main" val="4010875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9265" y="112848"/>
            <a:ext cx="9718070" cy="1556694"/>
          </a:xfrm>
        </p:spPr>
        <p:txBody>
          <a:bodyPr>
            <a:normAutofit fontScale="90000"/>
          </a:bodyPr>
          <a:lstStyle/>
          <a:p>
            <a:pPr>
              <a:lnSpc>
                <a:spcPct val="150000"/>
              </a:lnSpc>
            </a:pPr>
            <a:r>
              <a:rPr lang="en-SG" sz="3200" b="1" dirty="0">
                <a:latin typeface="Times New Roman" panose="02020603050405020304" pitchFamily="18" charset="0"/>
                <a:cs typeface="Times New Roman" panose="02020603050405020304" pitchFamily="18" charset="0"/>
              </a:rPr>
              <a:t>1. </a:t>
            </a:r>
            <a:r>
              <a:rPr lang="en-SG" sz="3200" b="1" dirty="0" err="1">
                <a:latin typeface="Times New Roman" panose="02020603050405020304" pitchFamily="18" charset="0"/>
                <a:cs typeface="Times New Roman" panose="02020603050405020304" pitchFamily="18" charset="0"/>
              </a:rPr>
              <a:t>Giai</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cấp</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công</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nhân</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hiện</a:t>
            </a:r>
            <a:r>
              <a:rPr lang="en-SG" sz="3200" b="1" dirty="0">
                <a:latin typeface="Times New Roman" panose="02020603050405020304" pitchFamily="18" charset="0"/>
                <a:cs typeface="Times New Roman" panose="02020603050405020304" pitchFamily="18" charset="0"/>
              </a:rPr>
              <a:t> nay</a:t>
            </a:r>
            <a:br>
              <a:rPr lang="en-SG" sz="3200" i="1" dirty="0">
                <a:latin typeface="Times New Roman" panose="02020603050405020304" pitchFamily="18" charset="0"/>
                <a:cs typeface="Times New Roman" panose="02020603050405020304" pitchFamily="18" charset="0"/>
              </a:rPr>
            </a:br>
            <a:r>
              <a:rPr lang="en-SG" sz="3200" i="1" dirty="0">
                <a:latin typeface="Times New Roman" panose="02020603050405020304" pitchFamily="18" charset="0"/>
                <a:cs typeface="Times New Roman" panose="02020603050405020304" pitchFamily="18" charset="0"/>
              </a:rPr>
              <a:t>a. </a:t>
            </a:r>
            <a:r>
              <a:rPr lang="en-SG" sz="3200" i="1" dirty="0" err="1">
                <a:latin typeface="Times New Roman" panose="02020603050405020304" pitchFamily="18" charset="0"/>
                <a:cs typeface="Times New Roman" panose="02020603050405020304" pitchFamily="18" charset="0"/>
              </a:rPr>
              <a:t>Những</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điểm</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tương</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đối</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ổn</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định</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của</a:t>
            </a:r>
            <a:r>
              <a:rPr lang="en-SG" sz="3200" i="1" dirty="0">
                <a:latin typeface="Times New Roman" panose="02020603050405020304" pitchFamily="18" charset="0"/>
                <a:cs typeface="Times New Roman" panose="02020603050405020304" pitchFamily="18" charset="0"/>
              </a:rPr>
              <a:t> GCCN </a:t>
            </a:r>
            <a:r>
              <a:rPr lang="en-SG" sz="3200" i="1" dirty="0" err="1">
                <a:latin typeface="Times New Roman" panose="02020603050405020304" pitchFamily="18" charset="0"/>
                <a:cs typeface="Times New Roman" panose="02020603050405020304" pitchFamily="18" charset="0"/>
              </a:rPr>
              <a:t>hiện</a:t>
            </a:r>
            <a:r>
              <a:rPr lang="en-SG" sz="3200" i="1" dirty="0">
                <a:latin typeface="Times New Roman" panose="02020603050405020304" pitchFamily="18" charset="0"/>
                <a:cs typeface="Times New Roman" panose="02020603050405020304" pitchFamily="18" charset="0"/>
              </a:rPr>
              <a:t> nay so </a:t>
            </a:r>
            <a:r>
              <a:rPr lang="en-SG" sz="3200" i="1" dirty="0" err="1">
                <a:latin typeface="Times New Roman" panose="02020603050405020304" pitchFamily="18" charset="0"/>
                <a:cs typeface="Times New Roman" panose="02020603050405020304" pitchFamily="18" charset="0"/>
              </a:rPr>
              <a:t>với</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thế</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kỷ</a:t>
            </a:r>
            <a:r>
              <a:rPr lang="en-SG" sz="3200" i="1" dirty="0">
                <a:latin typeface="Times New Roman" panose="02020603050405020304" pitchFamily="18" charset="0"/>
                <a:cs typeface="Times New Roman" panose="02020603050405020304" pitchFamily="18" charset="0"/>
              </a:rPr>
              <a:t> XIX</a:t>
            </a:r>
            <a:endParaRPr lang="en-SG" sz="3200" b="1" i="1" dirty="0">
              <a:solidFill>
                <a:srgbClr val="213315"/>
              </a:solidFill>
              <a:latin typeface="Times New Roman" panose="02020603050405020304" pitchFamily="18" charset="0"/>
              <a:cs typeface="Times New Roman" panose="02020603050405020304" pitchFamily="18" charset="0"/>
            </a:endParaRPr>
          </a:p>
        </p:txBody>
      </p:sp>
      <p:sp>
        <p:nvSpPr>
          <p:cNvPr id="8" name="Rectangle 7"/>
          <p:cNvSpPr/>
          <p:nvPr/>
        </p:nvSpPr>
        <p:spPr>
          <a:xfrm>
            <a:off x="715942" y="1645265"/>
            <a:ext cx="11230379" cy="4893647"/>
          </a:xfrm>
          <a:prstGeom prst="rect">
            <a:avLst/>
          </a:prstGeom>
        </p:spPr>
        <p:txBody>
          <a:bodyPr wrap="square">
            <a:spAutoFit/>
          </a:bodyPr>
          <a:lstStyle/>
          <a:p>
            <a:pPr algn="just">
              <a:lnSpc>
                <a:spcPct val="130000"/>
              </a:lnSpc>
            </a:pPr>
            <a:r>
              <a:rPr lang="en-SG" sz="3000" dirty="0">
                <a:latin typeface="Times New Roman" panose="02020603050405020304" pitchFamily="18" charset="0"/>
                <a:ea typeface="Calibri" panose="020F0502020204030204" pitchFamily="34" charset="0"/>
                <a:cs typeface="Times New Roman" panose="02020603050405020304" pitchFamily="18" charset="0"/>
              </a:rPr>
              <a:t>- </a:t>
            </a:r>
            <a:r>
              <a:rPr lang="en-SG" sz="3000" dirty="0" err="1">
                <a:latin typeface="Times New Roman" panose="02020603050405020304" pitchFamily="18" charset="0"/>
                <a:ea typeface="Calibri" panose="020F0502020204030204" pitchFamily="34" charset="0"/>
                <a:cs typeface="Times New Roman" panose="02020603050405020304" pitchFamily="18" charset="0"/>
              </a:rPr>
              <a:t>Là</a:t>
            </a:r>
            <a:r>
              <a:rPr lang="en-SG" sz="3000" dirty="0">
                <a:latin typeface="Times New Roman" panose="02020603050405020304" pitchFamily="18" charset="0"/>
                <a:ea typeface="Calibri" panose="020F0502020204030204" pitchFamily="34" charset="0"/>
                <a:cs typeface="Times New Roman" panose="02020603050405020304" pitchFamily="18" charset="0"/>
              </a:rPr>
              <a:t> LLSX </a:t>
            </a:r>
            <a:r>
              <a:rPr lang="en-SG" sz="3000" dirty="0" err="1">
                <a:latin typeface="Times New Roman" panose="02020603050405020304" pitchFamily="18" charset="0"/>
                <a:ea typeface="Calibri" panose="020F0502020204030204" pitchFamily="34" charset="0"/>
                <a:cs typeface="Times New Roman" panose="02020603050405020304" pitchFamily="18" charset="0"/>
              </a:rPr>
              <a:t>hàng</a:t>
            </a:r>
            <a:r>
              <a:rPr lang="en-SG" sz="3000" dirty="0">
                <a:latin typeface="Times New Roman" panose="02020603050405020304" pitchFamily="18" charset="0"/>
                <a:ea typeface="Calibri" panose="020F0502020204030204" pitchFamily="34" charset="0"/>
                <a:cs typeface="Times New Roman" panose="02020603050405020304" pitchFamily="18" charset="0"/>
              </a:rPr>
              <a:t> </a:t>
            </a:r>
            <a:r>
              <a:rPr lang="en-SG" sz="3000" dirty="0" err="1">
                <a:latin typeface="Times New Roman" panose="02020603050405020304" pitchFamily="18" charset="0"/>
                <a:ea typeface="Calibri" panose="020F0502020204030204" pitchFamily="34" charset="0"/>
                <a:cs typeface="Times New Roman" panose="02020603050405020304" pitchFamily="18" charset="0"/>
              </a:rPr>
              <a:t>đầu</a:t>
            </a:r>
            <a:r>
              <a:rPr lang="en-SG" sz="3000" dirty="0">
                <a:latin typeface="Times New Roman" panose="02020603050405020304" pitchFamily="18" charset="0"/>
                <a:ea typeface="Calibri" panose="020F0502020204030204" pitchFamily="34" charset="0"/>
                <a:cs typeface="Times New Roman" panose="02020603050405020304" pitchFamily="18" charset="0"/>
              </a:rPr>
              <a:t> </a:t>
            </a:r>
            <a:r>
              <a:rPr lang="en-SG" sz="3000" dirty="0" err="1">
                <a:latin typeface="Times New Roman" panose="02020603050405020304" pitchFamily="18" charset="0"/>
                <a:ea typeface="Calibri" panose="020F0502020204030204" pitchFamily="34" charset="0"/>
                <a:cs typeface="Times New Roman" panose="02020603050405020304" pitchFamily="18" charset="0"/>
              </a:rPr>
              <a:t>của</a:t>
            </a:r>
            <a:r>
              <a:rPr lang="en-SG" sz="3000" dirty="0">
                <a:latin typeface="Times New Roman" panose="02020603050405020304" pitchFamily="18" charset="0"/>
                <a:ea typeface="Calibri" panose="020F0502020204030204" pitchFamily="34" charset="0"/>
                <a:cs typeface="Times New Roman" panose="02020603050405020304" pitchFamily="18" charset="0"/>
              </a:rPr>
              <a:t> </a:t>
            </a:r>
            <a:r>
              <a:rPr lang="en-SG" sz="3000" dirty="0" err="1">
                <a:latin typeface="Times New Roman" panose="02020603050405020304" pitchFamily="18" charset="0"/>
                <a:ea typeface="Calibri" panose="020F0502020204030204" pitchFamily="34" charset="0"/>
                <a:cs typeface="Times New Roman" panose="02020603050405020304" pitchFamily="18" charset="0"/>
              </a:rPr>
              <a:t>xã</a:t>
            </a:r>
            <a:r>
              <a:rPr lang="en-SG" sz="3000" dirty="0">
                <a:latin typeface="Times New Roman" panose="02020603050405020304" pitchFamily="18" charset="0"/>
                <a:ea typeface="Calibri" panose="020F0502020204030204" pitchFamily="34" charset="0"/>
                <a:cs typeface="Times New Roman" panose="02020603050405020304" pitchFamily="18" charset="0"/>
              </a:rPr>
              <a:t> </a:t>
            </a:r>
            <a:r>
              <a:rPr lang="en-SG" sz="3000" dirty="0" err="1">
                <a:latin typeface="Times New Roman" panose="02020603050405020304" pitchFamily="18" charset="0"/>
                <a:ea typeface="Calibri" panose="020F0502020204030204" pitchFamily="34" charset="0"/>
                <a:cs typeface="Times New Roman" panose="02020603050405020304" pitchFamily="18" charset="0"/>
              </a:rPr>
              <a:t>hội</a:t>
            </a:r>
            <a:r>
              <a:rPr lang="en-SG" sz="3000" dirty="0">
                <a:latin typeface="Times New Roman" panose="02020603050405020304" pitchFamily="18" charset="0"/>
                <a:ea typeface="Calibri" panose="020F0502020204030204" pitchFamily="34" charset="0"/>
                <a:cs typeface="Times New Roman" panose="02020603050405020304" pitchFamily="18" charset="0"/>
              </a:rPr>
              <a:t> </a:t>
            </a:r>
            <a:r>
              <a:rPr lang="en-SG" sz="3000" dirty="0" err="1">
                <a:latin typeface="Times New Roman" panose="02020603050405020304" pitchFamily="18" charset="0"/>
                <a:ea typeface="Calibri" panose="020F0502020204030204" pitchFamily="34" charset="0"/>
                <a:cs typeface="Times New Roman" panose="02020603050405020304" pitchFamily="18" charset="0"/>
              </a:rPr>
              <a:t>hiện</a:t>
            </a:r>
            <a:r>
              <a:rPr lang="en-SG" sz="3000" dirty="0">
                <a:latin typeface="Times New Roman" panose="02020603050405020304" pitchFamily="18" charset="0"/>
                <a:ea typeface="Calibri" panose="020F0502020204030204" pitchFamily="34" charset="0"/>
                <a:cs typeface="Times New Roman" panose="02020603050405020304" pitchFamily="18" charset="0"/>
              </a:rPr>
              <a:t> </a:t>
            </a:r>
            <a:r>
              <a:rPr lang="en-SG" sz="3000" dirty="0" err="1">
                <a:latin typeface="Times New Roman" panose="02020603050405020304" pitchFamily="18" charset="0"/>
                <a:ea typeface="Calibri" panose="020F0502020204030204" pitchFamily="34" charset="0"/>
                <a:cs typeface="Times New Roman" panose="02020603050405020304" pitchFamily="18" charset="0"/>
              </a:rPr>
              <a:t>đại</a:t>
            </a:r>
            <a:r>
              <a:rPr lang="en-SG" sz="3000" dirty="0">
                <a:latin typeface="Times New Roman" panose="02020603050405020304" pitchFamily="18" charset="0"/>
                <a:ea typeface="Calibri" panose="020F0502020204030204" pitchFamily="34" charset="0"/>
                <a:cs typeface="Times New Roman" panose="02020603050405020304" pitchFamily="18" charset="0"/>
              </a:rPr>
              <a:t>, </a:t>
            </a:r>
            <a:r>
              <a:rPr lang="en-SG" sz="3000" dirty="0" err="1">
                <a:latin typeface="Times New Roman" panose="02020603050405020304" pitchFamily="18" charset="0"/>
                <a:ea typeface="Calibri" panose="020F0502020204030204" pitchFamily="34" charset="0"/>
                <a:cs typeface="Times New Roman" panose="02020603050405020304" pitchFamily="18" charset="0"/>
              </a:rPr>
              <a:t>chủ</a:t>
            </a:r>
            <a:r>
              <a:rPr lang="en-SG" sz="3000" dirty="0">
                <a:latin typeface="Times New Roman" panose="02020603050405020304" pitchFamily="18" charset="0"/>
                <a:ea typeface="Calibri" panose="020F0502020204030204" pitchFamily="34" charset="0"/>
                <a:cs typeface="Times New Roman" panose="02020603050405020304" pitchFamily="18" charset="0"/>
              </a:rPr>
              <a:t> </a:t>
            </a:r>
            <a:r>
              <a:rPr lang="en-SG" sz="3000" dirty="0" err="1">
                <a:latin typeface="Times New Roman" panose="02020603050405020304" pitchFamily="18" charset="0"/>
                <a:ea typeface="Calibri" panose="020F0502020204030204" pitchFamily="34" charset="0"/>
                <a:cs typeface="Times New Roman" panose="02020603050405020304" pitchFamily="18" charset="0"/>
              </a:rPr>
              <a:t>thể</a:t>
            </a:r>
            <a:r>
              <a:rPr lang="en-SG" sz="3000" dirty="0">
                <a:latin typeface="Times New Roman" panose="02020603050405020304" pitchFamily="18" charset="0"/>
                <a:ea typeface="Calibri" panose="020F0502020204030204" pitchFamily="34" charset="0"/>
                <a:cs typeface="Times New Roman" panose="02020603050405020304" pitchFamily="18" charset="0"/>
              </a:rPr>
              <a:t> </a:t>
            </a:r>
            <a:r>
              <a:rPr lang="en-SG" sz="3000" dirty="0" err="1">
                <a:latin typeface="Times New Roman" panose="02020603050405020304" pitchFamily="18" charset="0"/>
                <a:ea typeface="Calibri" panose="020F0502020204030204" pitchFamily="34" charset="0"/>
                <a:cs typeface="Times New Roman" panose="02020603050405020304" pitchFamily="18" charset="0"/>
              </a:rPr>
              <a:t>của</a:t>
            </a:r>
            <a:r>
              <a:rPr lang="en-SG" sz="3000" dirty="0">
                <a:latin typeface="Times New Roman" panose="02020603050405020304" pitchFamily="18" charset="0"/>
                <a:ea typeface="Calibri" panose="020F0502020204030204" pitchFamily="34" charset="0"/>
                <a:cs typeface="Times New Roman" panose="02020603050405020304" pitchFamily="18" charset="0"/>
              </a:rPr>
              <a:t> </a:t>
            </a:r>
            <a:r>
              <a:rPr lang="en-SG" sz="3000" dirty="0" err="1">
                <a:latin typeface="Times New Roman" panose="02020603050405020304" pitchFamily="18" charset="0"/>
                <a:ea typeface="Calibri" panose="020F0502020204030204" pitchFamily="34" charset="0"/>
                <a:cs typeface="Times New Roman" panose="02020603050405020304" pitchFamily="18" charset="0"/>
              </a:rPr>
              <a:t>quá</a:t>
            </a:r>
            <a:r>
              <a:rPr lang="en-SG" sz="3000" dirty="0">
                <a:latin typeface="Times New Roman" panose="02020603050405020304" pitchFamily="18" charset="0"/>
                <a:ea typeface="Calibri" panose="020F0502020204030204" pitchFamily="34" charset="0"/>
                <a:cs typeface="Times New Roman" panose="02020603050405020304" pitchFamily="18" charset="0"/>
              </a:rPr>
              <a:t> </a:t>
            </a:r>
            <a:r>
              <a:rPr lang="en-SG" sz="3000" dirty="0" err="1">
                <a:latin typeface="Times New Roman" panose="02020603050405020304" pitchFamily="18" charset="0"/>
                <a:ea typeface="Calibri" panose="020F0502020204030204" pitchFamily="34" charset="0"/>
                <a:cs typeface="Times New Roman" panose="02020603050405020304" pitchFamily="18" charset="0"/>
              </a:rPr>
              <a:t>trình</a:t>
            </a:r>
            <a:r>
              <a:rPr lang="en-SG" sz="3000" dirty="0">
                <a:latin typeface="Times New Roman" panose="02020603050405020304" pitchFamily="18" charset="0"/>
                <a:ea typeface="Calibri" panose="020F0502020204030204" pitchFamily="34" charset="0"/>
                <a:cs typeface="Times New Roman" panose="02020603050405020304" pitchFamily="18" charset="0"/>
              </a:rPr>
              <a:t> </a:t>
            </a:r>
            <a:r>
              <a:rPr lang="en-SG" sz="3000" dirty="0" err="1">
                <a:latin typeface="Times New Roman" panose="02020603050405020304" pitchFamily="18" charset="0"/>
                <a:ea typeface="Calibri" panose="020F0502020204030204" pitchFamily="34" charset="0"/>
                <a:cs typeface="Times New Roman" panose="02020603050405020304" pitchFamily="18" charset="0"/>
              </a:rPr>
              <a:t>sản</a:t>
            </a:r>
            <a:r>
              <a:rPr lang="en-SG" sz="3000" dirty="0">
                <a:latin typeface="Times New Roman" panose="02020603050405020304" pitchFamily="18" charset="0"/>
                <a:ea typeface="Calibri" panose="020F0502020204030204" pitchFamily="34" charset="0"/>
                <a:cs typeface="Times New Roman" panose="02020603050405020304" pitchFamily="18" charset="0"/>
              </a:rPr>
              <a:t> </a:t>
            </a:r>
            <a:r>
              <a:rPr lang="en-SG" sz="3000" dirty="0" err="1">
                <a:latin typeface="Times New Roman" panose="02020603050405020304" pitchFamily="18" charset="0"/>
                <a:ea typeface="Calibri" panose="020F0502020204030204" pitchFamily="34" charset="0"/>
                <a:cs typeface="Times New Roman" panose="02020603050405020304" pitchFamily="18" charset="0"/>
              </a:rPr>
              <a:t>xuất</a:t>
            </a:r>
            <a:r>
              <a:rPr lang="en-SG" sz="3000" dirty="0">
                <a:latin typeface="Times New Roman" panose="02020603050405020304" pitchFamily="18" charset="0"/>
                <a:ea typeface="Calibri" panose="020F0502020204030204" pitchFamily="34" charset="0"/>
                <a:cs typeface="Times New Roman" panose="02020603050405020304" pitchFamily="18" charset="0"/>
              </a:rPr>
              <a:t> </a:t>
            </a:r>
            <a:r>
              <a:rPr lang="en-SG" sz="3000" dirty="0" err="1">
                <a:latin typeface="Times New Roman" panose="02020603050405020304" pitchFamily="18" charset="0"/>
                <a:ea typeface="Calibri" panose="020F0502020204030204" pitchFamily="34" charset="0"/>
                <a:cs typeface="Times New Roman" panose="02020603050405020304" pitchFamily="18" charset="0"/>
              </a:rPr>
              <a:t>công</a:t>
            </a:r>
            <a:r>
              <a:rPr lang="en-SG" sz="3000" dirty="0">
                <a:latin typeface="Times New Roman" panose="02020603050405020304" pitchFamily="18" charset="0"/>
                <a:ea typeface="Calibri" panose="020F0502020204030204" pitchFamily="34" charset="0"/>
                <a:cs typeface="Times New Roman" panose="02020603050405020304" pitchFamily="18" charset="0"/>
              </a:rPr>
              <a:t> </a:t>
            </a:r>
            <a:r>
              <a:rPr lang="en-SG" sz="3000" dirty="0" err="1">
                <a:latin typeface="Times New Roman" panose="02020603050405020304" pitchFamily="18" charset="0"/>
                <a:ea typeface="Calibri" panose="020F0502020204030204" pitchFamily="34" charset="0"/>
                <a:cs typeface="Times New Roman" panose="02020603050405020304" pitchFamily="18" charset="0"/>
              </a:rPr>
              <a:t>nghiệp</a:t>
            </a:r>
            <a:r>
              <a:rPr lang="en-SG" sz="3000" dirty="0">
                <a:latin typeface="Times New Roman" panose="02020603050405020304" pitchFamily="18" charset="0"/>
                <a:ea typeface="Calibri" panose="020F0502020204030204" pitchFamily="34" charset="0"/>
                <a:cs typeface="Times New Roman" panose="02020603050405020304" pitchFamily="18" charset="0"/>
              </a:rPr>
              <a:t> </a:t>
            </a:r>
            <a:r>
              <a:rPr lang="en-SG" sz="3000" dirty="0" err="1">
                <a:latin typeface="Times New Roman" panose="02020603050405020304" pitchFamily="18" charset="0"/>
                <a:ea typeface="Calibri" panose="020F0502020204030204" pitchFamily="34" charset="0"/>
                <a:cs typeface="Times New Roman" panose="02020603050405020304" pitchFamily="18" charset="0"/>
              </a:rPr>
              <a:t>mang</a:t>
            </a:r>
            <a:r>
              <a:rPr lang="en-SG" sz="3000" dirty="0">
                <a:latin typeface="Times New Roman" panose="02020603050405020304" pitchFamily="18" charset="0"/>
                <a:ea typeface="Calibri" panose="020F0502020204030204" pitchFamily="34" charset="0"/>
                <a:cs typeface="Times New Roman" panose="02020603050405020304" pitchFamily="18" charset="0"/>
              </a:rPr>
              <a:t> </a:t>
            </a:r>
            <a:r>
              <a:rPr lang="en-SG" sz="3000" dirty="0" err="1">
                <a:latin typeface="Times New Roman" panose="02020603050405020304" pitchFamily="18" charset="0"/>
                <a:ea typeface="Calibri" panose="020F0502020204030204" pitchFamily="34" charset="0"/>
                <a:cs typeface="Times New Roman" panose="02020603050405020304" pitchFamily="18" charset="0"/>
              </a:rPr>
              <a:t>tính</a:t>
            </a:r>
            <a:r>
              <a:rPr lang="en-SG" sz="3000" dirty="0">
                <a:latin typeface="Times New Roman" panose="02020603050405020304" pitchFamily="18" charset="0"/>
                <a:ea typeface="Calibri" panose="020F0502020204030204" pitchFamily="34" charset="0"/>
                <a:cs typeface="Times New Roman" panose="02020603050405020304" pitchFamily="18" charset="0"/>
              </a:rPr>
              <a:t> XHH </a:t>
            </a:r>
            <a:r>
              <a:rPr lang="en-SG" sz="3000" dirty="0" err="1">
                <a:latin typeface="Times New Roman" panose="02020603050405020304" pitchFamily="18" charset="0"/>
                <a:ea typeface="Calibri" panose="020F0502020204030204" pitchFamily="34" charset="0"/>
                <a:cs typeface="Times New Roman" panose="02020603050405020304" pitchFamily="18" charset="0"/>
              </a:rPr>
              <a:t>ngày</a:t>
            </a:r>
            <a:r>
              <a:rPr lang="en-SG" sz="3000" dirty="0">
                <a:latin typeface="Times New Roman" panose="02020603050405020304" pitchFamily="18" charset="0"/>
                <a:ea typeface="Calibri" panose="020F0502020204030204" pitchFamily="34" charset="0"/>
                <a:cs typeface="Times New Roman" panose="02020603050405020304" pitchFamily="18" charset="0"/>
              </a:rPr>
              <a:t> </a:t>
            </a:r>
            <a:r>
              <a:rPr lang="en-SG" sz="3000" dirty="0" err="1">
                <a:latin typeface="Times New Roman" panose="02020603050405020304" pitchFamily="18" charset="0"/>
                <a:ea typeface="Calibri" panose="020F0502020204030204" pitchFamily="34" charset="0"/>
                <a:cs typeface="Times New Roman" panose="02020603050405020304" pitchFamily="18" charset="0"/>
              </a:rPr>
              <a:t>càng</a:t>
            </a:r>
            <a:r>
              <a:rPr lang="en-SG" sz="3000" dirty="0">
                <a:latin typeface="Times New Roman" panose="02020603050405020304" pitchFamily="18" charset="0"/>
                <a:ea typeface="Calibri" panose="020F0502020204030204" pitchFamily="34" charset="0"/>
                <a:cs typeface="Times New Roman" panose="02020603050405020304" pitchFamily="18" charset="0"/>
              </a:rPr>
              <a:t> </a:t>
            </a:r>
            <a:r>
              <a:rPr lang="en-SG" sz="3000" dirty="0" err="1">
                <a:latin typeface="Times New Roman" panose="02020603050405020304" pitchFamily="18" charset="0"/>
                <a:ea typeface="Calibri" panose="020F0502020204030204" pitchFamily="34" charset="0"/>
                <a:cs typeface="Times New Roman" panose="02020603050405020304" pitchFamily="18" charset="0"/>
              </a:rPr>
              <a:t>cao</a:t>
            </a:r>
            <a:r>
              <a:rPr lang="en-SG" sz="3000"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30000"/>
              </a:lnSpc>
            </a:pPr>
            <a:r>
              <a:rPr lang="en-SG" sz="3000" dirty="0">
                <a:latin typeface="Times New Roman" panose="02020603050405020304" pitchFamily="18" charset="0"/>
                <a:cs typeface="Times New Roman" panose="02020603050405020304" pitchFamily="18" charset="0"/>
              </a:rPr>
              <a:t>- </a:t>
            </a:r>
            <a:r>
              <a:rPr lang="en-SG" sz="3000" dirty="0" err="1">
                <a:solidFill>
                  <a:srgbClr val="FF0000"/>
                </a:solidFill>
                <a:latin typeface="Times New Roman" panose="02020603050405020304" pitchFamily="18" charset="0"/>
                <a:cs typeface="Times New Roman" panose="02020603050405020304" pitchFamily="18" charset="0"/>
              </a:rPr>
              <a:t>Công</a:t>
            </a:r>
            <a:r>
              <a:rPr lang="en-SG" sz="3000" dirty="0">
                <a:solidFill>
                  <a:srgbClr val="FF0000"/>
                </a:solidFill>
                <a:latin typeface="Times New Roman" panose="02020603050405020304" pitchFamily="18" charset="0"/>
                <a:cs typeface="Times New Roman" panose="02020603050405020304" pitchFamily="18" charset="0"/>
              </a:rPr>
              <a:t> </a:t>
            </a:r>
            <a:r>
              <a:rPr lang="en-SG" sz="3000" dirty="0" err="1">
                <a:solidFill>
                  <a:srgbClr val="FF0000"/>
                </a:solidFill>
                <a:latin typeface="Times New Roman" panose="02020603050405020304" pitchFamily="18" charset="0"/>
                <a:cs typeface="Times New Roman" panose="02020603050405020304" pitchFamily="18" charset="0"/>
              </a:rPr>
              <a:t>nghiệp</a:t>
            </a:r>
            <a:r>
              <a:rPr lang="en-SG" sz="3000" dirty="0">
                <a:solidFill>
                  <a:srgbClr val="FF0000"/>
                </a:solidFill>
                <a:latin typeface="Times New Roman" panose="02020603050405020304" pitchFamily="18" charset="0"/>
                <a:cs typeface="Times New Roman" panose="02020603050405020304" pitchFamily="18" charset="0"/>
              </a:rPr>
              <a:t> </a:t>
            </a:r>
            <a:r>
              <a:rPr lang="en-SG" sz="3000" dirty="0" err="1">
                <a:solidFill>
                  <a:srgbClr val="FF0000"/>
                </a:solidFill>
                <a:latin typeface="Times New Roman" panose="02020603050405020304" pitchFamily="18" charset="0"/>
                <a:cs typeface="Times New Roman" panose="02020603050405020304" pitchFamily="18" charset="0"/>
              </a:rPr>
              <a:t>hóa</a:t>
            </a:r>
            <a:r>
              <a:rPr lang="en-SG" sz="3000" dirty="0">
                <a:solidFill>
                  <a:srgbClr val="FF0000"/>
                </a:solidFill>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vẫn</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là</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cơ</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sở</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khách</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quan</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để</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phát</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triển</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mạnh</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mẽ</a:t>
            </a:r>
            <a:r>
              <a:rPr lang="en-SG" sz="3000" dirty="0">
                <a:latin typeface="Times New Roman" panose="02020603050405020304" pitchFamily="18" charset="0"/>
                <a:cs typeface="Times New Roman" panose="02020603050405020304" pitchFamily="18" charset="0"/>
              </a:rPr>
              <a:t> GCCN. </a:t>
            </a:r>
            <a:r>
              <a:rPr lang="en-SG" sz="3000" dirty="0" err="1">
                <a:latin typeface="Times New Roman" panose="02020603050405020304" pitchFamily="18" charset="0"/>
                <a:cs typeface="Times New Roman" panose="02020603050405020304" pitchFamily="18" charset="0"/>
              </a:rPr>
              <a:t>Sự</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phát</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triển</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của</a:t>
            </a:r>
            <a:r>
              <a:rPr lang="en-SG" sz="3000" dirty="0">
                <a:latin typeface="Times New Roman" panose="02020603050405020304" pitchFamily="18" charset="0"/>
                <a:cs typeface="Times New Roman" panose="02020603050405020304" pitchFamily="18" charset="0"/>
              </a:rPr>
              <a:t> GCCN </a:t>
            </a:r>
            <a:r>
              <a:rPr lang="en-SG" sz="3000" dirty="0" err="1">
                <a:latin typeface="Times New Roman" panose="02020603050405020304" pitchFamily="18" charset="0"/>
                <a:cs typeface="Times New Roman" panose="02020603050405020304" pitchFamily="18" charset="0"/>
              </a:rPr>
              <a:t>và</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sự</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phát</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triển</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của</a:t>
            </a:r>
            <a:r>
              <a:rPr lang="en-SG" sz="3000" dirty="0">
                <a:latin typeface="Times New Roman" panose="02020603050405020304" pitchFamily="18" charset="0"/>
                <a:cs typeface="Times New Roman" panose="02020603050405020304" pitchFamily="18" charset="0"/>
              </a:rPr>
              <a:t> KT </a:t>
            </a:r>
            <a:r>
              <a:rPr lang="en-SG" sz="3000" dirty="0" err="1">
                <a:latin typeface="Times New Roman" panose="02020603050405020304" pitchFamily="18" charset="0"/>
                <a:cs typeface="Times New Roman" panose="02020603050405020304" pitchFamily="18" charset="0"/>
              </a:rPr>
              <a:t>có</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tỷ</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lệ</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thuận</a:t>
            </a:r>
            <a:r>
              <a:rPr lang="en-SG" sz="3000" dirty="0">
                <a:latin typeface="Times New Roman" panose="02020603050405020304" pitchFamily="18" charset="0"/>
                <a:cs typeface="Times New Roman" panose="02020603050405020304" pitchFamily="18" charset="0"/>
              </a:rPr>
              <a:t>.</a:t>
            </a:r>
          </a:p>
          <a:p>
            <a:pPr algn="just">
              <a:lnSpc>
                <a:spcPct val="130000"/>
              </a:lnSpc>
            </a:pPr>
            <a:r>
              <a:rPr lang="en-SG" sz="3000" dirty="0">
                <a:latin typeface="Times New Roman" panose="02020603050405020304" pitchFamily="18" charset="0"/>
                <a:cs typeface="Times New Roman" panose="02020603050405020304" pitchFamily="18" charset="0"/>
              </a:rPr>
              <a:t>- Ở </a:t>
            </a:r>
            <a:r>
              <a:rPr lang="en-SG" sz="3000" dirty="0" err="1">
                <a:latin typeface="Times New Roman" panose="02020603050405020304" pitchFamily="18" charset="0"/>
                <a:cs typeface="Times New Roman" panose="02020603050405020304" pitchFamily="18" charset="0"/>
              </a:rPr>
              <a:t>các</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nước</a:t>
            </a:r>
            <a:r>
              <a:rPr lang="en-SG" sz="3000" dirty="0">
                <a:latin typeface="Times New Roman" panose="02020603050405020304" pitchFamily="18" charset="0"/>
                <a:cs typeface="Times New Roman" panose="02020603050405020304" pitchFamily="18" charset="0"/>
              </a:rPr>
              <a:t> TBCN, GCCN </a:t>
            </a:r>
            <a:r>
              <a:rPr lang="en-SG" sz="3000" dirty="0" err="1">
                <a:latin typeface="Times New Roman" panose="02020603050405020304" pitchFamily="18" charset="0"/>
                <a:cs typeface="Times New Roman" panose="02020603050405020304" pitchFamily="18" charset="0"/>
              </a:rPr>
              <a:t>vẫn</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bị</a:t>
            </a:r>
            <a:r>
              <a:rPr lang="en-SG" sz="3000" dirty="0">
                <a:latin typeface="Times New Roman" panose="02020603050405020304" pitchFamily="18" charset="0"/>
                <a:cs typeface="Times New Roman" panose="02020603050405020304" pitchFamily="18" charset="0"/>
              </a:rPr>
              <a:t> GCTS </a:t>
            </a:r>
            <a:r>
              <a:rPr lang="en-SG" sz="3000" dirty="0" err="1">
                <a:latin typeface="Times New Roman" panose="02020603050405020304" pitchFamily="18" charset="0"/>
                <a:cs typeface="Times New Roman" panose="02020603050405020304" pitchFamily="18" charset="0"/>
              </a:rPr>
              <a:t>bóc</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lột</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giá</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trị</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thặng</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dư</a:t>
            </a:r>
            <a:r>
              <a:rPr lang="en-SG" sz="3000" dirty="0">
                <a:latin typeface="Times New Roman" panose="02020603050405020304" pitchFamily="18" charset="0"/>
                <a:cs typeface="Times New Roman" panose="02020603050405020304" pitchFamily="18" charset="0"/>
              </a:rPr>
              <a:t>.</a:t>
            </a:r>
          </a:p>
          <a:p>
            <a:pPr algn="just">
              <a:lnSpc>
                <a:spcPct val="130000"/>
              </a:lnSpc>
            </a:pP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Phong</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trào</a:t>
            </a:r>
            <a:r>
              <a:rPr lang="en-SG" sz="3000" dirty="0">
                <a:latin typeface="Times New Roman" panose="02020603050405020304" pitchFamily="18" charset="0"/>
                <a:cs typeface="Times New Roman" panose="02020603050405020304" pitchFamily="18" charset="0"/>
              </a:rPr>
              <a:t> CS </a:t>
            </a:r>
            <a:r>
              <a:rPr lang="en-SG" sz="3000" dirty="0" err="1">
                <a:latin typeface="Times New Roman" panose="02020603050405020304" pitchFamily="18" charset="0"/>
                <a:cs typeface="Times New Roman" panose="02020603050405020304" pitchFamily="18" charset="0"/>
              </a:rPr>
              <a:t>và</a:t>
            </a:r>
            <a:r>
              <a:rPr lang="en-SG" sz="3000" dirty="0">
                <a:latin typeface="Times New Roman" panose="02020603050405020304" pitchFamily="18" charset="0"/>
                <a:cs typeface="Times New Roman" panose="02020603050405020304" pitchFamily="18" charset="0"/>
              </a:rPr>
              <a:t> CN ở </a:t>
            </a:r>
            <a:r>
              <a:rPr lang="en-SG" sz="3000" dirty="0" err="1">
                <a:latin typeface="Times New Roman" panose="02020603050405020304" pitchFamily="18" charset="0"/>
                <a:cs typeface="Times New Roman" panose="02020603050405020304" pitchFamily="18" charset="0"/>
              </a:rPr>
              <a:t>nhiều</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nước</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vẫn</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là</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lực</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lượng</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đi</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đầu</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trong</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đấu</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tranh</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vì</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hòa</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bình</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hợp</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tác</a:t>
            </a:r>
            <a:r>
              <a:rPr lang="en-SG" sz="3000" dirty="0">
                <a:latin typeface="Times New Roman" panose="02020603050405020304" pitchFamily="18" charset="0"/>
                <a:cs typeface="Times New Roman" panose="02020603050405020304" pitchFamily="18" charset="0"/>
              </a:rPr>
              <a:t> và </a:t>
            </a:r>
            <a:r>
              <a:rPr lang="en-SG" sz="3000" dirty="0" err="1">
                <a:latin typeface="Times New Roman" panose="02020603050405020304" pitchFamily="18" charset="0"/>
                <a:cs typeface="Times New Roman" panose="02020603050405020304" pitchFamily="18" charset="0"/>
              </a:rPr>
              <a:t>phát</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triển</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vì</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dân</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sinh</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dân</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chủ</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tiến</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bộ</a:t>
            </a:r>
            <a:r>
              <a:rPr lang="en-SG" sz="3000" dirty="0">
                <a:latin typeface="Times New Roman" panose="02020603050405020304" pitchFamily="18" charset="0"/>
                <a:cs typeface="Times New Roman" panose="02020603050405020304" pitchFamily="18" charset="0"/>
              </a:rPr>
              <a:t> XH và CNXH.</a:t>
            </a:r>
          </a:p>
        </p:txBody>
      </p:sp>
      <p:sp>
        <p:nvSpPr>
          <p:cNvPr id="3" name="Slide Number Placeholder 2"/>
          <p:cNvSpPr>
            <a:spLocks noGrp="1"/>
          </p:cNvSpPr>
          <p:nvPr>
            <p:ph type="sldNum" sz="quarter" idx="12"/>
          </p:nvPr>
        </p:nvSpPr>
        <p:spPr/>
        <p:txBody>
          <a:bodyPr/>
          <a:lstStyle/>
          <a:p>
            <a:fld id="{EB749FEB-4A3B-453E-9AB7-63C70BB0C375}" type="slidenum">
              <a:rPr lang="en-SG" smtClean="0"/>
              <a:t>18</a:t>
            </a:fld>
            <a:endParaRPr lang="en-SG"/>
          </a:p>
        </p:txBody>
      </p:sp>
      <p:pic>
        <p:nvPicPr>
          <p:cNvPr id="5" name="Picture 5" descr="logo">
            <a:extLst>
              <a:ext uri="{FF2B5EF4-FFF2-40B4-BE49-F238E27FC236}">
                <a16:creationId xmlns:a16="http://schemas.microsoft.com/office/drawing/2014/main" id="{E603A1F4-2F70-50A2-4D25-8C0F30F905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75" y="76200"/>
            <a:ext cx="1122829" cy="110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97540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 calcmode="lin" valueType="num">
                                      <p:cBhvr additive="base">
                                        <p:cTn id="18"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 calcmode="lin" valueType="num">
                                      <p:cBhvr additive="base">
                                        <p:cTn id="24"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xEl>
                                              <p:pRg st="3" end="3"/>
                                            </p:txEl>
                                          </p:spTgt>
                                        </p:tgtEl>
                                        <p:attrNameLst>
                                          <p:attrName>style.visibility</p:attrName>
                                        </p:attrNameLst>
                                      </p:cBhvr>
                                      <p:to>
                                        <p:strVal val="visible"/>
                                      </p:to>
                                    </p:set>
                                    <p:anim calcmode="lin" valueType="num">
                                      <p:cBhvr additive="base">
                                        <p:cTn id="30"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597009" y="2195067"/>
            <a:ext cx="9991923" cy="4813790"/>
          </a:xfrm>
        </p:spPr>
        <p:txBody>
          <a:bodyPr>
            <a:noAutofit/>
          </a:bodyPr>
          <a:lstStyle/>
          <a:p>
            <a:pPr marL="0" indent="0" algn="just">
              <a:lnSpc>
                <a:spcPct val="130000"/>
              </a:lnSpc>
              <a:spcBef>
                <a:spcPts val="0"/>
              </a:spcBef>
              <a:buNone/>
            </a:pP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Tăng</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nhanh</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về</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số</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lượng</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thay</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đổi</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mạnh</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về</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cơ</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cấu</a:t>
            </a:r>
            <a:r>
              <a:rPr lang="en-SG" sz="3000" dirty="0">
                <a:latin typeface="Times New Roman" panose="02020603050405020304" pitchFamily="18" charset="0"/>
                <a:cs typeface="Times New Roman" panose="02020603050405020304" pitchFamily="18" charset="0"/>
              </a:rPr>
              <a:t>.</a:t>
            </a:r>
          </a:p>
          <a:p>
            <a:pPr marL="0" indent="0" algn="just">
              <a:lnSpc>
                <a:spcPct val="130000"/>
              </a:lnSpc>
              <a:spcBef>
                <a:spcPts val="0"/>
              </a:spcBef>
              <a:buNone/>
            </a:pP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Có</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xu</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hướng</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trí</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tuệ</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hóa</a:t>
            </a:r>
            <a:r>
              <a:rPr lang="en-SG" sz="3000" dirty="0">
                <a:latin typeface="Times New Roman" panose="02020603050405020304" pitchFamily="18" charset="0"/>
                <a:cs typeface="Times New Roman" panose="02020603050405020304" pitchFamily="18" charset="0"/>
              </a:rPr>
              <a:t> (tri </a:t>
            </a:r>
            <a:r>
              <a:rPr lang="en-SG" sz="3000" dirty="0" err="1">
                <a:latin typeface="Times New Roman" panose="02020603050405020304" pitchFamily="18" charset="0"/>
                <a:cs typeface="Times New Roman" panose="02020603050405020304" pitchFamily="18" charset="0"/>
              </a:rPr>
              <a:t>thức</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hóa</a:t>
            </a:r>
            <a:r>
              <a:rPr lang="en-SG" sz="3000" dirty="0">
                <a:latin typeface="Times New Roman" panose="02020603050405020304" pitchFamily="18" charset="0"/>
                <a:cs typeface="Times New Roman" panose="02020603050405020304" pitchFamily="18" charset="0"/>
              </a:rPr>
              <a:t> và </a:t>
            </a:r>
            <a:r>
              <a:rPr lang="en-SG" sz="3000" dirty="0" err="1">
                <a:latin typeface="Times New Roman" panose="02020603050405020304" pitchFamily="18" charset="0"/>
                <a:cs typeface="Times New Roman" panose="02020603050405020304" pitchFamily="18" charset="0"/>
              </a:rPr>
              <a:t>trí</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thức</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hóa</a:t>
            </a:r>
            <a:r>
              <a:rPr lang="en-SG" sz="3000" dirty="0">
                <a:latin typeface="Times New Roman" panose="02020603050405020304" pitchFamily="18" charset="0"/>
                <a:cs typeface="Times New Roman" panose="02020603050405020304" pitchFamily="18" charset="0"/>
              </a:rPr>
              <a:t>). </a:t>
            </a:r>
          </a:p>
          <a:p>
            <a:pPr marL="0" indent="0" algn="just">
              <a:lnSpc>
                <a:spcPct val="130000"/>
              </a:lnSpc>
              <a:spcBef>
                <a:spcPts val="0"/>
              </a:spcBef>
              <a:buNone/>
            </a:pPr>
            <a:r>
              <a:rPr lang="en-SG" sz="3000" dirty="0">
                <a:latin typeface="Times New Roman" panose="02020603050405020304" pitchFamily="18" charset="0"/>
                <a:cs typeface="Times New Roman" panose="02020603050405020304" pitchFamily="18" charset="0"/>
              </a:rPr>
              <a:t>- Xu </a:t>
            </a:r>
            <a:r>
              <a:rPr lang="en-SG" sz="3000" dirty="0" err="1">
                <a:latin typeface="Times New Roman" panose="02020603050405020304" pitchFamily="18" charset="0"/>
                <a:cs typeface="Times New Roman" panose="02020603050405020304" pitchFamily="18" charset="0"/>
              </a:rPr>
              <a:t>hướng</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trung</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lưu</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hóa</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gia</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tăng</a:t>
            </a:r>
            <a:endParaRPr lang="en-SG" sz="3000" dirty="0">
              <a:latin typeface="Times New Roman" panose="02020603050405020304" pitchFamily="18" charset="0"/>
              <a:cs typeface="Times New Roman" panose="02020603050405020304" pitchFamily="18" charset="0"/>
            </a:endParaRPr>
          </a:p>
          <a:p>
            <a:pPr marL="0" indent="0" algn="just">
              <a:lnSpc>
                <a:spcPct val="130000"/>
              </a:lnSpc>
              <a:spcBef>
                <a:spcPts val="0"/>
              </a:spcBef>
              <a:buNone/>
            </a:pPr>
            <a:r>
              <a:rPr lang="en-SG" sz="3000" dirty="0">
                <a:latin typeface="Times New Roman" panose="02020603050405020304" pitchFamily="18" charset="0"/>
                <a:cs typeface="Times New Roman" panose="02020603050405020304" pitchFamily="18" charset="0"/>
              </a:rPr>
              <a:t>- Ở </a:t>
            </a:r>
            <a:r>
              <a:rPr lang="en-SG" sz="3000" dirty="0" err="1">
                <a:latin typeface="Times New Roman" panose="02020603050405020304" pitchFamily="18" charset="0"/>
                <a:cs typeface="Times New Roman" panose="02020603050405020304" pitchFamily="18" charset="0"/>
              </a:rPr>
              <a:t>các</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nước</a:t>
            </a:r>
            <a:r>
              <a:rPr lang="en-SG" sz="3000" dirty="0">
                <a:latin typeface="Times New Roman" panose="02020603050405020304" pitchFamily="18" charset="0"/>
                <a:cs typeface="Times New Roman" panose="02020603050405020304" pitchFamily="18" charset="0"/>
              </a:rPr>
              <a:t> XHCN, GCCN </a:t>
            </a:r>
            <a:r>
              <a:rPr lang="en-SG" sz="3000" dirty="0" err="1">
                <a:latin typeface="Times New Roman" panose="02020603050405020304" pitchFamily="18" charset="0"/>
                <a:cs typeface="Times New Roman" panose="02020603050405020304" pitchFamily="18" charset="0"/>
              </a:rPr>
              <a:t>đã</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trở</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thành</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giai</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cấp</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lãnh</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đạo</a:t>
            </a:r>
            <a:r>
              <a:rPr lang="en-SG" sz="3000" dirty="0">
                <a:latin typeface="Times New Roman" panose="02020603050405020304" pitchFamily="18" charset="0"/>
                <a:cs typeface="Times New Roman" panose="02020603050405020304" pitchFamily="18" charset="0"/>
              </a:rPr>
              <a:t> và </a:t>
            </a:r>
            <a:r>
              <a:rPr lang="en-SG" sz="3000" dirty="0" err="1">
                <a:latin typeface="Times New Roman" panose="02020603050405020304" pitchFamily="18" charset="0"/>
                <a:cs typeface="Times New Roman" panose="02020603050405020304" pitchFamily="18" charset="0"/>
              </a:rPr>
              <a:t>Đảng</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Cộng</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sản</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trở</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thành</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Đảng</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cầm</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quyền</a:t>
            </a:r>
            <a:r>
              <a:rPr lang="en-SG" sz="3000" dirty="0">
                <a:latin typeface="Times New Roman" panose="02020603050405020304" pitchFamily="18" charset="0"/>
                <a:cs typeface="Times New Roman" panose="02020603050405020304" pitchFamily="18" charset="0"/>
              </a:rPr>
              <a:t>.</a:t>
            </a:r>
          </a:p>
        </p:txBody>
      </p:sp>
      <p:sp>
        <p:nvSpPr>
          <p:cNvPr id="2" name="TextBox 1"/>
          <p:cNvSpPr txBox="1"/>
          <p:nvPr/>
        </p:nvSpPr>
        <p:spPr>
          <a:xfrm>
            <a:off x="1597009" y="-106113"/>
            <a:ext cx="9104112" cy="2183226"/>
          </a:xfrm>
          <a:prstGeom prst="rect">
            <a:avLst/>
          </a:prstGeom>
          <a:noFill/>
        </p:spPr>
        <p:txBody>
          <a:bodyPr wrap="square" rtlCol="0">
            <a:spAutoFit/>
          </a:bodyPr>
          <a:lstStyle/>
          <a:p>
            <a:pPr>
              <a:lnSpc>
                <a:spcPct val="150000"/>
              </a:lnSpc>
            </a:pPr>
            <a:r>
              <a:rPr lang="en-SG" sz="3000" b="1" i="1" dirty="0">
                <a:solidFill>
                  <a:srgbClr val="213315"/>
                </a:solidFill>
                <a:latin typeface="Times New Roman" panose="02020603050405020304" pitchFamily="18" charset="0"/>
                <a:cs typeface="Times New Roman" panose="02020603050405020304" pitchFamily="18" charset="0"/>
              </a:rPr>
              <a:t> </a:t>
            </a:r>
          </a:p>
          <a:p>
            <a:pPr>
              <a:lnSpc>
                <a:spcPct val="150000"/>
              </a:lnSpc>
            </a:pPr>
            <a:r>
              <a:rPr lang="en-SG" sz="3200" b="1" dirty="0">
                <a:latin typeface="Times New Roman" panose="02020603050405020304" pitchFamily="18" charset="0"/>
                <a:cs typeface="Times New Roman" panose="02020603050405020304" pitchFamily="18" charset="0"/>
              </a:rPr>
              <a:t>1. </a:t>
            </a:r>
            <a:r>
              <a:rPr lang="en-SG" sz="3200" b="1" dirty="0" err="1">
                <a:latin typeface="Times New Roman" panose="02020603050405020304" pitchFamily="18" charset="0"/>
                <a:cs typeface="Times New Roman" panose="02020603050405020304" pitchFamily="18" charset="0"/>
              </a:rPr>
              <a:t>Giai</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cấp</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công</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nhân</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hiện</a:t>
            </a:r>
            <a:r>
              <a:rPr lang="en-SG" sz="3200" b="1" dirty="0">
                <a:latin typeface="Times New Roman" panose="02020603050405020304" pitchFamily="18" charset="0"/>
                <a:cs typeface="Times New Roman" panose="02020603050405020304" pitchFamily="18" charset="0"/>
              </a:rPr>
              <a:t> nay</a:t>
            </a:r>
            <a:endParaRPr lang="en-SG" sz="3200" b="1" i="1" dirty="0">
              <a:latin typeface="Times New Roman" panose="02020603050405020304" pitchFamily="18" charset="0"/>
              <a:cs typeface="Times New Roman" panose="02020603050405020304" pitchFamily="18" charset="0"/>
            </a:endParaRPr>
          </a:p>
          <a:p>
            <a:pPr>
              <a:lnSpc>
                <a:spcPct val="150000"/>
              </a:lnSpc>
            </a:pPr>
            <a:r>
              <a:rPr lang="en-SG" sz="3200" i="1" dirty="0">
                <a:latin typeface="Times New Roman" panose="02020603050405020304" pitchFamily="18" charset="0"/>
                <a:cs typeface="Times New Roman" panose="02020603050405020304" pitchFamily="18" charset="0"/>
              </a:rPr>
              <a:t>b. </a:t>
            </a:r>
            <a:r>
              <a:rPr lang="en-SG" sz="3200" i="1" dirty="0" err="1">
                <a:latin typeface="Times New Roman" panose="02020603050405020304" pitchFamily="18" charset="0"/>
                <a:cs typeface="Times New Roman" panose="02020603050405020304" pitchFamily="18" charset="0"/>
              </a:rPr>
              <a:t>Những</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biến</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đổi</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và</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khác</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biệt</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của</a:t>
            </a:r>
            <a:r>
              <a:rPr lang="en-SG" sz="3200" i="1" dirty="0">
                <a:latin typeface="Times New Roman" panose="02020603050405020304" pitchFamily="18" charset="0"/>
                <a:cs typeface="Times New Roman" panose="02020603050405020304" pitchFamily="18" charset="0"/>
              </a:rPr>
              <a:t> GCCN </a:t>
            </a:r>
            <a:r>
              <a:rPr lang="en-SG" sz="3200" i="1" dirty="0" err="1">
                <a:latin typeface="Times New Roman" panose="02020603050405020304" pitchFamily="18" charset="0"/>
                <a:cs typeface="Times New Roman" panose="02020603050405020304" pitchFamily="18" charset="0"/>
              </a:rPr>
              <a:t>hiện</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đại</a:t>
            </a:r>
            <a:endParaRPr lang="en-US" sz="3200" dirty="0"/>
          </a:p>
        </p:txBody>
      </p:sp>
      <p:sp>
        <p:nvSpPr>
          <p:cNvPr id="3" name="Slide Number Placeholder 2"/>
          <p:cNvSpPr>
            <a:spLocks noGrp="1"/>
          </p:cNvSpPr>
          <p:nvPr>
            <p:ph type="sldNum" sz="quarter" idx="12"/>
          </p:nvPr>
        </p:nvSpPr>
        <p:spPr/>
        <p:txBody>
          <a:bodyPr/>
          <a:lstStyle/>
          <a:p>
            <a:fld id="{EB749FEB-4A3B-453E-9AB7-63C70BB0C375}" type="slidenum">
              <a:rPr lang="en-SG" smtClean="0"/>
              <a:t>19</a:t>
            </a:fld>
            <a:endParaRPr lang="en-SG"/>
          </a:p>
        </p:txBody>
      </p:sp>
      <p:pic>
        <p:nvPicPr>
          <p:cNvPr id="5" name="Picture 5" descr="logo">
            <a:extLst>
              <a:ext uri="{FF2B5EF4-FFF2-40B4-BE49-F238E27FC236}">
                <a16:creationId xmlns:a16="http://schemas.microsoft.com/office/drawing/2014/main" id="{BD2241E4-6673-29C6-4E61-5F9F6B5DFD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76200"/>
            <a:ext cx="1122829" cy="110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128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904" y="703453"/>
            <a:ext cx="10515600" cy="1325563"/>
          </a:xfrm>
        </p:spPr>
        <p:txBody>
          <a:bodyPr>
            <a:normAutofit/>
          </a:bodyPr>
          <a:lstStyle/>
          <a:p>
            <a:pPr algn="ctr"/>
            <a:r>
              <a:rPr lang="en-US" sz="3200" b="1" dirty="0">
                <a:latin typeface="Times New Roman" panose="02020603050405020304" pitchFamily="18" charset="0"/>
                <a:cs typeface="Times New Roman" panose="02020603050405020304" pitchFamily="18" charset="0"/>
              </a:rPr>
              <a:t>NỘI DUNG</a:t>
            </a:r>
          </a:p>
        </p:txBody>
      </p:sp>
      <p:sp>
        <p:nvSpPr>
          <p:cNvPr id="3" name="Content Placeholder 2"/>
          <p:cNvSpPr>
            <a:spLocks noGrp="1"/>
          </p:cNvSpPr>
          <p:nvPr>
            <p:ph idx="1"/>
          </p:nvPr>
        </p:nvSpPr>
        <p:spPr>
          <a:xfrm>
            <a:off x="582168" y="1816481"/>
            <a:ext cx="11113008" cy="4351338"/>
          </a:xfrm>
        </p:spPr>
        <p:txBody>
          <a:bodyPr/>
          <a:lstStyle/>
          <a:p>
            <a:pPr marL="571500" indent="-571500" algn="just">
              <a:lnSpc>
                <a:spcPct val="150000"/>
              </a:lnSpc>
              <a:buAutoNum type="romanUcPeriod"/>
            </a:pPr>
            <a:r>
              <a:rPr lang="en-SG" b="1" dirty="0">
                <a:latin typeface="Times New Roman" panose="02020603050405020304" pitchFamily="18" charset="0"/>
                <a:cs typeface="Times New Roman" panose="02020603050405020304" pitchFamily="18" charset="0"/>
              </a:rPr>
              <a:t>QUAN ĐIỂM CƠ BẢN CỦA CHỦ NGHĨA MÁC - LÊNIN VỀ GIAI CẤP CÔNG NHÂN VÀ SỨ MỆNH LỊCH SỬ THẾ GIỚI CỦA GIAI CẤP CÔNG NHÂN</a:t>
            </a:r>
          </a:p>
          <a:p>
            <a:pPr marL="571500" indent="-571500" algn="just">
              <a:lnSpc>
                <a:spcPct val="150000"/>
              </a:lnSpc>
              <a:buAutoNum type="romanUcPeriod"/>
            </a:pPr>
            <a:r>
              <a:rPr lang="en-SG" b="1" dirty="0">
                <a:latin typeface="Times New Roman" panose="02020603050405020304" pitchFamily="18" charset="0"/>
                <a:cs typeface="Times New Roman" panose="02020603050405020304" pitchFamily="18" charset="0"/>
              </a:rPr>
              <a:t>GIAI CẤP CÔNG NHÂN VÀ VIỆC THỰC HIỆN SỨ MỆNH LỊCH SỬ CỦA GIAI CẤP CÔNG NHÂN HIỆN NAY</a:t>
            </a:r>
          </a:p>
          <a:p>
            <a:pPr marL="571500" indent="-571500" algn="just">
              <a:lnSpc>
                <a:spcPct val="150000"/>
              </a:lnSpc>
              <a:buAutoNum type="romanUcPeriod"/>
            </a:pPr>
            <a:r>
              <a:rPr lang="en-SG" b="1" dirty="0">
                <a:latin typeface="Times New Roman" panose="02020603050405020304" pitchFamily="18" charset="0"/>
                <a:cs typeface="Times New Roman" panose="02020603050405020304" pitchFamily="18" charset="0"/>
              </a:rPr>
              <a:t>SỨ MỆNH LỊCH SỬ CỦA GIAI CẤP CÔNG NHÂN VIỆT NAM </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a:p>
            <a:pPr marL="514350" indent="-514350" algn="just">
              <a:lnSpc>
                <a:spcPct val="150000"/>
              </a:lnSpc>
              <a:buAutoNum type="arabicPeriod"/>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B749FEB-4A3B-453E-9AB7-63C70BB0C375}" type="slidenum">
              <a:rPr lang="en-SG" smtClean="0"/>
              <a:t>2</a:t>
            </a:fld>
            <a:endParaRPr lang="en-SG"/>
          </a:p>
        </p:txBody>
      </p:sp>
    </p:spTree>
    <p:extLst>
      <p:ext uri="{BB962C8B-B14F-4D97-AF65-F5344CB8AC3E}">
        <p14:creationId xmlns:p14="http://schemas.microsoft.com/office/powerpoint/2010/main" val="4049960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36694" y="291810"/>
            <a:ext cx="11144120" cy="1453897"/>
          </a:xfrm>
        </p:spPr>
        <p:txBody>
          <a:bodyPr>
            <a:noAutofit/>
          </a:bodyPr>
          <a:lstStyle/>
          <a:p>
            <a:pPr>
              <a:lnSpc>
                <a:spcPct val="150000"/>
              </a:lnSpc>
            </a:pPr>
            <a:br>
              <a:rPr lang="en-SG" sz="2800" b="1" i="1" dirty="0">
                <a:solidFill>
                  <a:schemeClr val="accent6">
                    <a:lumMod val="50000"/>
                  </a:schemeClr>
                </a:solidFill>
                <a:latin typeface="Times New Roman" panose="02020603050405020304" pitchFamily="18" charset="0"/>
                <a:cs typeface="Times New Roman" panose="02020603050405020304" pitchFamily="18" charset="0"/>
              </a:rPr>
            </a:br>
            <a:br>
              <a:rPr lang="en-SG" sz="2800" b="1" i="1" dirty="0">
                <a:solidFill>
                  <a:schemeClr val="accent6">
                    <a:lumMod val="50000"/>
                  </a:schemeClr>
                </a:solidFill>
                <a:latin typeface="Times New Roman" panose="02020603050405020304" pitchFamily="18" charset="0"/>
                <a:cs typeface="Times New Roman" panose="02020603050405020304" pitchFamily="18" charset="0"/>
              </a:rPr>
            </a:br>
            <a:r>
              <a:rPr lang="en-SG" sz="3000" b="1" dirty="0">
                <a:latin typeface="Times New Roman" panose="02020603050405020304" pitchFamily="18" charset="0"/>
                <a:cs typeface="Times New Roman" panose="02020603050405020304" pitchFamily="18" charset="0"/>
              </a:rPr>
              <a:t>2. </a:t>
            </a:r>
            <a:r>
              <a:rPr lang="en-SG" sz="3000" b="1" dirty="0" err="1">
                <a:latin typeface="Times New Roman" panose="02020603050405020304" pitchFamily="18" charset="0"/>
                <a:cs typeface="Times New Roman" panose="02020603050405020304" pitchFamily="18" charset="0"/>
              </a:rPr>
              <a:t>Thực</a:t>
            </a:r>
            <a:r>
              <a:rPr lang="en-SG" sz="3000" b="1" dirty="0">
                <a:latin typeface="Times New Roman" panose="02020603050405020304" pitchFamily="18" charset="0"/>
                <a:cs typeface="Times New Roman" panose="02020603050405020304" pitchFamily="18" charset="0"/>
              </a:rPr>
              <a:t> </a:t>
            </a:r>
            <a:r>
              <a:rPr lang="en-SG" sz="3000" b="1" dirty="0" err="1">
                <a:latin typeface="Times New Roman" panose="02020603050405020304" pitchFamily="18" charset="0"/>
                <a:cs typeface="Times New Roman" panose="02020603050405020304" pitchFamily="18" charset="0"/>
              </a:rPr>
              <a:t>hiện</a:t>
            </a:r>
            <a:r>
              <a:rPr lang="en-SG" sz="3000" b="1" dirty="0">
                <a:latin typeface="Times New Roman" panose="02020603050405020304" pitchFamily="18" charset="0"/>
                <a:cs typeface="Times New Roman" panose="02020603050405020304" pitchFamily="18" charset="0"/>
              </a:rPr>
              <a:t> </a:t>
            </a:r>
            <a:r>
              <a:rPr lang="en-SG" sz="3000" b="1" dirty="0" err="1">
                <a:latin typeface="Times New Roman" panose="02020603050405020304" pitchFamily="18" charset="0"/>
                <a:cs typeface="Times New Roman" panose="02020603050405020304" pitchFamily="18" charset="0"/>
              </a:rPr>
              <a:t>sứ</a:t>
            </a:r>
            <a:r>
              <a:rPr lang="en-SG" sz="3000" b="1" dirty="0">
                <a:latin typeface="Times New Roman" panose="02020603050405020304" pitchFamily="18" charset="0"/>
                <a:cs typeface="Times New Roman" panose="02020603050405020304" pitchFamily="18" charset="0"/>
              </a:rPr>
              <a:t> </a:t>
            </a:r>
            <a:r>
              <a:rPr lang="en-SG" sz="3000" b="1" dirty="0" err="1">
                <a:latin typeface="Times New Roman" panose="02020603050405020304" pitchFamily="18" charset="0"/>
                <a:cs typeface="Times New Roman" panose="02020603050405020304" pitchFamily="18" charset="0"/>
              </a:rPr>
              <a:t>mệnh</a:t>
            </a:r>
            <a:r>
              <a:rPr lang="en-SG" sz="3000" b="1" dirty="0">
                <a:latin typeface="Times New Roman" panose="02020603050405020304" pitchFamily="18" charset="0"/>
                <a:cs typeface="Times New Roman" panose="02020603050405020304" pitchFamily="18" charset="0"/>
              </a:rPr>
              <a:t> </a:t>
            </a:r>
            <a:r>
              <a:rPr lang="en-SG" sz="3000" b="1" dirty="0" err="1">
                <a:latin typeface="Times New Roman" panose="02020603050405020304" pitchFamily="18" charset="0"/>
                <a:cs typeface="Times New Roman" panose="02020603050405020304" pitchFamily="18" charset="0"/>
              </a:rPr>
              <a:t>lịch</a:t>
            </a:r>
            <a:r>
              <a:rPr lang="en-SG" sz="3000" b="1" dirty="0">
                <a:latin typeface="Times New Roman" panose="02020603050405020304" pitchFamily="18" charset="0"/>
                <a:cs typeface="Times New Roman" panose="02020603050405020304" pitchFamily="18" charset="0"/>
              </a:rPr>
              <a:t> </a:t>
            </a:r>
            <a:r>
              <a:rPr lang="en-SG" sz="3000" b="1" dirty="0" err="1">
                <a:latin typeface="Times New Roman" panose="02020603050405020304" pitchFamily="18" charset="0"/>
                <a:cs typeface="Times New Roman" panose="02020603050405020304" pitchFamily="18" charset="0"/>
              </a:rPr>
              <a:t>sử</a:t>
            </a:r>
            <a:r>
              <a:rPr lang="en-SG" sz="3000" b="1" dirty="0">
                <a:latin typeface="Times New Roman" panose="02020603050405020304" pitchFamily="18" charset="0"/>
                <a:cs typeface="Times New Roman" panose="02020603050405020304" pitchFamily="18" charset="0"/>
              </a:rPr>
              <a:t> </a:t>
            </a:r>
            <a:r>
              <a:rPr lang="en-SG" sz="3000" b="1" dirty="0" err="1">
                <a:latin typeface="Times New Roman" panose="02020603050405020304" pitchFamily="18" charset="0"/>
                <a:cs typeface="Times New Roman" panose="02020603050405020304" pitchFamily="18" charset="0"/>
              </a:rPr>
              <a:t>của</a:t>
            </a:r>
            <a:r>
              <a:rPr lang="en-SG" sz="3000" b="1" dirty="0">
                <a:latin typeface="Times New Roman" panose="02020603050405020304" pitchFamily="18" charset="0"/>
                <a:cs typeface="Times New Roman" panose="02020603050405020304" pitchFamily="18" charset="0"/>
              </a:rPr>
              <a:t> GCCN </a:t>
            </a:r>
            <a:r>
              <a:rPr lang="en-SG" sz="3000" b="1" dirty="0" err="1">
                <a:latin typeface="Times New Roman" panose="02020603050405020304" pitchFamily="18" charset="0"/>
                <a:cs typeface="Times New Roman" panose="02020603050405020304" pitchFamily="18" charset="0"/>
              </a:rPr>
              <a:t>trên</a:t>
            </a:r>
            <a:r>
              <a:rPr lang="en-SG" sz="3000" b="1" dirty="0">
                <a:latin typeface="Times New Roman" panose="02020603050405020304" pitchFamily="18" charset="0"/>
                <a:cs typeface="Times New Roman" panose="02020603050405020304" pitchFamily="18" charset="0"/>
              </a:rPr>
              <a:t> </a:t>
            </a:r>
            <a:r>
              <a:rPr lang="en-SG" sz="3000" b="1" dirty="0" err="1">
                <a:latin typeface="Times New Roman" panose="02020603050405020304" pitchFamily="18" charset="0"/>
                <a:cs typeface="Times New Roman" panose="02020603050405020304" pitchFamily="18" charset="0"/>
              </a:rPr>
              <a:t>thế</a:t>
            </a:r>
            <a:r>
              <a:rPr lang="en-SG" sz="3000" b="1" dirty="0">
                <a:latin typeface="Times New Roman" panose="02020603050405020304" pitchFamily="18" charset="0"/>
                <a:cs typeface="Times New Roman" panose="02020603050405020304" pitchFamily="18" charset="0"/>
              </a:rPr>
              <a:t> </a:t>
            </a:r>
            <a:r>
              <a:rPr lang="en-SG" sz="3000" b="1" dirty="0" err="1">
                <a:latin typeface="Times New Roman" panose="02020603050405020304" pitchFamily="18" charset="0"/>
                <a:cs typeface="Times New Roman" panose="02020603050405020304" pitchFamily="18" charset="0"/>
              </a:rPr>
              <a:t>giới</a:t>
            </a:r>
            <a:r>
              <a:rPr lang="en-SG" sz="3000" b="1" dirty="0">
                <a:latin typeface="Times New Roman" panose="02020603050405020304" pitchFamily="18" charset="0"/>
                <a:cs typeface="Times New Roman" panose="02020603050405020304" pitchFamily="18" charset="0"/>
              </a:rPr>
              <a:t> </a:t>
            </a:r>
            <a:r>
              <a:rPr lang="en-SG" sz="3000" b="1" dirty="0" err="1">
                <a:latin typeface="Times New Roman" panose="02020603050405020304" pitchFamily="18" charset="0"/>
                <a:cs typeface="Times New Roman" panose="02020603050405020304" pitchFamily="18" charset="0"/>
              </a:rPr>
              <a:t>hiện</a:t>
            </a:r>
            <a:r>
              <a:rPr lang="en-SG" sz="3000" b="1" dirty="0">
                <a:latin typeface="Times New Roman" panose="02020603050405020304" pitchFamily="18" charset="0"/>
                <a:cs typeface="Times New Roman" panose="02020603050405020304" pitchFamily="18" charset="0"/>
              </a:rPr>
              <a:t> nay</a:t>
            </a:r>
            <a:br>
              <a:rPr lang="en-SG" sz="2800" b="1" i="1" dirty="0">
                <a:solidFill>
                  <a:schemeClr val="accent6">
                    <a:lumMod val="50000"/>
                  </a:schemeClr>
                </a:solidFill>
                <a:latin typeface="Times New Roman" panose="02020603050405020304" pitchFamily="18" charset="0"/>
                <a:cs typeface="Times New Roman" panose="02020603050405020304" pitchFamily="18" charset="0"/>
              </a:rPr>
            </a:br>
            <a:r>
              <a:rPr lang="en-SG" sz="2800" i="1" dirty="0">
                <a:latin typeface="Times New Roman" panose="02020603050405020304" pitchFamily="18" charset="0"/>
                <a:cs typeface="Times New Roman" panose="02020603050405020304" pitchFamily="18" charset="0"/>
              </a:rPr>
              <a:t>a. </a:t>
            </a:r>
            <a:r>
              <a:rPr lang="en-SG" sz="2800" i="1" dirty="0" err="1">
                <a:latin typeface="Times New Roman" panose="02020603050405020304" pitchFamily="18" charset="0"/>
                <a:cs typeface="Times New Roman" panose="02020603050405020304" pitchFamily="18" charset="0"/>
              </a:rPr>
              <a:t>Về</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nội</a:t>
            </a:r>
            <a:r>
              <a:rPr lang="en-SG" sz="2800" i="1" dirty="0">
                <a:latin typeface="Times New Roman" panose="02020603050405020304" pitchFamily="18" charset="0"/>
                <a:cs typeface="Times New Roman" panose="02020603050405020304" pitchFamily="18" charset="0"/>
              </a:rPr>
              <a:t> dung </a:t>
            </a:r>
            <a:r>
              <a:rPr lang="en-SG" sz="2800" i="1" dirty="0" err="1">
                <a:latin typeface="Times New Roman" panose="02020603050405020304" pitchFamily="18" charset="0"/>
                <a:cs typeface="Times New Roman" panose="02020603050405020304" pitchFamily="18" charset="0"/>
              </a:rPr>
              <a:t>kinh</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tế</a:t>
            </a:r>
            <a:r>
              <a:rPr lang="en-SG" sz="2800" i="1" dirty="0">
                <a:latin typeface="Times New Roman" panose="02020603050405020304" pitchFamily="18" charset="0"/>
                <a:cs typeface="Times New Roman" panose="02020603050405020304" pitchFamily="18" charset="0"/>
              </a:rPr>
              <a:t> - </a:t>
            </a:r>
            <a:r>
              <a:rPr lang="en-SG" sz="2800" i="1" dirty="0" err="1">
                <a:latin typeface="Times New Roman" panose="02020603050405020304" pitchFamily="18" charset="0"/>
                <a:cs typeface="Times New Roman" panose="02020603050405020304" pitchFamily="18" charset="0"/>
              </a:rPr>
              <a:t>xã</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hội</a:t>
            </a:r>
            <a:r>
              <a:rPr lang="en-SG" sz="2800" i="1" dirty="0">
                <a:latin typeface="Times New Roman" panose="02020603050405020304" pitchFamily="18" charset="0"/>
                <a:cs typeface="Times New Roman" panose="02020603050405020304" pitchFamily="18" charset="0"/>
              </a:rPr>
              <a:t> </a:t>
            </a:r>
            <a:br>
              <a:rPr lang="en-SG" sz="2800" dirty="0">
                <a:latin typeface="Times New Roman" panose="02020603050405020304" pitchFamily="18" charset="0"/>
                <a:cs typeface="Times New Roman" panose="02020603050405020304" pitchFamily="18" charset="0"/>
              </a:rPr>
            </a:br>
            <a:br>
              <a:rPr lang="en-SG" sz="2800" dirty="0">
                <a:latin typeface="Times New Roman" panose="02020603050405020304" pitchFamily="18" charset="0"/>
                <a:cs typeface="Times New Roman" panose="02020603050405020304" pitchFamily="18" charset="0"/>
              </a:rPr>
            </a:br>
            <a:endParaRPr lang="en-SG" sz="2800" dirty="0"/>
          </a:p>
        </p:txBody>
      </p:sp>
      <p:sp>
        <p:nvSpPr>
          <p:cNvPr id="3" name="Content Placeholder 2"/>
          <p:cNvSpPr>
            <a:spLocks noGrp="1"/>
          </p:cNvSpPr>
          <p:nvPr>
            <p:ph idx="1"/>
          </p:nvPr>
        </p:nvSpPr>
        <p:spPr>
          <a:xfrm>
            <a:off x="338234" y="1734061"/>
            <a:ext cx="11307650" cy="4804851"/>
          </a:xfrm>
        </p:spPr>
        <p:txBody>
          <a:bodyPr>
            <a:noAutofit/>
          </a:bodyPr>
          <a:lstStyle/>
          <a:p>
            <a:pPr marL="0" indent="457200" algn="just">
              <a:lnSpc>
                <a:spcPct val="130000"/>
              </a:lnSpc>
              <a:spcBef>
                <a:spcPts val="0"/>
              </a:spcBef>
              <a:buNone/>
            </a:pP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Sự</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phát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triển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sản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xuất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dưới</a:t>
            </a:r>
            <a:r>
              <a:rPr lang="en-SG" dirty="0">
                <a:latin typeface="Times New Roman" panose="02020603050405020304" pitchFamily="18" charset="0"/>
                <a:cs typeface="Times New Roman" panose="02020603050405020304" pitchFamily="18" charset="0"/>
              </a:rPr>
              <a:t> CNTB </a:t>
            </a:r>
            <a:r>
              <a:rPr lang="en-SG" dirty="0" err="1">
                <a:latin typeface="Times New Roman" panose="02020603050405020304" pitchFamily="18" charset="0"/>
                <a:cs typeface="Times New Roman" panose="02020603050405020304" pitchFamily="18" charset="0"/>
              </a:rPr>
              <a:t>hiện</a:t>
            </a:r>
            <a:r>
              <a:rPr lang="en-SG" dirty="0">
                <a:latin typeface="Times New Roman" panose="02020603050405020304" pitchFamily="18" charset="0"/>
                <a:cs typeface="Times New Roman" panose="02020603050405020304" pitchFamily="18" charset="0"/>
              </a:rPr>
              <a:t> nay </a:t>
            </a:r>
            <a:r>
              <a:rPr lang="en-SG" dirty="0" err="1">
                <a:latin typeface="Times New Roman" panose="02020603050405020304" pitchFamily="18" charset="0"/>
                <a:cs typeface="Times New Roman" panose="02020603050405020304" pitchFamily="18" charset="0"/>
              </a:rPr>
              <a:t>với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sự</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tham</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gia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trực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tiếp</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của</a:t>
            </a:r>
            <a:r>
              <a:rPr lang="en-SG" dirty="0">
                <a:latin typeface="Times New Roman" panose="02020603050405020304" pitchFamily="18" charset="0"/>
                <a:cs typeface="Times New Roman" panose="02020603050405020304" pitchFamily="18" charset="0"/>
              </a:rPr>
              <a:t> GCCN và </a:t>
            </a:r>
            <a:r>
              <a:rPr lang="en-SG" dirty="0" err="1">
                <a:latin typeface="Times New Roman" panose="02020603050405020304" pitchFamily="18" charset="0"/>
                <a:cs typeface="Times New Roman" panose="02020603050405020304" pitchFamily="18" charset="0"/>
              </a:rPr>
              <a:t>các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lực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lao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động</a:t>
            </a:r>
            <a:r>
              <a:rPr lang="en-SG" dirty="0">
                <a:latin typeface="Times New Roman" panose="02020603050405020304" pitchFamily="18" charset="0"/>
                <a:cs typeface="Times New Roman" panose="02020603050405020304" pitchFamily="18" charset="0"/>
              </a:rPr>
              <a:t> - </a:t>
            </a:r>
            <a:r>
              <a:rPr lang="en-SG" dirty="0" err="1">
                <a:latin typeface="Times New Roman" panose="02020603050405020304" pitchFamily="18" charset="0"/>
                <a:cs typeface="Times New Roman" panose="02020603050405020304" pitchFamily="18" charset="0"/>
              </a:rPr>
              <a:t>dịch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vụ</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trình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độ</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cao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là</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nhân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tố</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kinh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tế</a:t>
            </a:r>
            <a:r>
              <a:rPr lang="en-SG" dirty="0">
                <a:latin typeface="Times New Roman" panose="02020603050405020304" pitchFamily="18" charset="0"/>
                <a:cs typeface="Times New Roman" panose="02020603050405020304" pitchFamily="18" charset="0"/>
              </a:rPr>
              <a:t> - </a:t>
            </a:r>
            <a:r>
              <a:rPr lang="en-SG" dirty="0" err="1">
                <a:latin typeface="Times New Roman" panose="02020603050405020304" pitchFamily="18" charset="0"/>
                <a:cs typeface="Times New Roman" panose="02020603050405020304" pitchFamily="18" charset="0"/>
              </a:rPr>
              <a:t>xã</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hội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thúc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đẩy</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sự</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chín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muồi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các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tiền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đề</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của</a:t>
            </a:r>
            <a:r>
              <a:rPr lang="en-SG" dirty="0">
                <a:latin typeface="Times New Roman" panose="02020603050405020304" pitchFamily="18" charset="0"/>
                <a:cs typeface="Times New Roman" panose="02020603050405020304" pitchFamily="18" charset="0"/>
              </a:rPr>
              <a:t> CNXH </a:t>
            </a:r>
            <a:r>
              <a:rPr lang="en-SG" dirty="0" err="1">
                <a:latin typeface="Times New Roman" panose="02020603050405020304" pitchFamily="18" charset="0"/>
                <a:cs typeface="Times New Roman" panose="02020603050405020304" pitchFamily="18" charset="0"/>
              </a:rPr>
              <a:t>trong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lòng</a:t>
            </a:r>
            <a:r>
              <a:rPr lang="en-SG" dirty="0">
                <a:latin typeface="Times New Roman" panose="02020603050405020304" pitchFamily="18" charset="0"/>
                <a:cs typeface="Times New Roman" panose="02020603050405020304" pitchFamily="18" charset="0"/>
              </a:rPr>
              <a:t> CNTB. </a:t>
            </a:r>
          </a:p>
          <a:p>
            <a:pPr marL="0" indent="457200" algn="just">
              <a:lnSpc>
                <a:spcPct val="130000"/>
              </a:lnSpc>
              <a:spcBef>
                <a:spcPts val="0"/>
              </a:spcBef>
              <a:buNone/>
            </a:pP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Mâu</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thuẫn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giữa</a:t>
            </a:r>
            <a:r>
              <a:rPr lang="en-SG" dirty="0">
                <a:latin typeface="Times New Roman" panose="02020603050405020304" pitchFamily="18" charset="0"/>
                <a:cs typeface="Times New Roman" panose="02020603050405020304" pitchFamily="18" charset="0"/>
              </a:rPr>
              <a:t> GCCN </a:t>
            </a:r>
            <a:r>
              <a:rPr lang="en-SG" dirty="0" err="1">
                <a:latin typeface="Times New Roman" panose="02020603050405020304" pitchFamily="18" charset="0"/>
                <a:cs typeface="Times New Roman" panose="02020603050405020304" pitchFamily="18" charset="0"/>
              </a:rPr>
              <a:t>với</a:t>
            </a:r>
            <a:r>
              <a:rPr lang="en-SG" dirty="0">
                <a:latin typeface="Times New Roman" panose="02020603050405020304" pitchFamily="18" charset="0"/>
                <a:cs typeface="Times New Roman" panose="02020603050405020304" pitchFamily="18" charset="0"/>
              </a:rPr>
              <a:t> GCTS </a:t>
            </a:r>
            <a:r>
              <a:rPr lang="en-SG" dirty="0" err="1">
                <a:latin typeface="Times New Roman" panose="02020603050405020304" pitchFamily="18" charset="0"/>
                <a:cs typeface="Times New Roman" panose="02020603050405020304" pitchFamily="18" charset="0"/>
              </a:rPr>
              <a:t>ngày</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càng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sâu</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sắc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toàn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cầu</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hóa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vẫn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mang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đậm</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tính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chất</a:t>
            </a:r>
            <a:r>
              <a:rPr lang="en-SG" dirty="0">
                <a:latin typeface="Times New Roman" panose="02020603050405020304" pitchFamily="18" charset="0"/>
                <a:cs typeface="Times New Roman" panose="02020603050405020304" pitchFamily="18" charset="0"/>
              </a:rPr>
              <a:t> TBCN </a:t>
            </a:r>
            <a:r>
              <a:rPr lang="en-SG" dirty="0" err="1">
                <a:latin typeface="Times New Roman" panose="02020603050405020304" pitchFamily="18" charset="0"/>
                <a:cs typeface="Times New Roman" panose="02020603050405020304" pitchFamily="18" charset="0"/>
              </a:rPr>
              <a:t>thúc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đẩy</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cuộc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đấu</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tranh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chống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chế</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độ</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bóc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lột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giá</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trị</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thặng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dư</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trên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phạm</a:t>
            </a:r>
            <a:r>
              <a:rPr lang="en-SG" dirty="0">
                <a:latin typeface="Times New Roman" panose="02020603050405020304" pitchFamily="18" charset="0"/>
                <a:cs typeface="Times New Roman" panose="02020603050405020304" pitchFamily="18" charset="0"/>
              </a:rPr>
              <a:t> vi </a:t>
            </a:r>
            <a:r>
              <a:rPr lang="en-SG" dirty="0" err="1">
                <a:latin typeface="Times New Roman" panose="02020603050405020304" pitchFamily="18" charset="0"/>
                <a:cs typeface="Times New Roman" panose="02020603050405020304" pitchFamily="18" charset="0"/>
              </a:rPr>
              <a:t>toàn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thế</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giới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là</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tiền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đề</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việc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xác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lập</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một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trật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tự</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thế</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giới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mới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công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bằng</a:t>
            </a:r>
            <a:r>
              <a:rPr lang="en-SG" dirty="0">
                <a:latin typeface="Times New Roman" panose="02020603050405020304" pitchFamily="18" charset="0"/>
                <a:cs typeface="Times New Roman" panose="02020603050405020304" pitchFamily="18" charset="0"/>
              </a:rPr>
              <a:t> và </a:t>
            </a:r>
            <a:r>
              <a:rPr lang="en-SG" dirty="0" err="1">
                <a:latin typeface="Times New Roman" panose="02020603050405020304" pitchFamily="18" charset="0"/>
                <a:cs typeface="Times New Roman" panose="02020603050405020304" pitchFamily="18" charset="0"/>
              </a:rPr>
              <a:t>bình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đẳng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Đó</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là</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sứ</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mệnh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lịch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sử</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của</a:t>
            </a:r>
            <a:r>
              <a:rPr lang="en-SG" dirty="0">
                <a:latin typeface="Times New Roman" panose="02020603050405020304" pitchFamily="18" charset="0"/>
                <a:cs typeface="Times New Roman" panose="02020603050405020304" pitchFamily="18" charset="0"/>
              </a:rPr>
              <a:t> GCCN </a:t>
            </a:r>
            <a:r>
              <a:rPr lang="en-SG" dirty="0" err="1">
                <a:latin typeface="Times New Roman" panose="02020603050405020304" pitchFamily="18" charset="0"/>
                <a:cs typeface="Times New Roman" panose="02020603050405020304" pitchFamily="18" charset="0"/>
              </a:rPr>
              <a:t>hiện</a:t>
            </a:r>
            <a:r>
              <a:rPr lang="en-SG" dirty="0">
                <a:latin typeface="Times New Roman" panose="02020603050405020304" pitchFamily="18" charset="0"/>
                <a:cs typeface="Times New Roman" panose="02020603050405020304" pitchFamily="18" charset="0"/>
              </a:rPr>
              <a:t> nay.</a:t>
            </a:r>
          </a:p>
        </p:txBody>
      </p:sp>
      <p:sp>
        <p:nvSpPr>
          <p:cNvPr id="4" name="Slide Number Placeholder 3"/>
          <p:cNvSpPr>
            <a:spLocks noGrp="1"/>
          </p:cNvSpPr>
          <p:nvPr>
            <p:ph type="sldNum" sz="quarter" idx="12"/>
          </p:nvPr>
        </p:nvSpPr>
        <p:spPr/>
        <p:txBody>
          <a:bodyPr/>
          <a:lstStyle/>
          <a:p>
            <a:fld id="{EB749FEB-4A3B-453E-9AB7-63C70BB0C375}" type="slidenum">
              <a:rPr lang="en-SG" smtClean="0"/>
              <a:t>20</a:t>
            </a:fld>
            <a:endParaRPr lang="en-SG"/>
          </a:p>
        </p:txBody>
      </p:sp>
      <p:pic>
        <p:nvPicPr>
          <p:cNvPr id="5" name="Picture 5" descr="logo">
            <a:extLst>
              <a:ext uri="{FF2B5EF4-FFF2-40B4-BE49-F238E27FC236}">
                <a16:creationId xmlns:a16="http://schemas.microsoft.com/office/drawing/2014/main" id="{E931503B-94D9-C25C-434C-9D60DEB3F0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76200"/>
            <a:ext cx="1122829" cy="110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058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99326" y="-25758"/>
            <a:ext cx="10278025" cy="1325563"/>
          </a:xfrm>
        </p:spPr>
        <p:txBody>
          <a:bodyPr>
            <a:normAutofit/>
          </a:bodyPr>
          <a:lstStyle/>
          <a:p>
            <a:pPr algn="ctr"/>
            <a:r>
              <a:rPr lang="en-SG" sz="2900" b="1" dirty="0">
                <a:latin typeface="Times New Roman" panose="02020603050405020304" pitchFamily="18" charset="0"/>
                <a:cs typeface="Times New Roman" panose="02020603050405020304" pitchFamily="18" charset="0"/>
              </a:rPr>
              <a:t>2. </a:t>
            </a:r>
            <a:r>
              <a:rPr lang="en-SG" sz="2900" b="1" dirty="0" err="1">
                <a:latin typeface="Times New Roman" panose="02020603050405020304" pitchFamily="18" charset="0"/>
                <a:cs typeface="Times New Roman" panose="02020603050405020304" pitchFamily="18" charset="0"/>
              </a:rPr>
              <a:t>Thực</a:t>
            </a:r>
            <a:r>
              <a:rPr lang="en-SG" sz="2900" b="1" dirty="0">
                <a:latin typeface="Times New Roman" panose="02020603050405020304" pitchFamily="18" charset="0"/>
                <a:cs typeface="Times New Roman" panose="02020603050405020304" pitchFamily="18" charset="0"/>
              </a:rPr>
              <a:t> </a:t>
            </a:r>
            <a:r>
              <a:rPr lang="en-SG" sz="2900" b="1" dirty="0" err="1">
                <a:latin typeface="Times New Roman" panose="02020603050405020304" pitchFamily="18" charset="0"/>
                <a:cs typeface="Times New Roman" panose="02020603050405020304" pitchFamily="18" charset="0"/>
              </a:rPr>
              <a:t>hiện</a:t>
            </a:r>
            <a:r>
              <a:rPr lang="en-SG" sz="2900" b="1" dirty="0">
                <a:latin typeface="Times New Roman" panose="02020603050405020304" pitchFamily="18" charset="0"/>
                <a:cs typeface="Times New Roman" panose="02020603050405020304" pitchFamily="18" charset="0"/>
              </a:rPr>
              <a:t> </a:t>
            </a:r>
            <a:r>
              <a:rPr lang="en-SG" sz="2900" b="1" dirty="0" err="1">
                <a:latin typeface="Times New Roman" panose="02020603050405020304" pitchFamily="18" charset="0"/>
                <a:cs typeface="Times New Roman" panose="02020603050405020304" pitchFamily="18" charset="0"/>
              </a:rPr>
              <a:t>sứ</a:t>
            </a:r>
            <a:r>
              <a:rPr lang="en-SG" sz="2900" b="1" dirty="0">
                <a:latin typeface="Times New Roman" panose="02020603050405020304" pitchFamily="18" charset="0"/>
                <a:cs typeface="Times New Roman" panose="02020603050405020304" pitchFamily="18" charset="0"/>
              </a:rPr>
              <a:t> </a:t>
            </a:r>
            <a:r>
              <a:rPr lang="en-SG" sz="2900" b="1" dirty="0" err="1">
                <a:latin typeface="Times New Roman" panose="02020603050405020304" pitchFamily="18" charset="0"/>
                <a:cs typeface="Times New Roman" panose="02020603050405020304" pitchFamily="18" charset="0"/>
              </a:rPr>
              <a:t>mệnh</a:t>
            </a:r>
            <a:r>
              <a:rPr lang="en-SG" sz="2900" b="1" dirty="0">
                <a:latin typeface="Times New Roman" panose="02020603050405020304" pitchFamily="18" charset="0"/>
                <a:cs typeface="Times New Roman" panose="02020603050405020304" pitchFamily="18" charset="0"/>
              </a:rPr>
              <a:t> </a:t>
            </a:r>
            <a:r>
              <a:rPr lang="en-SG" sz="2900" b="1" dirty="0" err="1">
                <a:latin typeface="Times New Roman" panose="02020603050405020304" pitchFamily="18" charset="0"/>
                <a:cs typeface="Times New Roman" panose="02020603050405020304" pitchFamily="18" charset="0"/>
              </a:rPr>
              <a:t>lịch</a:t>
            </a:r>
            <a:r>
              <a:rPr lang="en-SG" sz="2900" b="1" dirty="0">
                <a:latin typeface="Times New Roman" panose="02020603050405020304" pitchFamily="18" charset="0"/>
                <a:cs typeface="Times New Roman" panose="02020603050405020304" pitchFamily="18" charset="0"/>
              </a:rPr>
              <a:t> </a:t>
            </a:r>
            <a:r>
              <a:rPr lang="en-SG" sz="2900" b="1" dirty="0" err="1">
                <a:latin typeface="Times New Roman" panose="02020603050405020304" pitchFamily="18" charset="0"/>
                <a:cs typeface="Times New Roman" panose="02020603050405020304" pitchFamily="18" charset="0"/>
              </a:rPr>
              <a:t>sử</a:t>
            </a:r>
            <a:r>
              <a:rPr lang="en-SG" sz="2900" b="1" dirty="0">
                <a:latin typeface="Times New Roman" panose="02020603050405020304" pitchFamily="18" charset="0"/>
                <a:cs typeface="Times New Roman" panose="02020603050405020304" pitchFamily="18" charset="0"/>
              </a:rPr>
              <a:t> </a:t>
            </a:r>
            <a:r>
              <a:rPr lang="en-SG" sz="2900" b="1" dirty="0" err="1">
                <a:latin typeface="Times New Roman" panose="02020603050405020304" pitchFamily="18" charset="0"/>
                <a:cs typeface="Times New Roman" panose="02020603050405020304" pitchFamily="18" charset="0"/>
              </a:rPr>
              <a:t>của</a:t>
            </a:r>
            <a:r>
              <a:rPr lang="en-SG" sz="2900" b="1" dirty="0">
                <a:latin typeface="Times New Roman" panose="02020603050405020304" pitchFamily="18" charset="0"/>
                <a:cs typeface="Times New Roman" panose="02020603050405020304" pitchFamily="18" charset="0"/>
              </a:rPr>
              <a:t> GCCN </a:t>
            </a:r>
            <a:r>
              <a:rPr lang="en-SG" sz="2900" b="1" dirty="0" err="1">
                <a:latin typeface="Times New Roman" panose="02020603050405020304" pitchFamily="18" charset="0"/>
                <a:cs typeface="Times New Roman" panose="02020603050405020304" pitchFamily="18" charset="0"/>
              </a:rPr>
              <a:t>trên</a:t>
            </a:r>
            <a:r>
              <a:rPr lang="en-SG" sz="2900" b="1" dirty="0">
                <a:latin typeface="Times New Roman" panose="02020603050405020304" pitchFamily="18" charset="0"/>
                <a:cs typeface="Times New Roman" panose="02020603050405020304" pitchFamily="18" charset="0"/>
              </a:rPr>
              <a:t> </a:t>
            </a:r>
            <a:r>
              <a:rPr lang="en-SG" sz="2900" b="1" dirty="0" err="1">
                <a:latin typeface="Times New Roman" panose="02020603050405020304" pitchFamily="18" charset="0"/>
                <a:cs typeface="Times New Roman" panose="02020603050405020304" pitchFamily="18" charset="0"/>
              </a:rPr>
              <a:t>thế</a:t>
            </a:r>
            <a:r>
              <a:rPr lang="en-SG" sz="2900" b="1" dirty="0">
                <a:latin typeface="Times New Roman" panose="02020603050405020304" pitchFamily="18" charset="0"/>
                <a:cs typeface="Times New Roman" panose="02020603050405020304" pitchFamily="18" charset="0"/>
              </a:rPr>
              <a:t> </a:t>
            </a:r>
            <a:r>
              <a:rPr lang="en-SG" sz="2900" b="1" dirty="0" err="1">
                <a:latin typeface="Times New Roman" panose="02020603050405020304" pitchFamily="18" charset="0"/>
                <a:cs typeface="Times New Roman" panose="02020603050405020304" pitchFamily="18" charset="0"/>
              </a:rPr>
              <a:t>giới</a:t>
            </a:r>
            <a:r>
              <a:rPr lang="en-SG" sz="2900" b="1" dirty="0">
                <a:latin typeface="Times New Roman" panose="02020603050405020304" pitchFamily="18" charset="0"/>
                <a:cs typeface="Times New Roman" panose="02020603050405020304" pitchFamily="18" charset="0"/>
              </a:rPr>
              <a:t> </a:t>
            </a:r>
            <a:r>
              <a:rPr lang="en-SG" sz="2900" b="1" dirty="0" err="1">
                <a:latin typeface="Times New Roman" panose="02020603050405020304" pitchFamily="18" charset="0"/>
                <a:cs typeface="Times New Roman" panose="02020603050405020304" pitchFamily="18" charset="0"/>
              </a:rPr>
              <a:t>hiện</a:t>
            </a:r>
            <a:r>
              <a:rPr lang="en-SG" sz="2900" b="1" dirty="0">
                <a:latin typeface="Times New Roman" panose="02020603050405020304" pitchFamily="18" charset="0"/>
                <a:cs typeface="Times New Roman" panose="02020603050405020304" pitchFamily="18" charset="0"/>
              </a:rPr>
              <a:t> nay</a:t>
            </a:r>
            <a:endParaRPr lang="en-SG" sz="2900" dirty="0"/>
          </a:p>
        </p:txBody>
      </p:sp>
      <p:sp>
        <p:nvSpPr>
          <p:cNvPr id="3" name="Content Placeholder 2"/>
          <p:cNvSpPr>
            <a:spLocks noGrp="1"/>
          </p:cNvSpPr>
          <p:nvPr>
            <p:ph idx="1"/>
          </p:nvPr>
        </p:nvSpPr>
        <p:spPr>
          <a:xfrm>
            <a:off x="626772" y="1165538"/>
            <a:ext cx="11565228" cy="5373374"/>
          </a:xfrm>
        </p:spPr>
        <p:txBody>
          <a:bodyPr>
            <a:normAutofit/>
          </a:bodyPr>
          <a:lstStyle/>
          <a:p>
            <a:pPr marL="0" indent="0">
              <a:lnSpc>
                <a:spcPct val="140000"/>
              </a:lnSpc>
              <a:spcBef>
                <a:spcPts val="0"/>
              </a:spcBef>
              <a:buNone/>
            </a:pPr>
            <a:r>
              <a:rPr lang="en-SG" i="1" dirty="0">
                <a:latin typeface="Times New Roman" panose="02020603050405020304" pitchFamily="18" charset="0"/>
                <a:cs typeface="Times New Roman" panose="02020603050405020304" pitchFamily="18" charset="0"/>
              </a:rPr>
              <a:t>b. </a:t>
            </a:r>
            <a:r>
              <a:rPr lang="en-SG" i="1" dirty="0" err="1">
                <a:latin typeface="Times New Roman" panose="02020603050405020304" pitchFamily="18" charset="0"/>
                <a:cs typeface="Times New Roman" panose="02020603050405020304" pitchFamily="18" charset="0"/>
              </a:rPr>
              <a:t>Về</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nội</a:t>
            </a:r>
            <a:r>
              <a:rPr lang="en-SG" i="1" dirty="0">
                <a:latin typeface="Times New Roman" panose="02020603050405020304" pitchFamily="18" charset="0"/>
                <a:cs typeface="Times New Roman" panose="02020603050405020304" pitchFamily="18" charset="0"/>
              </a:rPr>
              <a:t> dung </a:t>
            </a:r>
            <a:r>
              <a:rPr lang="en-SG" i="1" dirty="0" err="1">
                <a:latin typeface="Times New Roman" panose="02020603050405020304" pitchFamily="18" charset="0"/>
                <a:cs typeface="Times New Roman" panose="02020603050405020304" pitchFamily="18" charset="0"/>
              </a:rPr>
              <a:t>chính</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trị</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xã</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hội</a:t>
            </a:r>
            <a:r>
              <a:rPr lang="en-SG" i="1" dirty="0">
                <a:latin typeface="Times New Roman" panose="02020603050405020304" pitchFamily="18" charset="0"/>
                <a:cs typeface="Times New Roman" panose="02020603050405020304" pitchFamily="18" charset="0"/>
              </a:rPr>
              <a:t> </a:t>
            </a:r>
          </a:p>
        </p:txBody>
      </p:sp>
      <p:graphicFrame>
        <p:nvGraphicFramePr>
          <p:cNvPr id="4" name="Diagram 3"/>
          <p:cNvGraphicFramePr/>
          <p:nvPr>
            <p:extLst>
              <p:ext uri="{D42A27DB-BD31-4B8C-83A1-F6EECF244321}">
                <p14:modId xmlns:p14="http://schemas.microsoft.com/office/powerpoint/2010/main" val="932558721"/>
              </p:ext>
            </p:extLst>
          </p:nvPr>
        </p:nvGraphicFramePr>
        <p:xfrm>
          <a:off x="412124" y="2194970"/>
          <a:ext cx="11384924" cy="38716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EB749FEB-4A3B-453E-9AB7-63C70BB0C375}" type="slidenum">
              <a:rPr lang="en-SG" smtClean="0"/>
              <a:t>21</a:t>
            </a:fld>
            <a:endParaRPr lang="en-SG"/>
          </a:p>
        </p:txBody>
      </p:sp>
      <p:pic>
        <p:nvPicPr>
          <p:cNvPr id="6" name="Picture 5" descr="logo">
            <a:extLst>
              <a:ext uri="{FF2B5EF4-FFF2-40B4-BE49-F238E27FC236}">
                <a16:creationId xmlns:a16="http://schemas.microsoft.com/office/drawing/2014/main" id="{559019A9-1A43-8558-FAF1-8C7C1B19C7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675" y="76200"/>
            <a:ext cx="1122829" cy="110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747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57563F00-A6CC-4D49-AE17-8751E04FE3FF}"/>
                                            </p:graphicEl>
                                          </p:spTgt>
                                        </p:tgtEl>
                                        <p:attrNameLst>
                                          <p:attrName>style.visibility</p:attrName>
                                        </p:attrNameLst>
                                      </p:cBhvr>
                                      <p:to>
                                        <p:strVal val="visible"/>
                                      </p:to>
                                    </p:set>
                                    <p:anim calcmode="lin" valueType="num">
                                      <p:cBhvr additive="base">
                                        <p:cTn id="19" dur="500" fill="hold"/>
                                        <p:tgtEl>
                                          <p:spTgt spid="4">
                                            <p:graphicEl>
                                              <a:dgm id="{57563F00-A6CC-4D49-AE17-8751E04FE3FF}"/>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57563F00-A6CC-4D49-AE17-8751E04FE3FF}"/>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1B75A792-5DCB-4385-88EA-A7A8604B6C7D}"/>
                                            </p:graphicEl>
                                          </p:spTgt>
                                        </p:tgtEl>
                                        <p:attrNameLst>
                                          <p:attrName>style.visibility</p:attrName>
                                        </p:attrNameLst>
                                      </p:cBhvr>
                                      <p:to>
                                        <p:strVal val="visible"/>
                                      </p:to>
                                    </p:set>
                                    <p:anim calcmode="lin" valueType="num">
                                      <p:cBhvr additive="base">
                                        <p:cTn id="25" dur="500" fill="hold"/>
                                        <p:tgtEl>
                                          <p:spTgt spid="4">
                                            <p:graphicEl>
                                              <a:dgm id="{1B75A792-5DCB-4385-88EA-A7A8604B6C7D}"/>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1B75A792-5DCB-4385-88EA-A7A8604B6C7D}"/>
                                            </p:graphic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graphicEl>
                                              <a:dgm id="{B9CA709B-EA71-4D6A-AFDC-C6212786133B}"/>
                                            </p:graphicEl>
                                          </p:spTgt>
                                        </p:tgtEl>
                                        <p:attrNameLst>
                                          <p:attrName>style.visibility</p:attrName>
                                        </p:attrNameLst>
                                      </p:cBhvr>
                                      <p:to>
                                        <p:strVal val="visible"/>
                                      </p:to>
                                    </p:set>
                                    <p:anim calcmode="lin" valueType="num">
                                      <p:cBhvr additive="base">
                                        <p:cTn id="29" dur="500" fill="hold"/>
                                        <p:tgtEl>
                                          <p:spTgt spid="4">
                                            <p:graphicEl>
                                              <a:dgm id="{B9CA709B-EA71-4D6A-AFDC-C6212786133B}"/>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graphicEl>
                                              <a:dgm id="{B9CA709B-EA71-4D6A-AFDC-C6212786133B}"/>
                                            </p:graphic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
                                            <p:graphicEl>
                                              <a:dgm id="{572A8B95-CAFF-4A12-9154-DC1B4332D730}"/>
                                            </p:graphicEl>
                                          </p:spTgt>
                                        </p:tgtEl>
                                        <p:attrNameLst>
                                          <p:attrName>style.visibility</p:attrName>
                                        </p:attrNameLst>
                                      </p:cBhvr>
                                      <p:to>
                                        <p:strVal val="visible"/>
                                      </p:to>
                                    </p:set>
                                    <p:anim calcmode="lin" valueType="num">
                                      <p:cBhvr additive="base">
                                        <p:cTn id="35" dur="500" fill="hold"/>
                                        <p:tgtEl>
                                          <p:spTgt spid="4">
                                            <p:graphicEl>
                                              <a:dgm id="{572A8B95-CAFF-4A12-9154-DC1B4332D730}"/>
                                            </p:graphic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graphicEl>
                                              <a:dgm id="{572A8B95-CAFF-4A12-9154-DC1B4332D730}"/>
                                            </p:graphic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
                                            <p:graphicEl>
                                              <a:dgm id="{8EF10192-8C41-4D80-843E-7EE5A51A1708}"/>
                                            </p:graphicEl>
                                          </p:spTgt>
                                        </p:tgtEl>
                                        <p:attrNameLst>
                                          <p:attrName>style.visibility</p:attrName>
                                        </p:attrNameLst>
                                      </p:cBhvr>
                                      <p:to>
                                        <p:strVal val="visible"/>
                                      </p:to>
                                    </p:set>
                                    <p:anim calcmode="lin" valueType="num">
                                      <p:cBhvr additive="base">
                                        <p:cTn id="39" dur="500" fill="hold"/>
                                        <p:tgtEl>
                                          <p:spTgt spid="4">
                                            <p:graphicEl>
                                              <a:dgm id="{8EF10192-8C41-4D80-843E-7EE5A51A1708}"/>
                                            </p:graphic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graphicEl>
                                              <a:dgm id="{8EF10192-8C41-4D80-843E-7EE5A51A1708}"/>
                                            </p:graphic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4">
                                            <p:graphicEl>
                                              <a:dgm id="{BC0E9D1B-FD3B-4C68-897D-A1B38B25647D}"/>
                                            </p:graphicEl>
                                          </p:spTgt>
                                        </p:tgtEl>
                                        <p:attrNameLst>
                                          <p:attrName>style.visibility</p:attrName>
                                        </p:attrNameLst>
                                      </p:cBhvr>
                                      <p:to>
                                        <p:strVal val="visible"/>
                                      </p:to>
                                    </p:set>
                                    <p:anim calcmode="lin" valueType="num">
                                      <p:cBhvr additive="base">
                                        <p:cTn id="45" dur="500" fill="hold"/>
                                        <p:tgtEl>
                                          <p:spTgt spid="4">
                                            <p:graphicEl>
                                              <a:dgm id="{BC0E9D1B-FD3B-4C68-897D-A1B38B25647D}"/>
                                            </p:graphic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graphicEl>
                                              <a:dgm id="{BC0E9D1B-FD3B-4C68-897D-A1B38B25647D}"/>
                                            </p:graphic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
                                            <p:graphicEl>
                                              <a:dgm id="{4F96F2C4-DDA9-4D4E-887B-8FF0DD918D63}"/>
                                            </p:graphicEl>
                                          </p:spTgt>
                                        </p:tgtEl>
                                        <p:attrNameLst>
                                          <p:attrName>style.visibility</p:attrName>
                                        </p:attrNameLst>
                                      </p:cBhvr>
                                      <p:to>
                                        <p:strVal val="visible"/>
                                      </p:to>
                                    </p:set>
                                    <p:anim calcmode="lin" valueType="num">
                                      <p:cBhvr additive="base">
                                        <p:cTn id="51" dur="500" fill="hold"/>
                                        <p:tgtEl>
                                          <p:spTgt spid="4">
                                            <p:graphicEl>
                                              <a:dgm id="{4F96F2C4-DDA9-4D4E-887B-8FF0DD918D63}"/>
                                            </p:graphic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graphicEl>
                                              <a:dgm id="{4F96F2C4-DDA9-4D4E-887B-8FF0DD918D63}"/>
                                            </p:graphic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
                                            <p:graphicEl>
                                              <a:dgm id="{0EF2589F-7BE6-4222-84FC-E5A026971C83}"/>
                                            </p:graphicEl>
                                          </p:spTgt>
                                        </p:tgtEl>
                                        <p:attrNameLst>
                                          <p:attrName>style.visibility</p:attrName>
                                        </p:attrNameLst>
                                      </p:cBhvr>
                                      <p:to>
                                        <p:strVal val="visible"/>
                                      </p:to>
                                    </p:set>
                                    <p:anim calcmode="lin" valueType="num">
                                      <p:cBhvr additive="base">
                                        <p:cTn id="55" dur="500" fill="hold"/>
                                        <p:tgtEl>
                                          <p:spTgt spid="4">
                                            <p:graphicEl>
                                              <a:dgm id="{0EF2589F-7BE6-4222-84FC-E5A026971C83}"/>
                                            </p:graphic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graphicEl>
                                              <a:dgm id="{0EF2589F-7BE6-4222-84FC-E5A026971C83}"/>
                                            </p:graphic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graphicEl>
                                              <a:dgm id="{AAB0C90A-CF09-4B3A-90C1-7D0BD59EBB91}"/>
                                            </p:graphicEl>
                                          </p:spTgt>
                                        </p:tgtEl>
                                        <p:attrNameLst>
                                          <p:attrName>style.visibility</p:attrName>
                                        </p:attrNameLst>
                                      </p:cBhvr>
                                      <p:to>
                                        <p:strVal val="visible"/>
                                      </p:to>
                                    </p:set>
                                    <p:anim calcmode="lin" valueType="num">
                                      <p:cBhvr additive="base">
                                        <p:cTn id="61" dur="500" fill="hold"/>
                                        <p:tgtEl>
                                          <p:spTgt spid="4">
                                            <p:graphicEl>
                                              <a:dgm id="{AAB0C90A-CF09-4B3A-90C1-7D0BD59EBB91}"/>
                                            </p:graphic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graphicEl>
                                              <a:dgm id="{AAB0C90A-CF09-4B3A-90C1-7D0BD59EBB91}"/>
                                            </p:graphic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4">
                                            <p:graphicEl>
                                              <a:dgm id="{5FA1388D-5801-4E0B-B8FA-5F3A5A917DFF}"/>
                                            </p:graphicEl>
                                          </p:spTgt>
                                        </p:tgtEl>
                                        <p:attrNameLst>
                                          <p:attrName>style.visibility</p:attrName>
                                        </p:attrNameLst>
                                      </p:cBhvr>
                                      <p:to>
                                        <p:strVal val="visible"/>
                                      </p:to>
                                    </p:set>
                                    <p:anim calcmode="lin" valueType="num">
                                      <p:cBhvr additive="base">
                                        <p:cTn id="65" dur="500" fill="hold"/>
                                        <p:tgtEl>
                                          <p:spTgt spid="4">
                                            <p:graphicEl>
                                              <a:dgm id="{5FA1388D-5801-4E0B-B8FA-5F3A5A917DFF}"/>
                                            </p:graphicEl>
                                          </p:spTgt>
                                        </p:tgtEl>
                                        <p:attrNameLst>
                                          <p:attrName>ppt_x</p:attrName>
                                        </p:attrNameLst>
                                      </p:cBhvr>
                                      <p:tavLst>
                                        <p:tav tm="0">
                                          <p:val>
                                            <p:strVal val="#ppt_x"/>
                                          </p:val>
                                        </p:tav>
                                        <p:tav tm="100000">
                                          <p:val>
                                            <p:strVal val="#ppt_x"/>
                                          </p:val>
                                        </p:tav>
                                      </p:tavLst>
                                    </p:anim>
                                    <p:anim calcmode="lin" valueType="num">
                                      <p:cBhvr additive="base">
                                        <p:cTn id="66" dur="500" fill="hold"/>
                                        <p:tgtEl>
                                          <p:spTgt spid="4">
                                            <p:graphicEl>
                                              <a:dgm id="{5FA1388D-5801-4E0B-B8FA-5F3A5A917DFF}"/>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4" grpId="0">
        <p:bldSub>
          <a:bldDgm bld="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36573" y="68077"/>
            <a:ext cx="11468742" cy="1325563"/>
          </a:xfrm>
        </p:spPr>
        <p:txBody>
          <a:bodyPr>
            <a:normAutofit/>
          </a:bodyPr>
          <a:lstStyle/>
          <a:p>
            <a:pPr algn="ctr"/>
            <a:r>
              <a:rPr lang="en-SG" sz="2900" b="1" dirty="0">
                <a:latin typeface="Times New Roman" panose="02020603050405020304" pitchFamily="18" charset="0"/>
                <a:cs typeface="Times New Roman" panose="02020603050405020304" pitchFamily="18" charset="0"/>
              </a:rPr>
              <a:t>2. </a:t>
            </a:r>
            <a:r>
              <a:rPr lang="en-SG" sz="2900" b="1" dirty="0" err="1">
                <a:latin typeface="Times New Roman" panose="02020603050405020304" pitchFamily="18" charset="0"/>
                <a:cs typeface="Times New Roman" panose="02020603050405020304" pitchFamily="18" charset="0"/>
              </a:rPr>
              <a:t>Thực</a:t>
            </a:r>
            <a:r>
              <a:rPr lang="en-SG" sz="2900" b="1" dirty="0">
                <a:latin typeface="Times New Roman" panose="02020603050405020304" pitchFamily="18" charset="0"/>
                <a:cs typeface="Times New Roman" panose="02020603050405020304" pitchFamily="18" charset="0"/>
              </a:rPr>
              <a:t> </a:t>
            </a:r>
            <a:r>
              <a:rPr lang="en-SG" sz="2900" b="1" dirty="0" err="1">
                <a:latin typeface="Times New Roman" panose="02020603050405020304" pitchFamily="18" charset="0"/>
                <a:cs typeface="Times New Roman" panose="02020603050405020304" pitchFamily="18" charset="0"/>
              </a:rPr>
              <a:t>hiện</a:t>
            </a:r>
            <a:r>
              <a:rPr lang="en-SG" sz="2900" b="1" dirty="0">
                <a:latin typeface="Times New Roman" panose="02020603050405020304" pitchFamily="18" charset="0"/>
                <a:cs typeface="Times New Roman" panose="02020603050405020304" pitchFamily="18" charset="0"/>
              </a:rPr>
              <a:t> </a:t>
            </a:r>
            <a:r>
              <a:rPr lang="en-SG" sz="2900" b="1" dirty="0" err="1">
                <a:latin typeface="Times New Roman" panose="02020603050405020304" pitchFamily="18" charset="0"/>
                <a:cs typeface="Times New Roman" panose="02020603050405020304" pitchFamily="18" charset="0"/>
              </a:rPr>
              <a:t>sứ</a:t>
            </a:r>
            <a:r>
              <a:rPr lang="en-SG" sz="2900" b="1" dirty="0">
                <a:latin typeface="Times New Roman" panose="02020603050405020304" pitchFamily="18" charset="0"/>
                <a:cs typeface="Times New Roman" panose="02020603050405020304" pitchFamily="18" charset="0"/>
              </a:rPr>
              <a:t> </a:t>
            </a:r>
            <a:r>
              <a:rPr lang="en-SG" sz="2900" b="1" dirty="0" err="1">
                <a:latin typeface="Times New Roman" panose="02020603050405020304" pitchFamily="18" charset="0"/>
                <a:cs typeface="Times New Roman" panose="02020603050405020304" pitchFamily="18" charset="0"/>
              </a:rPr>
              <a:t>mệnh</a:t>
            </a:r>
            <a:r>
              <a:rPr lang="en-SG" sz="2900" b="1" dirty="0">
                <a:latin typeface="Times New Roman" panose="02020603050405020304" pitchFamily="18" charset="0"/>
                <a:cs typeface="Times New Roman" panose="02020603050405020304" pitchFamily="18" charset="0"/>
              </a:rPr>
              <a:t> </a:t>
            </a:r>
            <a:r>
              <a:rPr lang="en-SG" sz="2900" b="1" dirty="0" err="1">
                <a:latin typeface="Times New Roman" panose="02020603050405020304" pitchFamily="18" charset="0"/>
                <a:cs typeface="Times New Roman" panose="02020603050405020304" pitchFamily="18" charset="0"/>
              </a:rPr>
              <a:t>lịch</a:t>
            </a:r>
            <a:r>
              <a:rPr lang="en-SG" sz="2900" b="1" dirty="0">
                <a:latin typeface="Times New Roman" panose="02020603050405020304" pitchFamily="18" charset="0"/>
                <a:cs typeface="Times New Roman" panose="02020603050405020304" pitchFamily="18" charset="0"/>
              </a:rPr>
              <a:t> </a:t>
            </a:r>
            <a:r>
              <a:rPr lang="en-SG" sz="2900" b="1" dirty="0" err="1">
                <a:latin typeface="Times New Roman" panose="02020603050405020304" pitchFamily="18" charset="0"/>
                <a:cs typeface="Times New Roman" panose="02020603050405020304" pitchFamily="18" charset="0"/>
              </a:rPr>
              <a:t>sử</a:t>
            </a:r>
            <a:r>
              <a:rPr lang="en-SG" sz="2900" b="1" dirty="0">
                <a:latin typeface="Times New Roman" panose="02020603050405020304" pitchFamily="18" charset="0"/>
                <a:cs typeface="Times New Roman" panose="02020603050405020304" pitchFamily="18" charset="0"/>
              </a:rPr>
              <a:t> </a:t>
            </a:r>
            <a:r>
              <a:rPr lang="en-SG" sz="2900" b="1" dirty="0" err="1">
                <a:latin typeface="Times New Roman" panose="02020603050405020304" pitchFamily="18" charset="0"/>
                <a:cs typeface="Times New Roman" panose="02020603050405020304" pitchFamily="18" charset="0"/>
              </a:rPr>
              <a:t>của</a:t>
            </a:r>
            <a:r>
              <a:rPr lang="en-SG" sz="2900" b="1" dirty="0">
                <a:latin typeface="Times New Roman" panose="02020603050405020304" pitchFamily="18" charset="0"/>
                <a:cs typeface="Times New Roman" panose="02020603050405020304" pitchFamily="18" charset="0"/>
              </a:rPr>
              <a:t> GCCN </a:t>
            </a:r>
            <a:r>
              <a:rPr lang="en-SG" sz="2900" b="1" dirty="0" err="1">
                <a:latin typeface="Times New Roman" panose="02020603050405020304" pitchFamily="18" charset="0"/>
                <a:cs typeface="Times New Roman" panose="02020603050405020304" pitchFamily="18" charset="0"/>
              </a:rPr>
              <a:t>trên</a:t>
            </a:r>
            <a:r>
              <a:rPr lang="en-SG" sz="2900" b="1" dirty="0">
                <a:latin typeface="Times New Roman" panose="02020603050405020304" pitchFamily="18" charset="0"/>
                <a:cs typeface="Times New Roman" panose="02020603050405020304" pitchFamily="18" charset="0"/>
              </a:rPr>
              <a:t> </a:t>
            </a:r>
            <a:r>
              <a:rPr lang="en-SG" sz="2900" b="1" dirty="0" err="1">
                <a:latin typeface="Times New Roman" panose="02020603050405020304" pitchFamily="18" charset="0"/>
                <a:cs typeface="Times New Roman" panose="02020603050405020304" pitchFamily="18" charset="0"/>
              </a:rPr>
              <a:t>thế</a:t>
            </a:r>
            <a:r>
              <a:rPr lang="en-SG" sz="2900" b="1" dirty="0">
                <a:latin typeface="Times New Roman" panose="02020603050405020304" pitchFamily="18" charset="0"/>
                <a:cs typeface="Times New Roman" panose="02020603050405020304" pitchFamily="18" charset="0"/>
              </a:rPr>
              <a:t> </a:t>
            </a:r>
            <a:r>
              <a:rPr lang="en-SG" sz="2900" b="1" dirty="0" err="1">
                <a:latin typeface="Times New Roman" panose="02020603050405020304" pitchFamily="18" charset="0"/>
                <a:cs typeface="Times New Roman" panose="02020603050405020304" pitchFamily="18" charset="0"/>
              </a:rPr>
              <a:t>giới</a:t>
            </a:r>
            <a:r>
              <a:rPr lang="en-SG" sz="2900" b="1" dirty="0">
                <a:latin typeface="Times New Roman" panose="02020603050405020304" pitchFamily="18" charset="0"/>
                <a:cs typeface="Times New Roman" panose="02020603050405020304" pitchFamily="18" charset="0"/>
              </a:rPr>
              <a:t> </a:t>
            </a:r>
            <a:r>
              <a:rPr lang="en-SG" sz="2900" b="1" dirty="0" err="1">
                <a:latin typeface="Times New Roman" panose="02020603050405020304" pitchFamily="18" charset="0"/>
                <a:cs typeface="Times New Roman" panose="02020603050405020304" pitchFamily="18" charset="0"/>
              </a:rPr>
              <a:t>hiện</a:t>
            </a:r>
            <a:r>
              <a:rPr lang="en-SG" sz="2900" b="1" dirty="0">
                <a:latin typeface="Times New Roman" panose="02020603050405020304" pitchFamily="18" charset="0"/>
                <a:cs typeface="Times New Roman" panose="02020603050405020304" pitchFamily="18" charset="0"/>
              </a:rPr>
              <a:t> nay</a:t>
            </a:r>
            <a:endParaRPr lang="en-SG" sz="2800" dirty="0"/>
          </a:p>
        </p:txBody>
      </p:sp>
      <p:sp>
        <p:nvSpPr>
          <p:cNvPr id="3" name="Content Placeholder 2"/>
          <p:cNvSpPr>
            <a:spLocks noGrp="1"/>
          </p:cNvSpPr>
          <p:nvPr>
            <p:ph idx="1"/>
          </p:nvPr>
        </p:nvSpPr>
        <p:spPr>
          <a:xfrm>
            <a:off x="785551" y="1232605"/>
            <a:ext cx="11140225" cy="5148912"/>
          </a:xfrm>
        </p:spPr>
        <p:txBody>
          <a:bodyPr>
            <a:normAutofit/>
          </a:bodyPr>
          <a:lstStyle/>
          <a:p>
            <a:pPr marL="0" indent="0">
              <a:lnSpc>
                <a:spcPct val="130000"/>
              </a:lnSpc>
              <a:spcBef>
                <a:spcPts val="0"/>
              </a:spcBef>
              <a:buNone/>
            </a:pPr>
            <a:r>
              <a:rPr lang="en-SG" i="1" dirty="0">
                <a:latin typeface="Times New Roman" panose="02020603050405020304" pitchFamily="18" charset="0"/>
                <a:cs typeface="Times New Roman" panose="02020603050405020304" pitchFamily="18" charset="0"/>
              </a:rPr>
              <a:t>c. </a:t>
            </a:r>
            <a:r>
              <a:rPr lang="en-SG" i="1" dirty="0" err="1">
                <a:latin typeface="Times New Roman" panose="02020603050405020304" pitchFamily="18" charset="0"/>
                <a:cs typeface="Times New Roman" panose="02020603050405020304" pitchFamily="18" charset="0"/>
              </a:rPr>
              <a:t>Về</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nội</a:t>
            </a:r>
            <a:r>
              <a:rPr lang="en-SG" i="1" dirty="0">
                <a:latin typeface="Times New Roman" panose="02020603050405020304" pitchFamily="18" charset="0"/>
                <a:cs typeface="Times New Roman" panose="02020603050405020304" pitchFamily="18" charset="0"/>
              </a:rPr>
              <a:t> dung </a:t>
            </a:r>
            <a:r>
              <a:rPr lang="en-SG" i="1" dirty="0" err="1">
                <a:latin typeface="Times New Roman" panose="02020603050405020304" pitchFamily="18" charset="0"/>
                <a:cs typeface="Times New Roman" panose="02020603050405020304" pitchFamily="18" charset="0"/>
              </a:rPr>
              <a:t>văn</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hóa</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tư</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tưởng</a:t>
            </a:r>
            <a:endParaRPr lang="en-SG" dirty="0">
              <a:latin typeface="Times New Roman" panose="02020603050405020304" pitchFamily="18" charset="0"/>
              <a:cs typeface="Times New Roman" panose="02020603050405020304" pitchFamily="18" charset="0"/>
            </a:endParaRPr>
          </a:p>
          <a:p>
            <a:pPr marL="0" indent="457200" algn="just">
              <a:lnSpc>
                <a:spcPct val="130000"/>
              </a:lnSpc>
              <a:spcBef>
                <a:spcPts val="0"/>
              </a:spcBef>
              <a:buNone/>
            </a:pP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Thực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hiện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cuộc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đấu</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tranh</a:t>
            </a:r>
            <a:r>
              <a:rPr lang="en-SG" dirty="0">
                <a:latin typeface="Times New Roman" panose="02020603050405020304" pitchFamily="18" charset="0"/>
                <a:cs typeface="Times New Roman" panose="02020603050405020304" pitchFamily="18" charset="0"/>
              </a:rPr>
              <a:t> ý </a:t>
            </a:r>
            <a:r>
              <a:rPr lang="en-SG" dirty="0" err="1">
                <a:latin typeface="Times New Roman" panose="02020603050405020304" pitchFamily="18" charset="0"/>
                <a:cs typeface="Times New Roman" panose="02020603050405020304" pitchFamily="18" charset="0"/>
              </a:rPr>
              <a:t>thức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hệ</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giữa</a:t>
            </a:r>
            <a:r>
              <a:rPr lang="en-SG" dirty="0">
                <a:latin typeface="Times New Roman" panose="02020603050405020304" pitchFamily="18" charset="0"/>
                <a:cs typeface="Times New Roman" panose="02020603050405020304" pitchFamily="18" charset="0"/>
              </a:rPr>
              <a:t> CNXH </a:t>
            </a:r>
            <a:r>
              <a:rPr lang="en-SG" dirty="0" err="1">
                <a:latin typeface="Times New Roman" panose="02020603050405020304" pitchFamily="18" charset="0"/>
                <a:cs typeface="Times New Roman" panose="02020603050405020304" pitchFamily="18" charset="0"/>
              </a:rPr>
              <a:t>với</a:t>
            </a:r>
            <a:r>
              <a:rPr lang="en-SG" dirty="0">
                <a:latin typeface="Times New Roman" panose="02020603050405020304" pitchFamily="18" charset="0"/>
                <a:cs typeface="Times New Roman" panose="02020603050405020304" pitchFamily="18" charset="0"/>
              </a:rPr>
              <a:t> CNTB. </a:t>
            </a:r>
          </a:p>
          <a:p>
            <a:pPr marL="0" indent="457200" algn="just">
              <a:lnSpc>
                <a:spcPct val="130000"/>
              </a:lnSpc>
              <a:spcBef>
                <a:spcPts val="0"/>
              </a:spcBef>
              <a:buNone/>
            </a:pP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Đấu</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tranh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nhằm</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hiện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thực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hóa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các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lý</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tưởng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cao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đẹp</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lao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động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sáng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tạo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công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bằng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bình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đẳng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dân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chủ</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tự</a:t>
            </a:r>
            <a:r>
              <a:rPr lang="en-SG" dirty="0">
                <a:latin typeface="Times New Roman" panose="02020603050405020304" pitchFamily="18" charset="0"/>
                <a:cs typeface="Times New Roman" panose="02020603050405020304" pitchFamily="18" charset="0"/>
              </a:rPr>
              <a:t> do. </a:t>
            </a:r>
          </a:p>
          <a:p>
            <a:pPr marL="0" indent="457200" algn="just">
              <a:lnSpc>
                <a:spcPct val="130000"/>
              </a:lnSpc>
              <a:spcBef>
                <a:spcPts val="0"/>
              </a:spcBef>
              <a:buNone/>
            </a:pP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Đấu</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tranh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bảo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vệ</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nền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tảng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tư</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của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của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Đảng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cộng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sản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giáo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dục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nhận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thức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củng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cố</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niềm</a:t>
            </a:r>
            <a:r>
              <a:rPr lang="en-SG" dirty="0">
                <a:latin typeface="Times New Roman" panose="02020603050405020304" pitchFamily="18" charset="0"/>
                <a:cs typeface="Times New Roman" panose="02020603050405020304" pitchFamily="18" charset="0"/>
              </a:rPr>
              <a:t> tin </a:t>
            </a:r>
            <a:r>
              <a:rPr lang="en-SG" dirty="0" err="1">
                <a:latin typeface="Times New Roman" panose="02020603050405020304" pitchFamily="18" charset="0"/>
                <a:cs typeface="Times New Roman" panose="02020603050405020304" pitchFamily="18" charset="0"/>
              </a:rPr>
              <a:t>khoa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học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đối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với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lý</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tưởng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mục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tiêu</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của</a:t>
            </a:r>
            <a:r>
              <a:rPr lang="en-SG" dirty="0">
                <a:latin typeface="Times New Roman" panose="02020603050405020304" pitchFamily="18" charset="0"/>
                <a:cs typeface="Times New Roman" panose="02020603050405020304" pitchFamily="18" charset="0"/>
              </a:rPr>
              <a:t> CNXH </a:t>
            </a:r>
            <a:r>
              <a:rPr lang="en-SG" dirty="0" err="1">
                <a:latin typeface="Times New Roman" panose="02020603050405020304" pitchFamily="18" charset="0"/>
                <a:cs typeface="Times New Roman" panose="02020603050405020304" pitchFamily="18" charset="0"/>
              </a:rPr>
              <a:t>cho</a:t>
            </a:r>
            <a:r>
              <a:rPr lang="en-SG" dirty="0">
                <a:latin typeface="Times New Roman" panose="02020603050405020304" pitchFamily="18" charset="0"/>
                <a:cs typeface="Times New Roman" panose="02020603050405020304" pitchFamily="18" charset="0"/>
              </a:rPr>
              <a:t> GCCN </a:t>
            </a:r>
            <a:r>
              <a:rPr lang="en-SG" dirty="0" err="1">
                <a:latin typeface="Times New Roman" panose="02020603050405020304" pitchFamily="18" charset="0"/>
                <a:cs typeface="Times New Roman" panose="02020603050405020304" pitchFamily="18" charset="0"/>
              </a:rPr>
              <a:t>và</a:t>
            </a:r>
            <a:r>
              <a:rPr lang="en-SG" dirty="0">
                <a:latin typeface="Times New Roman" panose="02020603050405020304" pitchFamily="18" charset="0"/>
                <a:cs typeface="Times New Roman" panose="02020603050405020304" pitchFamily="18" charset="0"/>
              </a:rPr>
              <a:t> NDLĐ </a:t>
            </a:r>
          </a:p>
          <a:p>
            <a:pPr marL="0" indent="457200" algn="just">
              <a:lnSpc>
                <a:spcPct val="130000"/>
              </a:lnSpc>
              <a:spcBef>
                <a:spcPts val="0"/>
              </a:spcBef>
              <a:buNone/>
            </a:pP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Giáo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dục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và</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thực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hiện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chủ</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nghĩa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quốc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tế</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chân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chính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của</a:t>
            </a:r>
            <a:r>
              <a:rPr lang="en-SG" dirty="0">
                <a:latin typeface="Times New Roman" panose="02020603050405020304" pitchFamily="18" charset="0"/>
                <a:cs typeface="Times New Roman" panose="02020603050405020304" pitchFamily="18" charset="0"/>
              </a:rPr>
              <a:t> GCCN </a:t>
            </a:r>
            <a:r>
              <a:rPr lang="en-SG" dirty="0" err="1">
                <a:latin typeface="Times New Roman" panose="02020603050405020304" pitchFamily="18" charset="0"/>
                <a:cs typeface="Times New Roman" panose="02020603050405020304" pitchFamily="18" charset="0"/>
              </a:rPr>
              <a:t>trên</a:t>
            </a:r>
            <a:r>
              <a:rPr lang="en-SG" dirty="0">
                <a:latin typeface="Times New Roman" panose="02020603050405020304" pitchFamily="18" charset="0"/>
                <a:cs typeface="Times New Roman" panose="02020603050405020304" pitchFamily="18" charset="0"/>
              </a:rPr>
              <a:t> cơ </a:t>
            </a:r>
            <a:r>
              <a:rPr lang="en-SG" dirty="0" err="1">
                <a:latin typeface="Times New Roman" panose="02020603050405020304" pitchFamily="18" charset="0"/>
                <a:cs typeface="Times New Roman" panose="02020603050405020304" pitchFamily="18" charset="0"/>
              </a:rPr>
              <a:t>sở</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phát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huy</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chủ</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nghĩa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yêu</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nước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và</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tinh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thần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dân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tộc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chân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chính</a:t>
            </a:r>
            <a:r>
              <a:rPr lang="en-SG" dirty="0">
                <a:latin typeface="Times New Roman" panose="02020603050405020304" pitchFamily="18" charset="0"/>
                <a:cs typeface="Times New Roman" panose="02020603050405020304" pitchFamily="18" charset="0"/>
              </a:rPr>
              <a:t>.</a:t>
            </a:r>
          </a:p>
          <a:p>
            <a:endParaRPr lang="en-SG" dirty="0"/>
          </a:p>
        </p:txBody>
      </p:sp>
      <p:sp>
        <p:nvSpPr>
          <p:cNvPr id="4" name="Slide Number Placeholder 3"/>
          <p:cNvSpPr>
            <a:spLocks noGrp="1"/>
          </p:cNvSpPr>
          <p:nvPr>
            <p:ph type="sldNum" sz="quarter" idx="12"/>
          </p:nvPr>
        </p:nvSpPr>
        <p:spPr/>
        <p:txBody>
          <a:bodyPr/>
          <a:lstStyle/>
          <a:p>
            <a:fld id="{EB749FEB-4A3B-453E-9AB7-63C70BB0C375}" type="slidenum">
              <a:rPr lang="en-SG" smtClean="0"/>
              <a:t>22</a:t>
            </a:fld>
            <a:endParaRPr lang="en-SG"/>
          </a:p>
        </p:txBody>
      </p:sp>
      <p:pic>
        <p:nvPicPr>
          <p:cNvPr id="5" name="Picture 5" descr="logo">
            <a:extLst>
              <a:ext uri="{FF2B5EF4-FFF2-40B4-BE49-F238E27FC236}">
                <a16:creationId xmlns:a16="http://schemas.microsoft.com/office/drawing/2014/main" id="{662599B7-7185-69F2-F55D-CF30447CAF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76200"/>
            <a:ext cx="1122829" cy="110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6340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5593" y="202067"/>
            <a:ext cx="11293275" cy="1325563"/>
          </a:xfrm>
        </p:spPr>
        <p:txBody>
          <a:bodyPr>
            <a:normAutofit fontScale="90000"/>
          </a:bodyPr>
          <a:lstStyle/>
          <a:p>
            <a:r>
              <a:rPr lang="en-SG" sz="3200" b="1" dirty="0">
                <a:latin typeface="Times New Roman" panose="02020603050405020304" pitchFamily="18" charset="0"/>
                <a:cs typeface="Times New Roman" panose="02020603050405020304" pitchFamily="18" charset="0"/>
              </a:rPr>
              <a:t>III. SỨ MỆNH LỊCH SỬ CỦA GIAI CẤP CÔNG NHÂN VIỆT NAM </a:t>
            </a:r>
            <a:br>
              <a:rPr lang="en-SG" sz="3200" dirty="0">
                <a:latin typeface="Times New Roman" panose="02020603050405020304" pitchFamily="18" charset="0"/>
                <a:cs typeface="Times New Roman" panose="02020603050405020304" pitchFamily="18" charset="0"/>
              </a:rPr>
            </a:br>
            <a:endParaRPr lang="en-US" sz="3200" dirty="0"/>
          </a:p>
        </p:txBody>
      </p:sp>
      <p:sp>
        <p:nvSpPr>
          <p:cNvPr id="3" name="Content Placeholder 2"/>
          <p:cNvSpPr>
            <a:spLocks noGrp="1"/>
          </p:cNvSpPr>
          <p:nvPr>
            <p:ph idx="1"/>
          </p:nvPr>
        </p:nvSpPr>
        <p:spPr>
          <a:xfrm>
            <a:off x="643943" y="1092517"/>
            <a:ext cx="10987224" cy="5281299"/>
          </a:xfrm>
        </p:spPr>
        <p:txBody>
          <a:bodyPr>
            <a:noAutofit/>
          </a:bodyPr>
          <a:lstStyle/>
          <a:p>
            <a:pPr marL="0" indent="0">
              <a:buNone/>
            </a:pPr>
            <a:r>
              <a:rPr lang="en-SG" b="1" dirty="0">
                <a:latin typeface="Times New Roman" panose="02020603050405020304" pitchFamily="18" charset="0"/>
                <a:cs typeface="Times New Roman" panose="02020603050405020304" pitchFamily="18" charset="0"/>
              </a:rPr>
              <a:t>1. </a:t>
            </a:r>
            <a:r>
              <a:rPr lang="en-SG" b="1" dirty="0" err="1">
                <a:latin typeface="Times New Roman" panose="02020603050405020304" pitchFamily="18" charset="0"/>
                <a:cs typeface="Times New Roman" panose="02020603050405020304" pitchFamily="18" charset="0"/>
              </a:rPr>
              <a:t>Khái</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niệm</a:t>
            </a:r>
            <a:r>
              <a:rPr lang="en-SG" b="1" dirty="0">
                <a:latin typeface="Times New Roman" panose="02020603050405020304" pitchFamily="18" charset="0"/>
                <a:cs typeface="Times New Roman" panose="02020603050405020304" pitchFamily="18" charset="0"/>
              </a:rPr>
              <a:t> và </a:t>
            </a:r>
            <a:r>
              <a:rPr lang="en-SG" b="1" dirty="0" err="1">
                <a:latin typeface="Times New Roman" panose="02020603050405020304" pitchFamily="18" charset="0"/>
                <a:cs typeface="Times New Roman" panose="02020603050405020304" pitchFamily="18" charset="0"/>
              </a:rPr>
              <a:t>đặc</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điểm</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của</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giai</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cấp</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công</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nhân</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Việt</a:t>
            </a:r>
            <a:r>
              <a:rPr lang="en-SG" b="1" dirty="0">
                <a:latin typeface="Times New Roman" panose="02020603050405020304" pitchFamily="18" charset="0"/>
                <a:cs typeface="Times New Roman" panose="02020603050405020304" pitchFamily="18" charset="0"/>
              </a:rPr>
              <a:t> Nam</a:t>
            </a:r>
            <a:endParaRPr lang="en-US" dirty="0">
              <a:latin typeface="Times New Roman" panose="02020603050405020304" pitchFamily="18" charset="0"/>
              <a:cs typeface="Times New Roman" panose="02020603050405020304" pitchFamily="18" charset="0"/>
            </a:endParaRPr>
          </a:p>
          <a:p>
            <a:pPr marL="0" indent="457200">
              <a:buNone/>
            </a:pPr>
            <a:r>
              <a:rPr lang="en-SG" i="1" dirty="0">
                <a:latin typeface="Times New Roman" panose="02020603050405020304" pitchFamily="18" charset="0"/>
                <a:cs typeface="Times New Roman" panose="02020603050405020304" pitchFamily="18" charset="0"/>
              </a:rPr>
              <a:t>a. </a:t>
            </a:r>
            <a:r>
              <a:rPr lang="en-SG" i="1" dirty="0" err="1">
                <a:latin typeface="Times New Roman" panose="02020603050405020304" pitchFamily="18" charset="0"/>
                <a:cs typeface="Times New Roman" panose="02020603050405020304" pitchFamily="18" charset="0"/>
              </a:rPr>
              <a:t>Khái</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niệm</a:t>
            </a:r>
            <a:endParaRPr lang="en-US" dirty="0">
              <a:latin typeface="Times New Roman" panose="02020603050405020304" pitchFamily="18" charset="0"/>
              <a:cs typeface="Times New Roman" panose="02020603050405020304" pitchFamily="18" charset="0"/>
            </a:endParaRPr>
          </a:p>
          <a:p>
            <a:pPr marL="0" indent="457200">
              <a:buNone/>
            </a:pPr>
            <a:r>
              <a:rPr lang="en-SG" i="1" dirty="0">
                <a:latin typeface="Times New Roman" panose="02020603050405020304" pitchFamily="18" charset="0"/>
                <a:cs typeface="Times New Roman" panose="02020603050405020304" pitchFamily="18" charset="0"/>
              </a:rPr>
              <a:t>b. </a:t>
            </a:r>
            <a:r>
              <a:rPr lang="en-SG" i="1" dirty="0" err="1">
                <a:latin typeface="Times New Roman" panose="02020603050405020304" pitchFamily="18" charset="0"/>
                <a:cs typeface="Times New Roman" panose="02020603050405020304" pitchFamily="18" charset="0"/>
              </a:rPr>
              <a:t>Đặc</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điểm</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của</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giai</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cấp</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công</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nhân</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Việt</a:t>
            </a:r>
            <a:r>
              <a:rPr lang="en-SG" i="1" dirty="0">
                <a:latin typeface="Times New Roman" panose="02020603050405020304" pitchFamily="18" charset="0"/>
                <a:cs typeface="Times New Roman" panose="02020603050405020304" pitchFamily="18" charset="0"/>
              </a:rPr>
              <a:t> Nam </a:t>
            </a:r>
            <a:endParaRPr lang="en-US" dirty="0">
              <a:latin typeface="Times New Roman" panose="02020603050405020304" pitchFamily="18" charset="0"/>
              <a:cs typeface="Times New Roman" panose="02020603050405020304" pitchFamily="18" charset="0"/>
            </a:endParaRPr>
          </a:p>
          <a:p>
            <a:pPr marL="0" indent="0">
              <a:buNone/>
            </a:pPr>
            <a:r>
              <a:rPr lang="en-SG" b="1" dirty="0">
                <a:latin typeface="Times New Roman" panose="02020603050405020304" pitchFamily="18" charset="0"/>
                <a:cs typeface="Times New Roman" panose="02020603050405020304" pitchFamily="18" charset="0"/>
              </a:rPr>
              <a:t>2. </a:t>
            </a:r>
            <a:r>
              <a:rPr lang="en-SG" b="1" dirty="0" err="1">
                <a:latin typeface="Times New Roman" panose="02020603050405020304" pitchFamily="18" charset="0"/>
                <a:cs typeface="Times New Roman" panose="02020603050405020304" pitchFamily="18" charset="0"/>
              </a:rPr>
              <a:t>Nội</a:t>
            </a:r>
            <a:r>
              <a:rPr lang="en-SG" b="1" dirty="0">
                <a:latin typeface="Times New Roman" panose="02020603050405020304" pitchFamily="18" charset="0"/>
                <a:cs typeface="Times New Roman" panose="02020603050405020304" pitchFamily="18" charset="0"/>
              </a:rPr>
              <a:t> dung </a:t>
            </a:r>
            <a:r>
              <a:rPr lang="en-SG" b="1" dirty="0" err="1">
                <a:latin typeface="Times New Roman" panose="02020603050405020304" pitchFamily="18" charset="0"/>
                <a:cs typeface="Times New Roman" panose="02020603050405020304" pitchFamily="18" charset="0"/>
              </a:rPr>
              <a:t>sứ</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mệnh</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lịch</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sử</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của</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giai</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cấp</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công</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nhân</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Việt</a:t>
            </a:r>
            <a:r>
              <a:rPr lang="en-SG" b="1" dirty="0">
                <a:latin typeface="Times New Roman" panose="02020603050405020304" pitchFamily="18" charset="0"/>
                <a:cs typeface="Times New Roman" panose="02020603050405020304" pitchFamily="18" charset="0"/>
              </a:rPr>
              <a:t> Nam </a:t>
            </a:r>
            <a:r>
              <a:rPr lang="en-SG" b="1" dirty="0" err="1">
                <a:latin typeface="Times New Roman" panose="02020603050405020304" pitchFamily="18" charset="0"/>
                <a:cs typeface="Times New Roman" panose="02020603050405020304" pitchFamily="18" charset="0"/>
              </a:rPr>
              <a:t>hiện</a:t>
            </a:r>
            <a:r>
              <a:rPr lang="en-SG" b="1" dirty="0">
                <a:latin typeface="Times New Roman" panose="02020603050405020304" pitchFamily="18" charset="0"/>
                <a:cs typeface="Times New Roman" panose="02020603050405020304" pitchFamily="18" charset="0"/>
              </a:rPr>
              <a:t> nay</a:t>
            </a:r>
          </a:p>
          <a:p>
            <a:pPr marL="0" indent="457200">
              <a:buNone/>
            </a:pPr>
            <a:r>
              <a:rPr lang="en-SG" i="1" dirty="0">
                <a:latin typeface="Times New Roman" panose="02020603050405020304" pitchFamily="18" charset="0"/>
                <a:cs typeface="Times New Roman" panose="02020603050405020304" pitchFamily="18" charset="0"/>
              </a:rPr>
              <a:t>a. </a:t>
            </a:r>
            <a:r>
              <a:rPr lang="en-SG" i="1" dirty="0" err="1">
                <a:latin typeface="Times New Roman" panose="02020603050405020304" pitchFamily="18" charset="0"/>
                <a:cs typeface="Times New Roman" panose="02020603050405020304" pitchFamily="18" charset="0"/>
              </a:rPr>
              <a:t>Về</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kinh</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tế</a:t>
            </a:r>
            <a:endParaRPr lang="en-SG" i="1" dirty="0">
              <a:latin typeface="Times New Roman" panose="02020603050405020304" pitchFamily="18" charset="0"/>
              <a:cs typeface="Times New Roman" panose="02020603050405020304" pitchFamily="18" charset="0"/>
            </a:endParaRPr>
          </a:p>
          <a:p>
            <a:pPr marL="0" indent="457200">
              <a:buNone/>
            </a:pPr>
            <a:r>
              <a:rPr lang="en-SG" i="1" dirty="0">
                <a:latin typeface="Times New Roman" panose="02020603050405020304" pitchFamily="18" charset="0"/>
                <a:cs typeface="Times New Roman" panose="02020603050405020304" pitchFamily="18" charset="0"/>
              </a:rPr>
              <a:t>b. </a:t>
            </a:r>
            <a:r>
              <a:rPr lang="en-SG" i="1" dirty="0" err="1">
                <a:latin typeface="Times New Roman" panose="02020603050405020304" pitchFamily="18" charset="0"/>
                <a:cs typeface="Times New Roman" panose="02020603050405020304" pitchFamily="18" charset="0"/>
              </a:rPr>
              <a:t>Về</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chính</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trị</a:t>
            </a:r>
            <a:endParaRPr lang="en-SG" i="1" dirty="0">
              <a:latin typeface="Times New Roman" panose="02020603050405020304" pitchFamily="18" charset="0"/>
              <a:cs typeface="Times New Roman" panose="02020603050405020304" pitchFamily="18" charset="0"/>
            </a:endParaRPr>
          </a:p>
          <a:p>
            <a:pPr marL="0" indent="457200">
              <a:buNone/>
            </a:pPr>
            <a:r>
              <a:rPr lang="en-SG" i="1" dirty="0">
                <a:latin typeface="Times New Roman" panose="02020603050405020304" pitchFamily="18" charset="0"/>
                <a:cs typeface="Times New Roman" panose="02020603050405020304" pitchFamily="18" charset="0"/>
              </a:rPr>
              <a:t>c. </a:t>
            </a:r>
            <a:r>
              <a:rPr lang="en-SG" i="1" dirty="0" err="1">
                <a:latin typeface="Times New Roman" panose="02020603050405020304" pitchFamily="18" charset="0"/>
                <a:cs typeface="Times New Roman" panose="02020603050405020304" pitchFamily="18" charset="0"/>
              </a:rPr>
              <a:t>Về</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văn</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hóa</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tư</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tưởng</a:t>
            </a:r>
            <a:endParaRPr lang="en-SG" i="1" dirty="0">
              <a:latin typeface="Times New Roman" panose="02020603050405020304" pitchFamily="18" charset="0"/>
              <a:cs typeface="Times New Roman" panose="02020603050405020304" pitchFamily="18" charset="0"/>
            </a:endParaRPr>
          </a:p>
          <a:p>
            <a:pPr marL="0" indent="0">
              <a:buNone/>
            </a:pPr>
            <a:r>
              <a:rPr lang="en-SG" b="1" dirty="0">
                <a:latin typeface="Times New Roman" panose="02020603050405020304" pitchFamily="18" charset="0"/>
                <a:cs typeface="Times New Roman" panose="02020603050405020304" pitchFamily="18" charset="0"/>
              </a:rPr>
              <a:t>3. </a:t>
            </a:r>
            <a:r>
              <a:rPr lang="en-SG" b="1" dirty="0" err="1">
                <a:latin typeface="Times New Roman" panose="02020603050405020304" pitchFamily="18" charset="0"/>
                <a:cs typeface="Times New Roman" panose="02020603050405020304" pitchFamily="18" charset="0"/>
              </a:rPr>
              <a:t>Phương</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hướng</a:t>
            </a:r>
            <a:r>
              <a:rPr lang="en-SG" b="1" dirty="0">
                <a:latin typeface="Times New Roman" panose="02020603050405020304" pitchFamily="18" charset="0"/>
                <a:cs typeface="Times New Roman" panose="02020603050405020304" pitchFamily="18" charset="0"/>
              </a:rPr>
              <a:t> và </a:t>
            </a:r>
            <a:r>
              <a:rPr lang="en-SG" b="1" dirty="0" err="1">
                <a:latin typeface="Times New Roman" panose="02020603050405020304" pitchFamily="18" charset="0"/>
                <a:cs typeface="Times New Roman" panose="02020603050405020304" pitchFamily="18" charset="0"/>
              </a:rPr>
              <a:t>một</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số</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giải</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pháp</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chủ</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yếu</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để</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xây</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dựng</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giai</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cấp</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công</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nhân</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Việt</a:t>
            </a:r>
            <a:r>
              <a:rPr lang="en-SG" b="1" dirty="0">
                <a:latin typeface="Times New Roman" panose="02020603050405020304" pitchFamily="18" charset="0"/>
                <a:cs typeface="Times New Roman" panose="02020603050405020304" pitchFamily="18" charset="0"/>
              </a:rPr>
              <a:t> Nam </a:t>
            </a:r>
            <a:r>
              <a:rPr lang="en-SG" b="1" dirty="0" err="1">
                <a:latin typeface="Times New Roman" panose="02020603050405020304" pitchFamily="18" charset="0"/>
                <a:cs typeface="Times New Roman" panose="02020603050405020304" pitchFamily="18" charset="0"/>
              </a:rPr>
              <a:t>hiện</a:t>
            </a:r>
            <a:r>
              <a:rPr lang="en-SG" b="1" dirty="0">
                <a:latin typeface="Times New Roman" panose="02020603050405020304" pitchFamily="18" charset="0"/>
                <a:cs typeface="Times New Roman" panose="02020603050405020304" pitchFamily="18" charset="0"/>
              </a:rPr>
              <a:t> nay </a:t>
            </a:r>
          </a:p>
          <a:p>
            <a:pPr marL="0" indent="457200">
              <a:buNone/>
            </a:pPr>
            <a:r>
              <a:rPr lang="en-SG" i="1" dirty="0">
                <a:latin typeface="Times New Roman" panose="02020603050405020304" pitchFamily="18" charset="0"/>
                <a:cs typeface="Times New Roman" panose="02020603050405020304" pitchFamily="18" charset="0"/>
              </a:rPr>
              <a:t>a. </a:t>
            </a:r>
            <a:r>
              <a:rPr lang="en-SG" i="1" dirty="0" err="1">
                <a:latin typeface="Times New Roman" panose="02020603050405020304" pitchFamily="18" charset="0"/>
                <a:cs typeface="Times New Roman" panose="02020603050405020304" pitchFamily="18" charset="0"/>
              </a:rPr>
              <a:t>Phương</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hướng</a:t>
            </a:r>
            <a:endParaRPr lang="en-US" dirty="0">
              <a:latin typeface="Times New Roman" panose="02020603050405020304" pitchFamily="18" charset="0"/>
              <a:cs typeface="Times New Roman" panose="02020603050405020304" pitchFamily="18" charset="0"/>
            </a:endParaRPr>
          </a:p>
          <a:p>
            <a:pPr marL="0" indent="457200">
              <a:buNone/>
            </a:pPr>
            <a:r>
              <a:rPr lang="en-SG" i="1" dirty="0">
                <a:latin typeface="Times New Roman" panose="02020603050405020304" pitchFamily="18" charset="0"/>
                <a:cs typeface="Times New Roman" panose="02020603050405020304" pitchFamily="18" charset="0"/>
              </a:rPr>
              <a:t>b. </a:t>
            </a:r>
            <a:r>
              <a:rPr lang="en-SG" i="1" dirty="0" err="1">
                <a:latin typeface="Times New Roman" panose="02020603050405020304" pitchFamily="18" charset="0"/>
                <a:cs typeface="Times New Roman" panose="02020603050405020304" pitchFamily="18" charset="0"/>
              </a:rPr>
              <a:t>Một</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số</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giải</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pháp</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chủ</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yếu</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B749FEB-4A3B-453E-9AB7-63C70BB0C375}" type="slidenum">
              <a:rPr lang="en-SG" smtClean="0"/>
              <a:t>23</a:t>
            </a:fld>
            <a:endParaRPr lang="en-SG"/>
          </a:p>
        </p:txBody>
      </p:sp>
    </p:spTree>
    <p:extLst>
      <p:ext uri="{BB962C8B-B14F-4D97-AF65-F5344CB8AC3E}">
        <p14:creationId xmlns:p14="http://schemas.microsoft.com/office/powerpoint/2010/main" val="740447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96551" y="727729"/>
            <a:ext cx="10515600" cy="1325563"/>
          </a:xfrm>
        </p:spPr>
        <p:txBody>
          <a:bodyPr>
            <a:noAutofit/>
          </a:bodyPr>
          <a:lstStyle/>
          <a:p>
            <a:pPr>
              <a:lnSpc>
                <a:spcPct val="130000"/>
              </a:lnSpc>
              <a:spcBef>
                <a:spcPts val="0"/>
              </a:spcBef>
            </a:pPr>
            <a:r>
              <a:rPr lang="en-SG" sz="3200" b="1" dirty="0">
                <a:latin typeface="Times New Roman" panose="02020603050405020304" pitchFamily="18" charset="0"/>
                <a:cs typeface="Times New Roman" panose="02020603050405020304" pitchFamily="18" charset="0"/>
              </a:rPr>
              <a:t>1. </a:t>
            </a:r>
            <a:r>
              <a:rPr lang="en-SG" sz="3200" b="1" dirty="0" err="1">
                <a:latin typeface="Times New Roman" panose="02020603050405020304" pitchFamily="18" charset="0"/>
                <a:cs typeface="Times New Roman" panose="02020603050405020304" pitchFamily="18" charset="0"/>
              </a:rPr>
              <a:t>Khái</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niệm</a:t>
            </a:r>
            <a:r>
              <a:rPr lang="en-SG" sz="3200" b="1" dirty="0">
                <a:latin typeface="Times New Roman" panose="02020603050405020304" pitchFamily="18" charset="0"/>
                <a:cs typeface="Times New Roman" panose="02020603050405020304" pitchFamily="18" charset="0"/>
              </a:rPr>
              <a:t> và </a:t>
            </a:r>
            <a:r>
              <a:rPr lang="en-SG" sz="3200" b="1" dirty="0" err="1">
                <a:latin typeface="Times New Roman" panose="02020603050405020304" pitchFamily="18" charset="0"/>
                <a:cs typeface="Times New Roman" panose="02020603050405020304" pitchFamily="18" charset="0"/>
              </a:rPr>
              <a:t>đặc</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điểm</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của</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giai</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cấp</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công</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nhân</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Việt</a:t>
            </a:r>
            <a:r>
              <a:rPr lang="en-SG" sz="3200" b="1" dirty="0">
                <a:latin typeface="Times New Roman" panose="02020603050405020304" pitchFamily="18" charset="0"/>
                <a:cs typeface="Times New Roman" panose="02020603050405020304" pitchFamily="18" charset="0"/>
              </a:rPr>
              <a:t> Nam</a:t>
            </a:r>
            <a:br>
              <a:rPr lang="en-SG" sz="2800" b="1" i="1" dirty="0">
                <a:latin typeface="Times New Roman" panose="02020603050405020304" pitchFamily="18" charset="0"/>
                <a:cs typeface="Times New Roman" panose="02020603050405020304" pitchFamily="18" charset="0"/>
              </a:rPr>
            </a:br>
            <a:r>
              <a:rPr lang="en-SG" sz="2800" i="1" dirty="0">
                <a:latin typeface="Times New Roman" panose="02020603050405020304" pitchFamily="18" charset="0"/>
                <a:cs typeface="Times New Roman" panose="02020603050405020304" pitchFamily="18" charset="0"/>
              </a:rPr>
              <a:t>a. </a:t>
            </a:r>
            <a:r>
              <a:rPr lang="en-SG" sz="2800" i="1" dirty="0" err="1">
                <a:latin typeface="Times New Roman" panose="02020603050405020304" pitchFamily="18" charset="0"/>
                <a:cs typeface="Times New Roman" panose="02020603050405020304" pitchFamily="18" charset="0"/>
              </a:rPr>
              <a:t>Khái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niệm</a:t>
            </a:r>
            <a:br>
              <a:rPr lang="en-SG" sz="2800" dirty="0">
                <a:latin typeface="Times New Roman" panose="02020603050405020304" pitchFamily="18" charset="0"/>
                <a:cs typeface="Times New Roman" panose="02020603050405020304" pitchFamily="18" charset="0"/>
              </a:rPr>
            </a:br>
            <a:endParaRPr lang="en-SG"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029016"/>
            <a:ext cx="10515600" cy="4351338"/>
          </a:xfrm>
        </p:spPr>
        <p:txBody>
          <a:bodyPr>
            <a:normAutofit/>
          </a:bodyPr>
          <a:lstStyle/>
          <a:p>
            <a:pPr marL="0" indent="0" algn="just">
              <a:lnSpc>
                <a:spcPct val="150000"/>
              </a:lnSpc>
              <a:spcBef>
                <a:spcPts val="0"/>
              </a:spcBef>
              <a:buNone/>
            </a:pP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Giai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cấp</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công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nhân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Việt</a:t>
            </a:r>
            <a:r>
              <a:rPr lang="en-SG" dirty="0">
                <a:latin typeface="Times New Roman" panose="02020603050405020304" pitchFamily="18" charset="0"/>
                <a:cs typeface="Times New Roman" panose="02020603050405020304" pitchFamily="18" charset="0"/>
              </a:rPr>
              <a:t> Nam </a:t>
            </a:r>
            <a:r>
              <a:rPr lang="en-SG" dirty="0" err="1">
                <a:latin typeface="Times New Roman" panose="02020603050405020304" pitchFamily="18" charset="0"/>
                <a:cs typeface="Times New Roman" panose="02020603050405020304" pitchFamily="18" charset="0"/>
              </a:rPr>
              <a:t>là</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một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lực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lượng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xã</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hội</a:t>
            </a:r>
            <a:r>
              <a:rPr lang="en-SG" dirty="0">
                <a:latin typeface="Times New Roman" panose="02020603050405020304" pitchFamily="18" charset="0"/>
                <a:cs typeface="Times New Roman" panose="02020603050405020304" pitchFamily="18" charset="0"/>
              </a:rPr>
              <a:t> to </a:t>
            </a:r>
            <a:r>
              <a:rPr lang="en-SG" dirty="0" err="1">
                <a:latin typeface="Times New Roman" panose="02020603050405020304" pitchFamily="18" charset="0"/>
                <a:cs typeface="Times New Roman" panose="02020603050405020304" pitchFamily="18" charset="0"/>
              </a:rPr>
              <a:t>lớn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đang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phát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triển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bao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gồm</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những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người</a:t>
            </a:r>
            <a:r>
              <a:rPr lang="en-SG" dirty="0">
                <a:latin typeface="Times New Roman" panose="02020603050405020304" pitchFamily="18" charset="0"/>
                <a:cs typeface="Times New Roman" panose="02020603050405020304" pitchFamily="18" charset="0"/>
              </a:rPr>
              <a:t> </a:t>
            </a:r>
            <a:r>
              <a:rPr lang="en-SG" b="1" dirty="0" err="1">
                <a:solidFill>
                  <a:srgbClr val="FF0000"/>
                </a:solidFill>
                <a:latin typeface="Times New Roman" panose="02020603050405020304" pitchFamily="18" charset="0"/>
                <a:cs typeface="Times New Roman" panose="02020603050405020304" pitchFamily="18" charset="0"/>
              </a:rPr>
              <a:t>lao</a:t>
            </a:r>
            <a:r>
              <a:rPr lang="en-SG" b="1" dirty="0">
                <a:solidFill>
                  <a:srgbClr val="FF0000"/>
                </a:solidFill>
                <a:latin typeface="Times New Roman" panose="02020603050405020304" pitchFamily="18" charset="0"/>
                <a:cs typeface="Times New Roman" panose="02020603050405020304" pitchFamily="18" charset="0"/>
              </a:rPr>
              <a:t> </a:t>
            </a:r>
            <a:r>
              <a:rPr lang="en-SG" b="1" dirty="0" err="1">
                <a:solidFill>
                  <a:srgbClr val="FF0000"/>
                </a:solidFill>
                <a:latin typeface="Times New Roman" panose="02020603050405020304" pitchFamily="18" charset="0"/>
                <a:cs typeface="Times New Roman" panose="02020603050405020304" pitchFamily="18" charset="0"/>
              </a:rPr>
              <a:t>động</a:t>
            </a:r>
            <a:r>
              <a:rPr lang="en-SG" b="1" dirty="0">
                <a:solidFill>
                  <a:srgbClr val="FF0000"/>
                </a:solidFill>
                <a:latin typeface="Times New Roman" panose="02020603050405020304" pitchFamily="18" charset="0"/>
                <a:cs typeface="Times New Roman" panose="02020603050405020304" pitchFamily="18" charset="0"/>
              </a:rPr>
              <a:t> </a:t>
            </a:r>
            <a:r>
              <a:rPr lang="en-SG" b="1" dirty="0" err="1">
                <a:solidFill>
                  <a:srgbClr val="FF0000"/>
                </a:solidFill>
                <a:latin typeface="Times New Roman" panose="02020603050405020304" pitchFamily="18" charset="0"/>
                <a:cs typeface="Times New Roman" panose="02020603050405020304" pitchFamily="18" charset="0"/>
              </a:rPr>
              <a:t>chân</a:t>
            </a:r>
            <a:r>
              <a:rPr lang="en-SG" b="1" dirty="0">
                <a:solidFill>
                  <a:srgbClr val="FF0000"/>
                </a:solidFill>
                <a:latin typeface="Times New Roman" panose="02020603050405020304" pitchFamily="18" charset="0"/>
                <a:cs typeface="Times New Roman" panose="02020603050405020304" pitchFamily="18" charset="0"/>
              </a:rPr>
              <a:t> </a:t>
            </a:r>
            <a:r>
              <a:rPr lang="en-SG" b="1" dirty="0" err="1">
                <a:solidFill>
                  <a:srgbClr val="FF0000"/>
                </a:solidFill>
                <a:latin typeface="Times New Roman" panose="02020603050405020304" pitchFamily="18" charset="0"/>
                <a:cs typeface="Times New Roman" panose="02020603050405020304" pitchFamily="18" charset="0"/>
              </a:rPr>
              <a:t>tay</a:t>
            </a:r>
            <a:r>
              <a:rPr lang="en-SG" b="1" dirty="0">
                <a:solidFill>
                  <a:srgbClr val="FF0000"/>
                </a:solidFill>
                <a:latin typeface="Times New Roman" panose="02020603050405020304" pitchFamily="18" charset="0"/>
                <a:cs typeface="Times New Roman" panose="02020603050405020304" pitchFamily="18" charset="0"/>
              </a:rPr>
              <a:t> và </a:t>
            </a:r>
            <a:r>
              <a:rPr lang="en-SG" b="1" dirty="0" err="1">
                <a:solidFill>
                  <a:srgbClr val="FF0000"/>
                </a:solidFill>
                <a:latin typeface="Times New Roman" panose="02020603050405020304" pitchFamily="18" charset="0"/>
                <a:cs typeface="Times New Roman" panose="02020603050405020304" pitchFamily="18" charset="0"/>
              </a:rPr>
              <a:t>trí</a:t>
            </a:r>
            <a:r>
              <a:rPr lang="en-SG" b="1" dirty="0">
                <a:solidFill>
                  <a:srgbClr val="FF0000"/>
                </a:solidFill>
                <a:latin typeface="Times New Roman" panose="02020603050405020304" pitchFamily="18" charset="0"/>
                <a:cs typeface="Times New Roman" panose="02020603050405020304" pitchFamily="18" charset="0"/>
              </a:rPr>
              <a:t> </a:t>
            </a:r>
            <a:r>
              <a:rPr lang="en-SG" b="1" dirty="0" err="1">
                <a:solidFill>
                  <a:srgbClr val="FF0000"/>
                </a:solidFill>
                <a:latin typeface="Times New Roman" panose="02020603050405020304" pitchFamily="18" charset="0"/>
                <a:cs typeface="Times New Roman" panose="02020603050405020304" pitchFamily="18" charset="0"/>
              </a:rPr>
              <a:t>óc</a:t>
            </a:r>
            <a:r>
              <a:rPr lang="en-SG" dirty="0">
                <a:latin typeface="Times New Roman" panose="02020603050405020304" pitchFamily="18" charset="0"/>
                <a:cs typeface="Times New Roman" panose="02020603050405020304" pitchFamily="18" charset="0"/>
              </a:rPr>
              <a:t>, </a:t>
            </a:r>
            <a:r>
              <a:rPr lang="en-SG" b="1" dirty="0" err="1">
                <a:solidFill>
                  <a:srgbClr val="FF0000"/>
                </a:solidFill>
                <a:latin typeface="Times New Roman" panose="02020603050405020304" pitchFamily="18" charset="0"/>
                <a:cs typeface="Times New Roman" panose="02020603050405020304" pitchFamily="18" charset="0"/>
              </a:rPr>
              <a:t>làm</a:t>
            </a:r>
            <a:r>
              <a:rPr lang="en-SG" b="1" dirty="0">
                <a:solidFill>
                  <a:srgbClr val="FF0000"/>
                </a:solidFill>
                <a:latin typeface="Times New Roman" panose="02020603050405020304" pitchFamily="18" charset="0"/>
                <a:cs typeface="Times New Roman" panose="02020603050405020304" pitchFamily="18" charset="0"/>
              </a:rPr>
              <a:t> </a:t>
            </a:r>
            <a:r>
              <a:rPr lang="en-SG" b="1" dirty="0" err="1">
                <a:solidFill>
                  <a:srgbClr val="FF0000"/>
                </a:solidFill>
                <a:latin typeface="Times New Roman" panose="02020603050405020304" pitchFamily="18" charset="0"/>
                <a:cs typeface="Times New Roman" panose="02020603050405020304" pitchFamily="18" charset="0"/>
              </a:rPr>
              <a:t>công</a:t>
            </a:r>
            <a:r>
              <a:rPr lang="en-SG" b="1" dirty="0">
                <a:solidFill>
                  <a:srgbClr val="FF0000"/>
                </a:solidFill>
                <a:latin typeface="Times New Roman" panose="02020603050405020304" pitchFamily="18" charset="0"/>
                <a:cs typeface="Times New Roman" panose="02020603050405020304" pitchFamily="18" charset="0"/>
              </a:rPr>
              <a:t> </a:t>
            </a:r>
            <a:r>
              <a:rPr lang="en-SG" b="1" dirty="0" err="1">
                <a:solidFill>
                  <a:srgbClr val="FF0000"/>
                </a:solidFill>
                <a:latin typeface="Times New Roman" panose="02020603050405020304" pitchFamily="18" charset="0"/>
                <a:cs typeface="Times New Roman" panose="02020603050405020304" pitchFamily="18" charset="0"/>
              </a:rPr>
              <a:t>hưởng</a:t>
            </a:r>
            <a:r>
              <a:rPr lang="en-SG" b="1" dirty="0">
                <a:solidFill>
                  <a:srgbClr val="FF0000"/>
                </a:solidFill>
                <a:latin typeface="Times New Roman" panose="02020603050405020304" pitchFamily="18" charset="0"/>
                <a:cs typeface="Times New Roman" panose="02020603050405020304" pitchFamily="18" charset="0"/>
              </a:rPr>
              <a:t> </a:t>
            </a:r>
            <a:r>
              <a:rPr lang="en-SG" b="1" dirty="0" err="1">
                <a:solidFill>
                  <a:srgbClr val="FF0000"/>
                </a:solidFill>
                <a:latin typeface="Times New Roman" panose="02020603050405020304" pitchFamily="18" charset="0"/>
                <a:cs typeface="Times New Roman" panose="02020603050405020304" pitchFamily="18" charset="0"/>
              </a:rPr>
              <a:t>lương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trong</a:t>
            </a:r>
            <a:r>
              <a:rPr lang="en-SG" dirty="0">
                <a:latin typeface="Times New Roman" panose="02020603050405020304" pitchFamily="18" charset="0"/>
                <a:cs typeface="Times New Roman" panose="02020603050405020304" pitchFamily="18" charset="0"/>
              </a:rPr>
              <a:t> </a:t>
            </a:r>
            <a:r>
              <a:rPr lang="en-SG" b="1" dirty="0" err="1">
                <a:solidFill>
                  <a:srgbClr val="FF0000"/>
                </a:solidFill>
                <a:latin typeface="Times New Roman" panose="02020603050405020304" pitchFamily="18" charset="0"/>
                <a:cs typeface="Times New Roman" panose="02020603050405020304" pitchFamily="18" charset="0"/>
              </a:rPr>
              <a:t>các</a:t>
            </a:r>
            <a:r>
              <a:rPr lang="en-SG" b="1" dirty="0">
                <a:solidFill>
                  <a:srgbClr val="FF0000"/>
                </a:solidFill>
                <a:latin typeface="Times New Roman" panose="02020603050405020304" pitchFamily="18" charset="0"/>
                <a:cs typeface="Times New Roman" panose="02020603050405020304" pitchFamily="18" charset="0"/>
              </a:rPr>
              <a:t> </a:t>
            </a:r>
            <a:r>
              <a:rPr lang="en-SG" b="1" dirty="0" err="1">
                <a:solidFill>
                  <a:srgbClr val="FF0000"/>
                </a:solidFill>
                <a:latin typeface="Times New Roman" panose="02020603050405020304" pitchFamily="18" charset="0"/>
                <a:cs typeface="Times New Roman" panose="02020603050405020304" pitchFamily="18" charset="0"/>
              </a:rPr>
              <a:t>loại</a:t>
            </a:r>
            <a:r>
              <a:rPr lang="en-SG" b="1" dirty="0">
                <a:solidFill>
                  <a:srgbClr val="FF0000"/>
                </a:solidFill>
                <a:latin typeface="Times New Roman" panose="02020603050405020304" pitchFamily="18" charset="0"/>
                <a:cs typeface="Times New Roman" panose="02020603050405020304" pitchFamily="18" charset="0"/>
              </a:rPr>
              <a:t> </a:t>
            </a:r>
            <a:r>
              <a:rPr lang="en-SG" b="1" dirty="0" err="1">
                <a:solidFill>
                  <a:srgbClr val="FF0000"/>
                </a:solidFill>
                <a:latin typeface="Times New Roman" panose="02020603050405020304" pitchFamily="18" charset="0"/>
                <a:cs typeface="Times New Roman" panose="02020603050405020304" pitchFamily="18" charset="0"/>
              </a:rPr>
              <a:t>hình</a:t>
            </a:r>
            <a:r>
              <a:rPr lang="en-SG" b="1" dirty="0">
                <a:solidFill>
                  <a:srgbClr val="FF0000"/>
                </a:solidFill>
                <a:latin typeface="Times New Roman" panose="02020603050405020304" pitchFamily="18" charset="0"/>
                <a:cs typeface="Times New Roman" panose="02020603050405020304" pitchFamily="18" charset="0"/>
              </a:rPr>
              <a:t> </a:t>
            </a:r>
            <a:r>
              <a:rPr lang="en-SG" b="1" dirty="0" err="1">
                <a:solidFill>
                  <a:srgbClr val="FF0000"/>
                </a:solidFill>
                <a:latin typeface="Times New Roman" panose="02020603050405020304" pitchFamily="18" charset="0"/>
                <a:cs typeface="Times New Roman" panose="02020603050405020304" pitchFamily="18" charset="0"/>
              </a:rPr>
              <a:t>sản</a:t>
            </a:r>
            <a:r>
              <a:rPr lang="en-SG" b="1" dirty="0">
                <a:solidFill>
                  <a:srgbClr val="FF0000"/>
                </a:solidFill>
                <a:latin typeface="Times New Roman" panose="02020603050405020304" pitchFamily="18" charset="0"/>
                <a:cs typeface="Times New Roman" panose="02020603050405020304" pitchFamily="18" charset="0"/>
              </a:rPr>
              <a:t> </a:t>
            </a:r>
            <a:r>
              <a:rPr lang="en-SG" b="1" dirty="0" err="1">
                <a:solidFill>
                  <a:srgbClr val="FF0000"/>
                </a:solidFill>
                <a:latin typeface="Times New Roman" panose="02020603050405020304" pitchFamily="18" charset="0"/>
                <a:cs typeface="Times New Roman" panose="02020603050405020304" pitchFamily="18" charset="0"/>
              </a:rPr>
              <a:t>xuất</a:t>
            </a:r>
            <a:r>
              <a:rPr lang="en-SG" b="1" dirty="0">
                <a:solidFill>
                  <a:srgbClr val="FF0000"/>
                </a:solidFill>
                <a:latin typeface="Times New Roman" panose="02020603050405020304" pitchFamily="18" charset="0"/>
                <a:cs typeface="Times New Roman" panose="02020603050405020304" pitchFamily="18" charset="0"/>
              </a:rPr>
              <a:t> </a:t>
            </a:r>
            <a:r>
              <a:rPr lang="en-SG" b="1" dirty="0" err="1">
                <a:solidFill>
                  <a:srgbClr val="FF0000"/>
                </a:solidFill>
                <a:latin typeface="Times New Roman" panose="02020603050405020304" pitchFamily="18" charset="0"/>
                <a:cs typeface="Times New Roman" panose="02020603050405020304" pitchFamily="18" charset="0"/>
              </a:rPr>
              <a:t>kinh</a:t>
            </a:r>
            <a:r>
              <a:rPr lang="en-SG" b="1" dirty="0">
                <a:solidFill>
                  <a:srgbClr val="FF0000"/>
                </a:solidFill>
                <a:latin typeface="Times New Roman" panose="02020603050405020304" pitchFamily="18" charset="0"/>
                <a:cs typeface="Times New Roman" panose="02020603050405020304" pitchFamily="18" charset="0"/>
              </a:rPr>
              <a:t> </a:t>
            </a:r>
            <a:r>
              <a:rPr lang="en-SG" b="1" dirty="0" err="1">
                <a:solidFill>
                  <a:srgbClr val="FF0000"/>
                </a:solidFill>
                <a:latin typeface="Times New Roman" panose="02020603050405020304" pitchFamily="18" charset="0"/>
                <a:cs typeface="Times New Roman" panose="02020603050405020304" pitchFamily="18" charset="0"/>
              </a:rPr>
              <a:t>doanh</a:t>
            </a:r>
            <a:r>
              <a:rPr lang="en-SG" b="1" dirty="0">
                <a:solidFill>
                  <a:srgbClr val="FF0000"/>
                </a:solidFill>
                <a:latin typeface="Times New Roman" panose="02020603050405020304" pitchFamily="18" charset="0"/>
                <a:cs typeface="Times New Roman" panose="02020603050405020304" pitchFamily="18" charset="0"/>
              </a:rPr>
              <a:t> và </a:t>
            </a:r>
            <a:r>
              <a:rPr lang="en-SG" b="1" dirty="0" err="1">
                <a:solidFill>
                  <a:srgbClr val="FF0000"/>
                </a:solidFill>
                <a:latin typeface="Times New Roman" panose="02020603050405020304" pitchFamily="18" charset="0"/>
                <a:cs typeface="Times New Roman" panose="02020603050405020304" pitchFamily="18" charset="0"/>
              </a:rPr>
              <a:t>dịch</a:t>
            </a:r>
            <a:r>
              <a:rPr lang="en-SG" b="1" dirty="0">
                <a:solidFill>
                  <a:srgbClr val="FF0000"/>
                </a:solidFill>
                <a:latin typeface="Times New Roman" panose="02020603050405020304" pitchFamily="18" charset="0"/>
                <a:cs typeface="Times New Roman" panose="02020603050405020304" pitchFamily="18" charset="0"/>
              </a:rPr>
              <a:t> </a:t>
            </a:r>
            <a:r>
              <a:rPr lang="en-SG" b="1" dirty="0" err="1">
                <a:solidFill>
                  <a:srgbClr val="FF0000"/>
                </a:solidFill>
                <a:latin typeface="Times New Roman" panose="02020603050405020304" pitchFamily="18" charset="0"/>
                <a:cs typeface="Times New Roman" panose="02020603050405020304" pitchFamily="18" charset="0"/>
              </a:rPr>
              <a:t>vụ</a:t>
            </a:r>
            <a:r>
              <a:rPr lang="en-SG" b="1" dirty="0">
                <a:solidFill>
                  <a:srgbClr val="FF0000"/>
                </a:solidFill>
                <a:latin typeface="Times New Roman" panose="02020603050405020304" pitchFamily="18" charset="0"/>
                <a:cs typeface="Times New Roman" panose="02020603050405020304" pitchFamily="18" charset="0"/>
              </a:rPr>
              <a:t> </a:t>
            </a:r>
            <a:r>
              <a:rPr lang="en-SG" b="1" dirty="0" err="1">
                <a:solidFill>
                  <a:srgbClr val="FF0000"/>
                </a:solidFill>
                <a:latin typeface="Times New Roman" panose="02020603050405020304" pitchFamily="18" charset="0"/>
                <a:cs typeface="Times New Roman" panose="02020603050405020304" pitchFamily="18" charset="0"/>
              </a:rPr>
              <a:t>công</a:t>
            </a:r>
            <a:r>
              <a:rPr lang="en-SG" b="1" dirty="0">
                <a:solidFill>
                  <a:srgbClr val="FF0000"/>
                </a:solidFill>
                <a:latin typeface="Times New Roman" panose="02020603050405020304" pitchFamily="18" charset="0"/>
                <a:cs typeface="Times New Roman" panose="02020603050405020304" pitchFamily="18" charset="0"/>
              </a:rPr>
              <a:t> </a:t>
            </a:r>
            <a:r>
              <a:rPr lang="en-SG" b="1" dirty="0" err="1">
                <a:solidFill>
                  <a:srgbClr val="FF0000"/>
                </a:solidFill>
                <a:latin typeface="Times New Roman" panose="02020603050405020304" pitchFamily="18" charset="0"/>
                <a:cs typeface="Times New Roman" panose="02020603050405020304" pitchFamily="18" charset="0"/>
              </a:rPr>
              <a:t>nghiệp</a:t>
            </a:r>
            <a:r>
              <a:rPr lang="en-SG" b="1" dirty="0">
                <a:solidFill>
                  <a:srgbClr val="FF0000"/>
                </a:solidFill>
                <a:latin typeface="Times New Roman" panose="02020603050405020304" pitchFamily="18" charset="0"/>
                <a:cs typeface="Times New Roman" panose="02020603050405020304" pitchFamily="18" charset="0"/>
              </a:rPr>
              <a:t> </a:t>
            </a:r>
            <a:r>
              <a:rPr lang="en-SG" b="1" dirty="0" err="1">
                <a:solidFill>
                  <a:srgbClr val="FF0000"/>
                </a:solidFill>
                <a:latin typeface="Times New Roman" panose="02020603050405020304" pitchFamily="18" charset="0"/>
                <a:cs typeface="Times New Roman" panose="02020603050405020304" pitchFamily="18" charset="0"/>
              </a:rPr>
              <a:t>hoặc</a:t>
            </a:r>
            <a:r>
              <a:rPr lang="en-SG" b="1" dirty="0">
                <a:solidFill>
                  <a:srgbClr val="FF0000"/>
                </a:solidFill>
                <a:latin typeface="Times New Roman" panose="02020603050405020304" pitchFamily="18" charset="0"/>
                <a:cs typeface="Times New Roman" panose="02020603050405020304" pitchFamily="18" charset="0"/>
              </a:rPr>
              <a:t> </a:t>
            </a:r>
            <a:r>
              <a:rPr lang="en-SG" b="1" dirty="0" err="1">
                <a:solidFill>
                  <a:srgbClr val="FF0000"/>
                </a:solidFill>
                <a:latin typeface="Times New Roman" panose="02020603050405020304" pitchFamily="18" charset="0"/>
                <a:cs typeface="Times New Roman" panose="02020603050405020304" pitchFamily="18" charset="0"/>
              </a:rPr>
              <a:t>sản</a:t>
            </a:r>
            <a:r>
              <a:rPr lang="en-SG" b="1" dirty="0">
                <a:solidFill>
                  <a:srgbClr val="FF0000"/>
                </a:solidFill>
                <a:latin typeface="Times New Roman" panose="02020603050405020304" pitchFamily="18" charset="0"/>
                <a:cs typeface="Times New Roman" panose="02020603050405020304" pitchFamily="18" charset="0"/>
              </a:rPr>
              <a:t> </a:t>
            </a:r>
            <a:r>
              <a:rPr lang="en-SG" b="1" dirty="0" err="1">
                <a:solidFill>
                  <a:srgbClr val="FF0000"/>
                </a:solidFill>
                <a:latin typeface="Times New Roman" panose="02020603050405020304" pitchFamily="18" charset="0"/>
                <a:cs typeface="Times New Roman" panose="02020603050405020304" pitchFamily="18" charset="0"/>
              </a:rPr>
              <a:t>xuất</a:t>
            </a:r>
            <a:r>
              <a:rPr lang="en-SG" b="1" dirty="0">
                <a:solidFill>
                  <a:srgbClr val="FF0000"/>
                </a:solidFill>
                <a:latin typeface="Times New Roman" panose="02020603050405020304" pitchFamily="18" charset="0"/>
                <a:cs typeface="Times New Roman" panose="02020603050405020304" pitchFamily="18" charset="0"/>
              </a:rPr>
              <a:t>, </a:t>
            </a:r>
            <a:r>
              <a:rPr lang="en-SG" b="1" dirty="0" err="1">
                <a:solidFill>
                  <a:srgbClr val="FF0000"/>
                </a:solidFill>
                <a:latin typeface="Times New Roman" panose="02020603050405020304" pitchFamily="18" charset="0"/>
                <a:cs typeface="Times New Roman" panose="02020603050405020304" pitchFamily="18" charset="0"/>
              </a:rPr>
              <a:t>kinh</a:t>
            </a:r>
            <a:r>
              <a:rPr lang="en-SG" b="1" dirty="0">
                <a:solidFill>
                  <a:srgbClr val="FF0000"/>
                </a:solidFill>
                <a:latin typeface="Times New Roman" panose="02020603050405020304" pitchFamily="18" charset="0"/>
                <a:cs typeface="Times New Roman" panose="02020603050405020304" pitchFamily="18" charset="0"/>
              </a:rPr>
              <a:t> </a:t>
            </a:r>
            <a:r>
              <a:rPr lang="en-SG" b="1" dirty="0" err="1">
                <a:solidFill>
                  <a:srgbClr val="FF0000"/>
                </a:solidFill>
                <a:latin typeface="Times New Roman" panose="02020603050405020304" pitchFamily="18" charset="0"/>
                <a:cs typeface="Times New Roman" panose="02020603050405020304" pitchFamily="18" charset="0"/>
              </a:rPr>
              <a:t>doanh</a:t>
            </a:r>
            <a:r>
              <a:rPr lang="en-SG" b="1" dirty="0">
                <a:solidFill>
                  <a:srgbClr val="FF0000"/>
                </a:solidFill>
                <a:latin typeface="Times New Roman" panose="02020603050405020304" pitchFamily="18" charset="0"/>
                <a:cs typeface="Times New Roman" panose="02020603050405020304" pitchFamily="18" charset="0"/>
              </a:rPr>
              <a:t>, </a:t>
            </a:r>
            <a:r>
              <a:rPr lang="en-SG" b="1" dirty="0" err="1">
                <a:solidFill>
                  <a:srgbClr val="FF0000"/>
                </a:solidFill>
                <a:latin typeface="Times New Roman" panose="02020603050405020304" pitchFamily="18" charset="0"/>
                <a:cs typeface="Times New Roman" panose="02020603050405020304" pitchFamily="18" charset="0"/>
              </a:rPr>
              <a:t>dịch</a:t>
            </a:r>
            <a:r>
              <a:rPr lang="en-SG" b="1" dirty="0">
                <a:solidFill>
                  <a:srgbClr val="FF0000"/>
                </a:solidFill>
                <a:latin typeface="Times New Roman" panose="02020603050405020304" pitchFamily="18" charset="0"/>
                <a:cs typeface="Times New Roman" panose="02020603050405020304" pitchFamily="18" charset="0"/>
              </a:rPr>
              <a:t> </a:t>
            </a:r>
            <a:r>
              <a:rPr lang="en-SG" b="1" dirty="0" err="1">
                <a:solidFill>
                  <a:srgbClr val="FF0000"/>
                </a:solidFill>
                <a:latin typeface="Times New Roman" panose="02020603050405020304" pitchFamily="18" charset="0"/>
                <a:cs typeface="Times New Roman" panose="02020603050405020304" pitchFamily="18" charset="0"/>
              </a:rPr>
              <a:t>vụ</a:t>
            </a:r>
            <a:r>
              <a:rPr lang="en-SG" b="1" dirty="0">
                <a:solidFill>
                  <a:srgbClr val="FF0000"/>
                </a:solidFill>
                <a:latin typeface="Times New Roman" panose="02020603050405020304" pitchFamily="18" charset="0"/>
                <a:cs typeface="Times New Roman" panose="02020603050405020304" pitchFamily="18" charset="0"/>
              </a:rPr>
              <a:t> </a:t>
            </a:r>
            <a:r>
              <a:rPr lang="en-SG" b="1" dirty="0" err="1">
                <a:solidFill>
                  <a:srgbClr val="FF0000"/>
                </a:solidFill>
                <a:latin typeface="Times New Roman" panose="02020603050405020304" pitchFamily="18" charset="0"/>
                <a:cs typeface="Times New Roman" panose="02020603050405020304" pitchFamily="18" charset="0"/>
              </a:rPr>
              <a:t>có</a:t>
            </a:r>
            <a:r>
              <a:rPr lang="en-SG" b="1" dirty="0">
                <a:solidFill>
                  <a:srgbClr val="FF0000"/>
                </a:solidFill>
                <a:latin typeface="Times New Roman" panose="02020603050405020304" pitchFamily="18" charset="0"/>
                <a:cs typeface="Times New Roman" panose="02020603050405020304" pitchFamily="18" charset="0"/>
              </a:rPr>
              <a:t> </a:t>
            </a:r>
            <a:r>
              <a:rPr lang="en-SG" b="1" dirty="0" err="1">
                <a:solidFill>
                  <a:srgbClr val="FF0000"/>
                </a:solidFill>
                <a:latin typeface="Times New Roman" panose="02020603050405020304" pitchFamily="18" charset="0"/>
                <a:cs typeface="Times New Roman" panose="02020603050405020304" pitchFamily="18" charset="0"/>
              </a:rPr>
              <a:t>tính</a:t>
            </a:r>
            <a:r>
              <a:rPr lang="en-SG" b="1" dirty="0">
                <a:solidFill>
                  <a:srgbClr val="FF0000"/>
                </a:solidFill>
                <a:latin typeface="Times New Roman" panose="02020603050405020304" pitchFamily="18" charset="0"/>
                <a:cs typeface="Times New Roman" panose="02020603050405020304" pitchFamily="18" charset="0"/>
              </a:rPr>
              <a:t> </a:t>
            </a:r>
            <a:r>
              <a:rPr lang="en-SG" b="1" dirty="0" err="1">
                <a:solidFill>
                  <a:srgbClr val="FF0000"/>
                </a:solidFill>
                <a:latin typeface="Times New Roman" panose="02020603050405020304" pitchFamily="18" charset="0"/>
                <a:cs typeface="Times New Roman" panose="02020603050405020304" pitchFamily="18" charset="0"/>
              </a:rPr>
              <a:t>chất</a:t>
            </a:r>
            <a:r>
              <a:rPr lang="en-SG" b="1" dirty="0">
                <a:solidFill>
                  <a:srgbClr val="FF0000"/>
                </a:solidFill>
                <a:latin typeface="Times New Roman" panose="02020603050405020304" pitchFamily="18" charset="0"/>
                <a:cs typeface="Times New Roman" panose="02020603050405020304" pitchFamily="18" charset="0"/>
              </a:rPr>
              <a:t> </a:t>
            </a:r>
            <a:r>
              <a:rPr lang="en-SG" b="1" dirty="0" err="1">
                <a:solidFill>
                  <a:srgbClr val="FF0000"/>
                </a:solidFill>
                <a:latin typeface="Times New Roman" panose="02020603050405020304" pitchFamily="18" charset="0"/>
                <a:cs typeface="Times New Roman" panose="02020603050405020304" pitchFamily="18" charset="0"/>
              </a:rPr>
              <a:t>công</a:t>
            </a:r>
            <a:r>
              <a:rPr lang="en-SG" b="1" dirty="0">
                <a:solidFill>
                  <a:srgbClr val="FF0000"/>
                </a:solidFill>
                <a:latin typeface="Times New Roman" panose="02020603050405020304" pitchFamily="18" charset="0"/>
                <a:cs typeface="Times New Roman" panose="02020603050405020304" pitchFamily="18" charset="0"/>
              </a:rPr>
              <a:t> </a:t>
            </a:r>
            <a:r>
              <a:rPr lang="en-SG" b="1" dirty="0" err="1">
                <a:solidFill>
                  <a:srgbClr val="FF0000"/>
                </a:solidFill>
                <a:latin typeface="Times New Roman" panose="02020603050405020304" pitchFamily="18" charset="0"/>
                <a:cs typeface="Times New Roman" panose="02020603050405020304" pitchFamily="18" charset="0"/>
              </a:rPr>
              <a:t>nghiệp</a:t>
            </a:r>
            <a:r>
              <a:rPr lang="en-SG"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EB749FEB-4A3B-453E-9AB7-63C70BB0C375}" type="slidenum">
              <a:rPr lang="en-SG" smtClean="0"/>
              <a:t>24</a:t>
            </a:fld>
            <a:endParaRPr lang="en-SG"/>
          </a:p>
        </p:txBody>
      </p:sp>
      <p:pic>
        <p:nvPicPr>
          <p:cNvPr id="5" name="Picture 5" descr="logo">
            <a:extLst>
              <a:ext uri="{FF2B5EF4-FFF2-40B4-BE49-F238E27FC236}">
                <a16:creationId xmlns:a16="http://schemas.microsoft.com/office/drawing/2014/main" id="{5934BF79-12E3-9CAA-9A39-DAC5963F76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76200"/>
            <a:ext cx="1122829" cy="110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354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038072"/>
            <a:ext cx="10515600" cy="1325563"/>
          </a:xfrm>
        </p:spPr>
        <p:txBody>
          <a:bodyPr>
            <a:normAutofit fontScale="90000"/>
          </a:bodyPr>
          <a:lstStyle/>
          <a:p>
            <a:pPr>
              <a:lnSpc>
                <a:spcPct val="150000"/>
              </a:lnSpc>
            </a:pPr>
            <a:r>
              <a:rPr lang="en-SG" sz="3600" b="1" dirty="0">
                <a:latin typeface="Times New Roman" panose="02020603050405020304" pitchFamily="18" charset="0"/>
                <a:cs typeface="Times New Roman" panose="02020603050405020304" pitchFamily="18" charset="0"/>
              </a:rPr>
              <a:t>1. </a:t>
            </a:r>
            <a:r>
              <a:rPr lang="en-SG" sz="3600" b="1" dirty="0" err="1">
                <a:latin typeface="Times New Roman" panose="02020603050405020304" pitchFamily="18" charset="0"/>
                <a:cs typeface="Times New Roman" panose="02020603050405020304" pitchFamily="18" charset="0"/>
              </a:rPr>
              <a:t>Khái</a:t>
            </a:r>
            <a:r>
              <a:rPr lang="en-SG" sz="3600" b="1" dirty="0">
                <a:latin typeface="Times New Roman" panose="02020603050405020304" pitchFamily="18" charset="0"/>
                <a:cs typeface="Times New Roman" panose="02020603050405020304" pitchFamily="18" charset="0"/>
              </a:rPr>
              <a:t> </a:t>
            </a:r>
            <a:r>
              <a:rPr lang="en-SG" sz="3600" b="1" dirty="0" err="1">
                <a:latin typeface="Times New Roman" panose="02020603050405020304" pitchFamily="18" charset="0"/>
                <a:cs typeface="Times New Roman" panose="02020603050405020304" pitchFamily="18" charset="0"/>
              </a:rPr>
              <a:t>niệm</a:t>
            </a:r>
            <a:r>
              <a:rPr lang="en-SG" sz="3600" b="1" dirty="0">
                <a:latin typeface="Times New Roman" panose="02020603050405020304" pitchFamily="18" charset="0"/>
                <a:cs typeface="Times New Roman" panose="02020603050405020304" pitchFamily="18" charset="0"/>
              </a:rPr>
              <a:t> và </a:t>
            </a:r>
            <a:r>
              <a:rPr lang="en-SG" sz="3600" b="1" dirty="0" err="1">
                <a:latin typeface="Times New Roman" panose="02020603050405020304" pitchFamily="18" charset="0"/>
                <a:cs typeface="Times New Roman" panose="02020603050405020304" pitchFamily="18" charset="0"/>
              </a:rPr>
              <a:t>đặc</a:t>
            </a:r>
            <a:r>
              <a:rPr lang="en-SG" sz="3600" b="1" dirty="0">
                <a:latin typeface="Times New Roman" panose="02020603050405020304" pitchFamily="18" charset="0"/>
                <a:cs typeface="Times New Roman" panose="02020603050405020304" pitchFamily="18" charset="0"/>
              </a:rPr>
              <a:t> </a:t>
            </a:r>
            <a:r>
              <a:rPr lang="en-SG" sz="3600" b="1" dirty="0" err="1">
                <a:latin typeface="Times New Roman" panose="02020603050405020304" pitchFamily="18" charset="0"/>
                <a:cs typeface="Times New Roman" panose="02020603050405020304" pitchFamily="18" charset="0"/>
              </a:rPr>
              <a:t>điểm</a:t>
            </a:r>
            <a:r>
              <a:rPr lang="en-SG" sz="3600" b="1" dirty="0">
                <a:latin typeface="Times New Roman" panose="02020603050405020304" pitchFamily="18" charset="0"/>
                <a:cs typeface="Times New Roman" panose="02020603050405020304" pitchFamily="18" charset="0"/>
              </a:rPr>
              <a:t> </a:t>
            </a:r>
            <a:r>
              <a:rPr lang="en-SG" sz="3600" b="1" dirty="0" err="1">
                <a:latin typeface="Times New Roman" panose="02020603050405020304" pitchFamily="18" charset="0"/>
                <a:cs typeface="Times New Roman" panose="02020603050405020304" pitchFamily="18" charset="0"/>
              </a:rPr>
              <a:t>của</a:t>
            </a:r>
            <a:r>
              <a:rPr lang="en-SG" sz="3600" b="1" dirty="0">
                <a:latin typeface="Times New Roman" panose="02020603050405020304" pitchFamily="18" charset="0"/>
                <a:cs typeface="Times New Roman" panose="02020603050405020304" pitchFamily="18" charset="0"/>
              </a:rPr>
              <a:t> </a:t>
            </a:r>
            <a:r>
              <a:rPr lang="en-SG" sz="3600" b="1" dirty="0" err="1">
                <a:latin typeface="Times New Roman" panose="02020603050405020304" pitchFamily="18" charset="0"/>
                <a:cs typeface="Times New Roman" panose="02020603050405020304" pitchFamily="18" charset="0"/>
              </a:rPr>
              <a:t>giai</a:t>
            </a:r>
            <a:r>
              <a:rPr lang="en-SG" sz="3600" b="1" dirty="0">
                <a:latin typeface="Times New Roman" panose="02020603050405020304" pitchFamily="18" charset="0"/>
                <a:cs typeface="Times New Roman" panose="02020603050405020304" pitchFamily="18" charset="0"/>
              </a:rPr>
              <a:t> </a:t>
            </a:r>
            <a:r>
              <a:rPr lang="en-SG" sz="3600" b="1" dirty="0" err="1">
                <a:latin typeface="Times New Roman" panose="02020603050405020304" pitchFamily="18" charset="0"/>
                <a:cs typeface="Times New Roman" panose="02020603050405020304" pitchFamily="18" charset="0"/>
              </a:rPr>
              <a:t>cấp</a:t>
            </a:r>
            <a:r>
              <a:rPr lang="en-SG" sz="3600" b="1" dirty="0">
                <a:latin typeface="Times New Roman" panose="02020603050405020304" pitchFamily="18" charset="0"/>
                <a:cs typeface="Times New Roman" panose="02020603050405020304" pitchFamily="18" charset="0"/>
              </a:rPr>
              <a:t> </a:t>
            </a:r>
            <a:r>
              <a:rPr lang="en-SG" sz="3600" b="1" dirty="0" err="1">
                <a:latin typeface="Times New Roman" panose="02020603050405020304" pitchFamily="18" charset="0"/>
                <a:cs typeface="Times New Roman" panose="02020603050405020304" pitchFamily="18" charset="0"/>
              </a:rPr>
              <a:t>công</a:t>
            </a:r>
            <a:r>
              <a:rPr lang="en-SG" sz="3600" b="1" dirty="0">
                <a:latin typeface="Times New Roman" panose="02020603050405020304" pitchFamily="18" charset="0"/>
                <a:cs typeface="Times New Roman" panose="02020603050405020304" pitchFamily="18" charset="0"/>
              </a:rPr>
              <a:t> </a:t>
            </a:r>
            <a:r>
              <a:rPr lang="en-SG" sz="3600" b="1" dirty="0" err="1">
                <a:latin typeface="Times New Roman" panose="02020603050405020304" pitchFamily="18" charset="0"/>
                <a:cs typeface="Times New Roman" panose="02020603050405020304" pitchFamily="18" charset="0"/>
              </a:rPr>
              <a:t>nhân</a:t>
            </a:r>
            <a:r>
              <a:rPr lang="en-SG" sz="3600" b="1" dirty="0">
                <a:latin typeface="Times New Roman" panose="02020603050405020304" pitchFamily="18" charset="0"/>
                <a:cs typeface="Times New Roman" panose="02020603050405020304" pitchFamily="18" charset="0"/>
              </a:rPr>
              <a:t> </a:t>
            </a:r>
            <a:r>
              <a:rPr lang="en-SG" sz="3600" b="1" dirty="0" err="1">
                <a:latin typeface="Times New Roman" panose="02020603050405020304" pitchFamily="18" charset="0"/>
                <a:cs typeface="Times New Roman" panose="02020603050405020304" pitchFamily="18" charset="0"/>
              </a:rPr>
              <a:t>Việt</a:t>
            </a:r>
            <a:r>
              <a:rPr lang="en-SG" sz="3600" b="1" dirty="0">
                <a:latin typeface="Times New Roman" panose="02020603050405020304" pitchFamily="18" charset="0"/>
                <a:cs typeface="Times New Roman" panose="02020603050405020304" pitchFamily="18" charset="0"/>
              </a:rPr>
              <a:t> Nam</a:t>
            </a:r>
            <a:br>
              <a:rPr lang="en-SG" sz="3600" b="1" dirty="0">
                <a:latin typeface="Times New Roman" panose="02020603050405020304" pitchFamily="18" charset="0"/>
                <a:cs typeface="Times New Roman" panose="02020603050405020304" pitchFamily="18" charset="0"/>
              </a:rPr>
            </a:br>
            <a:r>
              <a:rPr lang="en-SG" sz="3100" i="1" dirty="0">
                <a:latin typeface="Times New Roman" panose="02020603050405020304" pitchFamily="18" charset="0"/>
                <a:cs typeface="Times New Roman" panose="02020603050405020304" pitchFamily="18" charset="0"/>
              </a:rPr>
              <a:t>b. </a:t>
            </a:r>
            <a:r>
              <a:rPr lang="en-SG" sz="3100" i="1" dirty="0" err="1">
                <a:latin typeface="Times New Roman" panose="02020603050405020304" pitchFamily="18" charset="0"/>
                <a:cs typeface="Times New Roman" panose="02020603050405020304" pitchFamily="18" charset="0"/>
              </a:rPr>
              <a:t>Đặc</a:t>
            </a:r>
            <a:r>
              <a:rPr lang="en-SG" sz="3100" i="1" dirty="0">
                <a:latin typeface="Times New Roman" panose="02020603050405020304" pitchFamily="18" charset="0"/>
                <a:cs typeface="Times New Roman" panose="02020603050405020304" pitchFamily="18" charset="0"/>
              </a:rPr>
              <a:t> </a:t>
            </a:r>
            <a:r>
              <a:rPr lang="en-SG" sz="3100" i="1" dirty="0" err="1">
                <a:latin typeface="Times New Roman" panose="02020603050405020304" pitchFamily="18" charset="0"/>
                <a:cs typeface="Times New Roman" panose="02020603050405020304" pitchFamily="18" charset="0"/>
              </a:rPr>
              <a:t>điểm</a:t>
            </a:r>
            <a:r>
              <a:rPr lang="en-SG" sz="3100" i="1" dirty="0">
                <a:latin typeface="Times New Roman" panose="02020603050405020304" pitchFamily="18" charset="0"/>
                <a:cs typeface="Times New Roman" panose="02020603050405020304" pitchFamily="18" charset="0"/>
              </a:rPr>
              <a:t> </a:t>
            </a:r>
            <a:r>
              <a:rPr lang="en-SG" sz="3100" i="1" dirty="0" err="1">
                <a:latin typeface="Times New Roman" panose="02020603050405020304" pitchFamily="18" charset="0"/>
                <a:cs typeface="Times New Roman" panose="02020603050405020304" pitchFamily="18" charset="0"/>
              </a:rPr>
              <a:t>của</a:t>
            </a:r>
            <a:r>
              <a:rPr lang="en-SG" sz="3100" i="1" dirty="0">
                <a:latin typeface="Times New Roman" panose="02020603050405020304" pitchFamily="18" charset="0"/>
                <a:cs typeface="Times New Roman" panose="02020603050405020304" pitchFamily="18" charset="0"/>
              </a:rPr>
              <a:t> </a:t>
            </a:r>
            <a:r>
              <a:rPr lang="en-SG" sz="3100" i="1" dirty="0" err="1">
                <a:latin typeface="Times New Roman" panose="02020603050405020304" pitchFamily="18" charset="0"/>
                <a:cs typeface="Times New Roman" panose="02020603050405020304" pitchFamily="18" charset="0"/>
              </a:rPr>
              <a:t>giai</a:t>
            </a:r>
            <a:r>
              <a:rPr lang="en-SG" sz="3100" i="1" dirty="0">
                <a:latin typeface="Times New Roman" panose="02020603050405020304" pitchFamily="18" charset="0"/>
                <a:cs typeface="Times New Roman" panose="02020603050405020304" pitchFamily="18" charset="0"/>
              </a:rPr>
              <a:t> </a:t>
            </a:r>
            <a:r>
              <a:rPr lang="en-SG" sz="3100" i="1" dirty="0" err="1">
                <a:latin typeface="Times New Roman" panose="02020603050405020304" pitchFamily="18" charset="0"/>
                <a:cs typeface="Times New Roman" panose="02020603050405020304" pitchFamily="18" charset="0"/>
              </a:rPr>
              <a:t>cấp</a:t>
            </a:r>
            <a:r>
              <a:rPr lang="en-SG" sz="3100" i="1" dirty="0">
                <a:latin typeface="Times New Roman" panose="02020603050405020304" pitchFamily="18" charset="0"/>
                <a:cs typeface="Times New Roman" panose="02020603050405020304" pitchFamily="18" charset="0"/>
              </a:rPr>
              <a:t> </a:t>
            </a:r>
            <a:r>
              <a:rPr lang="en-SG" sz="3100" i="1" dirty="0" err="1">
                <a:latin typeface="Times New Roman" panose="02020603050405020304" pitchFamily="18" charset="0"/>
                <a:cs typeface="Times New Roman" panose="02020603050405020304" pitchFamily="18" charset="0"/>
              </a:rPr>
              <a:t>công</a:t>
            </a:r>
            <a:r>
              <a:rPr lang="en-SG" sz="3100" i="1" dirty="0">
                <a:latin typeface="Times New Roman" panose="02020603050405020304" pitchFamily="18" charset="0"/>
                <a:cs typeface="Times New Roman" panose="02020603050405020304" pitchFamily="18" charset="0"/>
              </a:rPr>
              <a:t> </a:t>
            </a:r>
            <a:r>
              <a:rPr lang="en-SG" sz="3100" i="1" dirty="0" err="1">
                <a:latin typeface="Times New Roman" panose="02020603050405020304" pitchFamily="18" charset="0"/>
                <a:cs typeface="Times New Roman" panose="02020603050405020304" pitchFamily="18" charset="0"/>
              </a:rPr>
              <a:t>nhân</a:t>
            </a:r>
            <a:r>
              <a:rPr lang="en-SG" sz="3100" i="1" dirty="0">
                <a:latin typeface="Times New Roman" panose="02020603050405020304" pitchFamily="18" charset="0"/>
                <a:cs typeface="Times New Roman" panose="02020603050405020304" pitchFamily="18" charset="0"/>
              </a:rPr>
              <a:t> </a:t>
            </a:r>
            <a:r>
              <a:rPr lang="en-SG" sz="3100" i="1" dirty="0" err="1">
                <a:latin typeface="Times New Roman" panose="02020603050405020304" pitchFamily="18" charset="0"/>
                <a:cs typeface="Times New Roman" panose="02020603050405020304" pitchFamily="18" charset="0"/>
              </a:rPr>
              <a:t>Việt</a:t>
            </a:r>
            <a:r>
              <a:rPr lang="en-SG" sz="3100" i="1" dirty="0">
                <a:latin typeface="Times New Roman" panose="02020603050405020304" pitchFamily="18" charset="0"/>
                <a:cs typeface="Times New Roman" panose="02020603050405020304" pitchFamily="18" charset="0"/>
              </a:rPr>
              <a:t> Nam </a:t>
            </a:r>
            <a:br>
              <a:rPr lang="en-US" sz="3100" dirty="0">
                <a:latin typeface="Times New Roman" panose="02020603050405020304" pitchFamily="18" charset="0"/>
                <a:cs typeface="Times New Roman" panose="02020603050405020304" pitchFamily="18" charset="0"/>
              </a:rPr>
            </a:br>
            <a:br>
              <a:rPr lang="en-SG" sz="2800" b="1" i="1" dirty="0">
                <a:latin typeface="Times New Roman" panose="02020603050405020304" pitchFamily="18" charset="0"/>
                <a:cs typeface="Times New Roman" panose="02020603050405020304" pitchFamily="18" charset="0"/>
              </a:rPr>
            </a:br>
            <a:r>
              <a:rPr lang="en-SG" sz="2800" b="1" i="1" dirty="0">
                <a:latin typeface="Times New Roman" panose="02020603050405020304" pitchFamily="18" charset="0"/>
                <a:cs typeface="Times New Roman" panose="02020603050405020304" pitchFamily="18" charset="0"/>
              </a:rPr>
              <a:t> </a:t>
            </a:r>
            <a:br>
              <a:rPr lang="en-SG" sz="2800" dirty="0">
                <a:latin typeface="Times New Roman" panose="02020603050405020304" pitchFamily="18" charset="0"/>
                <a:cs typeface="Times New Roman" panose="02020603050405020304" pitchFamily="18" charset="0"/>
              </a:rPr>
            </a:br>
            <a:endParaRPr lang="en-SG"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73824621"/>
              </p:ext>
            </p:extLst>
          </p:nvPr>
        </p:nvGraphicFramePr>
        <p:xfrm>
          <a:off x="193182" y="1668486"/>
          <a:ext cx="11487955" cy="49161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EB749FEB-4A3B-453E-9AB7-63C70BB0C375}" type="slidenum">
              <a:rPr lang="en-SG" smtClean="0"/>
              <a:t>25</a:t>
            </a:fld>
            <a:endParaRPr lang="en-SG"/>
          </a:p>
        </p:txBody>
      </p:sp>
      <p:pic>
        <p:nvPicPr>
          <p:cNvPr id="5" name="Picture 5" descr="logo">
            <a:extLst>
              <a:ext uri="{FF2B5EF4-FFF2-40B4-BE49-F238E27FC236}">
                <a16:creationId xmlns:a16="http://schemas.microsoft.com/office/drawing/2014/main" id="{18F28EAA-BAEC-9C7D-7E03-28888DABD75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675" y="76200"/>
            <a:ext cx="1122829" cy="110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993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03BF8AF0-4AC3-4C31-8445-5764EA7608EA}"/>
                                            </p:graphicEl>
                                          </p:spTgt>
                                        </p:tgtEl>
                                        <p:attrNameLst>
                                          <p:attrName>style.visibility</p:attrName>
                                        </p:attrNameLst>
                                      </p:cBhvr>
                                      <p:to>
                                        <p:strVal val="visible"/>
                                      </p:to>
                                    </p:set>
                                    <p:anim calcmode="lin" valueType="num">
                                      <p:cBhvr additive="base">
                                        <p:cTn id="13" dur="500" fill="hold"/>
                                        <p:tgtEl>
                                          <p:spTgt spid="4">
                                            <p:graphicEl>
                                              <a:dgm id="{03BF8AF0-4AC3-4C31-8445-5764EA7608EA}"/>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03BF8AF0-4AC3-4C31-8445-5764EA7608EA}"/>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30432E42-17C5-4F45-A281-7CEE306A8A3E}"/>
                                            </p:graphicEl>
                                          </p:spTgt>
                                        </p:tgtEl>
                                        <p:attrNameLst>
                                          <p:attrName>style.visibility</p:attrName>
                                        </p:attrNameLst>
                                      </p:cBhvr>
                                      <p:to>
                                        <p:strVal val="visible"/>
                                      </p:to>
                                    </p:set>
                                    <p:anim calcmode="lin" valueType="num">
                                      <p:cBhvr additive="base">
                                        <p:cTn id="19" dur="500" fill="hold"/>
                                        <p:tgtEl>
                                          <p:spTgt spid="4">
                                            <p:graphicEl>
                                              <a:dgm id="{30432E42-17C5-4F45-A281-7CEE306A8A3E}"/>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30432E42-17C5-4F45-A281-7CEE306A8A3E}"/>
                                            </p:graphic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graphicEl>
                                              <a:dgm id="{CACC3C92-DFEC-40F5-BFF2-DFBE43CFC20F}"/>
                                            </p:graphicEl>
                                          </p:spTgt>
                                        </p:tgtEl>
                                        <p:attrNameLst>
                                          <p:attrName>style.visibility</p:attrName>
                                        </p:attrNameLst>
                                      </p:cBhvr>
                                      <p:to>
                                        <p:strVal val="visible"/>
                                      </p:to>
                                    </p:set>
                                    <p:anim calcmode="lin" valueType="num">
                                      <p:cBhvr additive="base">
                                        <p:cTn id="23" dur="500" fill="hold"/>
                                        <p:tgtEl>
                                          <p:spTgt spid="4">
                                            <p:graphicEl>
                                              <a:dgm id="{CACC3C92-DFEC-40F5-BFF2-DFBE43CFC20F}"/>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graphicEl>
                                              <a:dgm id="{CACC3C92-DFEC-40F5-BFF2-DFBE43CFC20F}"/>
                                            </p:graphic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graphicEl>
                                              <a:dgm id="{1C4359C3-ED90-4527-B680-EDA1A53B3F14}"/>
                                            </p:graphicEl>
                                          </p:spTgt>
                                        </p:tgtEl>
                                        <p:attrNameLst>
                                          <p:attrName>style.visibility</p:attrName>
                                        </p:attrNameLst>
                                      </p:cBhvr>
                                      <p:to>
                                        <p:strVal val="visible"/>
                                      </p:to>
                                    </p:set>
                                    <p:anim calcmode="lin" valueType="num">
                                      <p:cBhvr additive="base">
                                        <p:cTn id="29" dur="500" fill="hold"/>
                                        <p:tgtEl>
                                          <p:spTgt spid="4">
                                            <p:graphicEl>
                                              <a:dgm id="{1C4359C3-ED90-4527-B680-EDA1A53B3F14}"/>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graphicEl>
                                              <a:dgm id="{1C4359C3-ED90-4527-B680-EDA1A53B3F14}"/>
                                            </p:graphic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
                                            <p:graphicEl>
                                              <a:dgm id="{344CA6A5-6BD7-4F47-8C06-8C5DE5E3FC13}"/>
                                            </p:graphicEl>
                                          </p:spTgt>
                                        </p:tgtEl>
                                        <p:attrNameLst>
                                          <p:attrName>style.visibility</p:attrName>
                                        </p:attrNameLst>
                                      </p:cBhvr>
                                      <p:to>
                                        <p:strVal val="visible"/>
                                      </p:to>
                                    </p:set>
                                    <p:anim calcmode="lin" valueType="num">
                                      <p:cBhvr additive="base">
                                        <p:cTn id="33" dur="500" fill="hold"/>
                                        <p:tgtEl>
                                          <p:spTgt spid="4">
                                            <p:graphicEl>
                                              <a:dgm id="{344CA6A5-6BD7-4F47-8C06-8C5DE5E3FC13}"/>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graphicEl>
                                              <a:dgm id="{344CA6A5-6BD7-4F47-8C06-8C5DE5E3FC13}"/>
                                            </p:graphic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
                                            <p:graphicEl>
                                              <a:dgm id="{80F7C04A-9211-4DFE-ABBE-DC3B77CFEB97}"/>
                                            </p:graphicEl>
                                          </p:spTgt>
                                        </p:tgtEl>
                                        <p:attrNameLst>
                                          <p:attrName>style.visibility</p:attrName>
                                        </p:attrNameLst>
                                      </p:cBhvr>
                                      <p:to>
                                        <p:strVal val="visible"/>
                                      </p:to>
                                    </p:set>
                                    <p:anim calcmode="lin" valueType="num">
                                      <p:cBhvr additive="base">
                                        <p:cTn id="39" dur="500" fill="hold"/>
                                        <p:tgtEl>
                                          <p:spTgt spid="4">
                                            <p:graphicEl>
                                              <a:dgm id="{80F7C04A-9211-4DFE-ABBE-DC3B77CFEB97}"/>
                                            </p:graphic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graphicEl>
                                              <a:dgm id="{80F7C04A-9211-4DFE-ABBE-DC3B77CFEB97}"/>
                                            </p:graphic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
                                            <p:graphicEl>
                                              <a:dgm id="{4AAB2634-3C71-44F5-B202-2D6F77B0E1F6}"/>
                                            </p:graphicEl>
                                          </p:spTgt>
                                        </p:tgtEl>
                                        <p:attrNameLst>
                                          <p:attrName>style.visibility</p:attrName>
                                        </p:attrNameLst>
                                      </p:cBhvr>
                                      <p:to>
                                        <p:strVal val="visible"/>
                                      </p:to>
                                    </p:set>
                                    <p:anim calcmode="lin" valueType="num">
                                      <p:cBhvr additive="base">
                                        <p:cTn id="43" dur="500" fill="hold"/>
                                        <p:tgtEl>
                                          <p:spTgt spid="4">
                                            <p:graphicEl>
                                              <a:dgm id="{4AAB2634-3C71-44F5-B202-2D6F77B0E1F6}"/>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graphicEl>
                                              <a:dgm id="{4AAB2634-3C71-44F5-B202-2D6F77B0E1F6}"/>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Sub>
          <a:bldDgm bld="one"/>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80921"/>
            <a:ext cx="10515600" cy="886968"/>
          </a:xfrm>
        </p:spPr>
        <p:txBody>
          <a:bodyPr>
            <a:normAutofit/>
          </a:bodyPr>
          <a:lstStyle/>
          <a:p>
            <a:pPr>
              <a:lnSpc>
                <a:spcPct val="130000"/>
              </a:lnSpc>
            </a:pPr>
            <a:r>
              <a:rPr lang="en-SG" sz="3100" i="1" dirty="0">
                <a:latin typeface="Times New Roman" panose="02020603050405020304" pitchFamily="18" charset="0"/>
                <a:cs typeface="Times New Roman" panose="02020603050405020304" pitchFamily="18" charset="0"/>
              </a:rPr>
              <a:t>b. </a:t>
            </a:r>
            <a:r>
              <a:rPr lang="en-SG" sz="3100" i="1" dirty="0" err="1">
                <a:latin typeface="Times New Roman" panose="02020603050405020304" pitchFamily="18" charset="0"/>
                <a:cs typeface="Times New Roman" panose="02020603050405020304" pitchFamily="18" charset="0"/>
              </a:rPr>
              <a:t>Đặc</a:t>
            </a:r>
            <a:r>
              <a:rPr lang="en-SG" sz="3100" i="1" dirty="0">
                <a:latin typeface="Times New Roman" panose="02020603050405020304" pitchFamily="18" charset="0"/>
                <a:cs typeface="Times New Roman" panose="02020603050405020304" pitchFamily="18" charset="0"/>
              </a:rPr>
              <a:t> </a:t>
            </a:r>
            <a:r>
              <a:rPr lang="en-SG" sz="3100" i="1" dirty="0" err="1">
                <a:latin typeface="Times New Roman" panose="02020603050405020304" pitchFamily="18" charset="0"/>
                <a:cs typeface="Times New Roman" panose="02020603050405020304" pitchFamily="18" charset="0"/>
              </a:rPr>
              <a:t>điểm</a:t>
            </a:r>
            <a:r>
              <a:rPr lang="en-SG" sz="3100" i="1" dirty="0">
                <a:latin typeface="Times New Roman" panose="02020603050405020304" pitchFamily="18" charset="0"/>
                <a:cs typeface="Times New Roman" panose="02020603050405020304" pitchFamily="18" charset="0"/>
              </a:rPr>
              <a:t> </a:t>
            </a:r>
            <a:r>
              <a:rPr lang="en-SG" sz="3100" i="1" dirty="0" err="1">
                <a:latin typeface="Times New Roman" panose="02020603050405020304" pitchFamily="18" charset="0"/>
                <a:cs typeface="Times New Roman" panose="02020603050405020304" pitchFamily="18" charset="0"/>
              </a:rPr>
              <a:t>của</a:t>
            </a:r>
            <a:r>
              <a:rPr lang="en-SG" sz="3100" i="1" dirty="0">
                <a:latin typeface="Times New Roman" panose="02020603050405020304" pitchFamily="18" charset="0"/>
                <a:cs typeface="Times New Roman" panose="02020603050405020304" pitchFamily="18" charset="0"/>
              </a:rPr>
              <a:t> </a:t>
            </a:r>
            <a:r>
              <a:rPr lang="en-SG" sz="3100" i="1" dirty="0" err="1">
                <a:latin typeface="Times New Roman" panose="02020603050405020304" pitchFamily="18" charset="0"/>
                <a:cs typeface="Times New Roman" panose="02020603050405020304" pitchFamily="18" charset="0"/>
              </a:rPr>
              <a:t>giai</a:t>
            </a:r>
            <a:r>
              <a:rPr lang="en-SG" sz="3100" i="1" dirty="0">
                <a:latin typeface="Times New Roman" panose="02020603050405020304" pitchFamily="18" charset="0"/>
                <a:cs typeface="Times New Roman" panose="02020603050405020304" pitchFamily="18" charset="0"/>
              </a:rPr>
              <a:t> </a:t>
            </a:r>
            <a:r>
              <a:rPr lang="en-SG" sz="3100" i="1" dirty="0" err="1">
                <a:latin typeface="Times New Roman" panose="02020603050405020304" pitchFamily="18" charset="0"/>
                <a:cs typeface="Times New Roman" panose="02020603050405020304" pitchFamily="18" charset="0"/>
              </a:rPr>
              <a:t>cấp</a:t>
            </a:r>
            <a:r>
              <a:rPr lang="en-SG" sz="3100" i="1" dirty="0">
                <a:latin typeface="Times New Roman" panose="02020603050405020304" pitchFamily="18" charset="0"/>
                <a:cs typeface="Times New Roman" panose="02020603050405020304" pitchFamily="18" charset="0"/>
              </a:rPr>
              <a:t> </a:t>
            </a:r>
            <a:r>
              <a:rPr lang="en-SG" sz="3100" i="1" dirty="0" err="1">
                <a:latin typeface="Times New Roman" panose="02020603050405020304" pitchFamily="18" charset="0"/>
                <a:cs typeface="Times New Roman" panose="02020603050405020304" pitchFamily="18" charset="0"/>
              </a:rPr>
              <a:t>công</a:t>
            </a:r>
            <a:r>
              <a:rPr lang="en-SG" sz="3100" i="1" dirty="0">
                <a:latin typeface="Times New Roman" panose="02020603050405020304" pitchFamily="18" charset="0"/>
                <a:cs typeface="Times New Roman" panose="02020603050405020304" pitchFamily="18" charset="0"/>
              </a:rPr>
              <a:t> </a:t>
            </a:r>
            <a:r>
              <a:rPr lang="en-SG" sz="3100" i="1" dirty="0" err="1">
                <a:latin typeface="Times New Roman" panose="02020603050405020304" pitchFamily="18" charset="0"/>
                <a:cs typeface="Times New Roman" panose="02020603050405020304" pitchFamily="18" charset="0"/>
              </a:rPr>
              <a:t>nhân</a:t>
            </a:r>
            <a:r>
              <a:rPr lang="en-SG" sz="3100" i="1" dirty="0">
                <a:latin typeface="Times New Roman" panose="02020603050405020304" pitchFamily="18" charset="0"/>
                <a:cs typeface="Times New Roman" panose="02020603050405020304" pitchFamily="18" charset="0"/>
              </a:rPr>
              <a:t> </a:t>
            </a:r>
            <a:r>
              <a:rPr lang="en-SG" sz="3100" i="1" dirty="0" err="1">
                <a:latin typeface="Times New Roman" panose="02020603050405020304" pitchFamily="18" charset="0"/>
                <a:cs typeface="Times New Roman" panose="02020603050405020304" pitchFamily="18" charset="0"/>
              </a:rPr>
              <a:t>Việt</a:t>
            </a:r>
            <a:r>
              <a:rPr lang="en-SG" sz="3100" i="1" dirty="0">
                <a:latin typeface="Times New Roman" panose="02020603050405020304" pitchFamily="18" charset="0"/>
                <a:cs typeface="Times New Roman" panose="02020603050405020304" pitchFamily="18" charset="0"/>
              </a:rPr>
              <a:t> Nam</a:t>
            </a:r>
            <a:endParaRPr lang="en-SG" sz="3100" dirty="0"/>
          </a:p>
        </p:txBody>
      </p:sp>
      <p:sp>
        <p:nvSpPr>
          <p:cNvPr id="3" name="Content Placeholder 2"/>
          <p:cNvSpPr>
            <a:spLocks noGrp="1"/>
          </p:cNvSpPr>
          <p:nvPr>
            <p:ph idx="1"/>
          </p:nvPr>
        </p:nvSpPr>
        <p:spPr>
          <a:xfrm>
            <a:off x="838200" y="886969"/>
            <a:ext cx="10515600" cy="4792776"/>
          </a:xfrm>
        </p:spPr>
        <p:txBody>
          <a:bodyPr/>
          <a:lstStyle/>
          <a:p>
            <a:pPr marL="0" indent="0">
              <a:buNone/>
            </a:pP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Biến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đổi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của</a:t>
            </a:r>
            <a:r>
              <a:rPr lang="en-SG" dirty="0">
                <a:latin typeface="Times New Roman" panose="02020603050405020304" pitchFamily="18" charset="0"/>
                <a:cs typeface="Times New Roman" panose="02020603050405020304" pitchFamily="18" charset="0"/>
              </a:rPr>
              <a:t> GCCN </a:t>
            </a:r>
            <a:r>
              <a:rPr lang="en-SG" dirty="0" err="1">
                <a:latin typeface="Times New Roman" panose="02020603050405020304" pitchFamily="18" charset="0"/>
                <a:cs typeface="Times New Roman" panose="02020603050405020304" pitchFamily="18" charset="0"/>
              </a:rPr>
              <a:t>Việt</a:t>
            </a:r>
            <a:r>
              <a:rPr lang="en-SG" dirty="0">
                <a:latin typeface="Times New Roman" panose="02020603050405020304" pitchFamily="18" charset="0"/>
                <a:cs typeface="Times New Roman" panose="02020603050405020304" pitchFamily="18" charset="0"/>
              </a:rPr>
              <a:t> Nam </a:t>
            </a:r>
            <a:r>
              <a:rPr lang="en-SG" dirty="0" err="1">
                <a:latin typeface="Times New Roman" panose="02020603050405020304" pitchFamily="18" charset="0"/>
                <a:cs typeface="Times New Roman" panose="02020603050405020304" pitchFamily="18" charset="0"/>
              </a:rPr>
              <a:t>hiện</a:t>
            </a:r>
            <a:r>
              <a:rPr lang="en-SG" dirty="0">
                <a:latin typeface="Times New Roman" panose="02020603050405020304" pitchFamily="18" charset="0"/>
                <a:cs typeface="Times New Roman" panose="02020603050405020304" pitchFamily="18" charset="0"/>
              </a:rPr>
              <a:t> nay</a:t>
            </a:r>
          </a:p>
        </p:txBody>
      </p:sp>
      <p:graphicFrame>
        <p:nvGraphicFramePr>
          <p:cNvPr id="4" name="Diagram 3"/>
          <p:cNvGraphicFramePr/>
          <p:nvPr>
            <p:extLst>
              <p:ext uri="{D42A27DB-BD31-4B8C-83A1-F6EECF244321}">
                <p14:modId xmlns:p14="http://schemas.microsoft.com/office/powerpoint/2010/main" val="3352788771"/>
              </p:ext>
            </p:extLst>
          </p:nvPr>
        </p:nvGraphicFramePr>
        <p:xfrm>
          <a:off x="493690" y="1578495"/>
          <a:ext cx="11204619" cy="49570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EB749FEB-4A3B-453E-9AB7-63C70BB0C375}" type="slidenum">
              <a:rPr lang="en-SG" smtClean="0"/>
              <a:t>26</a:t>
            </a:fld>
            <a:endParaRPr lang="en-SG"/>
          </a:p>
        </p:txBody>
      </p:sp>
      <p:pic>
        <p:nvPicPr>
          <p:cNvPr id="6" name="Picture 5" descr="logo">
            <a:extLst>
              <a:ext uri="{FF2B5EF4-FFF2-40B4-BE49-F238E27FC236}">
                <a16:creationId xmlns:a16="http://schemas.microsoft.com/office/drawing/2014/main" id="{57D50798-1105-3E8D-56FD-95820D9059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675" y="76200"/>
            <a:ext cx="1122829" cy="110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911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graphicEl>
                                              <a:dgm id="{0F0C6A80-000B-4382-8820-32EB3081178A}"/>
                                            </p:graphicEl>
                                          </p:spTgt>
                                        </p:tgtEl>
                                        <p:attrNameLst>
                                          <p:attrName>style.visibility</p:attrName>
                                        </p:attrNameLst>
                                      </p:cBhvr>
                                      <p:to>
                                        <p:strVal val="visible"/>
                                      </p:to>
                                    </p:set>
                                    <p:animEffect transition="in" filter="fade">
                                      <p:cBhvr>
                                        <p:cTn id="19" dur="1000"/>
                                        <p:tgtEl>
                                          <p:spTgt spid="4">
                                            <p:graphicEl>
                                              <a:dgm id="{0F0C6A80-000B-4382-8820-32EB3081178A}"/>
                                            </p:graphicEl>
                                          </p:spTgt>
                                        </p:tgtEl>
                                      </p:cBhvr>
                                    </p:animEffect>
                                    <p:anim calcmode="lin" valueType="num">
                                      <p:cBhvr>
                                        <p:cTn id="20" dur="1000" fill="hold"/>
                                        <p:tgtEl>
                                          <p:spTgt spid="4">
                                            <p:graphicEl>
                                              <a:dgm id="{0F0C6A80-000B-4382-8820-32EB3081178A}"/>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0F0C6A80-000B-4382-8820-32EB3081178A}"/>
                                            </p:graphic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graphicEl>
                                              <a:dgm id="{F0014BE2-8A16-4701-9DAD-90BAD4998559}"/>
                                            </p:graphicEl>
                                          </p:spTgt>
                                        </p:tgtEl>
                                        <p:attrNameLst>
                                          <p:attrName>style.visibility</p:attrName>
                                        </p:attrNameLst>
                                      </p:cBhvr>
                                      <p:to>
                                        <p:strVal val="visible"/>
                                      </p:to>
                                    </p:set>
                                    <p:animEffect transition="in" filter="fade">
                                      <p:cBhvr>
                                        <p:cTn id="24" dur="1000"/>
                                        <p:tgtEl>
                                          <p:spTgt spid="4">
                                            <p:graphicEl>
                                              <a:dgm id="{F0014BE2-8A16-4701-9DAD-90BAD4998559}"/>
                                            </p:graphicEl>
                                          </p:spTgt>
                                        </p:tgtEl>
                                      </p:cBhvr>
                                    </p:animEffect>
                                    <p:anim calcmode="lin" valueType="num">
                                      <p:cBhvr>
                                        <p:cTn id="25" dur="1000" fill="hold"/>
                                        <p:tgtEl>
                                          <p:spTgt spid="4">
                                            <p:graphicEl>
                                              <a:dgm id="{F0014BE2-8A16-4701-9DAD-90BAD4998559}"/>
                                            </p:graphicEl>
                                          </p:spTgt>
                                        </p:tgtEl>
                                        <p:attrNameLst>
                                          <p:attrName>ppt_x</p:attrName>
                                        </p:attrNameLst>
                                      </p:cBhvr>
                                      <p:tavLst>
                                        <p:tav tm="0">
                                          <p:val>
                                            <p:strVal val="#ppt_x"/>
                                          </p:val>
                                        </p:tav>
                                        <p:tav tm="100000">
                                          <p:val>
                                            <p:strVal val="#ppt_x"/>
                                          </p:val>
                                        </p:tav>
                                      </p:tavLst>
                                    </p:anim>
                                    <p:anim calcmode="lin" valueType="num">
                                      <p:cBhvr>
                                        <p:cTn id="26" dur="1000" fill="hold"/>
                                        <p:tgtEl>
                                          <p:spTgt spid="4">
                                            <p:graphicEl>
                                              <a:dgm id="{F0014BE2-8A16-4701-9DAD-90BAD4998559}"/>
                                            </p:graphic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
                                            <p:graphicEl>
                                              <a:dgm id="{799F42BA-2767-42B4-B45C-23031C0F4CCA}"/>
                                            </p:graphicEl>
                                          </p:spTgt>
                                        </p:tgtEl>
                                        <p:attrNameLst>
                                          <p:attrName>style.visibility</p:attrName>
                                        </p:attrNameLst>
                                      </p:cBhvr>
                                      <p:to>
                                        <p:strVal val="visible"/>
                                      </p:to>
                                    </p:set>
                                    <p:animEffect transition="in" filter="fade">
                                      <p:cBhvr>
                                        <p:cTn id="31" dur="1000"/>
                                        <p:tgtEl>
                                          <p:spTgt spid="4">
                                            <p:graphicEl>
                                              <a:dgm id="{799F42BA-2767-42B4-B45C-23031C0F4CCA}"/>
                                            </p:graphicEl>
                                          </p:spTgt>
                                        </p:tgtEl>
                                      </p:cBhvr>
                                    </p:animEffect>
                                    <p:anim calcmode="lin" valueType="num">
                                      <p:cBhvr>
                                        <p:cTn id="32" dur="1000" fill="hold"/>
                                        <p:tgtEl>
                                          <p:spTgt spid="4">
                                            <p:graphicEl>
                                              <a:dgm id="{799F42BA-2767-42B4-B45C-23031C0F4CCA}"/>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799F42BA-2767-42B4-B45C-23031C0F4CCA}"/>
                                            </p:graphic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4">
                                            <p:graphicEl>
                                              <a:dgm id="{32876EFE-C00A-4C5A-9BFD-6021D43B4D38}"/>
                                            </p:graphicEl>
                                          </p:spTgt>
                                        </p:tgtEl>
                                        <p:attrNameLst>
                                          <p:attrName>style.visibility</p:attrName>
                                        </p:attrNameLst>
                                      </p:cBhvr>
                                      <p:to>
                                        <p:strVal val="visible"/>
                                      </p:to>
                                    </p:set>
                                    <p:animEffect transition="in" filter="fade">
                                      <p:cBhvr>
                                        <p:cTn id="36" dur="1000"/>
                                        <p:tgtEl>
                                          <p:spTgt spid="4">
                                            <p:graphicEl>
                                              <a:dgm id="{32876EFE-C00A-4C5A-9BFD-6021D43B4D38}"/>
                                            </p:graphicEl>
                                          </p:spTgt>
                                        </p:tgtEl>
                                      </p:cBhvr>
                                    </p:animEffect>
                                    <p:anim calcmode="lin" valueType="num">
                                      <p:cBhvr>
                                        <p:cTn id="37" dur="1000" fill="hold"/>
                                        <p:tgtEl>
                                          <p:spTgt spid="4">
                                            <p:graphicEl>
                                              <a:dgm id="{32876EFE-C00A-4C5A-9BFD-6021D43B4D38}"/>
                                            </p:graphicEl>
                                          </p:spTgt>
                                        </p:tgtEl>
                                        <p:attrNameLst>
                                          <p:attrName>ppt_x</p:attrName>
                                        </p:attrNameLst>
                                      </p:cBhvr>
                                      <p:tavLst>
                                        <p:tav tm="0">
                                          <p:val>
                                            <p:strVal val="#ppt_x"/>
                                          </p:val>
                                        </p:tav>
                                        <p:tav tm="100000">
                                          <p:val>
                                            <p:strVal val="#ppt_x"/>
                                          </p:val>
                                        </p:tav>
                                      </p:tavLst>
                                    </p:anim>
                                    <p:anim calcmode="lin" valueType="num">
                                      <p:cBhvr>
                                        <p:cTn id="38" dur="1000" fill="hold"/>
                                        <p:tgtEl>
                                          <p:spTgt spid="4">
                                            <p:graphicEl>
                                              <a:dgm id="{32876EFE-C00A-4C5A-9BFD-6021D43B4D38}"/>
                                            </p:graphic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4">
                                            <p:graphicEl>
                                              <a:dgm id="{D98307D7-17ED-4581-ACAD-BDEA5EDB9912}"/>
                                            </p:graphicEl>
                                          </p:spTgt>
                                        </p:tgtEl>
                                        <p:attrNameLst>
                                          <p:attrName>style.visibility</p:attrName>
                                        </p:attrNameLst>
                                      </p:cBhvr>
                                      <p:to>
                                        <p:strVal val="visible"/>
                                      </p:to>
                                    </p:set>
                                    <p:animEffect transition="in" filter="fade">
                                      <p:cBhvr>
                                        <p:cTn id="43" dur="1000"/>
                                        <p:tgtEl>
                                          <p:spTgt spid="4">
                                            <p:graphicEl>
                                              <a:dgm id="{D98307D7-17ED-4581-ACAD-BDEA5EDB9912}"/>
                                            </p:graphicEl>
                                          </p:spTgt>
                                        </p:tgtEl>
                                      </p:cBhvr>
                                    </p:animEffect>
                                    <p:anim calcmode="lin" valueType="num">
                                      <p:cBhvr>
                                        <p:cTn id="44" dur="1000" fill="hold"/>
                                        <p:tgtEl>
                                          <p:spTgt spid="4">
                                            <p:graphicEl>
                                              <a:dgm id="{D98307D7-17ED-4581-ACAD-BDEA5EDB9912}"/>
                                            </p:graphicEl>
                                          </p:spTgt>
                                        </p:tgtEl>
                                        <p:attrNameLst>
                                          <p:attrName>ppt_x</p:attrName>
                                        </p:attrNameLst>
                                      </p:cBhvr>
                                      <p:tavLst>
                                        <p:tav tm="0">
                                          <p:val>
                                            <p:strVal val="#ppt_x"/>
                                          </p:val>
                                        </p:tav>
                                        <p:tav tm="100000">
                                          <p:val>
                                            <p:strVal val="#ppt_x"/>
                                          </p:val>
                                        </p:tav>
                                      </p:tavLst>
                                    </p:anim>
                                    <p:anim calcmode="lin" valueType="num">
                                      <p:cBhvr>
                                        <p:cTn id="45" dur="1000" fill="hold"/>
                                        <p:tgtEl>
                                          <p:spTgt spid="4">
                                            <p:graphicEl>
                                              <a:dgm id="{D98307D7-17ED-4581-ACAD-BDEA5EDB9912}"/>
                                            </p:graphic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4">
                                            <p:graphicEl>
                                              <a:dgm id="{EB6FA37A-BC0D-48A9-876D-44E2804BC147}"/>
                                            </p:graphicEl>
                                          </p:spTgt>
                                        </p:tgtEl>
                                        <p:attrNameLst>
                                          <p:attrName>style.visibility</p:attrName>
                                        </p:attrNameLst>
                                      </p:cBhvr>
                                      <p:to>
                                        <p:strVal val="visible"/>
                                      </p:to>
                                    </p:set>
                                    <p:animEffect transition="in" filter="fade">
                                      <p:cBhvr>
                                        <p:cTn id="48" dur="1000"/>
                                        <p:tgtEl>
                                          <p:spTgt spid="4">
                                            <p:graphicEl>
                                              <a:dgm id="{EB6FA37A-BC0D-48A9-876D-44E2804BC147}"/>
                                            </p:graphicEl>
                                          </p:spTgt>
                                        </p:tgtEl>
                                      </p:cBhvr>
                                    </p:animEffect>
                                    <p:anim calcmode="lin" valueType="num">
                                      <p:cBhvr>
                                        <p:cTn id="49" dur="1000" fill="hold"/>
                                        <p:tgtEl>
                                          <p:spTgt spid="4">
                                            <p:graphicEl>
                                              <a:dgm id="{EB6FA37A-BC0D-48A9-876D-44E2804BC147}"/>
                                            </p:graphicEl>
                                          </p:spTgt>
                                        </p:tgtEl>
                                        <p:attrNameLst>
                                          <p:attrName>ppt_x</p:attrName>
                                        </p:attrNameLst>
                                      </p:cBhvr>
                                      <p:tavLst>
                                        <p:tav tm="0">
                                          <p:val>
                                            <p:strVal val="#ppt_x"/>
                                          </p:val>
                                        </p:tav>
                                        <p:tav tm="100000">
                                          <p:val>
                                            <p:strVal val="#ppt_x"/>
                                          </p:val>
                                        </p:tav>
                                      </p:tavLst>
                                    </p:anim>
                                    <p:anim calcmode="lin" valueType="num">
                                      <p:cBhvr>
                                        <p:cTn id="50" dur="1000" fill="hold"/>
                                        <p:tgtEl>
                                          <p:spTgt spid="4">
                                            <p:graphicEl>
                                              <a:dgm id="{EB6FA37A-BC0D-48A9-876D-44E2804BC147}"/>
                                            </p:graphic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4">
                                            <p:graphicEl>
                                              <a:dgm id="{FAEDDD7B-516E-44A1-86C7-962F64714854}"/>
                                            </p:graphicEl>
                                          </p:spTgt>
                                        </p:tgtEl>
                                        <p:attrNameLst>
                                          <p:attrName>style.visibility</p:attrName>
                                        </p:attrNameLst>
                                      </p:cBhvr>
                                      <p:to>
                                        <p:strVal val="visible"/>
                                      </p:to>
                                    </p:set>
                                    <p:animEffect transition="in" filter="fade">
                                      <p:cBhvr>
                                        <p:cTn id="55" dur="1000"/>
                                        <p:tgtEl>
                                          <p:spTgt spid="4">
                                            <p:graphicEl>
                                              <a:dgm id="{FAEDDD7B-516E-44A1-86C7-962F64714854}"/>
                                            </p:graphicEl>
                                          </p:spTgt>
                                        </p:tgtEl>
                                      </p:cBhvr>
                                    </p:animEffect>
                                    <p:anim calcmode="lin" valueType="num">
                                      <p:cBhvr>
                                        <p:cTn id="56" dur="1000" fill="hold"/>
                                        <p:tgtEl>
                                          <p:spTgt spid="4">
                                            <p:graphicEl>
                                              <a:dgm id="{FAEDDD7B-516E-44A1-86C7-962F64714854}"/>
                                            </p:graphicEl>
                                          </p:spTgt>
                                        </p:tgtEl>
                                        <p:attrNameLst>
                                          <p:attrName>ppt_x</p:attrName>
                                        </p:attrNameLst>
                                      </p:cBhvr>
                                      <p:tavLst>
                                        <p:tav tm="0">
                                          <p:val>
                                            <p:strVal val="#ppt_x"/>
                                          </p:val>
                                        </p:tav>
                                        <p:tav tm="100000">
                                          <p:val>
                                            <p:strVal val="#ppt_x"/>
                                          </p:val>
                                        </p:tav>
                                      </p:tavLst>
                                    </p:anim>
                                    <p:anim calcmode="lin" valueType="num">
                                      <p:cBhvr>
                                        <p:cTn id="57" dur="1000" fill="hold"/>
                                        <p:tgtEl>
                                          <p:spTgt spid="4">
                                            <p:graphicEl>
                                              <a:dgm id="{FAEDDD7B-516E-44A1-86C7-962F64714854}"/>
                                            </p:graphic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4">
                                            <p:graphicEl>
                                              <a:dgm id="{F76DA2EA-081A-4FB2-BB9A-9A69E0DFF689}"/>
                                            </p:graphicEl>
                                          </p:spTgt>
                                        </p:tgtEl>
                                        <p:attrNameLst>
                                          <p:attrName>style.visibility</p:attrName>
                                        </p:attrNameLst>
                                      </p:cBhvr>
                                      <p:to>
                                        <p:strVal val="visible"/>
                                      </p:to>
                                    </p:set>
                                    <p:animEffect transition="in" filter="fade">
                                      <p:cBhvr>
                                        <p:cTn id="60" dur="1000"/>
                                        <p:tgtEl>
                                          <p:spTgt spid="4">
                                            <p:graphicEl>
                                              <a:dgm id="{F76DA2EA-081A-4FB2-BB9A-9A69E0DFF689}"/>
                                            </p:graphicEl>
                                          </p:spTgt>
                                        </p:tgtEl>
                                      </p:cBhvr>
                                    </p:animEffect>
                                    <p:anim calcmode="lin" valueType="num">
                                      <p:cBhvr>
                                        <p:cTn id="61" dur="1000" fill="hold"/>
                                        <p:tgtEl>
                                          <p:spTgt spid="4">
                                            <p:graphicEl>
                                              <a:dgm id="{F76DA2EA-081A-4FB2-BB9A-9A69E0DFF689}"/>
                                            </p:graphicEl>
                                          </p:spTgt>
                                        </p:tgtEl>
                                        <p:attrNameLst>
                                          <p:attrName>ppt_x</p:attrName>
                                        </p:attrNameLst>
                                      </p:cBhvr>
                                      <p:tavLst>
                                        <p:tav tm="0">
                                          <p:val>
                                            <p:strVal val="#ppt_x"/>
                                          </p:val>
                                        </p:tav>
                                        <p:tav tm="100000">
                                          <p:val>
                                            <p:strVal val="#ppt_x"/>
                                          </p:val>
                                        </p:tav>
                                      </p:tavLst>
                                    </p:anim>
                                    <p:anim calcmode="lin" valueType="num">
                                      <p:cBhvr>
                                        <p:cTn id="62" dur="1000" fill="hold"/>
                                        <p:tgtEl>
                                          <p:spTgt spid="4">
                                            <p:graphicEl>
                                              <a:dgm id="{F76DA2EA-081A-4FB2-BB9A-9A69E0DFF689}"/>
                                            </p:graphic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4">
                                            <p:graphicEl>
                                              <a:dgm id="{26808C9C-7B4A-4DBE-B8D0-E377223A1AF3}"/>
                                            </p:graphicEl>
                                          </p:spTgt>
                                        </p:tgtEl>
                                        <p:attrNameLst>
                                          <p:attrName>style.visibility</p:attrName>
                                        </p:attrNameLst>
                                      </p:cBhvr>
                                      <p:to>
                                        <p:strVal val="visible"/>
                                      </p:to>
                                    </p:set>
                                    <p:animEffect transition="in" filter="fade">
                                      <p:cBhvr>
                                        <p:cTn id="67" dur="1000"/>
                                        <p:tgtEl>
                                          <p:spTgt spid="4">
                                            <p:graphicEl>
                                              <a:dgm id="{26808C9C-7B4A-4DBE-B8D0-E377223A1AF3}"/>
                                            </p:graphicEl>
                                          </p:spTgt>
                                        </p:tgtEl>
                                      </p:cBhvr>
                                    </p:animEffect>
                                    <p:anim calcmode="lin" valueType="num">
                                      <p:cBhvr>
                                        <p:cTn id="68" dur="1000" fill="hold"/>
                                        <p:tgtEl>
                                          <p:spTgt spid="4">
                                            <p:graphicEl>
                                              <a:dgm id="{26808C9C-7B4A-4DBE-B8D0-E377223A1AF3}"/>
                                            </p:graphicEl>
                                          </p:spTgt>
                                        </p:tgtEl>
                                        <p:attrNameLst>
                                          <p:attrName>ppt_x</p:attrName>
                                        </p:attrNameLst>
                                      </p:cBhvr>
                                      <p:tavLst>
                                        <p:tav tm="0">
                                          <p:val>
                                            <p:strVal val="#ppt_x"/>
                                          </p:val>
                                        </p:tav>
                                        <p:tav tm="100000">
                                          <p:val>
                                            <p:strVal val="#ppt_x"/>
                                          </p:val>
                                        </p:tav>
                                      </p:tavLst>
                                    </p:anim>
                                    <p:anim calcmode="lin" valueType="num">
                                      <p:cBhvr>
                                        <p:cTn id="69" dur="1000" fill="hold"/>
                                        <p:tgtEl>
                                          <p:spTgt spid="4">
                                            <p:graphicEl>
                                              <a:dgm id="{26808C9C-7B4A-4DBE-B8D0-E377223A1AF3}"/>
                                            </p:graphic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4">
                                            <p:graphicEl>
                                              <a:dgm id="{E7FBF721-1039-4FB8-A426-D3DA1E521A77}"/>
                                            </p:graphicEl>
                                          </p:spTgt>
                                        </p:tgtEl>
                                        <p:attrNameLst>
                                          <p:attrName>style.visibility</p:attrName>
                                        </p:attrNameLst>
                                      </p:cBhvr>
                                      <p:to>
                                        <p:strVal val="visible"/>
                                      </p:to>
                                    </p:set>
                                    <p:animEffect transition="in" filter="fade">
                                      <p:cBhvr>
                                        <p:cTn id="72" dur="1000"/>
                                        <p:tgtEl>
                                          <p:spTgt spid="4">
                                            <p:graphicEl>
                                              <a:dgm id="{E7FBF721-1039-4FB8-A426-D3DA1E521A77}"/>
                                            </p:graphicEl>
                                          </p:spTgt>
                                        </p:tgtEl>
                                      </p:cBhvr>
                                    </p:animEffect>
                                    <p:anim calcmode="lin" valueType="num">
                                      <p:cBhvr>
                                        <p:cTn id="73" dur="1000" fill="hold"/>
                                        <p:tgtEl>
                                          <p:spTgt spid="4">
                                            <p:graphicEl>
                                              <a:dgm id="{E7FBF721-1039-4FB8-A426-D3DA1E521A77}"/>
                                            </p:graphicEl>
                                          </p:spTgt>
                                        </p:tgtEl>
                                        <p:attrNameLst>
                                          <p:attrName>ppt_x</p:attrName>
                                        </p:attrNameLst>
                                      </p:cBhvr>
                                      <p:tavLst>
                                        <p:tav tm="0">
                                          <p:val>
                                            <p:strVal val="#ppt_x"/>
                                          </p:val>
                                        </p:tav>
                                        <p:tav tm="100000">
                                          <p:val>
                                            <p:strVal val="#ppt_x"/>
                                          </p:val>
                                        </p:tav>
                                      </p:tavLst>
                                    </p:anim>
                                    <p:anim calcmode="lin" valueType="num">
                                      <p:cBhvr>
                                        <p:cTn id="74" dur="1000" fill="hold"/>
                                        <p:tgtEl>
                                          <p:spTgt spid="4">
                                            <p:graphicEl>
                                              <a:dgm id="{E7FBF721-1039-4FB8-A426-D3DA1E521A77}"/>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4" grpId="0">
        <p:bldSub>
          <a:bldDgm bld="one"/>
        </p:bldSub>
      </p:bldGraphic>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38378" y="318737"/>
            <a:ext cx="11011610" cy="1325563"/>
          </a:xfrm>
        </p:spPr>
        <p:txBody>
          <a:bodyPr>
            <a:normAutofit fontScale="90000"/>
          </a:bodyPr>
          <a:lstStyle/>
          <a:p>
            <a:pPr>
              <a:lnSpc>
                <a:spcPct val="150000"/>
              </a:lnSpc>
            </a:pPr>
            <a:r>
              <a:rPr lang="en-SG" sz="3200" b="1" dirty="0">
                <a:latin typeface="Times New Roman" panose="02020603050405020304" pitchFamily="18" charset="0"/>
                <a:cs typeface="Times New Roman" panose="02020603050405020304" pitchFamily="18" charset="0"/>
              </a:rPr>
              <a:t>2. </a:t>
            </a:r>
            <a:r>
              <a:rPr lang="en-SG" sz="3200" b="1" dirty="0" err="1">
                <a:latin typeface="Times New Roman" panose="02020603050405020304" pitchFamily="18" charset="0"/>
                <a:cs typeface="Times New Roman" panose="02020603050405020304" pitchFamily="18" charset="0"/>
              </a:rPr>
              <a:t>Nội</a:t>
            </a:r>
            <a:r>
              <a:rPr lang="en-SG" sz="3200" b="1" dirty="0">
                <a:latin typeface="Times New Roman" panose="02020603050405020304" pitchFamily="18" charset="0"/>
                <a:cs typeface="Times New Roman" panose="02020603050405020304" pitchFamily="18" charset="0"/>
              </a:rPr>
              <a:t> dung </a:t>
            </a:r>
            <a:r>
              <a:rPr lang="en-SG" sz="3200" b="1" dirty="0" err="1">
                <a:latin typeface="Times New Roman" panose="02020603050405020304" pitchFamily="18" charset="0"/>
                <a:cs typeface="Times New Roman" panose="02020603050405020304" pitchFamily="18" charset="0"/>
              </a:rPr>
              <a:t>sứ</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mệnh</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lịch</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sử</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của</a:t>
            </a:r>
            <a:r>
              <a:rPr lang="en-SG" sz="3200" b="1" dirty="0">
                <a:latin typeface="Times New Roman" panose="02020603050405020304" pitchFamily="18" charset="0"/>
                <a:cs typeface="Times New Roman" panose="02020603050405020304" pitchFamily="18" charset="0"/>
              </a:rPr>
              <a:t> GCCN </a:t>
            </a:r>
            <a:r>
              <a:rPr lang="en-SG" sz="3200" b="1" dirty="0" err="1">
                <a:latin typeface="Times New Roman" panose="02020603050405020304" pitchFamily="18" charset="0"/>
                <a:cs typeface="Times New Roman" panose="02020603050405020304" pitchFamily="18" charset="0"/>
              </a:rPr>
              <a:t>Việt</a:t>
            </a:r>
            <a:r>
              <a:rPr lang="en-SG" sz="3200" b="1" dirty="0">
                <a:latin typeface="Times New Roman" panose="02020603050405020304" pitchFamily="18" charset="0"/>
                <a:cs typeface="Times New Roman" panose="02020603050405020304" pitchFamily="18" charset="0"/>
              </a:rPr>
              <a:t> Nam </a:t>
            </a:r>
            <a:r>
              <a:rPr lang="en-SG" sz="3200" b="1" dirty="0" err="1">
                <a:latin typeface="Times New Roman" panose="02020603050405020304" pitchFamily="18" charset="0"/>
                <a:cs typeface="Times New Roman" panose="02020603050405020304" pitchFamily="18" charset="0"/>
              </a:rPr>
              <a:t>hiện</a:t>
            </a:r>
            <a:r>
              <a:rPr lang="en-SG" sz="3200" b="1" dirty="0">
                <a:latin typeface="Times New Roman" panose="02020603050405020304" pitchFamily="18" charset="0"/>
                <a:cs typeface="Times New Roman" panose="02020603050405020304" pitchFamily="18" charset="0"/>
              </a:rPr>
              <a:t> nay</a:t>
            </a:r>
            <a:br>
              <a:rPr lang="en-SG" sz="3200" b="1" dirty="0">
                <a:latin typeface="Times New Roman" panose="02020603050405020304" pitchFamily="18" charset="0"/>
                <a:cs typeface="Times New Roman" panose="02020603050405020304" pitchFamily="18" charset="0"/>
              </a:rPr>
            </a:br>
            <a:r>
              <a:rPr lang="en-SG" sz="3200" i="1" dirty="0" err="1">
                <a:latin typeface="Times New Roman" panose="02020603050405020304" pitchFamily="18" charset="0"/>
                <a:cs typeface="Times New Roman" panose="02020603050405020304" pitchFamily="18" charset="0"/>
              </a:rPr>
              <a:t>Sứ</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mệnh</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lịch</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sử</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tổng</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quát</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của</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giai</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cấp</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công</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nhân</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Việt</a:t>
            </a:r>
            <a:r>
              <a:rPr lang="en-SG" sz="3200" i="1" dirty="0">
                <a:latin typeface="Times New Roman" panose="02020603050405020304" pitchFamily="18" charset="0"/>
                <a:cs typeface="Times New Roman" panose="02020603050405020304" pitchFamily="18" charset="0"/>
              </a:rPr>
              <a:t> Nam </a:t>
            </a:r>
            <a:r>
              <a:rPr lang="en-SG" sz="3200" i="1" dirty="0" err="1">
                <a:latin typeface="Times New Roman" panose="02020603050405020304" pitchFamily="18" charset="0"/>
                <a:cs typeface="Times New Roman" panose="02020603050405020304" pitchFamily="18" charset="0"/>
              </a:rPr>
              <a:t>hiện</a:t>
            </a:r>
            <a:r>
              <a:rPr lang="en-SG" sz="3200" i="1" dirty="0">
                <a:latin typeface="Times New Roman" panose="02020603050405020304" pitchFamily="18" charset="0"/>
                <a:cs typeface="Times New Roman" panose="02020603050405020304" pitchFamily="18" charset="0"/>
              </a:rPr>
              <a:t> nay: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90171530"/>
              </p:ext>
            </p:extLst>
          </p:nvPr>
        </p:nvGraphicFramePr>
        <p:xfrm>
          <a:off x="580622" y="1825625"/>
          <a:ext cx="1135916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EB749FEB-4A3B-453E-9AB7-63C70BB0C375}" type="slidenum">
              <a:rPr lang="en-SG" smtClean="0"/>
              <a:t>27</a:t>
            </a:fld>
            <a:endParaRPr lang="en-SG"/>
          </a:p>
        </p:txBody>
      </p:sp>
      <p:pic>
        <p:nvPicPr>
          <p:cNvPr id="6" name="Picture 5" descr="logo">
            <a:extLst>
              <a:ext uri="{FF2B5EF4-FFF2-40B4-BE49-F238E27FC236}">
                <a16:creationId xmlns:a16="http://schemas.microsoft.com/office/drawing/2014/main" id="{A303F623-32BE-6D61-BA33-8A3254EA284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675" y="76200"/>
            <a:ext cx="1122829" cy="110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9832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graphicEl>
                                              <a:dgm id="{894990DF-83CD-46D6-901A-0EA23D6EFAAF}"/>
                                            </p:graphicEl>
                                          </p:spTgt>
                                        </p:tgtEl>
                                        <p:attrNameLst>
                                          <p:attrName>style.visibility</p:attrName>
                                        </p:attrNameLst>
                                      </p:cBhvr>
                                      <p:to>
                                        <p:strVal val="visible"/>
                                      </p:to>
                                    </p:set>
                                    <p:anim calcmode="lin" valueType="num">
                                      <p:cBhvr additive="base">
                                        <p:cTn id="14" dur="500" fill="hold"/>
                                        <p:tgtEl>
                                          <p:spTgt spid="5">
                                            <p:graphicEl>
                                              <a:dgm id="{894990DF-83CD-46D6-901A-0EA23D6EFAAF}"/>
                                            </p:graphic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graphicEl>
                                              <a:dgm id="{894990DF-83CD-46D6-901A-0EA23D6EFAAF}"/>
                                            </p:graphicEl>
                                          </p:spTgt>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5">
                                            <p:graphicEl>
                                              <a:dgm id="{79D747C6-1DB7-4765-9597-819197DE15A7}"/>
                                            </p:graphicEl>
                                          </p:spTgt>
                                        </p:tgtEl>
                                        <p:attrNameLst>
                                          <p:attrName>style.visibility</p:attrName>
                                        </p:attrNameLst>
                                      </p:cBhvr>
                                      <p:to>
                                        <p:strVal val="visible"/>
                                      </p:to>
                                    </p:set>
                                    <p:anim calcmode="lin" valueType="num">
                                      <p:cBhvr additive="base">
                                        <p:cTn id="18" dur="500" fill="hold"/>
                                        <p:tgtEl>
                                          <p:spTgt spid="5">
                                            <p:graphicEl>
                                              <a:dgm id="{79D747C6-1DB7-4765-9597-819197DE15A7}"/>
                                            </p:graphic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graphicEl>
                                              <a:dgm id="{79D747C6-1DB7-4765-9597-819197DE15A7}"/>
                                            </p:graphic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graphicEl>
                                              <a:dgm id="{AA1A82C3-2D91-4E0F-97D4-5CFD60B204E0}"/>
                                            </p:graphicEl>
                                          </p:spTgt>
                                        </p:tgtEl>
                                        <p:attrNameLst>
                                          <p:attrName>style.visibility</p:attrName>
                                        </p:attrNameLst>
                                      </p:cBhvr>
                                      <p:to>
                                        <p:strVal val="visible"/>
                                      </p:to>
                                    </p:set>
                                    <p:anim calcmode="lin" valueType="num">
                                      <p:cBhvr additive="base">
                                        <p:cTn id="24" dur="500" fill="hold"/>
                                        <p:tgtEl>
                                          <p:spTgt spid="5">
                                            <p:graphicEl>
                                              <a:dgm id="{AA1A82C3-2D91-4E0F-97D4-5CFD60B204E0}"/>
                                            </p:graphic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graphicEl>
                                              <a:dgm id="{AA1A82C3-2D91-4E0F-97D4-5CFD60B204E0}"/>
                                            </p:graphic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5">
                                            <p:graphicEl>
                                              <a:dgm id="{698B258F-C442-4E6E-928A-1E9B12097734}"/>
                                            </p:graphicEl>
                                          </p:spTgt>
                                        </p:tgtEl>
                                        <p:attrNameLst>
                                          <p:attrName>style.visibility</p:attrName>
                                        </p:attrNameLst>
                                      </p:cBhvr>
                                      <p:to>
                                        <p:strVal val="visible"/>
                                      </p:to>
                                    </p:set>
                                    <p:anim calcmode="lin" valueType="num">
                                      <p:cBhvr additive="base">
                                        <p:cTn id="28" dur="500" fill="hold"/>
                                        <p:tgtEl>
                                          <p:spTgt spid="5">
                                            <p:graphicEl>
                                              <a:dgm id="{698B258F-C442-4E6E-928A-1E9B12097734}"/>
                                            </p:graphic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graphicEl>
                                              <a:dgm id="{698B258F-C442-4E6E-928A-1E9B12097734}"/>
                                            </p:graphic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5">
                                            <p:graphicEl>
                                              <a:dgm id="{435A0160-E028-4957-AAA0-6DE4C1A91262}"/>
                                            </p:graphicEl>
                                          </p:spTgt>
                                        </p:tgtEl>
                                        <p:attrNameLst>
                                          <p:attrName>style.visibility</p:attrName>
                                        </p:attrNameLst>
                                      </p:cBhvr>
                                      <p:to>
                                        <p:strVal val="visible"/>
                                      </p:to>
                                    </p:set>
                                    <p:anim calcmode="lin" valueType="num">
                                      <p:cBhvr additive="base">
                                        <p:cTn id="34" dur="500" fill="hold"/>
                                        <p:tgtEl>
                                          <p:spTgt spid="5">
                                            <p:graphicEl>
                                              <a:dgm id="{435A0160-E028-4957-AAA0-6DE4C1A91262}"/>
                                            </p:graphic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graphicEl>
                                              <a:dgm id="{435A0160-E028-4957-AAA0-6DE4C1A91262}"/>
                                            </p:graphicEl>
                                          </p:spTgt>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5">
                                            <p:graphicEl>
                                              <a:dgm id="{586489DA-89F1-44AA-B0FD-8155842063CE}"/>
                                            </p:graphicEl>
                                          </p:spTgt>
                                        </p:tgtEl>
                                        <p:attrNameLst>
                                          <p:attrName>style.visibility</p:attrName>
                                        </p:attrNameLst>
                                      </p:cBhvr>
                                      <p:to>
                                        <p:strVal val="visible"/>
                                      </p:to>
                                    </p:set>
                                    <p:anim calcmode="lin" valueType="num">
                                      <p:cBhvr additive="base">
                                        <p:cTn id="38" dur="500" fill="hold"/>
                                        <p:tgtEl>
                                          <p:spTgt spid="5">
                                            <p:graphicEl>
                                              <a:dgm id="{586489DA-89F1-44AA-B0FD-8155842063CE}"/>
                                            </p:graphicEl>
                                          </p:spTgt>
                                        </p:tgtEl>
                                        <p:attrNameLst>
                                          <p:attrName>ppt_x</p:attrName>
                                        </p:attrNameLst>
                                      </p:cBhvr>
                                      <p:tavLst>
                                        <p:tav tm="0">
                                          <p:val>
                                            <p:strVal val="#ppt_x"/>
                                          </p:val>
                                        </p:tav>
                                        <p:tav tm="100000">
                                          <p:val>
                                            <p:strVal val="#ppt_x"/>
                                          </p:val>
                                        </p:tav>
                                      </p:tavLst>
                                    </p:anim>
                                    <p:anim calcmode="lin" valueType="num">
                                      <p:cBhvr additive="base">
                                        <p:cTn id="39" dur="500" fill="hold"/>
                                        <p:tgtEl>
                                          <p:spTgt spid="5">
                                            <p:graphicEl>
                                              <a:dgm id="{586489DA-89F1-44AA-B0FD-8155842063CE}"/>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Sub>
          <a:bldDgm bld="one"/>
        </p:bldSub>
      </p:bldGraphic>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817472" y="148483"/>
            <a:ext cx="10515600" cy="2052319"/>
          </a:xfrm>
        </p:spPr>
        <p:txBody>
          <a:bodyPr>
            <a:noAutofit/>
          </a:bodyPr>
          <a:lstStyle/>
          <a:p>
            <a:pPr>
              <a:lnSpc>
                <a:spcPct val="150000"/>
              </a:lnSpc>
            </a:pPr>
            <a:br>
              <a:rPr lang="en-SG" sz="3200" b="1" i="1" dirty="0">
                <a:latin typeface="Times New Roman" panose="02020603050405020304" pitchFamily="18" charset="0"/>
                <a:cs typeface="Times New Roman" panose="02020603050405020304" pitchFamily="18" charset="0"/>
              </a:rPr>
            </a:br>
            <a:r>
              <a:rPr lang="en-SG" sz="3200" b="1" dirty="0">
                <a:latin typeface="Times New Roman" panose="02020603050405020304" pitchFamily="18" charset="0"/>
                <a:cs typeface="Times New Roman" panose="02020603050405020304" pitchFamily="18" charset="0"/>
              </a:rPr>
              <a:t>2. </a:t>
            </a:r>
            <a:r>
              <a:rPr lang="en-SG" sz="3200" b="1" dirty="0" err="1">
                <a:latin typeface="Times New Roman" panose="02020603050405020304" pitchFamily="18" charset="0"/>
                <a:cs typeface="Times New Roman" panose="02020603050405020304" pitchFamily="18" charset="0"/>
              </a:rPr>
              <a:t>Nội</a:t>
            </a:r>
            <a:r>
              <a:rPr lang="en-SG" sz="3200" b="1" dirty="0">
                <a:latin typeface="Times New Roman" panose="02020603050405020304" pitchFamily="18" charset="0"/>
                <a:cs typeface="Times New Roman" panose="02020603050405020304" pitchFamily="18" charset="0"/>
              </a:rPr>
              <a:t> dung </a:t>
            </a:r>
            <a:r>
              <a:rPr lang="en-SG" sz="3200" b="1" dirty="0" err="1">
                <a:latin typeface="Times New Roman" panose="02020603050405020304" pitchFamily="18" charset="0"/>
                <a:cs typeface="Times New Roman" panose="02020603050405020304" pitchFamily="18" charset="0"/>
              </a:rPr>
              <a:t>sứ</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mệnh</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lịch</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sử</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của</a:t>
            </a:r>
            <a:r>
              <a:rPr lang="en-SG" sz="3200" b="1" dirty="0">
                <a:latin typeface="Times New Roman" panose="02020603050405020304" pitchFamily="18" charset="0"/>
                <a:cs typeface="Times New Roman" panose="02020603050405020304" pitchFamily="18" charset="0"/>
              </a:rPr>
              <a:t> GCCN </a:t>
            </a:r>
            <a:r>
              <a:rPr lang="en-SG" sz="3200" b="1" dirty="0" err="1">
                <a:latin typeface="Times New Roman" panose="02020603050405020304" pitchFamily="18" charset="0"/>
                <a:cs typeface="Times New Roman" panose="02020603050405020304" pitchFamily="18" charset="0"/>
              </a:rPr>
              <a:t>Việt</a:t>
            </a:r>
            <a:r>
              <a:rPr lang="en-SG" sz="3200" b="1" dirty="0">
                <a:latin typeface="Times New Roman" panose="02020603050405020304" pitchFamily="18" charset="0"/>
                <a:cs typeface="Times New Roman" panose="02020603050405020304" pitchFamily="18" charset="0"/>
              </a:rPr>
              <a:t> Nam </a:t>
            </a:r>
            <a:r>
              <a:rPr lang="en-SG" sz="3200" b="1" dirty="0" err="1">
                <a:latin typeface="Times New Roman" panose="02020603050405020304" pitchFamily="18" charset="0"/>
                <a:cs typeface="Times New Roman" panose="02020603050405020304" pitchFamily="18" charset="0"/>
              </a:rPr>
              <a:t>hiện</a:t>
            </a:r>
            <a:r>
              <a:rPr lang="en-SG" sz="3200" b="1" dirty="0">
                <a:latin typeface="Times New Roman" panose="02020603050405020304" pitchFamily="18" charset="0"/>
                <a:cs typeface="Times New Roman" panose="02020603050405020304" pitchFamily="18" charset="0"/>
              </a:rPr>
              <a:t> nay </a:t>
            </a:r>
            <a:br>
              <a:rPr lang="en-SG" sz="3200" b="1" dirty="0">
                <a:latin typeface="Times New Roman" panose="02020603050405020304" pitchFamily="18" charset="0"/>
                <a:cs typeface="Times New Roman" panose="02020603050405020304" pitchFamily="18" charset="0"/>
              </a:rPr>
            </a:br>
            <a:r>
              <a:rPr lang="en-SG" sz="3000" i="1" dirty="0" err="1">
                <a:latin typeface="Times New Roman" panose="02020603050405020304" pitchFamily="18" charset="0"/>
                <a:cs typeface="Times New Roman" panose="02020603050405020304" pitchFamily="18" charset="0"/>
              </a:rPr>
              <a:t>Sứ</a:t>
            </a:r>
            <a:r>
              <a:rPr lang="en-SG" sz="3000" i="1" dirty="0">
                <a:latin typeface="Times New Roman" panose="02020603050405020304" pitchFamily="18" charset="0"/>
                <a:cs typeface="Times New Roman" panose="02020603050405020304" pitchFamily="18" charset="0"/>
              </a:rPr>
              <a:t> </a:t>
            </a:r>
            <a:r>
              <a:rPr lang="en-SG" sz="3000" i="1" dirty="0" err="1">
                <a:latin typeface="Times New Roman" panose="02020603050405020304" pitchFamily="18" charset="0"/>
                <a:cs typeface="Times New Roman" panose="02020603050405020304" pitchFamily="18" charset="0"/>
              </a:rPr>
              <a:t>mệnh</a:t>
            </a:r>
            <a:r>
              <a:rPr lang="en-SG" sz="3000" i="1" dirty="0">
                <a:latin typeface="Times New Roman" panose="02020603050405020304" pitchFamily="18" charset="0"/>
                <a:cs typeface="Times New Roman" panose="02020603050405020304" pitchFamily="18" charset="0"/>
              </a:rPr>
              <a:t> </a:t>
            </a:r>
            <a:r>
              <a:rPr lang="en-SG" sz="3000" i="1" dirty="0" err="1">
                <a:latin typeface="Times New Roman" panose="02020603050405020304" pitchFamily="18" charset="0"/>
                <a:cs typeface="Times New Roman" panose="02020603050405020304" pitchFamily="18" charset="0"/>
              </a:rPr>
              <a:t>lịch</a:t>
            </a:r>
            <a:r>
              <a:rPr lang="en-SG" sz="3000" i="1" dirty="0">
                <a:latin typeface="Times New Roman" panose="02020603050405020304" pitchFamily="18" charset="0"/>
                <a:cs typeface="Times New Roman" panose="02020603050405020304" pitchFamily="18" charset="0"/>
              </a:rPr>
              <a:t> </a:t>
            </a:r>
            <a:r>
              <a:rPr lang="en-SG" sz="3000" i="1" dirty="0" err="1">
                <a:latin typeface="Times New Roman" panose="02020603050405020304" pitchFamily="18" charset="0"/>
                <a:cs typeface="Times New Roman" panose="02020603050405020304" pitchFamily="18" charset="0"/>
              </a:rPr>
              <a:t>sử</a:t>
            </a:r>
            <a:r>
              <a:rPr lang="en-SG" sz="3000" i="1" dirty="0">
                <a:latin typeface="Times New Roman" panose="02020603050405020304" pitchFamily="18" charset="0"/>
                <a:cs typeface="Times New Roman" panose="02020603050405020304" pitchFamily="18" charset="0"/>
              </a:rPr>
              <a:t> </a:t>
            </a:r>
            <a:r>
              <a:rPr lang="en-SG" sz="3000" i="1" dirty="0" err="1">
                <a:latin typeface="Times New Roman" panose="02020603050405020304" pitchFamily="18" charset="0"/>
                <a:cs typeface="Times New Roman" panose="02020603050405020304" pitchFamily="18" charset="0"/>
              </a:rPr>
              <a:t>của</a:t>
            </a:r>
            <a:r>
              <a:rPr lang="en-SG" sz="3000" i="1" dirty="0">
                <a:latin typeface="Times New Roman" panose="02020603050405020304" pitchFamily="18" charset="0"/>
                <a:cs typeface="Times New Roman" panose="02020603050405020304" pitchFamily="18" charset="0"/>
              </a:rPr>
              <a:t> GCCN </a:t>
            </a:r>
            <a:r>
              <a:rPr lang="en-SG" sz="3000" i="1" dirty="0" err="1">
                <a:latin typeface="Times New Roman" panose="02020603050405020304" pitchFamily="18" charset="0"/>
                <a:cs typeface="Times New Roman" panose="02020603050405020304" pitchFamily="18" charset="0"/>
              </a:rPr>
              <a:t>Việt</a:t>
            </a:r>
            <a:r>
              <a:rPr lang="en-SG" sz="3000" i="1" dirty="0">
                <a:latin typeface="Times New Roman" panose="02020603050405020304" pitchFamily="18" charset="0"/>
                <a:cs typeface="Times New Roman" panose="02020603050405020304" pitchFamily="18" charset="0"/>
              </a:rPr>
              <a:t> Nam </a:t>
            </a:r>
            <a:r>
              <a:rPr lang="en-SG" sz="3000" i="1" dirty="0" err="1">
                <a:latin typeface="Times New Roman" panose="02020603050405020304" pitchFamily="18" charset="0"/>
                <a:cs typeface="Times New Roman" panose="02020603050405020304" pitchFamily="18" charset="0"/>
              </a:rPr>
              <a:t>trên</a:t>
            </a:r>
            <a:r>
              <a:rPr lang="en-SG" sz="3000" i="1" dirty="0">
                <a:latin typeface="Times New Roman" panose="02020603050405020304" pitchFamily="18" charset="0"/>
                <a:cs typeface="Times New Roman" panose="02020603050405020304" pitchFamily="18" charset="0"/>
              </a:rPr>
              <a:t> </a:t>
            </a:r>
            <a:r>
              <a:rPr lang="en-SG" sz="3000" i="1" dirty="0" err="1">
                <a:latin typeface="Times New Roman" panose="02020603050405020304" pitchFamily="18" charset="0"/>
                <a:cs typeface="Times New Roman" panose="02020603050405020304" pitchFamily="18" charset="0"/>
              </a:rPr>
              <a:t>các</a:t>
            </a:r>
            <a:r>
              <a:rPr lang="en-SG" sz="3000" i="1" dirty="0">
                <a:latin typeface="Times New Roman" panose="02020603050405020304" pitchFamily="18" charset="0"/>
                <a:cs typeface="Times New Roman" panose="02020603050405020304" pitchFamily="18" charset="0"/>
              </a:rPr>
              <a:t> </a:t>
            </a:r>
            <a:r>
              <a:rPr lang="en-SG" sz="3000" i="1" dirty="0" err="1">
                <a:latin typeface="Times New Roman" panose="02020603050405020304" pitchFamily="18" charset="0"/>
                <a:cs typeface="Times New Roman" panose="02020603050405020304" pitchFamily="18" charset="0"/>
              </a:rPr>
              <a:t>nội</a:t>
            </a:r>
            <a:r>
              <a:rPr lang="en-SG" sz="3000" i="1" dirty="0">
                <a:latin typeface="Times New Roman" panose="02020603050405020304" pitchFamily="18" charset="0"/>
                <a:cs typeface="Times New Roman" panose="02020603050405020304" pitchFamily="18" charset="0"/>
              </a:rPr>
              <a:t> dung </a:t>
            </a:r>
            <a:r>
              <a:rPr lang="en-SG" sz="3000" i="1" dirty="0" err="1">
                <a:latin typeface="Times New Roman" panose="02020603050405020304" pitchFamily="18" charset="0"/>
                <a:cs typeface="Times New Roman" panose="02020603050405020304" pitchFamily="18" charset="0"/>
              </a:rPr>
              <a:t>cụ</a:t>
            </a:r>
            <a:r>
              <a:rPr lang="en-SG" sz="3000" i="1" dirty="0">
                <a:latin typeface="Times New Roman" panose="02020603050405020304" pitchFamily="18" charset="0"/>
                <a:cs typeface="Times New Roman" panose="02020603050405020304" pitchFamily="18" charset="0"/>
              </a:rPr>
              <a:t> </a:t>
            </a:r>
            <a:r>
              <a:rPr lang="en-SG" sz="3000" i="1" dirty="0" err="1">
                <a:latin typeface="Times New Roman" panose="02020603050405020304" pitchFamily="18" charset="0"/>
                <a:cs typeface="Times New Roman" panose="02020603050405020304" pitchFamily="18" charset="0"/>
              </a:rPr>
              <a:t>thể</a:t>
            </a:r>
            <a:r>
              <a:rPr lang="en-SG" sz="3000" i="1" dirty="0">
                <a:latin typeface="Times New Roman" panose="02020603050405020304" pitchFamily="18" charset="0"/>
                <a:cs typeface="Times New Roman" panose="02020603050405020304" pitchFamily="18" charset="0"/>
              </a:rPr>
              <a:t>:</a:t>
            </a:r>
            <a:br>
              <a:rPr lang="en-SG" sz="3000" i="1" dirty="0">
                <a:latin typeface="Times New Roman" panose="02020603050405020304" pitchFamily="18" charset="0"/>
                <a:cs typeface="Times New Roman" panose="02020603050405020304" pitchFamily="18" charset="0"/>
              </a:rPr>
            </a:br>
            <a:r>
              <a:rPr lang="en-SG" sz="3000" i="1" dirty="0">
                <a:latin typeface="Times New Roman" panose="02020603050405020304" pitchFamily="18" charset="0"/>
                <a:cs typeface="Times New Roman" panose="02020603050405020304" pitchFamily="18" charset="0"/>
              </a:rPr>
              <a:t>a. </a:t>
            </a:r>
            <a:r>
              <a:rPr lang="en-SG" sz="3000" i="1" dirty="0" err="1">
                <a:latin typeface="Times New Roman" panose="02020603050405020304" pitchFamily="18" charset="0"/>
                <a:cs typeface="Times New Roman" panose="02020603050405020304" pitchFamily="18" charset="0"/>
              </a:rPr>
              <a:t>Nội</a:t>
            </a:r>
            <a:r>
              <a:rPr lang="en-SG" sz="3000" i="1" dirty="0">
                <a:latin typeface="Times New Roman" panose="02020603050405020304" pitchFamily="18" charset="0"/>
                <a:cs typeface="Times New Roman" panose="02020603050405020304" pitchFamily="18" charset="0"/>
              </a:rPr>
              <a:t> dung </a:t>
            </a:r>
            <a:r>
              <a:rPr lang="en-SG" sz="3000" i="1" dirty="0" err="1">
                <a:latin typeface="Times New Roman" panose="02020603050405020304" pitchFamily="18" charset="0"/>
                <a:cs typeface="Times New Roman" panose="02020603050405020304" pitchFamily="18" charset="0"/>
              </a:rPr>
              <a:t>kinh</a:t>
            </a:r>
            <a:r>
              <a:rPr lang="en-SG" sz="3000" i="1" dirty="0">
                <a:latin typeface="Times New Roman" panose="02020603050405020304" pitchFamily="18" charset="0"/>
                <a:cs typeface="Times New Roman" panose="02020603050405020304" pitchFamily="18" charset="0"/>
              </a:rPr>
              <a:t> </a:t>
            </a:r>
            <a:r>
              <a:rPr lang="en-SG" sz="3000" i="1" dirty="0" err="1">
                <a:latin typeface="Times New Roman" panose="02020603050405020304" pitchFamily="18" charset="0"/>
                <a:cs typeface="Times New Roman" panose="02020603050405020304" pitchFamily="18" charset="0"/>
              </a:rPr>
              <a:t>tế</a:t>
            </a:r>
            <a:br>
              <a:rPr lang="en-SG" sz="3200" dirty="0">
                <a:latin typeface="Times New Roman" panose="02020603050405020304" pitchFamily="18" charset="0"/>
                <a:cs typeface="Times New Roman" panose="02020603050405020304" pitchFamily="18" charset="0"/>
              </a:rPr>
            </a:br>
            <a:endParaRPr lang="en-SG" sz="3200" dirty="0"/>
          </a:p>
        </p:txBody>
      </p:sp>
      <p:sp>
        <p:nvSpPr>
          <p:cNvPr id="3" name="Content Placeholder 2"/>
          <p:cNvSpPr>
            <a:spLocks noGrp="1"/>
          </p:cNvSpPr>
          <p:nvPr>
            <p:ph idx="1"/>
          </p:nvPr>
        </p:nvSpPr>
        <p:spPr>
          <a:xfrm>
            <a:off x="666206" y="2200457"/>
            <a:ext cx="10946674" cy="4657543"/>
          </a:xfrm>
        </p:spPr>
        <p:txBody>
          <a:bodyPr>
            <a:noAutofit/>
          </a:bodyPr>
          <a:lstStyle/>
          <a:p>
            <a:pPr algn="just">
              <a:lnSpc>
                <a:spcPct val="130000"/>
              </a:lnSpc>
              <a:spcBef>
                <a:spcPts val="0"/>
              </a:spcBef>
              <a:buFontTx/>
              <a:buChar char="-"/>
            </a:pPr>
            <a:r>
              <a:rPr lang="en-SG" dirty="0" err="1">
                <a:latin typeface="Times New Roman" panose="02020603050405020304" pitchFamily="18" charset="0"/>
                <a:cs typeface="Times New Roman" panose="02020603050405020304" pitchFamily="18" charset="0"/>
              </a:rPr>
              <a:t>Là</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lực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lượng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đầu</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trong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sự</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nghiệp</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đẩy</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mạnh</a:t>
            </a:r>
            <a:r>
              <a:rPr lang="en-SG" dirty="0">
                <a:latin typeface="Times New Roman" panose="02020603050405020304" pitchFamily="18" charset="0"/>
                <a:cs typeface="Times New Roman" panose="02020603050405020304" pitchFamily="18" charset="0"/>
              </a:rPr>
              <a:t> CNH, HĐH </a:t>
            </a:r>
            <a:r>
              <a:rPr lang="en-SG" dirty="0" err="1">
                <a:latin typeface="Times New Roman" panose="02020603050405020304" pitchFamily="18" charset="0"/>
                <a:cs typeface="Times New Roman" panose="02020603050405020304" pitchFamily="18" charset="0"/>
              </a:rPr>
              <a:t>đất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nước</a:t>
            </a:r>
            <a:r>
              <a:rPr lang="en-SG" dirty="0">
                <a:latin typeface="Times New Roman" panose="02020603050405020304" pitchFamily="18" charset="0"/>
                <a:cs typeface="Times New Roman" panose="02020603050405020304" pitchFamily="18" charset="0"/>
              </a:rPr>
              <a:t>:</a:t>
            </a:r>
          </a:p>
          <a:p>
            <a:pPr marL="0" indent="401638" algn="just">
              <a:lnSpc>
                <a:spcPct val="130000"/>
              </a:lnSpc>
              <a:spcBef>
                <a:spcPts val="0"/>
              </a:spcBef>
              <a:buNone/>
            </a:pP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Là</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lực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lượng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nòng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cốt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vừa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tham</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gia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vừa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lãnh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đạo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tiến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trình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đẩy</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mạnh</a:t>
            </a:r>
            <a:r>
              <a:rPr lang="en-SG" dirty="0">
                <a:latin typeface="Times New Roman" panose="02020603050405020304" pitchFamily="18" charset="0"/>
                <a:cs typeface="Times New Roman" panose="02020603050405020304" pitchFamily="18" charset="0"/>
              </a:rPr>
              <a:t> CNH, HĐH</a:t>
            </a:r>
          </a:p>
          <a:p>
            <a:pPr marL="0" indent="457200" algn="just">
              <a:lnSpc>
                <a:spcPct val="130000"/>
              </a:lnSpc>
              <a:spcBef>
                <a:spcPts val="0"/>
              </a:spcBef>
              <a:buNone/>
            </a:pPr>
            <a:r>
              <a:rPr lang="en-SG" dirty="0">
                <a:latin typeface="Times New Roman" panose="02020603050405020304" pitchFamily="18" charset="0"/>
                <a:cs typeface="Times New Roman" panose="02020603050405020304" pitchFamily="18" charset="0"/>
              </a:rPr>
              <a:t>+ CNH, HĐH </a:t>
            </a:r>
            <a:r>
              <a:rPr lang="en-SG" dirty="0" err="1">
                <a:latin typeface="Times New Roman" panose="02020603050405020304" pitchFamily="18" charset="0"/>
                <a:cs typeface="Times New Roman" panose="02020603050405020304" pitchFamily="18" charset="0"/>
              </a:rPr>
              <a:t>tạo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điều</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kiện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khách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quan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thuận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lợi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để</a:t>
            </a:r>
            <a:r>
              <a:rPr lang="en-SG" dirty="0">
                <a:latin typeface="Times New Roman" panose="02020603050405020304" pitchFamily="18" charset="0"/>
                <a:cs typeface="Times New Roman" panose="02020603050405020304" pitchFamily="18" charset="0"/>
              </a:rPr>
              <a:t> GCCN </a:t>
            </a:r>
            <a:r>
              <a:rPr lang="en-SG" dirty="0" err="1">
                <a:latin typeface="Times New Roman" panose="02020603050405020304" pitchFamily="18" charset="0"/>
                <a:cs typeface="Times New Roman" panose="02020603050405020304" pitchFamily="18" charset="0"/>
              </a:rPr>
              <a:t>phát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triển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cả</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về</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số</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lượng</a:t>
            </a:r>
            <a:r>
              <a:rPr lang="en-SG" dirty="0">
                <a:latin typeface="Times New Roman" panose="02020603050405020304" pitchFamily="18" charset="0"/>
                <a:cs typeface="Times New Roman" panose="02020603050405020304" pitchFamily="18" charset="0"/>
              </a:rPr>
              <a:t> và </a:t>
            </a:r>
            <a:r>
              <a:rPr lang="en-SG" dirty="0" err="1">
                <a:latin typeface="Times New Roman" panose="02020603050405020304" pitchFamily="18" charset="0"/>
                <a:cs typeface="Times New Roman" panose="02020603050405020304" pitchFamily="18" charset="0"/>
              </a:rPr>
              <a:t>chất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lượng</a:t>
            </a:r>
            <a:r>
              <a:rPr lang="en-SG" dirty="0">
                <a:latin typeface="Times New Roman" panose="02020603050405020304" pitchFamily="18" charset="0"/>
                <a:cs typeface="Times New Roman" panose="02020603050405020304" pitchFamily="18" charset="0"/>
              </a:rPr>
              <a:t>.</a:t>
            </a:r>
          </a:p>
          <a:p>
            <a:pPr marL="0" indent="0" algn="just">
              <a:lnSpc>
                <a:spcPct val="130000"/>
              </a:lnSpc>
              <a:spcBef>
                <a:spcPts val="0"/>
              </a:spcBef>
              <a:buNone/>
            </a:pP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Phát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huy</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vai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trò</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của</a:t>
            </a:r>
            <a:r>
              <a:rPr lang="en-SG" dirty="0">
                <a:latin typeface="Times New Roman" panose="02020603050405020304" pitchFamily="18" charset="0"/>
                <a:cs typeface="Times New Roman" panose="02020603050405020304" pitchFamily="18" charset="0"/>
              </a:rPr>
              <a:t> GCCN </a:t>
            </a:r>
            <a:r>
              <a:rPr lang="en-SG" dirty="0" err="1">
                <a:latin typeface="Times New Roman" panose="02020603050405020304" pitchFamily="18" charset="0"/>
                <a:cs typeface="Times New Roman" panose="02020603050405020304" pitchFamily="18" charset="0"/>
              </a:rPr>
              <a:t>trong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khối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liên</a:t>
            </a:r>
            <a:r>
              <a:rPr lang="en-SG" dirty="0">
                <a:latin typeface="Times New Roman" panose="02020603050405020304" pitchFamily="18" charset="0"/>
                <a:cs typeface="Times New Roman" panose="02020603050405020304" pitchFamily="18" charset="0"/>
              </a:rPr>
              <a:t> minh CN - ND - TT </a:t>
            </a:r>
            <a:r>
              <a:rPr lang="en-SG" dirty="0" err="1">
                <a:latin typeface="Times New Roman" panose="02020603050405020304" pitchFamily="18" charset="0"/>
                <a:cs typeface="Times New Roman" panose="02020603050405020304" pitchFamily="18" charset="0"/>
              </a:rPr>
              <a:t>để</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tạo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động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lực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phát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triển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nông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nghiệp</a:t>
            </a:r>
            <a:r>
              <a:rPr lang="en-SG" dirty="0">
                <a:latin typeface="Times New Roman" panose="02020603050405020304" pitchFamily="18" charset="0"/>
                <a:cs typeface="Times New Roman" panose="02020603050405020304" pitchFamily="18" charset="0"/>
              </a:rPr>
              <a:t> - </a:t>
            </a:r>
            <a:r>
              <a:rPr lang="en-SG" dirty="0" err="1">
                <a:latin typeface="Times New Roman" panose="02020603050405020304" pitchFamily="18" charset="0"/>
                <a:cs typeface="Times New Roman" panose="02020603050405020304" pitchFamily="18" charset="0"/>
              </a:rPr>
              <a:t>nông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thôn</a:t>
            </a:r>
            <a:r>
              <a:rPr lang="en-SG" dirty="0">
                <a:latin typeface="Times New Roman" panose="02020603050405020304" pitchFamily="18" charset="0"/>
                <a:cs typeface="Times New Roman" panose="02020603050405020304" pitchFamily="18" charset="0"/>
              </a:rPr>
              <a:t> và </a:t>
            </a:r>
            <a:r>
              <a:rPr lang="en-SG" dirty="0" err="1">
                <a:latin typeface="Times New Roman" panose="02020603050405020304" pitchFamily="18" charset="0"/>
                <a:cs typeface="Times New Roman" panose="02020603050405020304" pitchFamily="18" charset="0"/>
              </a:rPr>
              <a:t>nông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dân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nước</a:t>
            </a:r>
            <a:r>
              <a:rPr lang="en-SG" dirty="0">
                <a:latin typeface="Times New Roman" panose="02020603050405020304" pitchFamily="18" charset="0"/>
                <a:cs typeface="Times New Roman" panose="02020603050405020304" pitchFamily="18" charset="0"/>
              </a:rPr>
              <a:t> ta </a:t>
            </a:r>
            <a:r>
              <a:rPr lang="en-SG" dirty="0" err="1">
                <a:latin typeface="Times New Roman" panose="02020603050405020304" pitchFamily="18" charset="0"/>
                <a:cs typeface="Times New Roman" panose="02020603050405020304" pitchFamily="18" charset="0"/>
              </a:rPr>
              <a:t>theo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hướng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bền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vững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hiện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đại</a:t>
            </a:r>
            <a:r>
              <a:rPr lang="en-SG"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EB749FEB-4A3B-453E-9AB7-63C70BB0C375}" type="slidenum">
              <a:rPr lang="en-SG" smtClean="0"/>
              <a:t>28</a:t>
            </a:fld>
            <a:endParaRPr lang="en-SG"/>
          </a:p>
        </p:txBody>
      </p:sp>
      <p:pic>
        <p:nvPicPr>
          <p:cNvPr id="5" name="Picture 5" descr="logo">
            <a:extLst>
              <a:ext uri="{FF2B5EF4-FFF2-40B4-BE49-F238E27FC236}">
                <a16:creationId xmlns:a16="http://schemas.microsoft.com/office/drawing/2014/main" id="{98016692-00B8-FC1A-3333-2DDD18E400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76200"/>
            <a:ext cx="1122829" cy="110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4347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98851" y="519938"/>
            <a:ext cx="10817180" cy="1651889"/>
          </a:xfrm>
        </p:spPr>
        <p:txBody>
          <a:bodyPr>
            <a:normAutofit fontScale="90000"/>
          </a:bodyPr>
          <a:lstStyle/>
          <a:p>
            <a:pPr>
              <a:lnSpc>
                <a:spcPct val="150000"/>
              </a:lnSpc>
            </a:pPr>
            <a:br>
              <a:rPr lang="en-SG" sz="3600" b="1" dirty="0">
                <a:latin typeface="Times New Roman" panose="02020603050405020304" pitchFamily="18" charset="0"/>
                <a:cs typeface="Times New Roman" panose="02020603050405020304" pitchFamily="18" charset="0"/>
              </a:rPr>
            </a:br>
            <a:r>
              <a:rPr lang="en-SG" sz="3600" b="1" dirty="0">
                <a:latin typeface="Times New Roman" panose="02020603050405020304" pitchFamily="18" charset="0"/>
                <a:cs typeface="Times New Roman" panose="02020603050405020304" pitchFamily="18" charset="0"/>
              </a:rPr>
              <a:t>2. </a:t>
            </a:r>
            <a:r>
              <a:rPr lang="en-SG" sz="3600" b="1" dirty="0" err="1">
                <a:latin typeface="Times New Roman" panose="02020603050405020304" pitchFamily="18" charset="0"/>
                <a:cs typeface="Times New Roman" panose="02020603050405020304" pitchFamily="18" charset="0"/>
              </a:rPr>
              <a:t>Nội</a:t>
            </a:r>
            <a:r>
              <a:rPr lang="en-SG" sz="3600" b="1" dirty="0">
                <a:latin typeface="Times New Roman" panose="02020603050405020304" pitchFamily="18" charset="0"/>
                <a:cs typeface="Times New Roman" panose="02020603050405020304" pitchFamily="18" charset="0"/>
              </a:rPr>
              <a:t> dung </a:t>
            </a:r>
            <a:r>
              <a:rPr lang="en-SG" sz="3600" b="1" dirty="0" err="1">
                <a:latin typeface="Times New Roman" panose="02020603050405020304" pitchFamily="18" charset="0"/>
                <a:cs typeface="Times New Roman" panose="02020603050405020304" pitchFamily="18" charset="0"/>
              </a:rPr>
              <a:t>sứ</a:t>
            </a:r>
            <a:r>
              <a:rPr lang="en-SG" sz="3600" b="1" dirty="0">
                <a:latin typeface="Times New Roman" panose="02020603050405020304" pitchFamily="18" charset="0"/>
                <a:cs typeface="Times New Roman" panose="02020603050405020304" pitchFamily="18" charset="0"/>
              </a:rPr>
              <a:t> </a:t>
            </a:r>
            <a:r>
              <a:rPr lang="en-SG" sz="3600" b="1" dirty="0" err="1">
                <a:latin typeface="Times New Roman" panose="02020603050405020304" pitchFamily="18" charset="0"/>
                <a:cs typeface="Times New Roman" panose="02020603050405020304" pitchFamily="18" charset="0"/>
              </a:rPr>
              <a:t>mệnh</a:t>
            </a:r>
            <a:r>
              <a:rPr lang="en-SG" sz="3600" b="1" dirty="0">
                <a:latin typeface="Times New Roman" panose="02020603050405020304" pitchFamily="18" charset="0"/>
                <a:cs typeface="Times New Roman" panose="02020603050405020304" pitchFamily="18" charset="0"/>
              </a:rPr>
              <a:t> </a:t>
            </a:r>
            <a:r>
              <a:rPr lang="en-SG" sz="3600" b="1" dirty="0" err="1">
                <a:latin typeface="Times New Roman" panose="02020603050405020304" pitchFamily="18" charset="0"/>
                <a:cs typeface="Times New Roman" panose="02020603050405020304" pitchFamily="18" charset="0"/>
              </a:rPr>
              <a:t>lịch</a:t>
            </a:r>
            <a:r>
              <a:rPr lang="en-SG" sz="3600" b="1" dirty="0">
                <a:latin typeface="Times New Roman" panose="02020603050405020304" pitchFamily="18" charset="0"/>
                <a:cs typeface="Times New Roman" panose="02020603050405020304" pitchFamily="18" charset="0"/>
              </a:rPr>
              <a:t> </a:t>
            </a:r>
            <a:r>
              <a:rPr lang="en-SG" sz="3600" b="1" dirty="0" err="1">
                <a:latin typeface="Times New Roman" panose="02020603050405020304" pitchFamily="18" charset="0"/>
                <a:cs typeface="Times New Roman" panose="02020603050405020304" pitchFamily="18" charset="0"/>
              </a:rPr>
              <a:t>sử</a:t>
            </a:r>
            <a:r>
              <a:rPr lang="en-SG" sz="3600" b="1" dirty="0">
                <a:latin typeface="Times New Roman" panose="02020603050405020304" pitchFamily="18" charset="0"/>
                <a:cs typeface="Times New Roman" panose="02020603050405020304" pitchFamily="18" charset="0"/>
              </a:rPr>
              <a:t> </a:t>
            </a:r>
            <a:r>
              <a:rPr lang="en-SG" sz="3600" b="1" dirty="0" err="1">
                <a:latin typeface="Times New Roman" panose="02020603050405020304" pitchFamily="18" charset="0"/>
                <a:cs typeface="Times New Roman" panose="02020603050405020304" pitchFamily="18" charset="0"/>
              </a:rPr>
              <a:t>của</a:t>
            </a:r>
            <a:r>
              <a:rPr lang="en-SG" sz="3600" b="1" dirty="0">
                <a:latin typeface="Times New Roman" panose="02020603050405020304" pitchFamily="18" charset="0"/>
                <a:cs typeface="Times New Roman" panose="02020603050405020304" pitchFamily="18" charset="0"/>
              </a:rPr>
              <a:t> GCCN </a:t>
            </a:r>
            <a:r>
              <a:rPr lang="en-SG" sz="3600" b="1" dirty="0" err="1">
                <a:latin typeface="Times New Roman" panose="02020603050405020304" pitchFamily="18" charset="0"/>
                <a:cs typeface="Times New Roman" panose="02020603050405020304" pitchFamily="18" charset="0"/>
              </a:rPr>
              <a:t>Việt</a:t>
            </a:r>
            <a:r>
              <a:rPr lang="en-SG" sz="3600" b="1" dirty="0">
                <a:latin typeface="Times New Roman" panose="02020603050405020304" pitchFamily="18" charset="0"/>
                <a:cs typeface="Times New Roman" panose="02020603050405020304" pitchFamily="18" charset="0"/>
              </a:rPr>
              <a:t> Nam </a:t>
            </a:r>
            <a:r>
              <a:rPr lang="en-SG" sz="3600" b="1" dirty="0" err="1">
                <a:latin typeface="Times New Roman" panose="02020603050405020304" pitchFamily="18" charset="0"/>
                <a:cs typeface="Times New Roman" panose="02020603050405020304" pitchFamily="18" charset="0"/>
              </a:rPr>
              <a:t>hiện</a:t>
            </a:r>
            <a:r>
              <a:rPr lang="en-SG" sz="3600" b="1" dirty="0">
                <a:latin typeface="Times New Roman" panose="02020603050405020304" pitchFamily="18" charset="0"/>
                <a:cs typeface="Times New Roman" panose="02020603050405020304" pitchFamily="18" charset="0"/>
              </a:rPr>
              <a:t> nay </a:t>
            </a:r>
            <a:br>
              <a:rPr lang="en-SG" sz="3600" b="1" dirty="0">
                <a:latin typeface="Times New Roman" panose="02020603050405020304" pitchFamily="18" charset="0"/>
                <a:cs typeface="Times New Roman" panose="02020603050405020304" pitchFamily="18" charset="0"/>
              </a:rPr>
            </a:br>
            <a:r>
              <a:rPr lang="en-SG" sz="3600" i="1" dirty="0">
                <a:latin typeface="Times New Roman" panose="02020603050405020304" pitchFamily="18" charset="0"/>
                <a:cs typeface="Times New Roman" panose="02020603050405020304" pitchFamily="18" charset="0"/>
              </a:rPr>
              <a:t>b. </a:t>
            </a:r>
            <a:r>
              <a:rPr lang="en-SG" sz="3600" i="1" dirty="0" err="1">
                <a:latin typeface="Times New Roman" panose="02020603050405020304" pitchFamily="18" charset="0"/>
                <a:cs typeface="Times New Roman" panose="02020603050405020304" pitchFamily="18" charset="0"/>
              </a:rPr>
              <a:t>Nội</a:t>
            </a:r>
            <a:r>
              <a:rPr lang="en-SG" sz="3600" i="1" dirty="0">
                <a:latin typeface="Times New Roman" panose="02020603050405020304" pitchFamily="18" charset="0"/>
                <a:cs typeface="Times New Roman" panose="02020603050405020304" pitchFamily="18" charset="0"/>
              </a:rPr>
              <a:t> dung </a:t>
            </a:r>
            <a:r>
              <a:rPr lang="en-SG" sz="3600" i="1" dirty="0" err="1">
                <a:latin typeface="Times New Roman" panose="02020603050405020304" pitchFamily="18" charset="0"/>
                <a:cs typeface="Times New Roman" panose="02020603050405020304" pitchFamily="18" charset="0"/>
              </a:rPr>
              <a:t>chính</a:t>
            </a:r>
            <a:r>
              <a:rPr lang="en-SG" sz="3600" i="1" dirty="0">
                <a:latin typeface="Times New Roman" panose="02020603050405020304" pitchFamily="18" charset="0"/>
                <a:cs typeface="Times New Roman" panose="02020603050405020304" pitchFamily="18" charset="0"/>
              </a:rPr>
              <a:t> </a:t>
            </a:r>
            <a:r>
              <a:rPr lang="en-SG" sz="3600" i="1" dirty="0" err="1">
                <a:latin typeface="Times New Roman" panose="02020603050405020304" pitchFamily="18" charset="0"/>
                <a:cs typeface="Times New Roman" panose="02020603050405020304" pitchFamily="18" charset="0"/>
              </a:rPr>
              <a:t>trị</a:t>
            </a:r>
            <a:br>
              <a:rPr lang="en-SG" sz="3600" dirty="0">
                <a:latin typeface="Times New Roman" panose="02020603050405020304" pitchFamily="18" charset="0"/>
                <a:cs typeface="Times New Roman" panose="02020603050405020304" pitchFamily="18" charset="0"/>
              </a:rPr>
            </a:br>
            <a:endParaRPr lang="en-SG" sz="3600"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328545"/>
            <a:ext cx="10817180" cy="3871087"/>
          </a:xfrm>
        </p:spPr>
        <p:txBody>
          <a:bodyPr>
            <a:normAutofit/>
          </a:bodyPr>
          <a:lstStyle/>
          <a:p>
            <a:pPr marL="0" indent="457200" algn="just">
              <a:lnSpc>
                <a:spcPct val="150000"/>
              </a:lnSpc>
              <a:spcBef>
                <a:spcPts val="0"/>
              </a:spcBef>
              <a:buNone/>
            </a:pP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Giữ</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vững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và</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tăng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cường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sự</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lãnh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đạo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của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Đảng</a:t>
            </a:r>
            <a:endParaRPr lang="en-SG" dirty="0">
              <a:latin typeface="Times New Roman" panose="02020603050405020304" pitchFamily="18" charset="0"/>
              <a:cs typeface="Times New Roman" panose="02020603050405020304" pitchFamily="18" charset="0"/>
            </a:endParaRPr>
          </a:p>
          <a:p>
            <a:pPr marL="0" indent="457200" algn="just">
              <a:lnSpc>
                <a:spcPct val="150000"/>
              </a:lnSpc>
              <a:spcBef>
                <a:spcPts val="0"/>
              </a:spcBef>
              <a:buNone/>
            </a:pP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Giữ</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vững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bản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chất</a:t>
            </a:r>
            <a:r>
              <a:rPr lang="en-SG" dirty="0">
                <a:latin typeface="Times New Roman" panose="02020603050405020304" pitchFamily="18" charset="0"/>
                <a:cs typeface="Times New Roman" panose="02020603050405020304" pitchFamily="18" charset="0"/>
              </a:rPr>
              <a:t> GCCN </a:t>
            </a:r>
            <a:r>
              <a:rPr lang="en-SG" dirty="0" err="1">
                <a:latin typeface="Times New Roman" panose="02020603050405020304" pitchFamily="18" charset="0"/>
                <a:cs typeface="Times New Roman" panose="02020603050405020304" pitchFamily="18" charset="0"/>
              </a:rPr>
              <a:t>của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Đảng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vai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trò</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tiên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phong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gương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mẫu</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của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cán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bộ</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đảng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viên</a:t>
            </a:r>
            <a:r>
              <a:rPr lang="en-SG" dirty="0">
                <a:latin typeface="Times New Roman" panose="02020603050405020304" pitchFamily="18" charset="0"/>
                <a:cs typeface="Times New Roman" panose="02020603050405020304" pitchFamily="18" charset="0"/>
              </a:rPr>
              <a:t>.</a:t>
            </a:r>
          </a:p>
          <a:p>
            <a:pPr marL="0" indent="457200" algn="just">
              <a:lnSpc>
                <a:spcPct val="150000"/>
              </a:lnSpc>
              <a:spcBef>
                <a:spcPts val="0"/>
              </a:spcBef>
              <a:buNone/>
            </a:pP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Chủ</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động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tích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cực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tham</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gia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xây</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dựng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chỉnh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đốn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Đảng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làm</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Đảng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thực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sự</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trong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sạch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vững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mạnh</a:t>
            </a:r>
            <a:r>
              <a:rPr lang="en-SG"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EB749FEB-4A3B-453E-9AB7-63C70BB0C375}" type="slidenum">
              <a:rPr lang="en-SG" smtClean="0"/>
              <a:t>29</a:t>
            </a:fld>
            <a:endParaRPr lang="en-SG"/>
          </a:p>
        </p:txBody>
      </p:sp>
      <p:pic>
        <p:nvPicPr>
          <p:cNvPr id="5" name="Picture 5" descr="logo">
            <a:extLst>
              <a:ext uri="{FF2B5EF4-FFF2-40B4-BE49-F238E27FC236}">
                <a16:creationId xmlns:a16="http://schemas.microsoft.com/office/drawing/2014/main" id="{8102E6C0-C8A7-39C0-240D-C1D2B4155B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76200"/>
            <a:ext cx="1122829" cy="110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038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578" y="500061"/>
            <a:ext cx="11495314" cy="1325563"/>
          </a:xfrm>
        </p:spPr>
        <p:txBody>
          <a:bodyPr>
            <a:normAutofit fontScale="90000"/>
          </a:bodyPr>
          <a:lstStyle/>
          <a:p>
            <a:pPr algn="ctr">
              <a:lnSpc>
                <a:spcPct val="150000"/>
              </a:lnSpc>
            </a:pPr>
            <a:r>
              <a:rPr lang="en-SG" sz="2800" b="1" dirty="0">
                <a:latin typeface="Times New Roman" panose="02020603050405020304" pitchFamily="18" charset="0"/>
                <a:cs typeface="Times New Roman" panose="02020603050405020304" pitchFamily="18" charset="0"/>
              </a:rPr>
              <a:t>I. QUAN ĐIỂM CƠ BẢN CỦA CHỦ NGHĨA MÁC - LÊNIN VỀ GIAI CẤP CÔNG NHÂN VÀ SỨ MỆNH LỊCH SỬ THẾ GIỚI CỦA GIAI CẤP CÔNG NHÂN </a:t>
            </a:r>
            <a:br>
              <a:rPr lang="en-SG" sz="2800" b="1" dirty="0">
                <a:latin typeface="Times New Roman" panose="02020603050405020304" pitchFamily="18" charset="0"/>
                <a:cs typeface="Times New Roman" panose="02020603050405020304" pitchFamily="18" charset="0"/>
              </a:rPr>
            </a:br>
            <a:endParaRPr lang="en-US" sz="2800" dirty="0"/>
          </a:p>
        </p:txBody>
      </p:sp>
      <p:sp>
        <p:nvSpPr>
          <p:cNvPr id="3" name="Content Placeholder 2"/>
          <p:cNvSpPr>
            <a:spLocks noGrp="1"/>
          </p:cNvSpPr>
          <p:nvPr>
            <p:ph idx="1"/>
          </p:nvPr>
        </p:nvSpPr>
        <p:spPr>
          <a:xfrm>
            <a:off x="838200" y="1825624"/>
            <a:ext cx="10515600" cy="4959223"/>
          </a:xfrm>
        </p:spPr>
        <p:txBody>
          <a:bodyPr>
            <a:normAutofit/>
          </a:bodyPr>
          <a:lstStyle/>
          <a:p>
            <a:pPr marL="0" indent="0">
              <a:buNone/>
            </a:pPr>
            <a:r>
              <a:rPr lang="en-SG" sz="2600" b="1" dirty="0">
                <a:latin typeface="Times New Roman" panose="02020603050405020304" pitchFamily="18" charset="0"/>
                <a:cs typeface="Times New Roman" panose="02020603050405020304" pitchFamily="18" charset="0"/>
              </a:rPr>
              <a:t>1. </a:t>
            </a:r>
            <a:r>
              <a:rPr lang="en-SG" sz="2600" b="1" dirty="0" err="1">
                <a:latin typeface="Times New Roman" panose="02020603050405020304" pitchFamily="18" charset="0"/>
                <a:cs typeface="Times New Roman" panose="02020603050405020304" pitchFamily="18" charset="0"/>
              </a:rPr>
              <a:t>Khái</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niệm</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và</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đặc</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điểm</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của</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giai</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cấp</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công</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nhân</a:t>
            </a:r>
            <a:r>
              <a:rPr lang="en-SG" sz="2600" b="1" dirty="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a:p>
            <a:pPr marL="0" indent="401638">
              <a:buNone/>
            </a:pPr>
            <a:r>
              <a:rPr lang="en-SG" sz="2600" i="1" dirty="0">
                <a:latin typeface="Times New Roman" panose="02020603050405020304" pitchFamily="18" charset="0"/>
                <a:cs typeface="Times New Roman" panose="02020603050405020304" pitchFamily="18" charset="0"/>
              </a:rPr>
              <a:t>a. </a:t>
            </a:r>
            <a:r>
              <a:rPr lang="en-SG" sz="2600" i="1" dirty="0" err="1">
                <a:latin typeface="Times New Roman" panose="02020603050405020304" pitchFamily="18" charset="0"/>
                <a:cs typeface="Times New Roman" panose="02020603050405020304" pitchFamily="18" charset="0"/>
              </a:rPr>
              <a:t>Khái</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niệm</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giai</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cấp</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công</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nhân</a:t>
            </a:r>
            <a:r>
              <a:rPr lang="en-SG" sz="2600" i="1" dirty="0">
                <a:latin typeface="Times New Roman" panose="02020603050405020304" pitchFamily="18" charset="0"/>
                <a:cs typeface="Times New Roman" panose="02020603050405020304" pitchFamily="18" charset="0"/>
              </a:rPr>
              <a:t> </a:t>
            </a:r>
          </a:p>
          <a:p>
            <a:pPr marL="0" indent="401638">
              <a:buNone/>
            </a:pPr>
            <a:r>
              <a:rPr lang="en-US" sz="2600" i="1" dirty="0">
                <a:latin typeface="Times New Roman" panose="02020603050405020304" pitchFamily="18" charset="0"/>
                <a:cs typeface="Times New Roman" panose="02020603050405020304" pitchFamily="18" charset="0"/>
              </a:rPr>
              <a:t>b. </a:t>
            </a:r>
            <a:r>
              <a:rPr lang="en-US" sz="2600" i="1" dirty="0" err="1">
                <a:latin typeface="Times New Roman" panose="02020603050405020304" pitchFamily="18" charset="0"/>
                <a:cs typeface="Times New Roman" panose="02020603050405020304" pitchFamily="18" charset="0"/>
              </a:rPr>
              <a:t>Đặc</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điểm</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của</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giai</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cấp</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công</a:t>
            </a:r>
            <a:r>
              <a:rPr lang="en-US" sz="2600" i="1" dirty="0">
                <a:latin typeface="Times New Roman" panose="02020603050405020304" pitchFamily="18" charset="0"/>
                <a:cs typeface="Times New Roman" panose="02020603050405020304" pitchFamily="18" charset="0"/>
              </a:rPr>
              <a:t> </a:t>
            </a:r>
            <a:r>
              <a:rPr lang="en-US" sz="2600" i="1" dirty="0" err="1">
                <a:latin typeface="Times New Roman" panose="02020603050405020304" pitchFamily="18" charset="0"/>
                <a:cs typeface="Times New Roman" panose="02020603050405020304" pitchFamily="18" charset="0"/>
              </a:rPr>
              <a:t>nhân</a:t>
            </a:r>
            <a:r>
              <a:rPr lang="en-US" sz="2600" i="1" dirty="0">
                <a:latin typeface="Times New Roman" panose="02020603050405020304" pitchFamily="18" charset="0"/>
                <a:cs typeface="Times New Roman" panose="02020603050405020304" pitchFamily="18" charset="0"/>
              </a:rPr>
              <a:t> </a:t>
            </a:r>
          </a:p>
          <a:p>
            <a:pPr marL="0" indent="0">
              <a:buNone/>
            </a:pPr>
            <a:r>
              <a:rPr lang="en-SG" sz="2600" b="1" dirty="0">
                <a:latin typeface="Times New Roman" panose="02020603050405020304" pitchFamily="18" charset="0"/>
                <a:cs typeface="Times New Roman" panose="02020603050405020304" pitchFamily="18" charset="0"/>
              </a:rPr>
              <a:t>2. </a:t>
            </a:r>
            <a:r>
              <a:rPr lang="en-SG" sz="2600" b="1" dirty="0" err="1">
                <a:latin typeface="Times New Roman" panose="02020603050405020304" pitchFamily="18" charset="0"/>
                <a:cs typeface="Times New Roman" panose="02020603050405020304" pitchFamily="18" charset="0"/>
              </a:rPr>
              <a:t>Nội</a:t>
            </a:r>
            <a:r>
              <a:rPr lang="en-SG" sz="2600" b="1" dirty="0">
                <a:latin typeface="Times New Roman" panose="02020603050405020304" pitchFamily="18" charset="0"/>
                <a:cs typeface="Times New Roman" panose="02020603050405020304" pitchFamily="18" charset="0"/>
              </a:rPr>
              <a:t> dung </a:t>
            </a:r>
            <a:r>
              <a:rPr lang="en-SG" sz="2600" b="1" dirty="0" err="1">
                <a:latin typeface="Times New Roman" panose="02020603050405020304" pitchFamily="18" charset="0"/>
                <a:cs typeface="Times New Roman" panose="02020603050405020304" pitchFamily="18" charset="0"/>
              </a:rPr>
              <a:t>sứ</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mệnh</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lịch</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sử</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của</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giai</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cấp</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công</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nhân</a:t>
            </a:r>
            <a:r>
              <a:rPr lang="en-SG" sz="2600" b="1" dirty="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a:p>
            <a:pPr marL="0" indent="0">
              <a:buNone/>
            </a:pPr>
            <a:r>
              <a:rPr lang="en-SG" sz="2600" b="1" dirty="0">
                <a:latin typeface="Times New Roman" panose="02020603050405020304" pitchFamily="18" charset="0"/>
                <a:cs typeface="Times New Roman" panose="02020603050405020304" pitchFamily="18" charset="0"/>
              </a:rPr>
              <a:t>3. </a:t>
            </a:r>
            <a:r>
              <a:rPr lang="en-SG" sz="2600" b="1" dirty="0" err="1">
                <a:latin typeface="Times New Roman" panose="02020603050405020304" pitchFamily="18" charset="0"/>
                <a:cs typeface="Times New Roman" panose="02020603050405020304" pitchFamily="18" charset="0"/>
              </a:rPr>
              <a:t>Những</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điều</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kiện</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quy</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định</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sứ</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mệnh</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lịch</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sử</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của</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giai</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cấp</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công</a:t>
            </a:r>
            <a:r>
              <a:rPr lang="en-SG" sz="2600" b="1" dirty="0">
                <a:latin typeface="Times New Roman" panose="02020603050405020304" pitchFamily="18" charset="0"/>
                <a:cs typeface="Times New Roman" panose="02020603050405020304" pitchFamily="18" charset="0"/>
              </a:rPr>
              <a:t> </a:t>
            </a:r>
            <a:r>
              <a:rPr lang="en-SG" sz="2600" b="1" dirty="0" err="1">
                <a:latin typeface="Times New Roman" panose="02020603050405020304" pitchFamily="18" charset="0"/>
                <a:cs typeface="Times New Roman" panose="02020603050405020304" pitchFamily="18" charset="0"/>
              </a:rPr>
              <a:t>nhân</a:t>
            </a:r>
            <a:r>
              <a:rPr lang="en-SG" sz="2600" b="1" dirty="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a:p>
            <a:pPr marL="0" indent="457200">
              <a:buNone/>
            </a:pPr>
            <a:r>
              <a:rPr lang="en-SG" sz="2600" i="1" dirty="0">
                <a:latin typeface="Times New Roman" panose="02020603050405020304" pitchFamily="18" charset="0"/>
                <a:cs typeface="Times New Roman" panose="02020603050405020304" pitchFamily="18" charset="0"/>
              </a:rPr>
              <a:t>a. </a:t>
            </a:r>
            <a:r>
              <a:rPr lang="en-SG" sz="2600" i="1" dirty="0" err="1">
                <a:latin typeface="Times New Roman" panose="02020603050405020304" pitchFamily="18" charset="0"/>
                <a:cs typeface="Times New Roman" panose="02020603050405020304" pitchFamily="18" charset="0"/>
              </a:rPr>
              <a:t>Điều</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kiện</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khách</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quan</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quy</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định</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sứ</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mệnh</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lịch</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sử</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của</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giai</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cấp</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công</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nhân</a:t>
            </a:r>
            <a:r>
              <a:rPr lang="en-SG" sz="2600" i="1" dirty="0">
                <a:latin typeface="Times New Roman" panose="02020603050405020304" pitchFamily="18" charset="0"/>
                <a:cs typeface="Times New Roman" panose="02020603050405020304" pitchFamily="18" charset="0"/>
              </a:rPr>
              <a:t> </a:t>
            </a:r>
          </a:p>
          <a:p>
            <a:pPr marL="0" indent="457200">
              <a:buNone/>
            </a:pPr>
            <a:r>
              <a:rPr lang="en-SG" sz="2600" i="1" dirty="0">
                <a:latin typeface="Times New Roman" panose="02020603050405020304" pitchFamily="18" charset="0"/>
                <a:cs typeface="Times New Roman" panose="02020603050405020304" pitchFamily="18" charset="0"/>
              </a:rPr>
              <a:t>b. </a:t>
            </a:r>
            <a:r>
              <a:rPr lang="en-SG" sz="2600" i="1" dirty="0" err="1">
                <a:latin typeface="Times New Roman" panose="02020603050405020304" pitchFamily="18" charset="0"/>
                <a:cs typeface="Times New Roman" panose="02020603050405020304" pitchFamily="18" charset="0"/>
              </a:rPr>
              <a:t>Điều</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kiện</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chủ</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quan</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để</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giai</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cấp</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công</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nhân</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thực</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hiện</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sứ</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mệnh</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lịch</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sử</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của</a:t>
            </a:r>
            <a:r>
              <a:rPr lang="en-SG" sz="2600" i="1" dirty="0">
                <a:latin typeface="Times New Roman" panose="02020603050405020304" pitchFamily="18" charset="0"/>
                <a:cs typeface="Times New Roman" panose="02020603050405020304" pitchFamily="18" charset="0"/>
              </a:rPr>
              <a:t> </a:t>
            </a:r>
            <a:r>
              <a:rPr lang="en-SG" sz="2600" i="1" dirty="0" err="1">
                <a:latin typeface="Times New Roman" panose="02020603050405020304" pitchFamily="18" charset="0"/>
                <a:cs typeface="Times New Roman" panose="02020603050405020304" pitchFamily="18" charset="0"/>
              </a:rPr>
              <a:t>mình</a:t>
            </a: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B749FEB-4A3B-453E-9AB7-63C70BB0C375}" type="slidenum">
              <a:rPr lang="en-SG" smtClean="0"/>
              <a:t>3</a:t>
            </a:fld>
            <a:endParaRPr lang="en-SG"/>
          </a:p>
        </p:txBody>
      </p:sp>
    </p:spTree>
    <p:extLst>
      <p:ext uri="{BB962C8B-B14F-4D97-AF65-F5344CB8AC3E}">
        <p14:creationId xmlns:p14="http://schemas.microsoft.com/office/powerpoint/2010/main" val="1066245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34115" y="389934"/>
            <a:ext cx="10515600" cy="1325563"/>
          </a:xfrm>
        </p:spPr>
        <p:txBody>
          <a:bodyPr>
            <a:normAutofit fontScale="90000"/>
          </a:bodyPr>
          <a:lstStyle/>
          <a:p>
            <a:pPr>
              <a:lnSpc>
                <a:spcPct val="150000"/>
              </a:lnSpc>
            </a:pPr>
            <a:br>
              <a:rPr lang="en-SG" sz="3600" b="1" i="1" dirty="0">
                <a:latin typeface="Times New Roman" panose="02020603050405020304" pitchFamily="18" charset="0"/>
                <a:cs typeface="Times New Roman" panose="02020603050405020304" pitchFamily="18" charset="0"/>
              </a:rPr>
            </a:br>
            <a:r>
              <a:rPr lang="en-SG" sz="3600" b="1" dirty="0">
                <a:latin typeface="Times New Roman" panose="02020603050405020304" pitchFamily="18" charset="0"/>
                <a:cs typeface="Times New Roman" panose="02020603050405020304" pitchFamily="18" charset="0"/>
              </a:rPr>
              <a:t>2. </a:t>
            </a:r>
            <a:r>
              <a:rPr lang="en-SG" sz="3600" b="1" dirty="0" err="1">
                <a:latin typeface="Times New Roman" panose="02020603050405020304" pitchFamily="18" charset="0"/>
                <a:cs typeface="Times New Roman" panose="02020603050405020304" pitchFamily="18" charset="0"/>
              </a:rPr>
              <a:t>Nội</a:t>
            </a:r>
            <a:r>
              <a:rPr lang="en-SG" sz="3600" b="1" dirty="0">
                <a:latin typeface="Times New Roman" panose="02020603050405020304" pitchFamily="18" charset="0"/>
                <a:cs typeface="Times New Roman" panose="02020603050405020304" pitchFamily="18" charset="0"/>
              </a:rPr>
              <a:t> dung </a:t>
            </a:r>
            <a:r>
              <a:rPr lang="en-SG" sz="3600" b="1" dirty="0" err="1">
                <a:latin typeface="Times New Roman" panose="02020603050405020304" pitchFamily="18" charset="0"/>
                <a:cs typeface="Times New Roman" panose="02020603050405020304" pitchFamily="18" charset="0"/>
              </a:rPr>
              <a:t>sứ</a:t>
            </a:r>
            <a:r>
              <a:rPr lang="en-SG" sz="3600" b="1" dirty="0">
                <a:latin typeface="Times New Roman" panose="02020603050405020304" pitchFamily="18" charset="0"/>
                <a:cs typeface="Times New Roman" panose="02020603050405020304" pitchFamily="18" charset="0"/>
              </a:rPr>
              <a:t> </a:t>
            </a:r>
            <a:r>
              <a:rPr lang="en-SG" sz="3600" b="1" dirty="0" err="1">
                <a:latin typeface="Times New Roman" panose="02020603050405020304" pitchFamily="18" charset="0"/>
                <a:cs typeface="Times New Roman" panose="02020603050405020304" pitchFamily="18" charset="0"/>
              </a:rPr>
              <a:t>mệnh</a:t>
            </a:r>
            <a:r>
              <a:rPr lang="en-SG" sz="3600" b="1" dirty="0">
                <a:latin typeface="Times New Roman" panose="02020603050405020304" pitchFamily="18" charset="0"/>
                <a:cs typeface="Times New Roman" panose="02020603050405020304" pitchFamily="18" charset="0"/>
              </a:rPr>
              <a:t> </a:t>
            </a:r>
            <a:r>
              <a:rPr lang="en-SG" sz="3600" b="1" dirty="0" err="1">
                <a:latin typeface="Times New Roman" panose="02020603050405020304" pitchFamily="18" charset="0"/>
                <a:cs typeface="Times New Roman" panose="02020603050405020304" pitchFamily="18" charset="0"/>
              </a:rPr>
              <a:t>lịch</a:t>
            </a:r>
            <a:r>
              <a:rPr lang="en-SG" sz="3600" b="1" dirty="0">
                <a:latin typeface="Times New Roman" panose="02020603050405020304" pitchFamily="18" charset="0"/>
                <a:cs typeface="Times New Roman" panose="02020603050405020304" pitchFamily="18" charset="0"/>
              </a:rPr>
              <a:t> </a:t>
            </a:r>
            <a:r>
              <a:rPr lang="en-SG" sz="3600" b="1" dirty="0" err="1">
                <a:latin typeface="Times New Roman" panose="02020603050405020304" pitchFamily="18" charset="0"/>
                <a:cs typeface="Times New Roman" panose="02020603050405020304" pitchFamily="18" charset="0"/>
              </a:rPr>
              <a:t>sử</a:t>
            </a:r>
            <a:r>
              <a:rPr lang="en-SG" sz="3600" b="1" dirty="0">
                <a:latin typeface="Times New Roman" panose="02020603050405020304" pitchFamily="18" charset="0"/>
                <a:cs typeface="Times New Roman" panose="02020603050405020304" pitchFamily="18" charset="0"/>
              </a:rPr>
              <a:t> </a:t>
            </a:r>
            <a:r>
              <a:rPr lang="en-SG" sz="3600" b="1" dirty="0" err="1">
                <a:latin typeface="Times New Roman" panose="02020603050405020304" pitchFamily="18" charset="0"/>
                <a:cs typeface="Times New Roman" panose="02020603050405020304" pitchFamily="18" charset="0"/>
              </a:rPr>
              <a:t>của</a:t>
            </a:r>
            <a:r>
              <a:rPr lang="en-SG" sz="3600" b="1" dirty="0">
                <a:latin typeface="Times New Roman" panose="02020603050405020304" pitchFamily="18" charset="0"/>
                <a:cs typeface="Times New Roman" panose="02020603050405020304" pitchFamily="18" charset="0"/>
              </a:rPr>
              <a:t> GCCN </a:t>
            </a:r>
            <a:r>
              <a:rPr lang="en-SG" sz="3600" b="1" dirty="0" err="1">
                <a:latin typeface="Times New Roman" panose="02020603050405020304" pitchFamily="18" charset="0"/>
                <a:cs typeface="Times New Roman" panose="02020603050405020304" pitchFamily="18" charset="0"/>
              </a:rPr>
              <a:t>Việt</a:t>
            </a:r>
            <a:r>
              <a:rPr lang="en-SG" sz="3600" b="1" dirty="0">
                <a:latin typeface="Times New Roman" panose="02020603050405020304" pitchFamily="18" charset="0"/>
                <a:cs typeface="Times New Roman" panose="02020603050405020304" pitchFamily="18" charset="0"/>
              </a:rPr>
              <a:t> Nam </a:t>
            </a:r>
            <a:r>
              <a:rPr lang="en-SG" sz="3600" b="1" dirty="0" err="1">
                <a:latin typeface="Times New Roman" panose="02020603050405020304" pitchFamily="18" charset="0"/>
                <a:cs typeface="Times New Roman" panose="02020603050405020304" pitchFamily="18" charset="0"/>
              </a:rPr>
              <a:t>hiện</a:t>
            </a:r>
            <a:r>
              <a:rPr lang="en-SG" sz="3600" b="1" dirty="0">
                <a:latin typeface="Times New Roman" panose="02020603050405020304" pitchFamily="18" charset="0"/>
                <a:cs typeface="Times New Roman" panose="02020603050405020304" pitchFamily="18" charset="0"/>
              </a:rPr>
              <a:t> nay</a:t>
            </a:r>
            <a:br>
              <a:rPr lang="en-SG" sz="3600" b="1" dirty="0">
                <a:latin typeface="Times New Roman" panose="02020603050405020304" pitchFamily="18" charset="0"/>
                <a:cs typeface="Times New Roman" panose="02020603050405020304" pitchFamily="18" charset="0"/>
              </a:rPr>
            </a:br>
            <a:r>
              <a:rPr lang="en-SG" sz="3600" i="1" dirty="0">
                <a:latin typeface="Times New Roman" panose="02020603050405020304" pitchFamily="18" charset="0"/>
                <a:cs typeface="Times New Roman" panose="02020603050405020304" pitchFamily="18" charset="0"/>
              </a:rPr>
              <a:t>c. </a:t>
            </a:r>
            <a:r>
              <a:rPr lang="en-SG" sz="3600" i="1" dirty="0" err="1">
                <a:latin typeface="Times New Roman" panose="02020603050405020304" pitchFamily="18" charset="0"/>
                <a:cs typeface="Times New Roman" panose="02020603050405020304" pitchFamily="18" charset="0"/>
              </a:rPr>
              <a:t>Về</a:t>
            </a:r>
            <a:r>
              <a:rPr lang="en-SG" sz="3600" i="1" dirty="0">
                <a:latin typeface="Times New Roman" panose="02020603050405020304" pitchFamily="18" charset="0"/>
                <a:cs typeface="Times New Roman" panose="02020603050405020304" pitchFamily="18" charset="0"/>
              </a:rPr>
              <a:t> </a:t>
            </a:r>
            <a:r>
              <a:rPr lang="en-SG" sz="3600" i="1" dirty="0" err="1">
                <a:latin typeface="Times New Roman" panose="02020603050405020304" pitchFamily="18" charset="0"/>
                <a:cs typeface="Times New Roman" panose="02020603050405020304" pitchFamily="18" charset="0"/>
              </a:rPr>
              <a:t>văn</a:t>
            </a:r>
            <a:r>
              <a:rPr lang="en-SG" sz="3600" i="1" dirty="0">
                <a:latin typeface="Times New Roman" panose="02020603050405020304" pitchFamily="18" charset="0"/>
                <a:cs typeface="Times New Roman" panose="02020603050405020304" pitchFamily="18" charset="0"/>
              </a:rPr>
              <a:t> </a:t>
            </a:r>
            <a:r>
              <a:rPr lang="en-SG" sz="3600" i="1" dirty="0" err="1">
                <a:latin typeface="Times New Roman" panose="02020603050405020304" pitchFamily="18" charset="0"/>
                <a:cs typeface="Times New Roman" panose="02020603050405020304" pitchFamily="18" charset="0"/>
              </a:rPr>
              <a:t>hóa</a:t>
            </a:r>
            <a:r>
              <a:rPr lang="en-SG" sz="3600" i="1" dirty="0">
                <a:latin typeface="Times New Roman" panose="02020603050405020304" pitchFamily="18" charset="0"/>
                <a:cs typeface="Times New Roman" panose="02020603050405020304" pitchFamily="18" charset="0"/>
              </a:rPr>
              <a:t>, </a:t>
            </a:r>
            <a:r>
              <a:rPr lang="en-SG" sz="3600" i="1" dirty="0" err="1">
                <a:latin typeface="Times New Roman" panose="02020603050405020304" pitchFamily="18" charset="0"/>
                <a:cs typeface="Times New Roman" panose="02020603050405020304" pitchFamily="18" charset="0"/>
              </a:rPr>
              <a:t>tư</a:t>
            </a:r>
            <a:r>
              <a:rPr lang="en-SG" sz="3600" i="1" dirty="0">
                <a:latin typeface="Times New Roman" panose="02020603050405020304" pitchFamily="18" charset="0"/>
                <a:cs typeface="Times New Roman" panose="02020603050405020304" pitchFamily="18" charset="0"/>
              </a:rPr>
              <a:t> </a:t>
            </a:r>
            <a:r>
              <a:rPr lang="en-SG" sz="3600" i="1" dirty="0" err="1">
                <a:latin typeface="Times New Roman" panose="02020603050405020304" pitchFamily="18" charset="0"/>
                <a:cs typeface="Times New Roman" panose="02020603050405020304" pitchFamily="18" charset="0"/>
              </a:rPr>
              <a:t>tưởng</a:t>
            </a:r>
            <a:br>
              <a:rPr lang="en-SG" sz="3600" dirty="0">
                <a:latin typeface="Times New Roman" panose="02020603050405020304" pitchFamily="18" charset="0"/>
                <a:cs typeface="Times New Roman" panose="02020603050405020304" pitchFamily="18" charset="0"/>
              </a:rPr>
            </a:br>
            <a:endParaRPr lang="en-SG" sz="3600" dirty="0"/>
          </a:p>
        </p:txBody>
      </p:sp>
      <p:sp>
        <p:nvSpPr>
          <p:cNvPr id="3" name="Content Placeholder 2"/>
          <p:cNvSpPr>
            <a:spLocks noGrp="1"/>
          </p:cNvSpPr>
          <p:nvPr>
            <p:ph idx="1"/>
          </p:nvPr>
        </p:nvSpPr>
        <p:spPr>
          <a:xfrm>
            <a:off x="716709" y="1721297"/>
            <a:ext cx="11041702" cy="4487479"/>
          </a:xfrm>
        </p:spPr>
        <p:txBody>
          <a:bodyPr>
            <a:noAutofit/>
          </a:bodyPr>
          <a:lstStyle/>
          <a:p>
            <a:pPr marL="0" indent="457200" algn="just">
              <a:lnSpc>
                <a:spcPct val="130000"/>
              </a:lnSpc>
              <a:spcBef>
                <a:spcPts val="0"/>
              </a:spcBef>
              <a:buNone/>
            </a:pP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Xây</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dựng</a:t>
            </a:r>
            <a:r>
              <a:rPr lang="en-SG" sz="2600" dirty="0">
                <a:latin typeface="Times New Roman" panose="02020603050405020304" pitchFamily="18" charset="0"/>
                <a:cs typeface="Times New Roman" panose="02020603050405020304" pitchFamily="18" charset="0"/>
              </a:rPr>
              <a:t> và </a:t>
            </a:r>
            <a:r>
              <a:rPr lang="en-SG" sz="2600" dirty="0" err="1">
                <a:latin typeface="Times New Roman" panose="02020603050405020304" pitchFamily="18" charset="0"/>
                <a:cs typeface="Times New Roman" panose="02020603050405020304" pitchFamily="18" charset="0"/>
              </a:rPr>
              <a:t>phát</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triển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nền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văn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hóa</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Việt</a:t>
            </a:r>
            <a:r>
              <a:rPr lang="en-SG" sz="2600" dirty="0">
                <a:latin typeface="Times New Roman" panose="02020603050405020304" pitchFamily="18" charset="0"/>
                <a:cs typeface="Times New Roman" panose="02020603050405020304" pitchFamily="18" charset="0"/>
              </a:rPr>
              <a:t> Nam </a:t>
            </a:r>
            <a:r>
              <a:rPr lang="en-SG" sz="2600" dirty="0" err="1">
                <a:latin typeface="Times New Roman" panose="02020603050405020304" pitchFamily="18" charset="0"/>
                <a:cs typeface="Times New Roman" panose="02020603050405020304" pitchFamily="18" charset="0"/>
              </a:rPr>
              <a:t>tiên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tiến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đậm</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đà</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bản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sắc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dân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tộc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cốt</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lõi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là</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xây</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dựng</a:t>
            </a:r>
            <a:r>
              <a:rPr lang="en-SG" sz="2600" dirty="0">
                <a:latin typeface="Times New Roman" panose="02020603050405020304" pitchFamily="18" charset="0"/>
                <a:cs typeface="Times New Roman" panose="02020603050405020304" pitchFamily="18" charset="0"/>
              </a:rPr>
              <a:t> con </a:t>
            </a:r>
            <a:r>
              <a:rPr lang="en-SG" sz="2600" dirty="0" err="1">
                <a:latin typeface="Times New Roman" panose="02020603050405020304" pitchFamily="18" charset="0"/>
                <a:cs typeface="Times New Roman" panose="02020603050405020304" pitchFamily="18" charset="0"/>
              </a:rPr>
              <a:t>người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mới</a:t>
            </a:r>
            <a:r>
              <a:rPr lang="en-SG" sz="2600" dirty="0">
                <a:latin typeface="Times New Roman" panose="02020603050405020304" pitchFamily="18" charset="0"/>
                <a:cs typeface="Times New Roman" panose="02020603050405020304" pitchFamily="18" charset="0"/>
              </a:rPr>
              <a:t> XHCN.</a:t>
            </a:r>
          </a:p>
          <a:p>
            <a:pPr marL="0" indent="457200" algn="just">
              <a:lnSpc>
                <a:spcPct val="130000"/>
              </a:lnSpc>
              <a:spcBef>
                <a:spcPts val="0"/>
              </a:spcBef>
              <a:buNone/>
            </a:pP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Bảo</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vệ</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sự</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trong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sáng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của</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Chủ</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nghĩa</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Mác</a:t>
            </a:r>
            <a:r>
              <a:rPr lang="en-SG" sz="2600" dirty="0">
                <a:latin typeface="Times New Roman" panose="02020603050405020304" pitchFamily="18" charset="0"/>
                <a:cs typeface="Times New Roman" panose="02020603050405020304" pitchFamily="18" charset="0"/>
              </a:rPr>
              <a:t> - </a:t>
            </a:r>
            <a:r>
              <a:rPr lang="en-SG" sz="2600" dirty="0" err="1">
                <a:latin typeface="Times New Roman" panose="02020603050405020304" pitchFamily="18" charset="0"/>
                <a:cs typeface="Times New Roman" panose="02020603050405020304" pitchFamily="18" charset="0"/>
              </a:rPr>
              <a:t>Lênin</a:t>
            </a:r>
            <a:r>
              <a:rPr lang="en-SG" sz="2600" dirty="0">
                <a:latin typeface="Times New Roman" panose="02020603050405020304" pitchFamily="18" charset="0"/>
                <a:cs typeface="Times New Roman" panose="02020603050405020304" pitchFamily="18" charset="0"/>
              </a:rPr>
              <a:t> và </a:t>
            </a:r>
            <a:r>
              <a:rPr lang="en-SG" sz="2600" dirty="0" err="1">
                <a:latin typeface="Times New Roman" panose="02020603050405020304" pitchFamily="18" charset="0"/>
                <a:cs typeface="Times New Roman" panose="02020603050405020304" pitchFamily="18" charset="0"/>
              </a:rPr>
              <a:t>tư</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tưởng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Hồ</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Chí</a:t>
            </a:r>
            <a:r>
              <a:rPr lang="en-SG" sz="2600" dirty="0">
                <a:latin typeface="Times New Roman" panose="02020603050405020304" pitchFamily="18" charset="0"/>
                <a:cs typeface="Times New Roman" panose="02020603050405020304" pitchFamily="18" charset="0"/>
              </a:rPr>
              <a:t> Minh, </a:t>
            </a:r>
            <a:r>
              <a:rPr lang="en-SG" sz="2600" dirty="0" err="1">
                <a:latin typeface="Times New Roman" panose="02020603050405020304" pitchFamily="18" charset="0"/>
                <a:cs typeface="Times New Roman" panose="02020603050405020304" pitchFamily="18" charset="0"/>
              </a:rPr>
              <a:t>chống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lại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quan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điểm</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sai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trái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của</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các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thế</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lực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thù</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địch</a:t>
            </a:r>
            <a:r>
              <a:rPr lang="en-SG" sz="2600" dirty="0">
                <a:latin typeface="Times New Roman" panose="02020603050405020304" pitchFamily="18" charset="0"/>
                <a:cs typeface="Times New Roman" panose="02020603050405020304" pitchFamily="18" charset="0"/>
              </a:rPr>
              <a:t>.</a:t>
            </a:r>
          </a:p>
          <a:p>
            <a:pPr marL="0" indent="457200" algn="just">
              <a:lnSpc>
                <a:spcPct val="130000"/>
              </a:lnSpc>
              <a:spcBef>
                <a:spcPts val="0"/>
              </a:spcBef>
              <a:buNone/>
            </a:pP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Kiên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định</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mục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tiêu</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lý</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tưởng</a:t>
            </a:r>
            <a:r>
              <a:rPr lang="en-SG" sz="2600" dirty="0">
                <a:latin typeface="Times New Roman" panose="02020603050405020304" pitchFamily="18" charset="0"/>
                <a:cs typeface="Times New Roman" panose="02020603050405020304" pitchFamily="18" charset="0"/>
              </a:rPr>
              <a:t> và con </a:t>
            </a:r>
            <a:r>
              <a:rPr lang="en-SG" sz="2600" dirty="0" err="1">
                <a:latin typeface="Times New Roman" panose="02020603050405020304" pitchFamily="18" charset="0"/>
                <a:cs typeface="Times New Roman" panose="02020603050405020304" pitchFamily="18" charset="0"/>
              </a:rPr>
              <a:t>đường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cách</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mạng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độc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lập</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dân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tộc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gắn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liền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với</a:t>
            </a:r>
            <a:r>
              <a:rPr lang="en-SG" sz="2600" dirty="0">
                <a:latin typeface="Times New Roman" panose="02020603050405020304" pitchFamily="18" charset="0"/>
                <a:cs typeface="Times New Roman" panose="02020603050405020304" pitchFamily="18" charset="0"/>
              </a:rPr>
              <a:t> CNXH.</a:t>
            </a:r>
          </a:p>
          <a:p>
            <a:pPr marL="0" indent="457200" algn="just">
              <a:lnSpc>
                <a:spcPct val="130000"/>
              </a:lnSpc>
              <a:spcBef>
                <a:spcPts val="0"/>
              </a:spcBef>
              <a:buNone/>
            </a:pP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Giáo</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dục</a:t>
            </a:r>
            <a:r>
              <a:rPr lang="en-SG" sz="2600" dirty="0">
                <a:latin typeface="Times New Roman" panose="02020603050405020304" pitchFamily="18" charset="0"/>
                <a:cs typeface="Times New Roman" panose="02020603050405020304" pitchFamily="18" charset="0"/>
              </a:rPr>
              <a:t> ý </a:t>
            </a:r>
            <a:r>
              <a:rPr lang="en-SG" sz="2600" dirty="0" err="1">
                <a:latin typeface="Times New Roman" panose="02020603050405020304" pitchFamily="18" charset="0"/>
                <a:cs typeface="Times New Roman" panose="02020603050405020304" pitchFamily="18" charset="0"/>
              </a:rPr>
              <a:t>thức</a:t>
            </a:r>
            <a:r>
              <a:rPr lang="en-SG" sz="2600" dirty="0">
                <a:latin typeface="Times New Roman" panose="02020603050405020304" pitchFamily="18" charset="0"/>
                <a:cs typeface="Times New Roman" panose="02020603050405020304" pitchFamily="18" charset="0"/>
              </a:rPr>
              <a:t> GC, </a:t>
            </a:r>
            <a:r>
              <a:rPr lang="en-SG" sz="2600" dirty="0" err="1">
                <a:latin typeface="Times New Roman" panose="02020603050405020304" pitchFamily="18" charset="0"/>
                <a:cs typeface="Times New Roman" panose="02020603050405020304" pitchFamily="18" charset="0"/>
              </a:rPr>
              <a:t>bản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lĩnh</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chính</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trị</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chủ</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nghĩa</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yêu</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nước</a:t>
            </a:r>
            <a:r>
              <a:rPr lang="en-SG" sz="2600" dirty="0">
                <a:latin typeface="Times New Roman" panose="02020603050405020304" pitchFamily="18" charset="0"/>
                <a:cs typeface="Times New Roman" panose="02020603050405020304" pitchFamily="18" charset="0"/>
              </a:rPr>
              <a:t> và </a:t>
            </a:r>
            <a:r>
              <a:rPr lang="en-SG" sz="2600" dirty="0" err="1">
                <a:latin typeface="Times New Roman" panose="02020603050405020304" pitchFamily="18" charset="0"/>
                <a:cs typeface="Times New Roman" panose="02020603050405020304" pitchFamily="18" charset="0"/>
              </a:rPr>
              <a:t>chủ</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nghĩa</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quốc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tế</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củng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cố</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mối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liên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hệ</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mật</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thiết</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giữa</a:t>
            </a:r>
            <a:r>
              <a:rPr lang="en-SG" sz="2600" dirty="0">
                <a:latin typeface="Times New Roman" panose="02020603050405020304" pitchFamily="18" charset="0"/>
                <a:cs typeface="Times New Roman" panose="02020603050405020304" pitchFamily="18" charset="0"/>
              </a:rPr>
              <a:t> GCCN </a:t>
            </a:r>
            <a:r>
              <a:rPr lang="en-SG" sz="2600" dirty="0" err="1">
                <a:latin typeface="Times New Roman" panose="02020603050405020304" pitchFamily="18" charset="0"/>
                <a:cs typeface="Times New Roman" panose="02020603050405020304" pitchFamily="18" charset="0"/>
              </a:rPr>
              <a:t>với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dân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tộc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đoàn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kết</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giai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cấp</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gắn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liền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với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đoàn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kết</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dân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tộc</a:t>
            </a:r>
            <a:r>
              <a:rPr lang="en-SG" sz="2600" dirty="0">
                <a:latin typeface="Times New Roman" panose="02020603050405020304" pitchFamily="18" charset="0"/>
                <a:cs typeface="Times New Roman" panose="02020603050405020304" pitchFamily="18" charset="0"/>
              </a:rPr>
              <a:t> và </a:t>
            </a:r>
            <a:r>
              <a:rPr lang="en-SG" sz="2600" dirty="0" err="1">
                <a:latin typeface="Times New Roman" panose="02020603050405020304" pitchFamily="18" charset="0"/>
                <a:cs typeface="Times New Roman" panose="02020603050405020304" pitchFamily="18" charset="0"/>
              </a:rPr>
              <a:t>đoàn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kết</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quốc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tế</a:t>
            </a:r>
            <a:r>
              <a:rPr lang="en-SG" sz="26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EB749FEB-4A3B-453E-9AB7-63C70BB0C375}" type="slidenum">
              <a:rPr lang="en-SG" smtClean="0"/>
              <a:t>30</a:t>
            </a:fld>
            <a:endParaRPr lang="en-SG"/>
          </a:p>
        </p:txBody>
      </p:sp>
      <p:pic>
        <p:nvPicPr>
          <p:cNvPr id="5" name="Picture 5" descr="logo">
            <a:extLst>
              <a:ext uri="{FF2B5EF4-FFF2-40B4-BE49-F238E27FC236}">
                <a16:creationId xmlns:a16="http://schemas.microsoft.com/office/drawing/2014/main" id="{D5CC0F2D-3C46-0C34-ED98-3300056547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76200"/>
            <a:ext cx="1122829" cy="110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926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13037" y="380237"/>
            <a:ext cx="10515600" cy="1939163"/>
          </a:xfrm>
        </p:spPr>
        <p:txBody>
          <a:bodyPr>
            <a:noAutofit/>
          </a:bodyPr>
          <a:lstStyle/>
          <a:p>
            <a:pPr>
              <a:lnSpc>
                <a:spcPct val="150000"/>
              </a:lnSpc>
            </a:pPr>
            <a:r>
              <a:rPr lang="en-SG" sz="2800" b="1" dirty="0">
                <a:latin typeface="Times New Roman" panose="02020603050405020304" pitchFamily="18" charset="0"/>
                <a:cs typeface="Times New Roman" panose="02020603050405020304" pitchFamily="18" charset="0"/>
              </a:rPr>
              <a:t>3. </a:t>
            </a:r>
            <a:r>
              <a:rPr lang="en-SG" sz="2800" b="1" dirty="0" err="1">
                <a:latin typeface="Times New Roman" panose="02020603050405020304" pitchFamily="18" charset="0"/>
                <a:cs typeface="Times New Roman" panose="02020603050405020304" pitchFamily="18" charset="0"/>
              </a:rPr>
              <a:t>Phương</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hướng</a:t>
            </a:r>
            <a:r>
              <a:rPr lang="en-SG" sz="2800" b="1" dirty="0">
                <a:latin typeface="Times New Roman" panose="02020603050405020304" pitchFamily="18" charset="0"/>
                <a:cs typeface="Times New Roman" panose="02020603050405020304" pitchFamily="18" charset="0"/>
              </a:rPr>
              <a:t> và </a:t>
            </a:r>
            <a:r>
              <a:rPr lang="en-SG" sz="2800" b="1" dirty="0" err="1">
                <a:latin typeface="Times New Roman" panose="02020603050405020304" pitchFamily="18" charset="0"/>
                <a:cs typeface="Times New Roman" panose="02020603050405020304" pitchFamily="18" charset="0"/>
              </a:rPr>
              <a:t>một</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số</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giải</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pháp</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chủ</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yếu</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để</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xây</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dựng</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giai</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cấp</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công</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nhân</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Việt</a:t>
            </a:r>
            <a:r>
              <a:rPr lang="en-SG" sz="2800" b="1" dirty="0">
                <a:latin typeface="Times New Roman" panose="02020603050405020304" pitchFamily="18" charset="0"/>
                <a:cs typeface="Times New Roman" panose="02020603050405020304" pitchFamily="18" charset="0"/>
              </a:rPr>
              <a:t> Nam </a:t>
            </a:r>
            <a:r>
              <a:rPr lang="en-SG" sz="2800" b="1" dirty="0" err="1">
                <a:latin typeface="Times New Roman" panose="02020603050405020304" pitchFamily="18" charset="0"/>
                <a:cs typeface="Times New Roman" panose="02020603050405020304" pitchFamily="18" charset="0"/>
              </a:rPr>
              <a:t>hiện</a:t>
            </a:r>
            <a:r>
              <a:rPr lang="en-SG" sz="2800" b="1" dirty="0">
                <a:latin typeface="Times New Roman" panose="02020603050405020304" pitchFamily="18" charset="0"/>
                <a:cs typeface="Times New Roman" panose="02020603050405020304" pitchFamily="18" charset="0"/>
              </a:rPr>
              <a:t> nay (SV TNC)</a:t>
            </a:r>
            <a:br>
              <a:rPr lang="en-SG" sz="2800" b="1" i="1" dirty="0">
                <a:latin typeface="Times New Roman" panose="02020603050405020304" pitchFamily="18" charset="0"/>
                <a:cs typeface="Times New Roman" panose="02020603050405020304" pitchFamily="18" charset="0"/>
              </a:rPr>
            </a:br>
            <a:r>
              <a:rPr lang="en-SG" sz="2800" i="1" dirty="0">
                <a:latin typeface="Times New Roman" panose="02020603050405020304" pitchFamily="18" charset="0"/>
                <a:cs typeface="Times New Roman" panose="02020603050405020304" pitchFamily="18" charset="0"/>
              </a:rPr>
              <a:t>a. </a:t>
            </a:r>
            <a:r>
              <a:rPr lang="en-SG" sz="2800" i="1" dirty="0" err="1">
                <a:latin typeface="Times New Roman" panose="02020603050405020304" pitchFamily="18" charset="0"/>
                <a:cs typeface="Times New Roman" panose="02020603050405020304" pitchFamily="18" charset="0"/>
              </a:rPr>
              <a:t>Phương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hướng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xây</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dựng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giai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cấp</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công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nhân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Việt</a:t>
            </a:r>
            <a:r>
              <a:rPr lang="en-SG" sz="2800" i="1" dirty="0">
                <a:latin typeface="Times New Roman" panose="02020603050405020304" pitchFamily="18" charset="0"/>
                <a:cs typeface="Times New Roman" panose="02020603050405020304" pitchFamily="18" charset="0"/>
              </a:rPr>
              <a:t> Nam </a:t>
            </a:r>
            <a:r>
              <a:rPr lang="en-SG" sz="2800" i="1" dirty="0" err="1">
                <a:latin typeface="Times New Roman" panose="02020603050405020304" pitchFamily="18" charset="0"/>
                <a:cs typeface="Times New Roman" panose="02020603050405020304" pitchFamily="18" charset="0"/>
              </a:rPr>
              <a:t>hiện</a:t>
            </a:r>
            <a:r>
              <a:rPr lang="en-SG" sz="2800" i="1" dirty="0">
                <a:latin typeface="Times New Roman" panose="02020603050405020304" pitchFamily="18" charset="0"/>
                <a:cs typeface="Times New Roman" panose="02020603050405020304" pitchFamily="18" charset="0"/>
              </a:rPr>
              <a:t> nay</a:t>
            </a:r>
            <a:br>
              <a:rPr lang="en-SG" sz="2800" dirty="0">
                <a:latin typeface="Times New Roman" panose="02020603050405020304" pitchFamily="18" charset="0"/>
                <a:cs typeface="Times New Roman" panose="02020603050405020304" pitchFamily="18" charset="0"/>
              </a:rPr>
            </a:br>
            <a:endParaRPr lang="en-SG"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8012" y="2076995"/>
            <a:ext cx="11495314" cy="4781006"/>
          </a:xfrm>
        </p:spPr>
        <p:txBody>
          <a:bodyPr>
            <a:normAutofit fontScale="92500"/>
          </a:bodyPr>
          <a:lstStyle/>
          <a:p>
            <a:pPr marL="0" indent="457200" algn="just">
              <a:lnSpc>
                <a:spcPct val="150000"/>
              </a:lnSpc>
              <a:spcBef>
                <a:spcPts val="0"/>
              </a:spcBef>
              <a:buNone/>
            </a:pP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Phát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triển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về</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chất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lượng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số</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lượng</a:t>
            </a:r>
            <a:r>
              <a:rPr lang="en-SG" dirty="0">
                <a:latin typeface="Times New Roman" panose="02020603050405020304" pitchFamily="18" charset="0"/>
                <a:cs typeface="Times New Roman" panose="02020603050405020304" pitchFamily="18" charset="0"/>
              </a:rPr>
              <a:t> và </a:t>
            </a:r>
            <a:r>
              <a:rPr lang="en-SG" dirty="0" err="1">
                <a:latin typeface="Times New Roman" panose="02020603050405020304" pitchFamily="18" charset="0"/>
                <a:cs typeface="Times New Roman" panose="02020603050405020304" pitchFamily="18" charset="0"/>
              </a:rPr>
              <a:t>tổ</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chức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nâng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cao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bản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lĩnh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chính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trị</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trình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độ</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học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vấn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chuyên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môn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kỹ</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năng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nghề</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nghiệp</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tác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phong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công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nghiệp</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kỷ</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luật</a:t>
            </a:r>
            <a:r>
              <a:rPr lang="en-SG" dirty="0">
                <a:latin typeface="Times New Roman" panose="02020603050405020304" pitchFamily="18" charset="0"/>
                <a:cs typeface="Times New Roman" panose="02020603050405020304" pitchFamily="18" charset="0"/>
              </a:rPr>
              <a:t> LĐ</a:t>
            </a:r>
          </a:p>
          <a:p>
            <a:pPr marL="0" indent="457200" algn="just">
              <a:lnSpc>
                <a:spcPct val="150000"/>
              </a:lnSpc>
              <a:spcBef>
                <a:spcPts val="0"/>
              </a:spcBef>
              <a:buNone/>
            </a:pP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Tăng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cường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tuyên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truyền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giáo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dục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chính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trị</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tư</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tưởng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cho</a:t>
            </a:r>
            <a:r>
              <a:rPr lang="en-SG" dirty="0">
                <a:latin typeface="Times New Roman" panose="02020603050405020304" pitchFamily="18" charset="0"/>
                <a:cs typeface="Times New Roman" panose="02020603050405020304" pitchFamily="18" charset="0"/>
              </a:rPr>
              <a:t> GCCN</a:t>
            </a:r>
          </a:p>
          <a:p>
            <a:pPr marL="0" indent="457200" algn="just">
              <a:lnSpc>
                <a:spcPct val="150000"/>
              </a:lnSpc>
              <a:spcBef>
                <a:spcPts val="0"/>
              </a:spcBef>
              <a:buNone/>
            </a:pP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Chăm</a:t>
            </a:r>
            <a:r>
              <a:rPr lang="en-SG" dirty="0">
                <a:latin typeface="Times New Roman" panose="02020603050405020304" pitchFamily="18" charset="0"/>
                <a:cs typeface="Times New Roman" panose="02020603050405020304" pitchFamily="18" charset="0"/>
              </a:rPr>
              <a:t> lo </a:t>
            </a:r>
            <a:r>
              <a:rPr lang="en-SG" dirty="0" err="1">
                <a:latin typeface="Times New Roman" panose="02020603050405020304" pitchFamily="18" charset="0"/>
                <a:cs typeface="Times New Roman" panose="02020603050405020304" pitchFamily="18" charset="0"/>
              </a:rPr>
              <a:t>đời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sống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vật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chất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và</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tinh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thần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nhà</a:t>
            </a:r>
            <a:r>
              <a:rPr lang="en-SG" dirty="0">
                <a:latin typeface="Times New Roman" panose="02020603050405020304" pitchFamily="18" charset="0"/>
                <a:cs typeface="Times New Roman" panose="02020603050405020304" pitchFamily="18" charset="0"/>
              </a:rPr>
              <a:t> ở </a:t>
            </a:r>
            <a:r>
              <a:rPr lang="en-SG" dirty="0" err="1">
                <a:latin typeface="Times New Roman" panose="02020603050405020304" pitchFamily="18" charset="0"/>
                <a:cs typeface="Times New Roman" panose="02020603050405020304" pitchFamily="18" charset="0"/>
              </a:rPr>
              <a:t>và</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phúc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lợi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xã</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hội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cho</a:t>
            </a:r>
            <a:r>
              <a:rPr lang="en-SG" dirty="0">
                <a:latin typeface="Times New Roman" panose="02020603050405020304" pitchFamily="18" charset="0"/>
                <a:cs typeface="Times New Roman" panose="02020603050405020304" pitchFamily="18" charset="0"/>
              </a:rPr>
              <a:t> CN; </a:t>
            </a:r>
            <a:r>
              <a:rPr lang="en-SG" dirty="0" err="1">
                <a:latin typeface="Times New Roman" panose="02020603050405020304" pitchFamily="18" charset="0"/>
                <a:cs typeface="Times New Roman" panose="02020603050405020304" pitchFamily="18" charset="0"/>
              </a:rPr>
              <a:t>bảo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vệ</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quyền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và</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lợi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ích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hợp</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pháp</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chính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đáng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của</a:t>
            </a:r>
            <a:r>
              <a:rPr lang="en-SG" dirty="0">
                <a:latin typeface="Times New Roman" panose="02020603050405020304" pitchFamily="18" charset="0"/>
                <a:cs typeface="Times New Roman" panose="02020603050405020304" pitchFamily="18" charset="0"/>
              </a:rPr>
              <a:t> CN. </a:t>
            </a:r>
            <a:endParaRPr lang="en-US" dirty="0">
              <a:latin typeface="Times New Roman" panose="02020603050405020304" pitchFamily="18" charset="0"/>
              <a:cs typeface="Times New Roman" panose="02020603050405020304" pitchFamily="18" charset="0"/>
            </a:endParaRPr>
          </a:p>
          <a:p>
            <a:pPr marL="0" indent="457200" algn="just">
              <a:lnSpc>
                <a:spcPct val="150000"/>
              </a:lnSpc>
              <a:spcBef>
                <a:spcPts val="0"/>
              </a:spcBef>
              <a:buNone/>
            </a:pP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Đổi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mới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tổ</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chức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và</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hoạt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động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của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Công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đoàn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phù</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hợp</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với</a:t>
            </a:r>
            <a:r>
              <a:rPr lang="en-SG" dirty="0">
                <a:latin typeface="Times New Roman" panose="02020603050405020304" pitchFamily="18" charset="0"/>
                <a:cs typeface="Times New Roman" panose="02020603050405020304" pitchFamily="18" charset="0"/>
              </a:rPr>
              <a:t> cơ </a:t>
            </a:r>
            <a:r>
              <a:rPr lang="en-SG" dirty="0" err="1">
                <a:latin typeface="Times New Roman" panose="02020603050405020304" pitchFamily="18" charset="0"/>
                <a:cs typeface="Times New Roman" panose="02020603050405020304" pitchFamily="18" charset="0"/>
              </a:rPr>
              <a:t>cấu</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lao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động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nhu</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cầu</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nguyện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vọng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của</a:t>
            </a:r>
            <a:r>
              <a:rPr lang="en-SG" dirty="0">
                <a:latin typeface="Times New Roman" panose="02020603050405020304" pitchFamily="18" charset="0"/>
                <a:cs typeface="Times New Roman" panose="02020603050405020304" pitchFamily="18" charset="0"/>
              </a:rPr>
              <a:t> CN.  </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B749FEB-4A3B-453E-9AB7-63C70BB0C375}" type="slidenum">
              <a:rPr lang="en-SG" smtClean="0"/>
              <a:t>31</a:t>
            </a:fld>
            <a:endParaRPr lang="en-SG"/>
          </a:p>
        </p:txBody>
      </p:sp>
      <p:pic>
        <p:nvPicPr>
          <p:cNvPr id="5" name="Picture 5" descr="logo">
            <a:extLst>
              <a:ext uri="{FF2B5EF4-FFF2-40B4-BE49-F238E27FC236}">
                <a16:creationId xmlns:a16="http://schemas.microsoft.com/office/drawing/2014/main" id="{CB7A79FB-E101-EC7D-4881-DD8931B84C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76200"/>
            <a:ext cx="1122829" cy="110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556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96991" y="560714"/>
            <a:ext cx="11113394" cy="1527504"/>
          </a:xfrm>
        </p:spPr>
        <p:txBody>
          <a:bodyPr>
            <a:noAutofit/>
          </a:bodyPr>
          <a:lstStyle/>
          <a:p>
            <a:pPr>
              <a:lnSpc>
                <a:spcPct val="150000"/>
              </a:lnSpc>
            </a:pPr>
            <a:r>
              <a:rPr lang="en-SG" sz="2800" b="1" dirty="0">
                <a:latin typeface="Times New Roman" panose="02020603050405020304" pitchFamily="18" charset="0"/>
                <a:cs typeface="Times New Roman" panose="02020603050405020304" pitchFamily="18" charset="0"/>
              </a:rPr>
              <a:t>3. </a:t>
            </a:r>
            <a:r>
              <a:rPr lang="en-SG" sz="2800" b="1" dirty="0" err="1">
                <a:latin typeface="Times New Roman" panose="02020603050405020304" pitchFamily="18" charset="0"/>
                <a:cs typeface="Times New Roman" panose="02020603050405020304" pitchFamily="18" charset="0"/>
              </a:rPr>
              <a:t>Phương</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hướng</a:t>
            </a:r>
            <a:r>
              <a:rPr lang="en-SG" sz="2800" b="1" dirty="0">
                <a:latin typeface="Times New Roman" panose="02020603050405020304" pitchFamily="18" charset="0"/>
                <a:cs typeface="Times New Roman" panose="02020603050405020304" pitchFamily="18" charset="0"/>
              </a:rPr>
              <a:t> và </a:t>
            </a:r>
            <a:r>
              <a:rPr lang="en-SG" sz="2800" b="1" dirty="0" err="1">
                <a:latin typeface="Times New Roman" panose="02020603050405020304" pitchFamily="18" charset="0"/>
                <a:cs typeface="Times New Roman" panose="02020603050405020304" pitchFamily="18" charset="0"/>
              </a:rPr>
              <a:t>một</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số</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giải</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pháp</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chủ</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yếu</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để</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xây</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dựng</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giai</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cấp</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công</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nhân</a:t>
            </a:r>
            <a:r>
              <a:rPr lang="en-SG" sz="2800" b="1" dirty="0">
                <a:latin typeface="Times New Roman" panose="02020603050405020304" pitchFamily="18" charset="0"/>
                <a:cs typeface="Times New Roman" panose="02020603050405020304" pitchFamily="18" charset="0"/>
              </a:rPr>
              <a:t> </a:t>
            </a:r>
            <a:r>
              <a:rPr lang="en-SG" sz="2800" b="1" dirty="0" err="1">
                <a:latin typeface="Times New Roman" panose="02020603050405020304" pitchFamily="18" charset="0"/>
                <a:cs typeface="Times New Roman" panose="02020603050405020304" pitchFamily="18" charset="0"/>
              </a:rPr>
              <a:t>Việt</a:t>
            </a:r>
            <a:r>
              <a:rPr lang="en-SG" sz="2800" b="1" dirty="0">
                <a:latin typeface="Times New Roman" panose="02020603050405020304" pitchFamily="18" charset="0"/>
                <a:cs typeface="Times New Roman" panose="02020603050405020304" pitchFamily="18" charset="0"/>
              </a:rPr>
              <a:t> Nam </a:t>
            </a:r>
            <a:r>
              <a:rPr lang="en-SG" sz="2800" b="1" dirty="0" err="1">
                <a:latin typeface="Times New Roman" panose="02020603050405020304" pitchFamily="18" charset="0"/>
                <a:cs typeface="Times New Roman" panose="02020603050405020304" pitchFamily="18" charset="0"/>
              </a:rPr>
              <a:t>hiện</a:t>
            </a:r>
            <a:r>
              <a:rPr lang="en-SG" sz="2800" b="1" dirty="0">
                <a:latin typeface="Times New Roman" panose="02020603050405020304" pitchFamily="18" charset="0"/>
                <a:cs typeface="Times New Roman" panose="02020603050405020304" pitchFamily="18" charset="0"/>
              </a:rPr>
              <a:t> nay (SV TNC)</a:t>
            </a:r>
            <a:br>
              <a:rPr lang="en-SG" sz="2800" b="1" i="1" dirty="0">
                <a:latin typeface="Times New Roman" panose="02020603050405020304" pitchFamily="18" charset="0"/>
                <a:cs typeface="Times New Roman" panose="02020603050405020304" pitchFamily="18" charset="0"/>
              </a:rPr>
            </a:br>
            <a:r>
              <a:rPr lang="en-SG" sz="2800" i="1" dirty="0">
                <a:latin typeface="Times New Roman" panose="02020603050405020304" pitchFamily="18" charset="0"/>
                <a:cs typeface="Times New Roman" panose="02020603050405020304" pitchFamily="18" charset="0"/>
              </a:rPr>
              <a:t>b. </a:t>
            </a:r>
            <a:r>
              <a:rPr lang="en-SG" sz="2800" i="1" dirty="0" err="1">
                <a:latin typeface="Times New Roman" panose="02020603050405020304" pitchFamily="18" charset="0"/>
                <a:cs typeface="Times New Roman" panose="02020603050405020304" pitchFamily="18" charset="0"/>
              </a:rPr>
              <a:t>Một</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số</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giải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pháp</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chủ</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yếu</a:t>
            </a:r>
            <a:br>
              <a:rPr lang="en-SG" sz="3200" dirty="0">
                <a:latin typeface="Times New Roman" panose="02020603050405020304" pitchFamily="18" charset="0"/>
                <a:cs typeface="Times New Roman" panose="02020603050405020304" pitchFamily="18" charset="0"/>
              </a:rPr>
            </a:br>
            <a:endParaRPr lang="en-SG" sz="2800" dirty="0"/>
          </a:p>
        </p:txBody>
      </p:sp>
      <p:sp>
        <p:nvSpPr>
          <p:cNvPr id="3" name="Content Placeholder 2"/>
          <p:cNvSpPr>
            <a:spLocks noGrp="1"/>
          </p:cNvSpPr>
          <p:nvPr>
            <p:ph idx="1"/>
          </p:nvPr>
        </p:nvSpPr>
        <p:spPr>
          <a:xfrm>
            <a:off x="576314" y="2002357"/>
            <a:ext cx="11299372" cy="4855643"/>
          </a:xfrm>
        </p:spPr>
        <p:txBody>
          <a:bodyPr>
            <a:noAutofit/>
          </a:bodyPr>
          <a:lstStyle/>
          <a:p>
            <a:pPr marL="0" indent="0" algn="just">
              <a:lnSpc>
                <a:spcPct val="130000"/>
              </a:lnSpc>
              <a:spcBef>
                <a:spcPts val="0"/>
              </a:spcBef>
              <a:buNone/>
            </a:pP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Nâng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cao</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nhận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thức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kiên</a:t>
            </a:r>
            <a:r>
              <a:rPr lang="en-SG" sz="2400" dirty="0">
                <a:latin typeface="Times New Roman" panose="02020603050405020304" pitchFamily="18" charset="0"/>
                <a:cs typeface="Times New Roman" panose="02020603050405020304" pitchFamily="18" charset="0"/>
              </a:rPr>
              <a:t> định </a:t>
            </a:r>
            <a:r>
              <a:rPr lang="en-SG" sz="2400" dirty="0" err="1">
                <a:latin typeface="Times New Roman" panose="02020603050405020304" pitchFamily="18" charset="0"/>
                <a:cs typeface="Times New Roman" panose="02020603050405020304" pitchFamily="18" charset="0"/>
              </a:rPr>
              <a:t>quan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điểm</a:t>
            </a:r>
            <a:r>
              <a:rPr lang="en-SG" sz="2400" dirty="0">
                <a:latin typeface="Times New Roman" panose="02020603050405020304" pitchFamily="18" charset="0"/>
                <a:cs typeface="Times New Roman" panose="02020603050405020304" pitchFamily="18" charset="0"/>
              </a:rPr>
              <a:t> GCCN </a:t>
            </a:r>
            <a:r>
              <a:rPr lang="en-SG" sz="2400" dirty="0" err="1">
                <a:latin typeface="Times New Roman" panose="02020603050405020304" pitchFamily="18" charset="0"/>
                <a:cs typeface="Times New Roman" panose="02020603050405020304" pitchFamily="18" charset="0"/>
              </a:rPr>
              <a:t>là</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giai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cấp</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lãnh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đạo</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cách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mạng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thông</a:t>
            </a:r>
            <a:r>
              <a:rPr lang="en-SG" sz="2400" dirty="0">
                <a:latin typeface="Times New Roman" panose="02020603050405020304" pitchFamily="18" charset="0"/>
                <a:cs typeface="Times New Roman" panose="02020603050405020304" pitchFamily="18" charset="0"/>
              </a:rPr>
              <a:t> qua </a:t>
            </a:r>
            <a:r>
              <a:rPr lang="en-SG" sz="2400" dirty="0" err="1">
                <a:latin typeface="Times New Roman" panose="02020603050405020304" pitchFamily="18" charset="0"/>
                <a:cs typeface="Times New Roman" panose="02020603050405020304" pitchFamily="18" charset="0"/>
              </a:rPr>
              <a:t>đội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tiền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phong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là</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Đảng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cộng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sản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Việt</a:t>
            </a:r>
            <a:r>
              <a:rPr lang="en-SG" sz="2400" dirty="0">
                <a:latin typeface="Times New Roman" panose="02020603050405020304" pitchFamily="18" charset="0"/>
                <a:cs typeface="Times New Roman" panose="02020603050405020304" pitchFamily="18" charset="0"/>
              </a:rPr>
              <a:t> Nam. </a:t>
            </a:r>
          </a:p>
          <a:p>
            <a:pPr marL="0" indent="0" algn="just">
              <a:lnSpc>
                <a:spcPct val="130000"/>
              </a:lnSpc>
              <a:spcBef>
                <a:spcPts val="0"/>
              </a:spcBef>
              <a:buNone/>
            </a:pP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Xây</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dựng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và</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phát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huy</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sức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mạnh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của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liên</a:t>
            </a:r>
            <a:r>
              <a:rPr lang="en-SG" sz="2400" dirty="0">
                <a:latin typeface="Times New Roman" panose="02020603050405020304" pitchFamily="18" charset="0"/>
                <a:cs typeface="Times New Roman" panose="02020603050405020304" pitchFamily="18" charset="0"/>
              </a:rPr>
              <a:t> minh CN - ND - TT - </a:t>
            </a:r>
            <a:r>
              <a:rPr lang="en-SG" sz="2400" dirty="0" err="1">
                <a:latin typeface="Times New Roman" panose="02020603050405020304" pitchFamily="18" charset="0"/>
                <a:cs typeface="Times New Roman" panose="02020603050405020304" pitchFamily="18" charset="0"/>
              </a:rPr>
              <a:t>doanh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nhân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dưới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sự</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lãnh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đạo</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của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Đảng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Tăng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cường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quan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hệ</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hợp</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tác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quốc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tế</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với</a:t>
            </a:r>
            <a:r>
              <a:rPr lang="en-SG" sz="2400" dirty="0">
                <a:latin typeface="Times New Roman" panose="02020603050405020304" pitchFamily="18" charset="0"/>
                <a:cs typeface="Times New Roman" panose="02020603050405020304" pitchFamily="18" charset="0"/>
              </a:rPr>
              <a:t> GCCN </a:t>
            </a:r>
            <a:r>
              <a:rPr lang="en-SG" sz="2400" dirty="0" err="1">
                <a:latin typeface="Times New Roman" panose="02020603050405020304" pitchFamily="18" charset="0"/>
                <a:cs typeface="Times New Roman" panose="02020603050405020304" pitchFamily="18" charset="0"/>
              </a:rPr>
              <a:t>thế</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giới</a:t>
            </a:r>
            <a:r>
              <a:rPr lang="en-SG" sz="2400" dirty="0">
                <a:latin typeface="Times New Roman" panose="02020603050405020304" pitchFamily="18" charset="0"/>
                <a:cs typeface="Times New Roman" panose="02020603050405020304" pitchFamily="18" charset="0"/>
              </a:rPr>
              <a:t>.</a:t>
            </a:r>
          </a:p>
          <a:p>
            <a:pPr marL="0" indent="0" algn="just">
              <a:lnSpc>
                <a:spcPct val="130000"/>
              </a:lnSpc>
              <a:spcBef>
                <a:spcPts val="0"/>
              </a:spcBef>
              <a:buNone/>
            </a:pP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Thực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hiện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chiến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lược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xây</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dựng</a:t>
            </a:r>
            <a:r>
              <a:rPr lang="en-SG" sz="2400" dirty="0">
                <a:latin typeface="Times New Roman" panose="02020603050405020304" pitchFamily="18" charset="0"/>
                <a:cs typeface="Times New Roman" panose="02020603050405020304" pitchFamily="18" charset="0"/>
              </a:rPr>
              <a:t> GCCN </a:t>
            </a:r>
            <a:r>
              <a:rPr lang="en-SG" sz="2400" dirty="0" err="1">
                <a:latin typeface="Times New Roman" panose="02020603050405020304" pitchFamily="18" charset="0"/>
                <a:cs typeface="Times New Roman" panose="02020603050405020304" pitchFamily="18" charset="0"/>
              </a:rPr>
              <a:t>lớn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mạnh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gắn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kết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chặt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chẽ</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với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chiến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lược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phát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triển</a:t>
            </a:r>
            <a:r>
              <a:rPr lang="en-SG" sz="2400" dirty="0">
                <a:latin typeface="Times New Roman" panose="02020603050405020304" pitchFamily="18" charset="0"/>
                <a:cs typeface="Times New Roman" panose="02020603050405020304" pitchFamily="18" charset="0"/>
              </a:rPr>
              <a:t> KT - XH. </a:t>
            </a:r>
          </a:p>
          <a:p>
            <a:pPr algn="just">
              <a:lnSpc>
                <a:spcPct val="130000"/>
              </a:lnSpc>
              <a:spcBef>
                <a:spcPts val="0"/>
              </a:spcBef>
              <a:buFontTx/>
              <a:buChar char="-"/>
            </a:pPr>
            <a:r>
              <a:rPr lang="en-SG" sz="2400" dirty="0" err="1">
                <a:latin typeface="Times New Roman" panose="02020603050405020304" pitchFamily="18" charset="0"/>
                <a:cs typeface="Times New Roman" panose="02020603050405020304" pitchFamily="18" charset="0"/>
              </a:rPr>
              <a:t>Đào</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tạo</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bồi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dưỡng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nâng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cao</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trình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độ</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mọi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mặt</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cho</a:t>
            </a:r>
            <a:r>
              <a:rPr lang="en-SG" sz="2400" dirty="0">
                <a:latin typeface="Times New Roman" panose="02020603050405020304" pitchFamily="18" charset="0"/>
                <a:cs typeface="Times New Roman" panose="02020603050405020304" pitchFamily="18" charset="0"/>
              </a:rPr>
              <a:t> CN, </a:t>
            </a:r>
            <a:r>
              <a:rPr lang="en-SG" sz="2400" dirty="0" err="1">
                <a:latin typeface="Times New Roman" panose="02020603050405020304" pitchFamily="18" charset="0"/>
                <a:cs typeface="Times New Roman" panose="02020603050405020304" pitchFamily="18" charset="0"/>
              </a:rPr>
              <a:t>không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ngừng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trí</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thức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hóa</a:t>
            </a:r>
            <a:r>
              <a:rPr lang="en-SG" sz="2400" dirty="0">
                <a:latin typeface="Times New Roman" panose="02020603050405020304" pitchFamily="18" charset="0"/>
                <a:cs typeface="Times New Roman" panose="02020603050405020304" pitchFamily="18" charset="0"/>
              </a:rPr>
              <a:t> GCCN. </a:t>
            </a:r>
          </a:p>
          <a:p>
            <a:pPr marL="0" indent="0" algn="just">
              <a:lnSpc>
                <a:spcPct val="130000"/>
              </a:lnSpc>
              <a:spcBef>
                <a:spcPts val="0"/>
              </a:spcBef>
              <a:buNone/>
            </a:pP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Xây</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dựng</a:t>
            </a:r>
            <a:r>
              <a:rPr lang="en-SG" sz="2400" dirty="0">
                <a:latin typeface="Times New Roman" panose="02020603050405020304" pitchFamily="18" charset="0"/>
                <a:cs typeface="Times New Roman" panose="02020603050405020304" pitchFamily="18" charset="0"/>
              </a:rPr>
              <a:t> GCCN </a:t>
            </a:r>
            <a:r>
              <a:rPr lang="en-SG" sz="2400" dirty="0" err="1">
                <a:latin typeface="Times New Roman" panose="02020603050405020304" pitchFamily="18" charset="0"/>
                <a:cs typeface="Times New Roman" panose="02020603050405020304" pitchFamily="18" charset="0"/>
              </a:rPr>
              <a:t>lớn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mạnh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là</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trách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nhiệm</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của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cả</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hệ</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thống</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chính</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trị</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của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toàn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xã</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hội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và</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sự</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nỗ</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lực</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vươn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lên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của</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bản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thân</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mỗi</a:t>
            </a:r>
            <a:r>
              <a:rPr lang="en-SG" sz="2400" dirty="0">
                <a:latin typeface="Times New Roman" panose="02020603050405020304" pitchFamily="18" charset="0"/>
                <a:cs typeface="Times New Roman" panose="02020603050405020304" pitchFamily="18" charset="0"/>
              </a:rPr>
              <a:t> </a:t>
            </a:r>
            <a:r>
              <a:rPr lang="en-SG" sz="2400" dirty="0" err="1">
                <a:latin typeface="Times New Roman" panose="02020603050405020304" pitchFamily="18" charset="0"/>
                <a:cs typeface="Times New Roman" panose="02020603050405020304" pitchFamily="18" charset="0"/>
              </a:rPr>
              <a:t>người</a:t>
            </a:r>
            <a:r>
              <a:rPr lang="en-SG" sz="2400" dirty="0">
                <a:latin typeface="Times New Roman" panose="02020603050405020304" pitchFamily="18" charset="0"/>
                <a:cs typeface="Times New Roman" panose="02020603050405020304" pitchFamily="18" charset="0"/>
              </a:rPr>
              <a:t> CN. </a:t>
            </a:r>
          </a:p>
        </p:txBody>
      </p:sp>
      <p:sp>
        <p:nvSpPr>
          <p:cNvPr id="4" name="Slide Number Placeholder 3"/>
          <p:cNvSpPr>
            <a:spLocks noGrp="1"/>
          </p:cNvSpPr>
          <p:nvPr>
            <p:ph type="sldNum" sz="quarter" idx="12"/>
          </p:nvPr>
        </p:nvSpPr>
        <p:spPr/>
        <p:txBody>
          <a:bodyPr/>
          <a:lstStyle/>
          <a:p>
            <a:fld id="{EB749FEB-4A3B-453E-9AB7-63C70BB0C375}" type="slidenum">
              <a:rPr lang="en-SG" smtClean="0"/>
              <a:t>32</a:t>
            </a:fld>
            <a:endParaRPr lang="en-SG"/>
          </a:p>
        </p:txBody>
      </p:sp>
      <p:pic>
        <p:nvPicPr>
          <p:cNvPr id="5" name="Picture 5" descr="logo">
            <a:extLst>
              <a:ext uri="{FF2B5EF4-FFF2-40B4-BE49-F238E27FC236}">
                <a16:creationId xmlns:a16="http://schemas.microsoft.com/office/drawing/2014/main" id="{2590E4AD-F2FB-9D40-04CD-43488F8FC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76200"/>
            <a:ext cx="1122829" cy="110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4417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Horizontal Scroll 3"/>
          <p:cNvSpPr/>
          <p:nvPr/>
        </p:nvSpPr>
        <p:spPr>
          <a:xfrm>
            <a:off x="2295144" y="1271016"/>
            <a:ext cx="7315200" cy="4325112"/>
          </a:xfrm>
          <a:prstGeom prst="horizontalScroll">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5400" dirty="0">
                <a:latin typeface="Times New Roman" panose="02020603050405020304" pitchFamily="18" charset="0"/>
                <a:cs typeface="Times New Roman" panose="02020603050405020304" pitchFamily="18" charset="0"/>
              </a:rPr>
              <a:t>HẾT CHƯƠNG 2</a:t>
            </a:r>
          </a:p>
        </p:txBody>
      </p:sp>
      <p:sp>
        <p:nvSpPr>
          <p:cNvPr id="5" name="Slide Number Placeholder 4"/>
          <p:cNvSpPr>
            <a:spLocks noGrp="1"/>
          </p:cNvSpPr>
          <p:nvPr>
            <p:ph type="sldNum" sz="quarter" idx="12"/>
          </p:nvPr>
        </p:nvSpPr>
        <p:spPr>
          <a:xfrm>
            <a:off x="8811768" y="6173469"/>
            <a:ext cx="2743200" cy="548640"/>
          </a:xfrm>
        </p:spPr>
        <p:txBody>
          <a:bodyPr/>
          <a:lstStyle/>
          <a:p>
            <a:fld id="{EB749FEB-4A3B-453E-9AB7-63C70BB0C375}" type="slidenum">
              <a:rPr lang="en-SG" smtClean="0">
                <a:ln w="0"/>
                <a:solidFill>
                  <a:schemeClr val="tx1"/>
                </a:solidFill>
                <a:effectLst>
                  <a:outerShdw blurRad="38100" dist="19050" dir="2700000" algn="tl" rotWithShape="0">
                    <a:schemeClr val="dk1">
                      <a:alpha val="40000"/>
                    </a:schemeClr>
                  </a:outerShdw>
                </a:effectLst>
              </a:rPr>
              <a:t>33</a:t>
            </a:fld>
            <a:endParaRPr lang="en-SG" dirty="0"/>
          </a:p>
        </p:txBody>
      </p:sp>
      <p:pic>
        <p:nvPicPr>
          <p:cNvPr id="6" name="Picture 5" descr="logo">
            <a:extLst>
              <a:ext uri="{FF2B5EF4-FFF2-40B4-BE49-F238E27FC236}">
                <a16:creationId xmlns:a16="http://schemas.microsoft.com/office/drawing/2014/main" id="{05B96E05-2F16-73ED-C76C-CEFC9C2FBE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76200"/>
            <a:ext cx="1122829" cy="110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2556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58566" y="115910"/>
            <a:ext cx="8838470" cy="1325563"/>
          </a:xfrm>
        </p:spPr>
        <p:txBody>
          <a:bodyPr>
            <a:normAutofit fontScale="90000"/>
          </a:bodyPr>
          <a:lstStyle/>
          <a:p>
            <a:pPr>
              <a:lnSpc>
                <a:spcPct val="150000"/>
              </a:lnSpc>
            </a:pPr>
            <a:br>
              <a:rPr lang="en-SG" sz="3200" b="1" i="1" dirty="0">
                <a:latin typeface="Times New Roman" panose="02020603050405020304" pitchFamily="18" charset="0"/>
                <a:cs typeface="Times New Roman" panose="02020603050405020304" pitchFamily="18" charset="0"/>
              </a:rPr>
            </a:br>
            <a:r>
              <a:rPr lang="en-SG" sz="3600" b="1" i="1" dirty="0">
                <a:latin typeface="Times New Roman" panose="02020603050405020304" pitchFamily="18" charset="0"/>
                <a:cs typeface="Times New Roman" panose="02020603050405020304" pitchFamily="18" charset="0"/>
              </a:rPr>
              <a:t>1. </a:t>
            </a:r>
            <a:r>
              <a:rPr lang="en-SG" sz="3600" b="1" i="1" dirty="0" err="1">
                <a:latin typeface="Times New Roman" panose="02020603050405020304" pitchFamily="18" charset="0"/>
                <a:cs typeface="Times New Roman" panose="02020603050405020304" pitchFamily="18" charset="0"/>
              </a:rPr>
              <a:t>Khái</a:t>
            </a:r>
            <a:r>
              <a:rPr lang="en-SG" sz="3600" b="1" i="1" dirty="0">
                <a:latin typeface="Times New Roman" panose="02020603050405020304" pitchFamily="18" charset="0"/>
                <a:cs typeface="Times New Roman" panose="02020603050405020304" pitchFamily="18" charset="0"/>
              </a:rPr>
              <a:t> </a:t>
            </a:r>
            <a:r>
              <a:rPr lang="en-SG" sz="3600" b="1" i="1" dirty="0" err="1">
                <a:latin typeface="Times New Roman" panose="02020603050405020304" pitchFamily="18" charset="0"/>
                <a:cs typeface="Times New Roman" panose="02020603050405020304" pitchFamily="18" charset="0"/>
              </a:rPr>
              <a:t>niệm</a:t>
            </a:r>
            <a:r>
              <a:rPr lang="en-SG" sz="3600" b="1" i="1" dirty="0">
                <a:latin typeface="Times New Roman" panose="02020603050405020304" pitchFamily="18" charset="0"/>
                <a:cs typeface="Times New Roman" panose="02020603050405020304" pitchFamily="18" charset="0"/>
              </a:rPr>
              <a:t> </a:t>
            </a:r>
            <a:r>
              <a:rPr lang="en-SG" sz="3600" b="1" i="1" dirty="0" err="1">
                <a:latin typeface="Times New Roman" panose="02020603050405020304" pitchFamily="18" charset="0"/>
                <a:cs typeface="Times New Roman" panose="02020603050405020304" pitchFamily="18" charset="0"/>
              </a:rPr>
              <a:t>và</a:t>
            </a:r>
            <a:r>
              <a:rPr lang="en-SG" sz="3600" b="1" i="1" dirty="0">
                <a:latin typeface="Times New Roman" panose="02020603050405020304" pitchFamily="18" charset="0"/>
                <a:cs typeface="Times New Roman" panose="02020603050405020304" pitchFamily="18" charset="0"/>
              </a:rPr>
              <a:t> </a:t>
            </a:r>
            <a:r>
              <a:rPr lang="en-SG" sz="3600" b="1" i="1" dirty="0" err="1">
                <a:latin typeface="Times New Roman" panose="02020603050405020304" pitchFamily="18" charset="0"/>
                <a:cs typeface="Times New Roman" panose="02020603050405020304" pitchFamily="18" charset="0"/>
              </a:rPr>
              <a:t>đặc</a:t>
            </a:r>
            <a:r>
              <a:rPr lang="en-SG" sz="3600" b="1" i="1" dirty="0">
                <a:latin typeface="Times New Roman" panose="02020603050405020304" pitchFamily="18" charset="0"/>
                <a:cs typeface="Times New Roman" panose="02020603050405020304" pitchFamily="18" charset="0"/>
              </a:rPr>
              <a:t> </a:t>
            </a:r>
            <a:r>
              <a:rPr lang="en-SG" sz="3600" b="1" i="1" dirty="0" err="1">
                <a:latin typeface="Times New Roman" panose="02020603050405020304" pitchFamily="18" charset="0"/>
                <a:cs typeface="Times New Roman" panose="02020603050405020304" pitchFamily="18" charset="0"/>
              </a:rPr>
              <a:t>điểm</a:t>
            </a:r>
            <a:r>
              <a:rPr lang="en-SG" sz="3600" b="1" i="1" dirty="0">
                <a:latin typeface="Times New Roman" panose="02020603050405020304" pitchFamily="18" charset="0"/>
                <a:cs typeface="Times New Roman" panose="02020603050405020304" pitchFamily="18" charset="0"/>
              </a:rPr>
              <a:t> </a:t>
            </a:r>
            <a:r>
              <a:rPr lang="en-SG" sz="3600" b="1" i="1" dirty="0" err="1">
                <a:latin typeface="Times New Roman" panose="02020603050405020304" pitchFamily="18" charset="0"/>
                <a:cs typeface="Times New Roman" panose="02020603050405020304" pitchFamily="18" charset="0"/>
              </a:rPr>
              <a:t>giai</a:t>
            </a:r>
            <a:r>
              <a:rPr lang="en-SG" sz="3600" b="1" i="1" dirty="0">
                <a:latin typeface="Times New Roman" panose="02020603050405020304" pitchFamily="18" charset="0"/>
                <a:cs typeface="Times New Roman" panose="02020603050405020304" pitchFamily="18" charset="0"/>
              </a:rPr>
              <a:t> </a:t>
            </a:r>
            <a:r>
              <a:rPr lang="en-SG" sz="3600" b="1" i="1" dirty="0" err="1">
                <a:latin typeface="Times New Roman" panose="02020603050405020304" pitchFamily="18" charset="0"/>
                <a:cs typeface="Times New Roman" panose="02020603050405020304" pitchFamily="18" charset="0"/>
              </a:rPr>
              <a:t>cấp</a:t>
            </a:r>
            <a:r>
              <a:rPr lang="en-SG" sz="3600" b="1" i="1" dirty="0">
                <a:latin typeface="Times New Roman" panose="02020603050405020304" pitchFamily="18" charset="0"/>
                <a:cs typeface="Times New Roman" panose="02020603050405020304" pitchFamily="18" charset="0"/>
              </a:rPr>
              <a:t> </a:t>
            </a:r>
            <a:r>
              <a:rPr lang="en-SG" sz="3600" b="1" i="1" dirty="0" err="1">
                <a:latin typeface="Times New Roman" panose="02020603050405020304" pitchFamily="18" charset="0"/>
                <a:cs typeface="Times New Roman" panose="02020603050405020304" pitchFamily="18" charset="0"/>
              </a:rPr>
              <a:t>công</a:t>
            </a:r>
            <a:r>
              <a:rPr lang="en-SG" sz="3600" b="1" i="1" dirty="0">
                <a:latin typeface="Times New Roman" panose="02020603050405020304" pitchFamily="18" charset="0"/>
                <a:cs typeface="Times New Roman" panose="02020603050405020304" pitchFamily="18" charset="0"/>
              </a:rPr>
              <a:t> </a:t>
            </a:r>
            <a:r>
              <a:rPr lang="en-SG" sz="3600" b="1" i="1" dirty="0" err="1">
                <a:latin typeface="Times New Roman" panose="02020603050405020304" pitchFamily="18" charset="0"/>
                <a:cs typeface="Times New Roman" panose="02020603050405020304" pitchFamily="18" charset="0"/>
              </a:rPr>
              <a:t>nhân</a:t>
            </a:r>
            <a:r>
              <a:rPr lang="en-SG" sz="3600" b="1" i="1" dirty="0">
                <a:latin typeface="Times New Roman" panose="02020603050405020304" pitchFamily="18" charset="0"/>
                <a:cs typeface="Times New Roman" panose="02020603050405020304" pitchFamily="18" charset="0"/>
              </a:rPr>
              <a:t> </a:t>
            </a:r>
            <a:br>
              <a:rPr lang="en-SG" sz="3600" b="1" i="1" dirty="0">
                <a:latin typeface="Times New Roman" panose="02020603050405020304" pitchFamily="18" charset="0"/>
                <a:cs typeface="Times New Roman" panose="02020603050405020304" pitchFamily="18" charset="0"/>
              </a:rPr>
            </a:br>
            <a:r>
              <a:rPr lang="en-SG" sz="3200" i="1" dirty="0">
                <a:latin typeface="Times New Roman" panose="02020603050405020304" pitchFamily="18" charset="0"/>
                <a:cs typeface="Times New Roman" panose="02020603050405020304" pitchFamily="18" charset="0"/>
              </a:rPr>
              <a:t>a. </a:t>
            </a:r>
            <a:r>
              <a:rPr lang="en-SG" sz="3200" i="1" dirty="0" err="1">
                <a:latin typeface="Times New Roman" panose="02020603050405020304" pitchFamily="18" charset="0"/>
                <a:cs typeface="Times New Roman" panose="02020603050405020304" pitchFamily="18" charset="0"/>
              </a:rPr>
              <a:t>Khái</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niệm</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giai</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cấp</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công</a:t>
            </a:r>
            <a:r>
              <a:rPr lang="en-SG" sz="3200" i="1" dirty="0">
                <a:latin typeface="Times New Roman" panose="02020603050405020304" pitchFamily="18" charset="0"/>
                <a:cs typeface="Times New Roman" panose="02020603050405020304" pitchFamily="18" charset="0"/>
              </a:rPr>
              <a:t> </a:t>
            </a:r>
            <a:r>
              <a:rPr lang="en-SG" sz="3200" i="1" dirty="0" err="1">
                <a:latin typeface="Times New Roman" panose="02020603050405020304" pitchFamily="18" charset="0"/>
                <a:cs typeface="Times New Roman" panose="02020603050405020304" pitchFamily="18" charset="0"/>
              </a:rPr>
              <a:t>nhân</a:t>
            </a:r>
            <a:r>
              <a:rPr lang="en-SG" sz="3200" i="1" dirty="0">
                <a:latin typeface="Times New Roman" panose="02020603050405020304" pitchFamily="18" charset="0"/>
                <a:cs typeface="Times New Roman" panose="02020603050405020304" pitchFamily="18" charset="0"/>
              </a:rPr>
              <a:t>  </a:t>
            </a:r>
            <a:br>
              <a:rPr lang="en-SG" sz="3200" dirty="0">
                <a:latin typeface="Times New Roman" panose="02020603050405020304" pitchFamily="18" charset="0"/>
                <a:cs typeface="Times New Roman" panose="02020603050405020304" pitchFamily="18" charset="0"/>
              </a:rPr>
            </a:br>
            <a:endParaRPr lang="en-SG" sz="3200" dirty="0"/>
          </a:p>
        </p:txBody>
      </p:sp>
      <p:sp>
        <p:nvSpPr>
          <p:cNvPr id="3" name="Slide Number Placeholder 2"/>
          <p:cNvSpPr>
            <a:spLocks noGrp="1"/>
          </p:cNvSpPr>
          <p:nvPr>
            <p:ph type="sldNum" sz="quarter" idx="12"/>
          </p:nvPr>
        </p:nvSpPr>
        <p:spPr/>
        <p:txBody>
          <a:bodyPr/>
          <a:lstStyle/>
          <a:p>
            <a:fld id="{EB749FEB-4A3B-453E-9AB7-63C70BB0C375}" type="slidenum">
              <a:rPr lang="en-SG" smtClean="0"/>
              <a:t>4</a:t>
            </a:fld>
            <a:endParaRPr lang="en-SG"/>
          </a:p>
        </p:txBody>
      </p:sp>
      <p:graphicFrame>
        <p:nvGraphicFramePr>
          <p:cNvPr id="4" name="Diagram 3"/>
          <p:cNvGraphicFramePr/>
          <p:nvPr>
            <p:extLst>
              <p:ext uri="{D42A27DB-BD31-4B8C-83A1-F6EECF244321}">
                <p14:modId xmlns:p14="http://schemas.microsoft.com/office/powerpoint/2010/main" val="3485339691"/>
              </p:ext>
            </p:extLst>
          </p:nvPr>
        </p:nvGraphicFramePr>
        <p:xfrm>
          <a:off x="535578" y="1528671"/>
          <a:ext cx="11273245" cy="50102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5" descr="logo">
            <a:extLst>
              <a:ext uri="{FF2B5EF4-FFF2-40B4-BE49-F238E27FC236}">
                <a16:creationId xmlns:a16="http://schemas.microsoft.com/office/drawing/2014/main" id="{4B3C442D-FBEE-B1BF-AA0B-37EC1926FC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675" y="76200"/>
            <a:ext cx="1122829" cy="110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96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1892" y="992778"/>
            <a:ext cx="10515600" cy="5223374"/>
          </a:xfrm>
          <a:solidFill>
            <a:schemeClr val="bg1"/>
          </a:solidFill>
        </p:spPr>
        <p:txBody>
          <a:bodyPr/>
          <a:lstStyle/>
          <a:p>
            <a:pPr marL="0" indent="0">
              <a:buNone/>
            </a:pPr>
            <a:r>
              <a:rPr lang="en-US"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Khái</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niệm</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giai</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cấp</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công</a:t>
            </a:r>
            <a:r>
              <a:rPr lang="en-SG" b="1" dirty="0">
                <a:latin typeface="Times New Roman" panose="02020603050405020304" pitchFamily="18" charset="0"/>
                <a:cs typeface="Times New Roman" panose="02020603050405020304" pitchFamily="18" charset="0"/>
              </a:rPr>
              <a:t> </a:t>
            </a:r>
            <a:r>
              <a:rPr lang="en-SG" b="1" dirty="0" err="1">
                <a:latin typeface="Times New Roman" panose="02020603050405020304" pitchFamily="18" charset="0"/>
                <a:cs typeface="Times New Roman" panose="02020603050405020304" pitchFamily="18" charset="0"/>
              </a:rPr>
              <a:t>nhân</a:t>
            </a:r>
            <a:r>
              <a:rPr lang="en-SG" b="1"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pPr marL="0" indent="0" algn="just">
              <a:buNone/>
            </a:pPr>
            <a:r>
              <a:rPr lang="en-SG" dirty="0" err="1">
                <a:latin typeface="Times New Roman" panose="02020603050405020304" pitchFamily="18" charset="0"/>
                <a:cs typeface="Times New Roman" panose="02020603050405020304" pitchFamily="18" charset="0"/>
              </a:rPr>
              <a:t>Giai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cấp</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công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nhân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là</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một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tập</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đoàn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xã</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hội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hình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thành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và</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phát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triển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cùng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với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quá</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trình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phát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triển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của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nền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công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nghiệp</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hiện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đại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họ</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lao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động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bằng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phương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thức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công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nghiệp</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ngày</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càng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hiện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đại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và</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gắn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liền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với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quá</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trình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sản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xuất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vật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chất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mang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tính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hiện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đại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là</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đại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biểu</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phương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thức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sản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xuất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mang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tính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xã</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hội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hóa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ngày</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càng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cao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Họ</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là</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người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làm</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thuê</a:t>
            </a:r>
            <a:r>
              <a:rPr lang="en-SG" dirty="0">
                <a:latin typeface="Times New Roman" panose="02020603050405020304" pitchFamily="18" charset="0"/>
                <a:cs typeface="Times New Roman" panose="02020603050405020304" pitchFamily="18" charset="0"/>
              </a:rPr>
              <a:t> do </a:t>
            </a:r>
            <a:r>
              <a:rPr lang="en-SG" dirty="0" err="1">
                <a:latin typeface="Times New Roman" panose="02020603050405020304" pitchFamily="18" charset="0"/>
                <a:cs typeface="Times New Roman" panose="02020603050405020304" pitchFamily="18" charset="0"/>
              </a:rPr>
              <a:t>không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có</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tư</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liệu</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sản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xuất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buộc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phải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bán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sức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lao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động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để</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sống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và</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bị</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giai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cấp</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tư</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sản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bóc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lột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giá</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trị</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thặng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dư</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vì</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vậy</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lợi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ích</a:t>
            </a:r>
            <a:r>
              <a:rPr lang="en-SG" dirty="0">
                <a:latin typeface="Times New Roman" panose="02020603050405020304" pitchFamily="18" charset="0"/>
                <a:cs typeface="Times New Roman" panose="02020603050405020304" pitchFamily="18" charset="0"/>
              </a:rPr>
              <a:t> cơ </a:t>
            </a:r>
            <a:r>
              <a:rPr lang="en-SG" dirty="0" err="1">
                <a:latin typeface="Times New Roman" panose="02020603050405020304" pitchFamily="18" charset="0"/>
                <a:cs typeface="Times New Roman" panose="02020603050405020304" pitchFamily="18" charset="0"/>
              </a:rPr>
              <a:t>bản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của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họ</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đối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lập</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với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lợi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ích</a:t>
            </a:r>
            <a:r>
              <a:rPr lang="en-SG" dirty="0">
                <a:latin typeface="Times New Roman" panose="02020603050405020304" pitchFamily="18" charset="0"/>
                <a:cs typeface="Times New Roman" panose="02020603050405020304" pitchFamily="18" charset="0"/>
              </a:rPr>
              <a:t> cơ </a:t>
            </a:r>
            <a:r>
              <a:rPr lang="en-SG" dirty="0" err="1">
                <a:latin typeface="Times New Roman" panose="02020603050405020304" pitchFamily="18" charset="0"/>
                <a:cs typeface="Times New Roman" panose="02020603050405020304" pitchFamily="18" charset="0"/>
              </a:rPr>
              <a:t>bản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của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giai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cấp</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tư</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sản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Đó</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là</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giai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cấp</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có</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sứ</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mệnh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phủ</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định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chế</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độ</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tư</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bản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chủ</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nghĩa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xây</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dựng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thành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công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chủ</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nghĩa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xã</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hội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chủ</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nghĩa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cộng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sản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trên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toàn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thế</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giới</a:t>
            </a:r>
            <a:r>
              <a:rPr lang="en-SG"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B749FEB-4A3B-453E-9AB7-63C70BB0C375}" type="slidenum">
              <a:rPr lang="en-SG" smtClean="0"/>
              <a:t>5</a:t>
            </a:fld>
            <a:endParaRPr lang="en-SG"/>
          </a:p>
        </p:txBody>
      </p:sp>
    </p:spTree>
    <p:extLst>
      <p:ext uri="{BB962C8B-B14F-4D97-AF65-F5344CB8AC3E}">
        <p14:creationId xmlns:p14="http://schemas.microsoft.com/office/powerpoint/2010/main" val="1054359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083068479"/>
              </p:ext>
            </p:extLst>
          </p:nvPr>
        </p:nvGraphicFramePr>
        <p:xfrm>
          <a:off x="0" y="195942"/>
          <a:ext cx="11861074" cy="66620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Oval 6"/>
          <p:cNvSpPr/>
          <p:nvPr/>
        </p:nvSpPr>
        <p:spPr>
          <a:xfrm>
            <a:off x="8512126" y="4452424"/>
            <a:ext cx="3123028" cy="24055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3000" dirty="0">
                <a:latin typeface="Times New Roman" panose="02020603050405020304" pitchFamily="18" charset="0"/>
                <a:cs typeface="Times New Roman" panose="02020603050405020304" pitchFamily="18" charset="0"/>
              </a:rPr>
              <a:t>GCCN </a:t>
            </a:r>
            <a:r>
              <a:rPr lang="en-SG" sz="3000" dirty="0" err="1">
                <a:latin typeface="Times New Roman" panose="02020603050405020304" pitchFamily="18" charset="0"/>
                <a:cs typeface="Times New Roman" panose="02020603050405020304" pitchFamily="18" charset="0"/>
              </a:rPr>
              <a:t>là</a:t>
            </a:r>
            <a:r>
              <a:rPr lang="en-SG" sz="3000" dirty="0">
                <a:latin typeface="Times New Roman" panose="02020603050405020304" pitchFamily="18" charset="0"/>
                <a:cs typeface="Times New Roman" panose="02020603050405020304" pitchFamily="18" charset="0"/>
              </a:rPr>
              <a:t> “con </a:t>
            </a:r>
            <a:r>
              <a:rPr lang="en-SG" sz="3000" dirty="0" err="1">
                <a:latin typeface="Times New Roman" panose="02020603050405020304" pitchFamily="18" charset="0"/>
                <a:cs typeface="Times New Roman" panose="02020603050405020304" pitchFamily="18" charset="0"/>
              </a:rPr>
              <a:t>đẻ</a:t>
            </a:r>
            <a:r>
              <a:rPr lang="en-SG" sz="3000" dirty="0">
                <a:latin typeface="Times New Roman" panose="02020603050405020304" pitchFamily="18" charset="0"/>
                <a:cs typeface="Times New Roman" panose="02020603050405020304" pitchFamily="18" charset="0"/>
              </a:rPr>
              <a:t>” </a:t>
            </a:r>
            <a:r>
              <a:rPr lang="en-SG" sz="3000" dirty="0" err="1">
                <a:latin typeface="Times New Roman" panose="02020603050405020304" pitchFamily="18" charset="0"/>
                <a:cs typeface="Times New Roman" panose="02020603050405020304" pitchFamily="18" charset="0"/>
              </a:rPr>
              <a:t>của</a:t>
            </a:r>
            <a:r>
              <a:rPr lang="en-SG" sz="3000" dirty="0">
                <a:latin typeface="Times New Roman" panose="02020603050405020304" pitchFamily="18" charset="0"/>
                <a:cs typeface="Times New Roman" panose="02020603050405020304" pitchFamily="18" charset="0"/>
              </a:rPr>
              <a:t> </a:t>
            </a:r>
            <a:r>
              <a:rPr lang="en-SG" sz="3000" b="1" dirty="0">
                <a:solidFill>
                  <a:schemeClr val="bg1"/>
                </a:solidFill>
                <a:latin typeface="Times New Roman" panose="02020603050405020304" pitchFamily="18" charset="0"/>
                <a:cs typeface="Times New Roman" panose="02020603050405020304" pitchFamily="18" charset="0"/>
              </a:rPr>
              <a:t>NỀN </a:t>
            </a:r>
            <a:r>
              <a:rPr lang="en-SG" sz="3000" b="1" dirty="0">
                <a:latin typeface="Times New Roman" panose="02020603050405020304" pitchFamily="18" charset="0"/>
                <a:cs typeface="Times New Roman" panose="02020603050405020304" pitchFamily="18" charset="0"/>
              </a:rPr>
              <a:t>ĐẠI CN</a:t>
            </a:r>
          </a:p>
        </p:txBody>
      </p:sp>
      <p:sp>
        <p:nvSpPr>
          <p:cNvPr id="8" name="TextBox 7"/>
          <p:cNvSpPr txBox="1"/>
          <p:nvPr/>
        </p:nvSpPr>
        <p:spPr>
          <a:xfrm>
            <a:off x="9736015" y="3669568"/>
            <a:ext cx="675250" cy="646331"/>
          </a:xfrm>
          <a:prstGeom prst="rect">
            <a:avLst/>
          </a:prstGeom>
          <a:noFill/>
        </p:spPr>
        <p:txBody>
          <a:bodyPr wrap="square" rtlCol="0">
            <a:spAutoFit/>
          </a:bodyPr>
          <a:lstStyle/>
          <a:p>
            <a:r>
              <a:rPr lang="en-SG" sz="5400" b="1" baseline="-25000" dirty="0"/>
              <a:t>I </a:t>
            </a:r>
            <a:r>
              <a:rPr lang="en-SG" sz="5400" b="1" baseline="-25000" dirty="0" err="1"/>
              <a:t>I</a:t>
            </a:r>
            <a:endParaRPr lang="en-SG" sz="5400" b="1" baseline="-25000" dirty="0"/>
          </a:p>
        </p:txBody>
      </p:sp>
      <p:sp>
        <p:nvSpPr>
          <p:cNvPr id="3" name="Slide Number Placeholder 2"/>
          <p:cNvSpPr>
            <a:spLocks noGrp="1"/>
          </p:cNvSpPr>
          <p:nvPr>
            <p:ph type="sldNum" sz="quarter" idx="12"/>
          </p:nvPr>
        </p:nvSpPr>
        <p:spPr/>
        <p:txBody>
          <a:bodyPr/>
          <a:lstStyle/>
          <a:p>
            <a:fld id="{EB749FEB-4A3B-453E-9AB7-63C70BB0C375}" type="slidenum">
              <a:rPr lang="en-SG" smtClean="0"/>
              <a:t>6</a:t>
            </a:fld>
            <a:endParaRPr lang="en-SG"/>
          </a:p>
        </p:txBody>
      </p:sp>
      <p:grpSp>
        <p:nvGrpSpPr>
          <p:cNvPr id="4" name="Group 3"/>
          <p:cNvGrpSpPr/>
          <p:nvPr/>
        </p:nvGrpSpPr>
        <p:grpSpPr>
          <a:xfrm>
            <a:off x="499652" y="3801292"/>
            <a:ext cx="4245437" cy="2150110"/>
            <a:chOff x="1225753" y="4206241"/>
            <a:chExt cx="3689153" cy="2150110"/>
          </a:xfrm>
        </p:grpSpPr>
        <p:sp>
          <p:nvSpPr>
            <p:cNvPr id="5" name="Oval 4"/>
            <p:cNvSpPr/>
            <p:nvPr/>
          </p:nvSpPr>
          <p:spPr>
            <a:xfrm>
              <a:off x="1225753" y="4206241"/>
              <a:ext cx="3098054" cy="215011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645307" y="4373173"/>
              <a:ext cx="2991394" cy="1815882"/>
            </a:xfrm>
            <a:prstGeom prst="rect">
              <a:avLst/>
            </a:prstGeom>
            <a:noFill/>
          </p:spPr>
          <p:txBody>
            <a:bodyPr wrap="square" rtlCol="0">
              <a:spAutoFit/>
            </a:bodyPr>
            <a:lstStyle/>
            <a:p>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CNTB: </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TLSX, </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thuê</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bóc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lột</a:t>
              </a:r>
              <a:r>
                <a:rPr lang="en-US" sz="2800" dirty="0">
                  <a:latin typeface="Times New Roman" panose="02020603050405020304" pitchFamily="18" charset="0"/>
                  <a:cs typeface="Times New Roman" panose="02020603050405020304" pitchFamily="18" charset="0"/>
                </a:rPr>
                <a:t> (m)</a:t>
              </a:r>
            </a:p>
          </p:txBody>
        </p:sp>
        <p:sp>
          <p:nvSpPr>
            <p:cNvPr id="10" name="Right Arrow 9"/>
            <p:cNvSpPr/>
            <p:nvPr/>
          </p:nvSpPr>
          <p:spPr>
            <a:xfrm rot="20031448" flipH="1">
              <a:off x="4340140" y="4516271"/>
              <a:ext cx="574766" cy="3347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557249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graphicEl>
                                              <a:dgm id="{38478639-B075-43DA-9DC3-5582A52AA2FC}"/>
                                            </p:graphicEl>
                                          </p:spTgt>
                                        </p:tgtEl>
                                        <p:attrNameLst>
                                          <p:attrName>style.visibility</p:attrName>
                                        </p:attrNameLst>
                                      </p:cBhvr>
                                      <p:to>
                                        <p:strVal val="visible"/>
                                      </p:to>
                                    </p:set>
                                    <p:anim calcmode="lin" valueType="num">
                                      <p:cBhvr additive="base">
                                        <p:cTn id="7" dur="500" fill="hold"/>
                                        <p:tgtEl>
                                          <p:spTgt spid="6">
                                            <p:graphicEl>
                                              <a:dgm id="{38478639-B075-43DA-9DC3-5582A52AA2FC}"/>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graphicEl>
                                              <a:dgm id="{38478639-B075-43DA-9DC3-5582A52AA2FC}"/>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graphicEl>
                                              <a:dgm id="{C5767888-0440-4766-B4D3-D26E8F4E9333}"/>
                                            </p:graphicEl>
                                          </p:spTgt>
                                        </p:tgtEl>
                                        <p:attrNameLst>
                                          <p:attrName>style.visibility</p:attrName>
                                        </p:attrNameLst>
                                      </p:cBhvr>
                                      <p:to>
                                        <p:strVal val="visible"/>
                                      </p:to>
                                    </p:set>
                                    <p:anim calcmode="lin" valueType="num">
                                      <p:cBhvr additive="base">
                                        <p:cTn id="13" dur="500" fill="hold"/>
                                        <p:tgtEl>
                                          <p:spTgt spid="6">
                                            <p:graphicEl>
                                              <a:dgm id="{C5767888-0440-4766-B4D3-D26E8F4E9333}"/>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graphicEl>
                                              <a:dgm id="{C5767888-0440-4766-B4D3-D26E8F4E9333}"/>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graphicEl>
                                              <a:dgm id="{4BBD1D22-A236-496E-87AD-3BE8EDEBCEEA}"/>
                                            </p:graphicEl>
                                          </p:spTgt>
                                        </p:tgtEl>
                                        <p:attrNameLst>
                                          <p:attrName>style.visibility</p:attrName>
                                        </p:attrNameLst>
                                      </p:cBhvr>
                                      <p:to>
                                        <p:strVal val="visible"/>
                                      </p:to>
                                    </p:set>
                                    <p:anim calcmode="lin" valueType="num">
                                      <p:cBhvr additive="base">
                                        <p:cTn id="17" dur="500" fill="hold"/>
                                        <p:tgtEl>
                                          <p:spTgt spid="6">
                                            <p:graphicEl>
                                              <a:dgm id="{4BBD1D22-A236-496E-87AD-3BE8EDEBCEEA}"/>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graphicEl>
                                              <a:dgm id="{4BBD1D22-A236-496E-87AD-3BE8EDEBCEEA}"/>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graphicEl>
                                              <a:dgm id="{6F5E8635-7C66-49BA-9075-6BF8B9BA6742}"/>
                                            </p:graphicEl>
                                          </p:spTgt>
                                        </p:tgtEl>
                                        <p:attrNameLst>
                                          <p:attrName>style.visibility</p:attrName>
                                        </p:attrNameLst>
                                      </p:cBhvr>
                                      <p:to>
                                        <p:strVal val="visible"/>
                                      </p:to>
                                    </p:set>
                                    <p:anim calcmode="lin" valueType="num">
                                      <p:cBhvr additive="base">
                                        <p:cTn id="23" dur="500" fill="hold"/>
                                        <p:tgtEl>
                                          <p:spTgt spid="6">
                                            <p:graphicEl>
                                              <a:dgm id="{6F5E8635-7C66-49BA-9075-6BF8B9BA6742}"/>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graphicEl>
                                              <a:dgm id="{6F5E8635-7C66-49BA-9075-6BF8B9BA6742}"/>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graphicEl>
                                              <a:dgm id="{037CFDFC-F225-425E-907B-8AA545957AF6}"/>
                                            </p:graphicEl>
                                          </p:spTgt>
                                        </p:tgtEl>
                                        <p:attrNameLst>
                                          <p:attrName>style.visibility</p:attrName>
                                        </p:attrNameLst>
                                      </p:cBhvr>
                                      <p:to>
                                        <p:strVal val="visible"/>
                                      </p:to>
                                    </p:set>
                                    <p:anim calcmode="lin" valueType="num">
                                      <p:cBhvr additive="base">
                                        <p:cTn id="27" dur="500" fill="hold"/>
                                        <p:tgtEl>
                                          <p:spTgt spid="6">
                                            <p:graphicEl>
                                              <a:dgm id="{037CFDFC-F225-425E-907B-8AA545957AF6}"/>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graphicEl>
                                              <a:dgm id="{037CFDFC-F225-425E-907B-8AA545957AF6}"/>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graphicEl>
                                              <a:dgm id="{A7BC7581-CBD3-4C1E-9814-A07D6E41EC52}"/>
                                            </p:graphicEl>
                                          </p:spTgt>
                                        </p:tgtEl>
                                        <p:attrNameLst>
                                          <p:attrName>style.visibility</p:attrName>
                                        </p:attrNameLst>
                                      </p:cBhvr>
                                      <p:to>
                                        <p:strVal val="visible"/>
                                      </p:to>
                                    </p:set>
                                    <p:anim calcmode="lin" valueType="num">
                                      <p:cBhvr additive="base">
                                        <p:cTn id="33" dur="500" fill="hold"/>
                                        <p:tgtEl>
                                          <p:spTgt spid="6">
                                            <p:graphicEl>
                                              <a:dgm id="{A7BC7581-CBD3-4C1E-9814-A07D6E41EC52}"/>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graphicEl>
                                              <a:dgm id="{A7BC7581-CBD3-4C1E-9814-A07D6E41EC52}"/>
                                            </p:graphic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
                                            <p:graphicEl>
                                              <a:dgm id="{5A494885-6C6C-4D5E-99F8-ECC33B734AF7}"/>
                                            </p:graphicEl>
                                          </p:spTgt>
                                        </p:tgtEl>
                                        <p:attrNameLst>
                                          <p:attrName>style.visibility</p:attrName>
                                        </p:attrNameLst>
                                      </p:cBhvr>
                                      <p:to>
                                        <p:strVal val="visible"/>
                                      </p:to>
                                    </p:set>
                                    <p:anim calcmode="lin" valueType="num">
                                      <p:cBhvr additive="base">
                                        <p:cTn id="37" dur="500" fill="hold"/>
                                        <p:tgtEl>
                                          <p:spTgt spid="6">
                                            <p:graphicEl>
                                              <a:dgm id="{5A494885-6C6C-4D5E-99F8-ECC33B734AF7}"/>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graphicEl>
                                              <a:dgm id="{5A494885-6C6C-4D5E-99F8-ECC33B734AF7}"/>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graphicEl>
                                              <a:dgm id="{B20BF61F-045A-4176-98FB-A0B3E49D7188}"/>
                                            </p:graphicEl>
                                          </p:spTgt>
                                        </p:tgtEl>
                                        <p:attrNameLst>
                                          <p:attrName>style.visibility</p:attrName>
                                        </p:attrNameLst>
                                      </p:cBhvr>
                                      <p:to>
                                        <p:strVal val="visible"/>
                                      </p:to>
                                    </p:set>
                                    <p:anim calcmode="lin" valueType="num">
                                      <p:cBhvr additive="base">
                                        <p:cTn id="43" dur="500" fill="hold"/>
                                        <p:tgtEl>
                                          <p:spTgt spid="6">
                                            <p:graphicEl>
                                              <a:dgm id="{B20BF61F-045A-4176-98FB-A0B3E49D7188}"/>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graphicEl>
                                              <a:dgm id="{B20BF61F-045A-4176-98FB-A0B3E49D7188}"/>
                                            </p:graphic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
                                            <p:graphicEl>
                                              <a:dgm id="{25C125BD-40DC-4BB0-A2EF-A16248D5625F}"/>
                                            </p:graphicEl>
                                          </p:spTgt>
                                        </p:tgtEl>
                                        <p:attrNameLst>
                                          <p:attrName>style.visibility</p:attrName>
                                        </p:attrNameLst>
                                      </p:cBhvr>
                                      <p:to>
                                        <p:strVal val="visible"/>
                                      </p:to>
                                    </p:set>
                                    <p:anim calcmode="lin" valueType="num">
                                      <p:cBhvr additive="base">
                                        <p:cTn id="47" dur="500" fill="hold"/>
                                        <p:tgtEl>
                                          <p:spTgt spid="6">
                                            <p:graphicEl>
                                              <a:dgm id="{25C125BD-40DC-4BB0-A2EF-A16248D5625F}"/>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graphicEl>
                                              <a:dgm id="{25C125BD-40DC-4BB0-A2EF-A16248D5625F}"/>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B749FEB-4A3B-453E-9AB7-63C70BB0C375}" type="slidenum">
              <a:rPr lang="en-SG" smtClean="0"/>
              <a:t>7</a:t>
            </a:fld>
            <a:endParaRPr lang="en-SG"/>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995372456"/>
              </p:ext>
            </p:extLst>
          </p:nvPr>
        </p:nvGraphicFramePr>
        <p:xfrm>
          <a:off x="548640" y="479833"/>
          <a:ext cx="11220994" cy="6241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0392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4138"/>
            <a:ext cx="10515600" cy="801858"/>
          </a:xfrm>
        </p:spPr>
        <p:txBody>
          <a:bodyPr>
            <a:normAutofit/>
          </a:bodyPr>
          <a:lstStyle/>
          <a:p>
            <a:pPr algn="ctr"/>
            <a:r>
              <a:rPr lang="en-SG" sz="3200" b="1" dirty="0">
                <a:latin typeface="Times New Roman" panose="02020603050405020304" pitchFamily="18" charset="0"/>
                <a:cs typeface="Times New Roman" panose="02020603050405020304" pitchFamily="18" charset="0"/>
              </a:rPr>
              <a:t>2. </a:t>
            </a:r>
            <a:r>
              <a:rPr lang="en-SG" sz="3200" b="1" dirty="0" err="1">
                <a:latin typeface="Times New Roman" panose="02020603050405020304" pitchFamily="18" charset="0"/>
                <a:cs typeface="Times New Roman" panose="02020603050405020304" pitchFamily="18" charset="0"/>
              </a:rPr>
              <a:t>Nội</a:t>
            </a:r>
            <a:r>
              <a:rPr lang="en-SG" sz="3200" b="1" dirty="0">
                <a:latin typeface="Times New Roman" panose="02020603050405020304" pitchFamily="18" charset="0"/>
                <a:cs typeface="Times New Roman" panose="02020603050405020304" pitchFamily="18" charset="0"/>
              </a:rPr>
              <a:t> dung </a:t>
            </a:r>
            <a:r>
              <a:rPr lang="en-SG" sz="3200" b="1" dirty="0" err="1">
                <a:latin typeface="Times New Roman" panose="02020603050405020304" pitchFamily="18" charset="0"/>
                <a:cs typeface="Times New Roman" panose="02020603050405020304" pitchFamily="18" charset="0"/>
              </a:rPr>
              <a:t>sứ</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mệnh</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lịch</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sử</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của</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giai</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cấp</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công</a:t>
            </a:r>
            <a:r>
              <a:rPr lang="en-SG" sz="3200" b="1" dirty="0">
                <a:latin typeface="Times New Roman" panose="02020603050405020304" pitchFamily="18" charset="0"/>
                <a:cs typeface="Times New Roman" panose="02020603050405020304" pitchFamily="18" charset="0"/>
              </a:rPr>
              <a:t> </a:t>
            </a:r>
            <a:r>
              <a:rPr lang="en-SG" sz="3200" b="1" dirty="0" err="1">
                <a:latin typeface="Times New Roman" panose="02020603050405020304" pitchFamily="18" charset="0"/>
                <a:cs typeface="Times New Roman" panose="02020603050405020304" pitchFamily="18" charset="0"/>
              </a:rPr>
              <a:t>nhân</a:t>
            </a:r>
            <a:r>
              <a:rPr lang="en-SG" sz="3200" b="1" dirty="0">
                <a:latin typeface="Times New Roman" panose="02020603050405020304" pitchFamily="18" charset="0"/>
                <a:cs typeface="Times New Roman" panose="02020603050405020304" pitchFamily="18" charset="0"/>
              </a:rPr>
              <a:t> </a:t>
            </a:r>
            <a:endParaRPr lang="en-SG" sz="3200" b="1" dirty="0"/>
          </a:p>
        </p:txBody>
      </p:sp>
      <p:sp>
        <p:nvSpPr>
          <p:cNvPr id="3" name="Slide Number Placeholder 2"/>
          <p:cNvSpPr>
            <a:spLocks noGrp="1"/>
          </p:cNvSpPr>
          <p:nvPr>
            <p:ph type="sldNum" sz="quarter" idx="12"/>
          </p:nvPr>
        </p:nvSpPr>
        <p:spPr/>
        <p:txBody>
          <a:bodyPr/>
          <a:lstStyle/>
          <a:p>
            <a:fld id="{EB749FEB-4A3B-453E-9AB7-63C70BB0C375}" type="slidenum">
              <a:rPr lang="en-SG" smtClean="0"/>
              <a:t>8</a:t>
            </a:fld>
            <a:endParaRPr lang="en-SG"/>
          </a:p>
        </p:txBody>
      </p:sp>
      <p:sp>
        <p:nvSpPr>
          <p:cNvPr id="4" name="Content Placeholder 3"/>
          <p:cNvSpPr>
            <a:spLocks noGrp="1"/>
          </p:cNvSpPr>
          <p:nvPr>
            <p:ph idx="1"/>
          </p:nvPr>
        </p:nvSpPr>
        <p:spPr>
          <a:xfrm>
            <a:off x="838200" y="1520504"/>
            <a:ext cx="10515600" cy="4351338"/>
          </a:xfrm>
        </p:spPr>
        <p:txBody>
          <a:bodyPr/>
          <a:lstStyle/>
          <a:p>
            <a:pPr marL="0" indent="0" algn="just">
              <a:lnSpc>
                <a:spcPct val="150000"/>
              </a:lnSpc>
              <a:buNone/>
            </a:pP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Sứ</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mệnh</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lịch</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sử</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tổng</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quát</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của</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giai</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cấp</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công</a:t>
            </a:r>
            <a:r>
              <a:rPr lang="en-SG" i="1" dirty="0">
                <a:latin typeface="Times New Roman" panose="02020603050405020304" pitchFamily="18" charset="0"/>
                <a:cs typeface="Times New Roman" panose="02020603050405020304" pitchFamily="18" charset="0"/>
              </a:rPr>
              <a:t> </a:t>
            </a:r>
            <a:r>
              <a:rPr lang="en-SG" i="1" dirty="0" err="1">
                <a:latin typeface="Times New Roman" panose="02020603050405020304" pitchFamily="18" charset="0"/>
                <a:cs typeface="Times New Roman" panose="02020603050405020304" pitchFamily="18" charset="0"/>
              </a:rPr>
              <a:t>nhân</a:t>
            </a:r>
            <a:r>
              <a:rPr lang="en-SG" i="1"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thông</a:t>
            </a:r>
            <a:r>
              <a:rPr lang="en-SG" dirty="0">
                <a:latin typeface="Times New Roman" panose="02020603050405020304" pitchFamily="18" charset="0"/>
                <a:cs typeface="Times New Roman" panose="02020603050405020304" pitchFamily="18" charset="0"/>
              </a:rPr>
              <a:t> qua </a:t>
            </a:r>
            <a:r>
              <a:rPr lang="en-SG" dirty="0" err="1">
                <a:latin typeface="Times New Roman" panose="02020603050405020304" pitchFamily="18" charset="0"/>
                <a:cs typeface="Times New Roman" panose="02020603050405020304" pitchFamily="18" charset="0"/>
              </a:rPr>
              <a:t>chính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đảng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tiền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phong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giai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cấp</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công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nhân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tổ</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chức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lãnh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đạo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nhân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dân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lao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động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đấu</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tranh</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xóa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bỏ</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các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chế</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độ</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người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bóc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lột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người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xóa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bỏ</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chủ</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nghĩa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tư</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bản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giải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phóng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giai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cấp</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công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nhân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nhân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dân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lao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động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khỏi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mọi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sự</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áp</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bức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bóc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lột</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nghèo</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nàn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lạc</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hậu</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xây</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dựng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xã</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hội</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cộng</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sản</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chủ</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nghĩa</a:t>
            </a:r>
            <a:r>
              <a:rPr lang="en-SG" dirty="0">
                <a:latin typeface="Times New Roman" panose="02020603050405020304" pitchFamily="18" charset="0"/>
                <a:cs typeface="Times New Roman" panose="02020603050405020304" pitchFamily="18" charset="0"/>
              </a:rPr>
              <a:t> </a:t>
            </a:r>
            <a:r>
              <a:rPr lang="en-SG" dirty="0" err="1">
                <a:latin typeface="Times New Roman" panose="02020603050405020304" pitchFamily="18" charset="0"/>
                <a:cs typeface="Times New Roman" panose="02020603050405020304" pitchFamily="18" charset="0"/>
              </a:rPr>
              <a:t>văn</a:t>
            </a:r>
            <a:r>
              <a:rPr lang="en-SG" dirty="0">
                <a:latin typeface="Times New Roman" panose="02020603050405020304" pitchFamily="18" charset="0"/>
                <a:cs typeface="Times New Roman" panose="02020603050405020304" pitchFamily="18" charset="0"/>
              </a:rPr>
              <a:t> minh. </a:t>
            </a:r>
            <a:endParaRPr lang="en-US" dirty="0">
              <a:latin typeface="Times New Roman" panose="02020603050405020304" pitchFamily="18" charset="0"/>
              <a:cs typeface="Times New Roman" panose="02020603050405020304" pitchFamily="18" charset="0"/>
            </a:endParaRPr>
          </a:p>
        </p:txBody>
      </p:sp>
      <p:pic>
        <p:nvPicPr>
          <p:cNvPr id="5" name="Picture 5" descr="logo">
            <a:extLst>
              <a:ext uri="{FF2B5EF4-FFF2-40B4-BE49-F238E27FC236}">
                <a16:creationId xmlns:a16="http://schemas.microsoft.com/office/drawing/2014/main" id="{F59A6239-6530-D865-EEA2-83488CBDEE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76200"/>
            <a:ext cx="1122829" cy="110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305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8984" y="12062"/>
            <a:ext cx="9771016" cy="581227"/>
          </a:xfrm>
        </p:spPr>
        <p:txBody>
          <a:bodyPr>
            <a:normAutofit/>
          </a:bodyPr>
          <a:lstStyle/>
          <a:p>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Sứ</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mệnh</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lịch</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sử</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của</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giai</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cấp</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công</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nhân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trên</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các</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lĩnh</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vực</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cụ</a:t>
            </a:r>
            <a:r>
              <a:rPr lang="en-SG" sz="2800" i="1" dirty="0">
                <a:latin typeface="Times New Roman" panose="02020603050405020304" pitchFamily="18" charset="0"/>
                <a:cs typeface="Times New Roman" panose="02020603050405020304" pitchFamily="18" charset="0"/>
              </a:rPr>
              <a:t> </a:t>
            </a:r>
            <a:r>
              <a:rPr lang="en-SG" sz="2800" i="1" dirty="0" err="1">
                <a:latin typeface="Times New Roman" panose="02020603050405020304" pitchFamily="18" charset="0"/>
                <a:cs typeface="Times New Roman" panose="02020603050405020304" pitchFamily="18" charset="0"/>
              </a:rPr>
              <a:t>thể</a:t>
            </a:r>
            <a:endParaRPr lang="en-US" sz="2800" dirty="0">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nvPr>
        </p:nvGraphicFramePr>
        <p:xfrm>
          <a:off x="3028443" y="762982"/>
          <a:ext cx="8065051" cy="56455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1358766" y="657786"/>
            <a:ext cx="3674480" cy="3293209"/>
          </a:xfrm>
          <a:prstGeom prst="rect">
            <a:avLst/>
          </a:prstGeom>
          <a:solidFill>
            <a:schemeClr val="bg1"/>
          </a:solidFill>
          <a:ln>
            <a:solidFill>
              <a:schemeClr val="accent6">
                <a:lumMod val="50000"/>
              </a:schemeClr>
            </a:solidFill>
          </a:ln>
        </p:spPr>
        <p:txBody>
          <a:bodyPr wrap="square" rtlCol="0">
            <a:spAutoFit/>
          </a:bodyPr>
          <a:lstStyle/>
          <a:p>
            <a:r>
              <a:rPr lang="en-US" sz="2600" dirty="0">
                <a:latin typeface="Times New Roman" panose="02020603050405020304" pitchFamily="18" charset="0"/>
                <a:cs typeface="Times New Roman" panose="02020603050405020304" pitchFamily="18" charset="0"/>
              </a:rPr>
              <a:t>- XD cơ </a:t>
            </a:r>
            <a:r>
              <a:rPr lang="en-US" sz="2600" dirty="0" err="1">
                <a:latin typeface="Times New Roman" panose="02020603050405020304" pitchFamily="18" charset="0"/>
                <a:cs typeface="Times New Roman" panose="02020603050405020304" pitchFamily="18" charset="0"/>
              </a:rPr>
              <a:t>sở</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vật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kỹ</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thuật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cho</a:t>
            </a:r>
            <a:r>
              <a:rPr lang="en-US" sz="2600" dirty="0">
                <a:latin typeface="Times New Roman" panose="02020603050405020304" pitchFamily="18" charset="0"/>
                <a:cs typeface="Times New Roman" panose="02020603050405020304" pitchFamily="18" charset="0"/>
              </a:rPr>
              <a:t> CNXH - </a:t>
            </a:r>
            <a:r>
              <a:rPr lang="en-SG" sz="2600" dirty="0" err="1">
                <a:latin typeface="Times New Roman" panose="02020603050405020304" pitchFamily="18" charset="0"/>
                <a:cs typeface="Times New Roman" panose="02020603050405020304" pitchFamily="18" charset="0"/>
              </a:rPr>
              <a:t>Thiết</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lập</a:t>
            </a:r>
            <a:r>
              <a:rPr lang="en-SG" sz="2600" dirty="0">
                <a:latin typeface="Times New Roman" panose="02020603050405020304" pitchFamily="18" charset="0"/>
                <a:cs typeface="Times New Roman" panose="02020603050405020304" pitchFamily="18" charset="0"/>
              </a:rPr>
              <a:t> QHSX </a:t>
            </a:r>
            <a:r>
              <a:rPr lang="en-SG" sz="2600" dirty="0" err="1">
                <a:latin typeface="Times New Roman" panose="02020603050405020304" pitchFamily="18" charset="0"/>
                <a:cs typeface="Times New Roman" panose="02020603050405020304" pitchFamily="18" charset="0"/>
              </a:rPr>
              <a:t>mới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dựa</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trên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chế</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độ</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công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hữu</a:t>
            </a:r>
            <a:r>
              <a:rPr lang="en-SG" sz="2600" dirty="0">
                <a:latin typeface="Times New Roman" panose="02020603050405020304" pitchFamily="18" charset="0"/>
                <a:cs typeface="Times New Roman" panose="02020603050405020304" pitchFamily="18" charset="0"/>
              </a:rPr>
              <a:t> TLSX </a:t>
            </a:r>
            <a:r>
              <a:rPr lang="en-SG" sz="2600" dirty="0" err="1">
                <a:latin typeface="Times New Roman" panose="02020603050405020304" pitchFamily="18" charset="0"/>
                <a:cs typeface="Times New Roman" panose="02020603050405020304" pitchFamily="18" charset="0"/>
              </a:rPr>
              <a:t>chủ</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yếu</a:t>
            </a:r>
            <a:endParaRPr lang="en-SG"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 </a:t>
            </a:r>
            <a:r>
              <a:rPr lang="en-SG" sz="2600" dirty="0">
                <a:latin typeface="Times New Roman" panose="02020603050405020304" pitchFamily="18" charset="0"/>
                <a:cs typeface="Times New Roman" panose="02020603050405020304" pitchFamily="18" charset="0"/>
              </a:rPr>
              <a:t>Ở </a:t>
            </a:r>
            <a:r>
              <a:rPr lang="en-SG" sz="2600" dirty="0" err="1">
                <a:latin typeface="Times New Roman" panose="02020603050405020304" pitchFamily="18" charset="0"/>
                <a:cs typeface="Times New Roman" panose="02020603050405020304" pitchFamily="18" charset="0"/>
              </a:rPr>
              <a:t>các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nước</a:t>
            </a:r>
            <a:r>
              <a:rPr lang="en-SG" sz="2600" dirty="0">
                <a:latin typeface="Times New Roman" panose="02020603050405020304" pitchFamily="18" charset="0"/>
                <a:cs typeface="Times New Roman" panose="02020603050405020304" pitchFamily="18" charset="0"/>
              </a:rPr>
              <a:t> XHCN, </a:t>
            </a:r>
            <a:r>
              <a:rPr lang="en-SG" sz="2600" dirty="0" err="1">
                <a:latin typeface="Times New Roman" panose="02020603050405020304" pitchFamily="18" charset="0"/>
                <a:cs typeface="Times New Roman" panose="02020603050405020304" pitchFamily="18" charset="0"/>
              </a:rPr>
              <a:t>thực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hiện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một</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kiểu</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tổ</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chức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xã</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hội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mới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về</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lao</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động</a:t>
            </a:r>
            <a:r>
              <a:rPr lang="en-SG" sz="2600"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8763039" y="1809422"/>
            <a:ext cx="3137224" cy="4093428"/>
          </a:xfrm>
          <a:prstGeom prst="rect">
            <a:avLst/>
          </a:prstGeom>
          <a:solidFill>
            <a:schemeClr val="bg1"/>
          </a:solidFill>
          <a:ln>
            <a:solidFill>
              <a:srgbClr val="C00000"/>
            </a:solidFill>
          </a:ln>
        </p:spPr>
        <p:txBody>
          <a:bodyPr wrap="square" rtlCol="0">
            <a:spAutoFit/>
          </a:bodyPr>
          <a:lstStyle/>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Lật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đổ</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chính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quyền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giai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cấp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thống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trị</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thiết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lập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nước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kiểu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mới</a:t>
            </a:r>
            <a:r>
              <a:rPr lang="en-US" sz="2600" dirty="0">
                <a:latin typeface="Times New Roman" panose="02020603050405020304" pitchFamily="18" charset="0"/>
                <a:cs typeface="Times New Roman" panose="02020603050405020304" pitchFamily="18" charset="0"/>
              </a:rPr>
              <a:t>, XD </a:t>
            </a:r>
            <a:r>
              <a:rPr lang="en-US" sz="2600" dirty="0" err="1">
                <a:latin typeface="Times New Roman" panose="02020603050405020304" pitchFamily="18" charset="0"/>
                <a:cs typeface="Times New Roman" panose="02020603050405020304" pitchFamily="18" charset="0"/>
              </a:rPr>
              <a:t>nền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dân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chủ</a:t>
            </a:r>
            <a:r>
              <a:rPr lang="en-US" sz="2600" dirty="0">
                <a:latin typeface="Times New Roman" panose="02020603050405020304" pitchFamily="18" charset="0"/>
                <a:cs typeface="Times New Roman" panose="02020603050405020304" pitchFamily="18" charset="0"/>
              </a:rPr>
              <a:t> XHCN </a:t>
            </a: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Cải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tạo</a:t>
            </a:r>
            <a:r>
              <a:rPr lang="en-US" sz="2600" dirty="0">
                <a:latin typeface="Times New Roman" panose="02020603050405020304" pitchFamily="18" charset="0"/>
                <a:cs typeface="Times New Roman" panose="02020603050405020304" pitchFamily="18" charset="0"/>
              </a:rPr>
              <a:t> XH </a:t>
            </a:r>
            <a:r>
              <a:rPr lang="en-US" sz="2600" dirty="0" err="1">
                <a:latin typeface="Times New Roman" panose="02020603050405020304" pitchFamily="18" charset="0"/>
                <a:cs typeface="Times New Roman" panose="02020603050405020304" pitchFamily="18" charset="0"/>
              </a:rPr>
              <a:t>cũ</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xây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dựng</a:t>
            </a:r>
            <a:r>
              <a:rPr lang="en-US" sz="2600" dirty="0">
                <a:latin typeface="Times New Roman" panose="02020603050405020304" pitchFamily="18" charset="0"/>
                <a:cs typeface="Times New Roman" panose="02020603050405020304" pitchFamily="18" charset="0"/>
              </a:rPr>
              <a:t> XH </a:t>
            </a:r>
            <a:r>
              <a:rPr lang="en-US" sz="2600" dirty="0" err="1">
                <a:latin typeface="Times New Roman" panose="02020603050405020304" pitchFamily="18" charset="0"/>
                <a:cs typeface="Times New Roman" panose="02020603050405020304" pitchFamily="18" charset="0"/>
              </a:rPr>
              <a:t>mới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thực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hiện</a:t>
            </a:r>
            <a:r>
              <a:rPr lang="en-US"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dân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chủ</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công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bằng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bình</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đẳng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và</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tiến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bộ</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xã</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hội</a:t>
            </a:r>
            <a:endParaRPr lang="en-US" sz="26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61145" y="3964900"/>
            <a:ext cx="5734596" cy="2893100"/>
          </a:xfrm>
          <a:prstGeom prst="rect">
            <a:avLst/>
          </a:prstGeom>
          <a:solidFill>
            <a:schemeClr val="bg1"/>
          </a:solidFill>
          <a:ln>
            <a:solidFill>
              <a:srgbClr val="7030A0"/>
            </a:solidFill>
          </a:ln>
        </p:spPr>
        <p:txBody>
          <a:bodyPr wrap="square" rtlCol="0">
            <a:spAutoFit/>
          </a:bodyPr>
          <a:lstStyle/>
          <a:p>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Cải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tạo</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cái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cũ</a:t>
            </a:r>
            <a:r>
              <a:rPr lang="en-SG" sz="2600" dirty="0">
                <a:latin typeface="Times New Roman" panose="02020603050405020304" pitchFamily="18" charset="0"/>
                <a:cs typeface="Times New Roman" panose="02020603050405020304" pitchFamily="18" charset="0"/>
              </a:rPr>
              <a:t>, XD </a:t>
            </a:r>
            <a:r>
              <a:rPr lang="en-SG" sz="2600" dirty="0" err="1">
                <a:latin typeface="Times New Roman" panose="02020603050405020304" pitchFamily="18" charset="0"/>
                <a:cs typeface="Times New Roman" panose="02020603050405020304" pitchFamily="18" charset="0"/>
              </a:rPr>
              <a:t>cái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mới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tiến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bộ</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củng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cố</a:t>
            </a:r>
            <a:r>
              <a:rPr lang="en-SG" sz="2600" dirty="0">
                <a:latin typeface="Times New Roman" panose="02020603050405020304" pitchFamily="18" charset="0"/>
                <a:cs typeface="Times New Roman" panose="02020603050405020304" pitchFamily="18" charset="0"/>
              </a:rPr>
              <a:t> ý </a:t>
            </a:r>
            <a:r>
              <a:rPr lang="en-SG" sz="2600" dirty="0" err="1">
                <a:latin typeface="Times New Roman" panose="02020603050405020304" pitchFamily="18" charset="0"/>
                <a:cs typeface="Times New Roman" panose="02020603050405020304" pitchFamily="18" charset="0"/>
              </a:rPr>
              <a:t>thức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hệ</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tiên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tiến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của</a:t>
            </a:r>
            <a:r>
              <a:rPr lang="en-SG" sz="2600" dirty="0">
                <a:latin typeface="Times New Roman" panose="02020603050405020304" pitchFamily="18" charset="0"/>
                <a:cs typeface="Times New Roman" panose="02020603050405020304" pitchFamily="18" charset="0"/>
              </a:rPr>
              <a:t> GCCN </a:t>
            </a:r>
            <a:r>
              <a:rPr lang="en-SG" sz="2600" dirty="0" err="1">
                <a:latin typeface="Times New Roman" panose="02020603050405020304" pitchFamily="18" charset="0"/>
                <a:cs typeface="Times New Roman" panose="02020603050405020304" pitchFamily="18" charset="0"/>
              </a:rPr>
              <a:t>là</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chủ</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nghĩa</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Mác</a:t>
            </a:r>
            <a:r>
              <a:rPr lang="en-SG" sz="2600" dirty="0">
                <a:latin typeface="Times New Roman" panose="02020603050405020304" pitchFamily="18" charset="0"/>
                <a:cs typeface="Times New Roman" panose="02020603050405020304" pitchFamily="18" charset="0"/>
              </a:rPr>
              <a:t> - </a:t>
            </a:r>
            <a:r>
              <a:rPr lang="en-SG" sz="2600" dirty="0" err="1">
                <a:latin typeface="Times New Roman" panose="02020603050405020304" pitchFamily="18" charset="0"/>
                <a:cs typeface="Times New Roman" panose="02020603050405020304" pitchFamily="18" charset="0"/>
              </a:rPr>
              <a:t>Lênin</a:t>
            </a:r>
            <a:r>
              <a:rPr lang="en-SG" sz="2600"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a:p>
            <a:pPr lvl="0"/>
            <a:r>
              <a:rPr lang="en-US"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Đấu</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tranh</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khắc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phục</a:t>
            </a:r>
            <a:r>
              <a:rPr lang="en-SG" sz="2600" dirty="0">
                <a:latin typeface="Times New Roman" panose="02020603050405020304" pitchFamily="18" charset="0"/>
                <a:cs typeface="Times New Roman" panose="02020603050405020304" pitchFamily="18" charset="0"/>
              </a:rPr>
              <a:t> ý </a:t>
            </a:r>
            <a:r>
              <a:rPr lang="en-SG" sz="2600" dirty="0" err="1">
                <a:latin typeface="Times New Roman" panose="02020603050405020304" pitchFamily="18" charset="0"/>
                <a:cs typeface="Times New Roman" panose="02020603050405020304" pitchFamily="18" charset="0"/>
              </a:rPr>
              <a:t>thức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hệ</a:t>
            </a:r>
            <a:r>
              <a:rPr lang="en-SG" sz="2600" dirty="0">
                <a:latin typeface="Times New Roman" panose="02020603050405020304" pitchFamily="18" charset="0"/>
                <a:cs typeface="Times New Roman" panose="02020603050405020304" pitchFamily="18" charset="0"/>
              </a:rPr>
              <a:t> T</a:t>
            </a:r>
            <a:r>
              <a:rPr lang="en-US" sz="2600" dirty="0">
                <a:latin typeface="Times New Roman" panose="02020603050405020304" pitchFamily="18" charset="0"/>
                <a:cs typeface="Times New Roman" panose="02020603050405020304" pitchFamily="18" charset="0"/>
              </a:rPr>
              <a:t>S</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các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tàn</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dư</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của</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hệ</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tư</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tưởng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cũ</a:t>
            </a:r>
            <a:r>
              <a:rPr lang="en-SG" sz="2600"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a:p>
            <a:pPr lvl="0"/>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Phát</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triển</a:t>
            </a:r>
            <a:r>
              <a:rPr lang="en-SG" sz="2600" dirty="0">
                <a:latin typeface="Times New Roman" panose="02020603050405020304" pitchFamily="18" charset="0"/>
                <a:cs typeface="Times New Roman" panose="02020603050405020304" pitchFamily="18" charset="0"/>
              </a:rPr>
              <a:t> XH, XD con </a:t>
            </a:r>
            <a:r>
              <a:rPr lang="en-SG" sz="2600" dirty="0" err="1">
                <a:latin typeface="Times New Roman" panose="02020603050405020304" pitchFamily="18" charset="0"/>
                <a:cs typeface="Times New Roman" panose="02020603050405020304" pitchFamily="18" charset="0"/>
              </a:rPr>
              <a:t>người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mới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đạo</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đức</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và</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lối</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sống</a:t>
            </a:r>
            <a:r>
              <a:rPr lang="en-SG" sz="2600" dirty="0">
                <a:latin typeface="Times New Roman" panose="02020603050405020304" pitchFamily="18" charset="0"/>
                <a:cs typeface="Times New Roman" panose="02020603050405020304" pitchFamily="18" charset="0"/>
              </a:rPr>
              <a:t> </a:t>
            </a:r>
            <a:r>
              <a:rPr lang="en-SG" sz="2600" dirty="0" err="1">
                <a:latin typeface="Times New Roman" panose="02020603050405020304" pitchFamily="18" charset="0"/>
                <a:cs typeface="Times New Roman" panose="02020603050405020304" pitchFamily="18" charset="0"/>
              </a:rPr>
              <a:t>mới</a:t>
            </a:r>
            <a:r>
              <a:rPr lang="en-SG" sz="2600" dirty="0">
                <a:latin typeface="Times New Roman" panose="02020603050405020304" pitchFamily="18" charset="0"/>
                <a:cs typeface="Times New Roman" panose="02020603050405020304" pitchFamily="18" charset="0"/>
              </a:rPr>
              <a:t> XHCN</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668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down)">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wipe(down)">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wipe(down)">
                                      <p:cBhvr>
                                        <p:cTn id="22" dur="5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animEffect transition="in" filter="wipe(down)">
                                      <p:cBhvr>
                                        <p:cTn id="27" dur="500"/>
                                        <p:tgtEl>
                                          <p:spTgt spid="1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wipe(down)">
                                      <p:cBhvr>
                                        <p:cTn id="32" dur="500"/>
                                        <p:tgtEl>
                                          <p:spTgt spid="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1">
                                            <p:txEl>
                                              <p:pRg st="1" end="1"/>
                                            </p:txEl>
                                          </p:spTgt>
                                        </p:tgtEl>
                                        <p:attrNameLst>
                                          <p:attrName>style.visibility</p:attrName>
                                        </p:attrNameLst>
                                      </p:cBhvr>
                                      <p:to>
                                        <p:strVal val="visible"/>
                                      </p:to>
                                    </p:set>
                                    <p:animEffect transition="in" filter="wipe(down)">
                                      <p:cBhvr>
                                        <p:cTn id="37" dur="500"/>
                                        <p:tgtEl>
                                          <p:spTgt spid="11">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1">
                                            <p:txEl>
                                              <p:pRg st="2" end="2"/>
                                            </p:txEl>
                                          </p:spTgt>
                                        </p:tgtEl>
                                        <p:attrNameLst>
                                          <p:attrName>style.visibility</p:attrName>
                                        </p:attrNameLst>
                                      </p:cBhvr>
                                      <p:to>
                                        <p:strVal val="visible"/>
                                      </p:to>
                                    </p:set>
                                    <p:animEffect transition="in" filter="wipe(down)">
                                      <p:cBhvr>
                                        <p:cTn id="42"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1734</TotalTime>
  <Words>3473</Words>
  <Application>Microsoft Office PowerPoint</Application>
  <PresentationFormat>Widescreen</PresentationFormat>
  <Paragraphs>212</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Times New Roman</vt:lpstr>
      <vt:lpstr>Office Theme</vt:lpstr>
      <vt:lpstr>CHƯƠNG 2 SỨ MỆNH LỊCH SỬ CỦA GIAI CẤP CÔNG NHÂN </vt:lpstr>
      <vt:lpstr>NỘI DUNG</vt:lpstr>
      <vt:lpstr>I. QUAN ĐIỂM CƠ BẢN CỦA CHỦ NGHĨA MÁC - LÊNIN VỀ GIAI CẤP CÔNG NHÂN VÀ SỨ MỆNH LỊCH SỬ THẾ GIỚI CỦA GIAI CẤP CÔNG NHÂN  </vt:lpstr>
      <vt:lpstr> 1. Khái niệm và đặc điểm giai cấp công nhân  a. Khái niệm giai cấp công nhân   </vt:lpstr>
      <vt:lpstr>PowerPoint Presentation</vt:lpstr>
      <vt:lpstr>PowerPoint Presentation</vt:lpstr>
      <vt:lpstr>PowerPoint Presentation</vt:lpstr>
      <vt:lpstr>2. Nội dung sứ mệnh lịch sử của giai cấp công nhân </vt:lpstr>
      <vt:lpstr>- Sứ mệnh lịch sử của giai cấp công nhân trên các lĩnh vực cụ thể</vt:lpstr>
      <vt:lpstr>3. Những điều kiện quy định và thực hiện sứ mệnh lịch của giai cấp công nhân </vt:lpstr>
      <vt:lpstr> a. Điều kiện khách quan quy định sứ mệnh lịch sử của GCCN </vt:lpstr>
      <vt:lpstr>b. Điều kiện chủ quan để GCCN thực hiện sứ mệnh lịch sử của mình </vt:lpstr>
      <vt:lpstr> b. Điều kiện chủ quan để GCCN thực hiện sứ mệnh lịch sử của mình </vt:lpstr>
      <vt:lpstr> b. Điều kiện chủ quan để GCCN thực hiện sứ mệnh lịch sử của mình </vt:lpstr>
      <vt:lpstr>- ĐCS là nhân tố chủ quan quan trọng nhất để GCCN thực hiện thắng lợi SMLS của mình</vt:lpstr>
      <vt:lpstr>b. Điều kiện chủ quan để GCCN thực hiện sứ mệnh lịch sử của mình </vt:lpstr>
      <vt:lpstr>II. GIAI CẤP CÔNG NHÂN VÀ VIỆC THỰC HIỆN SỨ MỆNH LỊCH SỬ CỦA GIAI CẤP CÔNG NHÂN  HIỆN NAY</vt:lpstr>
      <vt:lpstr>1. Giai cấp công nhân hiện nay a. Những điểm tương đối ổn định của GCCN hiện nay so với thế kỷ XIX</vt:lpstr>
      <vt:lpstr>PowerPoint Presentation</vt:lpstr>
      <vt:lpstr>  2. Thực hiện sứ mệnh lịch sử của GCCN trên thế giới hiện nay a. Về nội dung kinh tế - xã hội   </vt:lpstr>
      <vt:lpstr>2. Thực hiện sứ mệnh lịch sử của GCCN trên thế giới hiện nay</vt:lpstr>
      <vt:lpstr>2. Thực hiện sứ mệnh lịch sử của GCCN trên thế giới hiện nay</vt:lpstr>
      <vt:lpstr>III. SỨ MỆNH LỊCH SỬ CỦA GIAI CẤP CÔNG NHÂN VIỆT NAM  </vt:lpstr>
      <vt:lpstr>1. Khái niệm và đặc điểm của giai cấp công nhân Việt Nam a. Khái niệm </vt:lpstr>
      <vt:lpstr>1. Khái niệm và đặc điểm của giai cấp công nhân Việt Nam b. Đặc điểm của giai cấp công nhân Việt Nam     </vt:lpstr>
      <vt:lpstr>b. Đặc điểm của giai cấp công nhân Việt Nam</vt:lpstr>
      <vt:lpstr>2. Nội dung sứ mệnh lịch sử của GCCN Việt Nam hiện nay Sứ mệnh lịch sử tổng quát của giai cấp công nhân Việt Nam hiện nay: </vt:lpstr>
      <vt:lpstr> 2. Nội dung sứ mệnh lịch sử của GCCN Việt Nam hiện nay  Sứ mệnh lịch sử của GCCN Việt Nam trên các nội dung cụ thể: a. Nội dung kinh tế </vt:lpstr>
      <vt:lpstr> 2. Nội dung sứ mệnh lịch sử của GCCN Việt Nam hiện nay  b. Nội dung chính trị </vt:lpstr>
      <vt:lpstr> 2. Nội dung sứ mệnh lịch sử của GCCN Việt Nam hiện nay c. Về văn hóa, tư tưởng </vt:lpstr>
      <vt:lpstr>3. Phương hướng và một số giải pháp chủ yếu để xây dựng giai cấp công nhân Việt Nam hiện nay (SV TNC) a. Phương hướng xây dựng giai cấp công nhân Việt Nam hiện nay </vt:lpstr>
      <vt:lpstr>3. Phương hướng và một số giải pháp chủ yếu để xây dựng giai cấp công nhân Việt Nam hiện nay (SV TNC) b. Một số giải pháp chủ yếu </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SỨ MỆNH LỊCH SỬ CỦA GIAI CẤP CÔNG NHÂN</dc:title>
  <dc:creator>HP</dc:creator>
  <cp:lastModifiedBy>CTP</cp:lastModifiedBy>
  <cp:revision>196</cp:revision>
  <cp:lastPrinted>2020-01-02T09:09:13Z</cp:lastPrinted>
  <dcterms:created xsi:type="dcterms:W3CDTF">2019-10-09T00:28:19Z</dcterms:created>
  <dcterms:modified xsi:type="dcterms:W3CDTF">2022-06-03T10:03:34Z</dcterms:modified>
</cp:coreProperties>
</file>