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81" r:id="rId3"/>
    <p:sldId id="282" r:id="rId4"/>
    <p:sldId id="258" r:id="rId5"/>
    <p:sldId id="260" r:id="rId6"/>
    <p:sldId id="261" r:id="rId7"/>
    <p:sldId id="292" r:id="rId8"/>
    <p:sldId id="290" r:id="rId9"/>
    <p:sldId id="283" r:id="rId10"/>
    <p:sldId id="269" r:id="rId11"/>
    <p:sldId id="287" r:id="rId12"/>
    <p:sldId id="270" r:id="rId13"/>
    <p:sldId id="271" r:id="rId14"/>
    <p:sldId id="291" r:id="rId15"/>
    <p:sldId id="284" r:id="rId16"/>
    <p:sldId id="276" r:id="rId17"/>
    <p:sldId id="274" r:id="rId18"/>
    <p:sldId id="277" r:id="rId19"/>
    <p:sldId id="278" r:id="rId20"/>
    <p:sldId id="279" r:id="rId21"/>
    <p:sldId id="280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D" initials="D" lastIdx="2" clrIdx="0">
    <p:extLst>
      <p:ext uri="{19B8F6BF-5375-455C-9EA6-DF929625EA0E}">
        <p15:presenceInfo xmlns:p15="http://schemas.microsoft.com/office/powerpoint/2012/main" userId="D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18"/>
    <a:srgbClr val="99FF99"/>
    <a:srgbClr val="99CCFF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356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38B1F5-87C1-45ED-A776-0B04D23C0F23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B74EF259-D054-42E6-844F-5772BA6A915E}">
      <dgm:prSet phldrT="[Text]"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SG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CNXH</a:t>
          </a:r>
        </a:p>
      </dgm:t>
    </dgm:pt>
    <dgm:pt modelId="{5A0D8CA9-2DDB-4C97-88C8-81A96FA4FFA5}" type="parTrans" cxnId="{3E200BF7-2824-4605-A625-B2B2273D406A}">
      <dgm:prSet/>
      <dgm:spPr/>
      <dgm:t>
        <a:bodyPr/>
        <a:lstStyle/>
        <a:p>
          <a:endParaRPr lang="en-SG"/>
        </a:p>
      </dgm:t>
    </dgm:pt>
    <dgm:pt modelId="{13F01446-C3E0-4EEF-AE60-87C3BE563542}" type="sibTrans" cxnId="{3E200BF7-2824-4605-A625-B2B2273D406A}">
      <dgm:prSet/>
      <dgm:spPr/>
      <dgm:t>
        <a:bodyPr/>
        <a:lstStyle/>
        <a:p>
          <a:endParaRPr lang="en-SG"/>
        </a:p>
      </dgm:t>
    </dgm:pt>
    <dgm:pt modelId="{4AB2B4C7-B90E-43F9-A72E-7DBB5897B141}">
      <dgm:prSet phldrT="[Text]" custT="1"/>
      <dgm:spPr>
        <a:solidFill>
          <a:srgbClr val="99FF99"/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>
            <a:lnSpc>
              <a:spcPct val="100000"/>
            </a:lnSpc>
          </a:pP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phong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trào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đấu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tranh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chống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áp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bức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NDLĐ</a:t>
          </a:r>
        </a:p>
      </dgm:t>
    </dgm:pt>
    <dgm:pt modelId="{8880BC04-1FD4-4F4B-99C3-3DD62BCA0EC6}" type="parTrans" cxnId="{B70C281D-B510-4BE2-81DA-998B4B223B34}">
      <dgm:prSet/>
      <dgm:spPr/>
      <dgm:t>
        <a:bodyPr/>
        <a:lstStyle/>
        <a:p>
          <a:endParaRPr lang="en-SG"/>
        </a:p>
      </dgm:t>
    </dgm:pt>
    <dgm:pt modelId="{062C4EB9-D0A2-44D2-858A-79D889DA7E10}" type="sibTrans" cxnId="{B70C281D-B510-4BE2-81DA-998B4B223B34}">
      <dgm:prSet/>
      <dgm:spPr/>
      <dgm:t>
        <a:bodyPr/>
        <a:lstStyle/>
        <a:p>
          <a:endParaRPr lang="en-SG"/>
        </a:p>
      </dgm:t>
    </dgm:pt>
    <dgm:pt modelId="{1442A313-D0BD-4DB0-B9C0-90EA7F16FB24}">
      <dgm:prSet phldrT="[Text]" custT="1"/>
      <dgm:spPr>
        <a:solidFill>
          <a:srgbClr val="99FF99"/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>
            <a:lnSpc>
              <a:spcPct val="150000"/>
            </a:lnSpc>
          </a:pP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trào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 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endParaRPr lang="en-SG"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A8D221-D087-4D06-A849-3D010639171F}" type="parTrans" cxnId="{5EF9D9AB-EAC0-4571-8AE1-C1ADD590E09D}">
      <dgm:prSet/>
      <dgm:spPr/>
      <dgm:t>
        <a:bodyPr/>
        <a:lstStyle/>
        <a:p>
          <a:endParaRPr lang="en-SG"/>
        </a:p>
      </dgm:t>
    </dgm:pt>
    <dgm:pt modelId="{31C2E09D-EE96-491F-ACB1-28C3314119CD}" type="sibTrans" cxnId="{5EF9D9AB-EAC0-4571-8AE1-C1ADD590E09D}">
      <dgm:prSet/>
      <dgm:spPr/>
      <dgm:t>
        <a:bodyPr/>
        <a:lstStyle/>
        <a:p>
          <a:endParaRPr lang="en-SG"/>
        </a:p>
      </dgm:t>
    </dgm:pt>
    <dgm:pt modelId="{156D5E1F-B706-4406-9308-0FD6CAA8B030}">
      <dgm:prSet phldrT="[Text]" custT="1"/>
      <dgm:spPr>
        <a:solidFill>
          <a:srgbClr val="99FF99"/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>
            <a:lnSpc>
              <a:spcPct val="150000"/>
            </a:lnSpc>
          </a:pP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khoa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SMLS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GCCN </a:t>
          </a:r>
        </a:p>
      </dgm:t>
    </dgm:pt>
    <dgm:pt modelId="{8166E888-B122-497E-A856-FD9F2EE1BE63}" type="parTrans" cxnId="{FCF2B364-46C6-4E35-A2D6-1732D3049708}">
      <dgm:prSet/>
      <dgm:spPr/>
      <dgm:t>
        <a:bodyPr/>
        <a:lstStyle/>
        <a:p>
          <a:endParaRPr lang="en-SG"/>
        </a:p>
      </dgm:t>
    </dgm:pt>
    <dgm:pt modelId="{2BDCFEEC-A7AF-494A-A1B6-CBBC1BEC1F84}" type="sibTrans" cxnId="{FCF2B364-46C6-4E35-A2D6-1732D3049708}">
      <dgm:prSet/>
      <dgm:spPr/>
      <dgm:t>
        <a:bodyPr/>
        <a:lstStyle/>
        <a:p>
          <a:endParaRPr lang="en-SG"/>
        </a:p>
      </dgm:t>
    </dgm:pt>
    <dgm:pt modelId="{F295B7B1-31A1-40F3-B25B-E59B7126F2F3}">
      <dgm:prSet phldrT="[Text]" custT="1"/>
      <dgm:spPr>
        <a:solidFill>
          <a:srgbClr val="99FF99"/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chế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độ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XH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tốt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đẹp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giai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đoạn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đầu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HTKT-XH CSCN</a:t>
          </a:r>
        </a:p>
      </dgm:t>
    </dgm:pt>
    <dgm:pt modelId="{4D23BDC9-7B26-45F0-A70D-E94DC011D174}" type="parTrans" cxnId="{174C02CD-68E3-4D5B-99EC-D797BE9EFB36}">
      <dgm:prSet/>
      <dgm:spPr/>
      <dgm:t>
        <a:bodyPr/>
        <a:lstStyle/>
        <a:p>
          <a:endParaRPr lang="en-SG"/>
        </a:p>
      </dgm:t>
    </dgm:pt>
    <dgm:pt modelId="{66EB586B-DAC3-4469-B157-698FFCB85324}" type="sibTrans" cxnId="{174C02CD-68E3-4D5B-99EC-D797BE9EFB36}">
      <dgm:prSet/>
      <dgm:spPr/>
      <dgm:t>
        <a:bodyPr/>
        <a:lstStyle/>
        <a:p>
          <a:endParaRPr lang="en-SG"/>
        </a:p>
      </dgm:t>
    </dgm:pt>
    <dgm:pt modelId="{05A0A054-6349-49EA-ADB9-51066E40A7C7}" type="pres">
      <dgm:prSet presAssocID="{B638B1F5-87C1-45ED-A776-0B04D23C0F2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C6AE8F1-4225-4BF9-B512-C333464C1DC3}" type="pres">
      <dgm:prSet presAssocID="{B74EF259-D054-42E6-844F-5772BA6A915E}" presName="centerShape" presStyleLbl="node0" presStyleIdx="0" presStyleCnt="1" custScaleX="137492"/>
      <dgm:spPr/>
    </dgm:pt>
    <dgm:pt modelId="{2718C09E-2187-4EBE-B2DE-EED710D21623}" type="pres">
      <dgm:prSet presAssocID="{8880BC04-1FD4-4F4B-99C3-3DD62BCA0EC6}" presName="parTrans" presStyleLbl="sibTrans2D1" presStyleIdx="0" presStyleCnt="4"/>
      <dgm:spPr/>
    </dgm:pt>
    <dgm:pt modelId="{E56792CA-C600-46FD-AB74-68AF00C4EDAE}" type="pres">
      <dgm:prSet presAssocID="{8880BC04-1FD4-4F4B-99C3-3DD62BCA0EC6}" presName="connectorText" presStyleLbl="sibTrans2D1" presStyleIdx="0" presStyleCnt="4"/>
      <dgm:spPr/>
    </dgm:pt>
    <dgm:pt modelId="{F1E651C1-B99B-4FD5-88B4-0C84DE52EDDA}" type="pres">
      <dgm:prSet presAssocID="{4AB2B4C7-B90E-43F9-A72E-7DBB5897B141}" presName="node" presStyleLbl="node1" presStyleIdx="0" presStyleCnt="4" custScaleX="241830" custScaleY="107318" custRadScaleRad="95912" custRadScaleInc="-10696">
        <dgm:presLayoutVars>
          <dgm:bulletEnabled val="1"/>
        </dgm:presLayoutVars>
      </dgm:prSet>
      <dgm:spPr/>
    </dgm:pt>
    <dgm:pt modelId="{DA08769F-18DC-4C66-82D4-53E2F477B1A5}" type="pres">
      <dgm:prSet presAssocID="{7FA8D221-D087-4D06-A849-3D010639171F}" presName="parTrans" presStyleLbl="sibTrans2D1" presStyleIdx="1" presStyleCnt="4"/>
      <dgm:spPr/>
    </dgm:pt>
    <dgm:pt modelId="{0AC11A5D-4521-4951-A941-0522D22C6277}" type="pres">
      <dgm:prSet presAssocID="{7FA8D221-D087-4D06-A849-3D010639171F}" presName="connectorText" presStyleLbl="sibTrans2D1" presStyleIdx="1" presStyleCnt="4"/>
      <dgm:spPr/>
    </dgm:pt>
    <dgm:pt modelId="{9B833849-E187-499D-AD0A-197899DBC546}" type="pres">
      <dgm:prSet presAssocID="{1442A313-D0BD-4DB0-B9C0-90EA7F16FB24}" presName="node" presStyleLbl="node1" presStyleIdx="1" presStyleCnt="4" custScaleX="151852" custScaleY="196102" custRadScaleRad="173000" custRadScaleInc="475">
        <dgm:presLayoutVars>
          <dgm:bulletEnabled val="1"/>
        </dgm:presLayoutVars>
      </dgm:prSet>
      <dgm:spPr/>
    </dgm:pt>
    <dgm:pt modelId="{5F57B910-A8C7-49E8-9CAB-D90B36156727}" type="pres">
      <dgm:prSet presAssocID="{8166E888-B122-497E-A856-FD9F2EE1BE63}" presName="parTrans" presStyleLbl="sibTrans2D1" presStyleIdx="2" presStyleCnt="4"/>
      <dgm:spPr/>
    </dgm:pt>
    <dgm:pt modelId="{6425194A-0EBF-4242-A473-6B5C1698294F}" type="pres">
      <dgm:prSet presAssocID="{8166E888-B122-497E-A856-FD9F2EE1BE63}" presName="connectorText" presStyleLbl="sibTrans2D1" presStyleIdx="2" presStyleCnt="4"/>
      <dgm:spPr/>
    </dgm:pt>
    <dgm:pt modelId="{BBDD692D-2C63-4748-A47F-86EE9FD4B4AE}" type="pres">
      <dgm:prSet presAssocID="{156D5E1F-B706-4406-9308-0FD6CAA8B030}" presName="node" presStyleLbl="node1" presStyleIdx="2" presStyleCnt="4" custScaleX="243704" custScaleY="114464" custRadScaleRad="94516" custRadScaleInc="1707">
        <dgm:presLayoutVars>
          <dgm:bulletEnabled val="1"/>
        </dgm:presLayoutVars>
      </dgm:prSet>
      <dgm:spPr/>
    </dgm:pt>
    <dgm:pt modelId="{C69C77D8-02D0-4A07-B89B-08C0FF486184}" type="pres">
      <dgm:prSet presAssocID="{4D23BDC9-7B26-45F0-A70D-E94DC011D174}" presName="parTrans" presStyleLbl="sibTrans2D1" presStyleIdx="3" presStyleCnt="4"/>
      <dgm:spPr/>
    </dgm:pt>
    <dgm:pt modelId="{F13A65FF-361E-42F4-BD31-C61CCD3C2D46}" type="pres">
      <dgm:prSet presAssocID="{4D23BDC9-7B26-45F0-A70D-E94DC011D174}" presName="connectorText" presStyleLbl="sibTrans2D1" presStyleIdx="3" presStyleCnt="4"/>
      <dgm:spPr/>
    </dgm:pt>
    <dgm:pt modelId="{3B4F2AA0-21CE-41C8-BA32-3CC9F64EC6F0}" type="pres">
      <dgm:prSet presAssocID="{F295B7B1-31A1-40F3-B25B-E59B7126F2F3}" presName="node" presStyleLbl="node1" presStyleIdx="3" presStyleCnt="4" custScaleX="155801" custScaleY="187648" custRadScaleRad="178335" custRadScaleInc="5537">
        <dgm:presLayoutVars>
          <dgm:bulletEnabled val="1"/>
        </dgm:presLayoutVars>
      </dgm:prSet>
      <dgm:spPr/>
    </dgm:pt>
  </dgm:ptLst>
  <dgm:cxnLst>
    <dgm:cxn modelId="{B70C281D-B510-4BE2-81DA-998B4B223B34}" srcId="{B74EF259-D054-42E6-844F-5772BA6A915E}" destId="{4AB2B4C7-B90E-43F9-A72E-7DBB5897B141}" srcOrd="0" destOrd="0" parTransId="{8880BC04-1FD4-4F4B-99C3-3DD62BCA0EC6}" sibTransId="{062C4EB9-D0A2-44D2-858A-79D889DA7E10}"/>
    <dgm:cxn modelId="{66477523-D674-4957-B01D-A61745D03D49}" type="presOf" srcId="{7FA8D221-D087-4D06-A849-3D010639171F}" destId="{0AC11A5D-4521-4951-A941-0522D22C6277}" srcOrd="1" destOrd="0" presId="urn:microsoft.com/office/officeart/2005/8/layout/radial5"/>
    <dgm:cxn modelId="{FCF2B364-46C6-4E35-A2D6-1732D3049708}" srcId="{B74EF259-D054-42E6-844F-5772BA6A915E}" destId="{156D5E1F-B706-4406-9308-0FD6CAA8B030}" srcOrd="2" destOrd="0" parTransId="{8166E888-B122-497E-A856-FD9F2EE1BE63}" sibTransId="{2BDCFEEC-A7AF-494A-A1B6-CBBC1BEC1F84}"/>
    <dgm:cxn modelId="{D4EB2473-66AF-4798-B730-478A7C08D3B4}" type="presOf" srcId="{1442A313-D0BD-4DB0-B9C0-90EA7F16FB24}" destId="{9B833849-E187-499D-AD0A-197899DBC546}" srcOrd="0" destOrd="0" presId="urn:microsoft.com/office/officeart/2005/8/layout/radial5"/>
    <dgm:cxn modelId="{7FE92A54-870F-4FCC-994E-32ED72CCDD6E}" type="presOf" srcId="{8880BC04-1FD4-4F4B-99C3-3DD62BCA0EC6}" destId="{E56792CA-C600-46FD-AB74-68AF00C4EDAE}" srcOrd="1" destOrd="0" presId="urn:microsoft.com/office/officeart/2005/8/layout/radial5"/>
    <dgm:cxn modelId="{09723479-92FE-422D-B8BF-FEDB81E9B27F}" type="presOf" srcId="{B638B1F5-87C1-45ED-A776-0B04D23C0F23}" destId="{05A0A054-6349-49EA-ADB9-51066E40A7C7}" srcOrd="0" destOrd="0" presId="urn:microsoft.com/office/officeart/2005/8/layout/radial5"/>
    <dgm:cxn modelId="{2677D381-9A6D-4555-ABB1-B7A9DADE1DBC}" type="presOf" srcId="{F295B7B1-31A1-40F3-B25B-E59B7126F2F3}" destId="{3B4F2AA0-21CE-41C8-BA32-3CC9F64EC6F0}" srcOrd="0" destOrd="0" presId="urn:microsoft.com/office/officeart/2005/8/layout/radial5"/>
    <dgm:cxn modelId="{56EB3889-3E31-4C58-AAC8-C9AF2191BA32}" type="presOf" srcId="{156D5E1F-B706-4406-9308-0FD6CAA8B030}" destId="{BBDD692D-2C63-4748-A47F-86EE9FD4B4AE}" srcOrd="0" destOrd="0" presId="urn:microsoft.com/office/officeart/2005/8/layout/radial5"/>
    <dgm:cxn modelId="{5C251F97-19A8-4B7D-A6FB-357F761F0B26}" type="presOf" srcId="{8166E888-B122-497E-A856-FD9F2EE1BE63}" destId="{5F57B910-A8C7-49E8-9CAB-D90B36156727}" srcOrd="0" destOrd="0" presId="urn:microsoft.com/office/officeart/2005/8/layout/radial5"/>
    <dgm:cxn modelId="{14F46AAA-A3BF-45B1-A603-28D433F2A936}" type="presOf" srcId="{8166E888-B122-497E-A856-FD9F2EE1BE63}" destId="{6425194A-0EBF-4242-A473-6B5C1698294F}" srcOrd="1" destOrd="0" presId="urn:microsoft.com/office/officeart/2005/8/layout/radial5"/>
    <dgm:cxn modelId="{5EF9D9AB-EAC0-4571-8AE1-C1ADD590E09D}" srcId="{B74EF259-D054-42E6-844F-5772BA6A915E}" destId="{1442A313-D0BD-4DB0-B9C0-90EA7F16FB24}" srcOrd="1" destOrd="0" parTransId="{7FA8D221-D087-4D06-A849-3D010639171F}" sibTransId="{31C2E09D-EE96-491F-ACB1-28C3314119CD}"/>
    <dgm:cxn modelId="{33173FAF-0024-46A3-BCFB-076EC59F3696}" type="presOf" srcId="{4D23BDC9-7B26-45F0-A70D-E94DC011D174}" destId="{F13A65FF-361E-42F4-BD31-C61CCD3C2D46}" srcOrd="1" destOrd="0" presId="urn:microsoft.com/office/officeart/2005/8/layout/radial5"/>
    <dgm:cxn modelId="{5FFB20B5-A875-48E8-B1D1-5226B215ADBF}" type="presOf" srcId="{4AB2B4C7-B90E-43F9-A72E-7DBB5897B141}" destId="{F1E651C1-B99B-4FD5-88B4-0C84DE52EDDA}" srcOrd="0" destOrd="0" presId="urn:microsoft.com/office/officeart/2005/8/layout/radial5"/>
    <dgm:cxn modelId="{0AE15DB9-51AF-41C2-AA53-3F2519CE7E76}" type="presOf" srcId="{8880BC04-1FD4-4F4B-99C3-3DD62BCA0EC6}" destId="{2718C09E-2187-4EBE-B2DE-EED710D21623}" srcOrd="0" destOrd="0" presId="urn:microsoft.com/office/officeart/2005/8/layout/radial5"/>
    <dgm:cxn modelId="{174C02CD-68E3-4D5B-99EC-D797BE9EFB36}" srcId="{B74EF259-D054-42E6-844F-5772BA6A915E}" destId="{F295B7B1-31A1-40F3-B25B-E59B7126F2F3}" srcOrd="3" destOrd="0" parTransId="{4D23BDC9-7B26-45F0-A70D-E94DC011D174}" sibTransId="{66EB586B-DAC3-4469-B157-698FFCB85324}"/>
    <dgm:cxn modelId="{7E7C55CF-5000-4BDA-9B9E-05595F633872}" type="presOf" srcId="{B74EF259-D054-42E6-844F-5772BA6A915E}" destId="{8C6AE8F1-4225-4BF9-B512-C333464C1DC3}" srcOrd="0" destOrd="0" presId="urn:microsoft.com/office/officeart/2005/8/layout/radial5"/>
    <dgm:cxn modelId="{05F59AD3-8AA5-4136-A01A-C111C90213DA}" type="presOf" srcId="{4D23BDC9-7B26-45F0-A70D-E94DC011D174}" destId="{C69C77D8-02D0-4A07-B89B-08C0FF486184}" srcOrd="0" destOrd="0" presId="urn:microsoft.com/office/officeart/2005/8/layout/radial5"/>
    <dgm:cxn modelId="{3E200BF7-2824-4605-A625-B2B2273D406A}" srcId="{B638B1F5-87C1-45ED-A776-0B04D23C0F23}" destId="{B74EF259-D054-42E6-844F-5772BA6A915E}" srcOrd="0" destOrd="0" parTransId="{5A0D8CA9-2DDB-4C97-88C8-81A96FA4FFA5}" sibTransId="{13F01446-C3E0-4EEF-AE60-87C3BE563542}"/>
    <dgm:cxn modelId="{F30AC6F7-8CEE-4841-A60D-88D016ABC13D}" type="presOf" srcId="{7FA8D221-D087-4D06-A849-3D010639171F}" destId="{DA08769F-18DC-4C66-82D4-53E2F477B1A5}" srcOrd="0" destOrd="0" presId="urn:microsoft.com/office/officeart/2005/8/layout/radial5"/>
    <dgm:cxn modelId="{AD46C355-046C-4540-9DEA-609423583BA4}" type="presParOf" srcId="{05A0A054-6349-49EA-ADB9-51066E40A7C7}" destId="{8C6AE8F1-4225-4BF9-B512-C333464C1DC3}" srcOrd="0" destOrd="0" presId="urn:microsoft.com/office/officeart/2005/8/layout/radial5"/>
    <dgm:cxn modelId="{18A13066-86BB-4EDF-B5F0-9B984D2D2166}" type="presParOf" srcId="{05A0A054-6349-49EA-ADB9-51066E40A7C7}" destId="{2718C09E-2187-4EBE-B2DE-EED710D21623}" srcOrd="1" destOrd="0" presId="urn:microsoft.com/office/officeart/2005/8/layout/radial5"/>
    <dgm:cxn modelId="{8336811B-93F6-43D0-B50A-24E708D71B42}" type="presParOf" srcId="{2718C09E-2187-4EBE-B2DE-EED710D21623}" destId="{E56792CA-C600-46FD-AB74-68AF00C4EDAE}" srcOrd="0" destOrd="0" presId="urn:microsoft.com/office/officeart/2005/8/layout/radial5"/>
    <dgm:cxn modelId="{9EC18DD3-B4F4-4878-AA32-6AA768533A6F}" type="presParOf" srcId="{05A0A054-6349-49EA-ADB9-51066E40A7C7}" destId="{F1E651C1-B99B-4FD5-88B4-0C84DE52EDDA}" srcOrd="2" destOrd="0" presId="urn:microsoft.com/office/officeart/2005/8/layout/radial5"/>
    <dgm:cxn modelId="{CA1EA20A-D1F2-47F2-8663-3A7A83B75255}" type="presParOf" srcId="{05A0A054-6349-49EA-ADB9-51066E40A7C7}" destId="{DA08769F-18DC-4C66-82D4-53E2F477B1A5}" srcOrd="3" destOrd="0" presId="urn:microsoft.com/office/officeart/2005/8/layout/radial5"/>
    <dgm:cxn modelId="{F57D3277-4A51-481A-A543-88899E2AD6CC}" type="presParOf" srcId="{DA08769F-18DC-4C66-82D4-53E2F477B1A5}" destId="{0AC11A5D-4521-4951-A941-0522D22C6277}" srcOrd="0" destOrd="0" presId="urn:microsoft.com/office/officeart/2005/8/layout/radial5"/>
    <dgm:cxn modelId="{18FC01CF-60DC-4B31-9792-81223271BC07}" type="presParOf" srcId="{05A0A054-6349-49EA-ADB9-51066E40A7C7}" destId="{9B833849-E187-499D-AD0A-197899DBC546}" srcOrd="4" destOrd="0" presId="urn:microsoft.com/office/officeart/2005/8/layout/radial5"/>
    <dgm:cxn modelId="{020336CB-ACEB-4C5F-8481-F25FB0456AEC}" type="presParOf" srcId="{05A0A054-6349-49EA-ADB9-51066E40A7C7}" destId="{5F57B910-A8C7-49E8-9CAB-D90B36156727}" srcOrd="5" destOrd="0" presId="urn:microsoft.com/office/officeart/2005/8/layout/radial5"/>
    <dgm:cxn modelId="{AC7F5DA6-E7BD-4218-88F6-93E535B9E033}" type="presParOf" srcId="{5F57B910-A8C7-49E8-9CAB-D90B36156727}" destId="{6425194A-0EBF-4242-A473-6B5C1698294F}" srcOrd="0" destOrd="0" presId="urn:microsoft.com/office/officeart/2005/8/layout/radial5"/>
    <dgm:cxn modelId="{FB982E5E-144B-41D9-8F24-E352006BE14B}" type="presParOf" srcId="{05A0A054-6349-49EA-ADB9-51066E40A7C7}" destId="{BBDD692D-2C63-4748-A47F-86EE9FD4B4AE}" srcOrd="6" destOrd="0" presId="urn:microsoft.com/office/officeart/2005/8/layout/radial5"/>
    <dgm:cxn modelId="{CF861B04-B216-4893-987C-39F1A841FCCF}" type="presParOf" srcId="{05A0A054-6349-49EA-ADB9-51066E40A7C7}" destId="{C69C77D8-02D0-4A07-B89B-08C0FF486184}" srcOrd="7" destOrd="0" presId="urn:microsoft.com/office/officeart/2005/8/layout/radial5"/>
    <dgm:cxn modelId="{8CC95BD5-8474-46FF-A0A4-C24F9F0DF6BF}" type="presParOf" srcId="{C69C77D8-02D0-4A07-B89B-08C0FF486184}" destId="{F13A65FF-361E-42F4-BD31-C61CCD3C2D46}" srcOrd="0" destOrd="0" presId="urn:microsoft.com/office/officeart/2005/8/layout/radial5"/>
    <dgm:cxn modelId="{010EB8CD-40F9-46CD-B2FC-5FF4F0EA7D86}" type="presParOf" srcId="{05A0A054-6349-49EA-ADB9-51066E40A7C7}" destId="{3B4F2AA0-21CE-41C8-BA32-3CC9F64EC6F0}" srcOrd="8" destOrd="0" presId="urn:microsoft.com/office/officeart/2005/8/layout/radial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F6AAE7-0C3F-4838-9883-E922A99CF439}" type="doc">
      <dgm:prSet loTypeId="urn:microsoft.com/office/officeart/2005/8/layout/hierarchy2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vi-VN"/>
        </a:p>
      </dgm:t>
    </dgm:pt>
    <dgm:pt modelId="{2BCBC7DE-FE7B-480F-9437-3CDDE1036203}">
      <dgm:prSet phldrT="[Text]" custT="1"/>
      <dgm:spPr/>
      <dgm:t>
        <a:bodyPr/>
        <a:lstStyle/>
        <a:p>
          <a:pPr>
            <a:lnSpc>
              <a:spcPct val="150000"/>
            </a:lnSpc>
            <a:spcAft>
              <a:spcPts val="0"/>
            </a:spcAft>
          </a:pPr>
          <a:r>
            <a:rPr lang="en-SG" sz="2800" b="1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3. </a:t>
          </a:r>
          <a:r>
            <a:rPr lang="en-SG" sz="2800" b="1" i="0" u="none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SG" sz="2800" b="1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1" i="0" u="none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đặc</a:t>
          </a:r>
          <a:r>
            <a:rPr lang="en-SG" sz="2800" b="1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1" i="0" u="none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trưng</a:t>
          </a:r>
          <a:r>
            <a:rPr lang="en-SG" sz="2800" b="1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>
            <a:lnSpc>
              <a:spcPct val="150000"/>
            </a:lnSpc>
            <a:spcAft>
              <a:spcPts val="0"/>
            </a:spcAft>
          </a:pPr>
          <a:r>
            <a:rPr lang="en-SG" sz="2800" b="1" i="0" u="none" dirty="0" err="1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SG" sz="2800" b="1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1" i="0" u="none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</a:t>
          </a:r>
          <a:r>
            <a:rPr lang="en-SG" sz="2800" b="1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1" i="0" u="none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SG" sz="2800" b="1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 CNXH</a:t>
          </a:r>
          <a:endParaRPr lang="vi-VN" sz="2800" i="0" u="none" dirty="0"/>
        </a:p>
      </dgm:t>
    </dgm:pt>
    <dgm:pt modelId="{F8375413-7CE9-4291-934E-3E2A732404D0}" type="parTrans" cxnId="{83089478-C050-433D-A73D-903AD91CB6FB}">
      <dgm:prSet/>
      <dgm:spPr/>
      <dgm:t>
        <a:bodyPr/>
        <a:lstStyle/>
        <a:p>
          <a:endParaRPr lang="vi-VN"/>
        </a:p>
      </dgm:t>
    </dgm:pt>
    <dgm:pt modelId="{9F6B026E-6247-4245-BEEC-606FBF2F84C8}" type="sibTrans" cxnId="{83089478-C050-433D-A73D-903AD91CB6FB}">
      <dgm:prSet/>
      <dgm:spPr/>
      <dgm:t>
        <a:bodyPr/>
        <a:lstStyle/>
        <a:p>
          <a:endParaRPr lang="vi-VN"/>
        </a:p>
      </dgm:t>
    </dgm:pt>
    <dgm:pt modelId="{8DBCD50B-251E-418D-9C10-A2F0727E24BD}">
      <dgm:prSet phldrT="[Text]" custT="1"/>
      <dgm:spPr/>
      <dgm:t>
        <a:bodyPr/>
        <a:lstStyle/>
        <a:p>
          <a:pPr marL="0" indent="347663" algn="just"/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phóng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GC,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phóng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DT,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phóng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XH,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phóng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con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điều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kiện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con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toàn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endParaRPr lang="vi-VN" sz="2800" dirty="0"/>
        </a:p>
      </dgm:t>
    </dgm:pt>
    <dgm:pt modelId="{A367CA6C-146B-412A-94F4-2F9B6004878E}" type="parTrans" cxnId="{7A291133-CFE6-4286-8F7E-79C3E9D2B51F}">
      <dgm:prSet/>
      <dgm:spPr/>
      <dgm:t>
        <a:bodyPr/>
        <a:lstStyle/>
        <a:p>
          <a:endParaRPr lang="vi-VN"/>
        </a:p>
      </dgm:t>
    </dgm:pt>
    <dgm:pt modelId="{4DEC11ED-099F-4EB9-AE3A-914C142A5140}" type="sibTrans" cxnId="{7A291133-CFE6-4286-8F7E-79C3E9D2B51F}">
      <dgm:prSet/>
      <dgm:spPr/>
      <dgm:t>
        <a:bodyPr/>
        <a:lstStyle/>
        <a:p>
          <a:endParaRPr lang="vi-VN"/>
        </a:p>
      </dgm:t>
    </dgm:pt>
    <dgm:pt modelId="{8B3EA590-E112-4BB2-A64E-A1C606E65313}">
      <dgm:prSet phldrT="[Text]" custT="1"/>
      <dgm:spPr/>
      <dgm:t>
        <a:bodyPr/>
        <a:lstStyle/>
        <a:p>
          <a:pPr marL="0" indent="261938" algn="just"/>
          <a:r>
            <a:rPr lang="en-SG" sz="2800" b="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SG" sz="28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nền</a:t>
          </a:r>
          <a:r>
            <a:rPr lang="en-SG" sz="28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văn</a:t>
          </a:r>
          <a:r>
            <a:rPr lang="en-SG" sz="28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r>
            <a:rPr lang="en-SG" sz="28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SG" sz="28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SG" sz="28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cao</a:t>
          </a:r>
          <a:r>
            <a:rPr lang="en-SG" sz="28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800" b="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SG" sz="28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thừa</a:t>
          </a:r>
          <a:r>
            <a:rPr lang="en-SG" sz="28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SG" sz="28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SG" sz="28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huy</a:t>
          </a:r>
          <a:r>
            <a:rPr lang="en-SG" sz="28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giá</a:t>
          </a:r>
          <a:r>
            <a:rPr lang="en-SG" sz="28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trị</a:t>
          </a:r>
          <a:r>
            <a:rPr lang="en-SG" sz="28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văn</a:t>
          </a:r>
          <a:r>
            <a:rPr lang="en-SG" sz="28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r>
            <a:rPr lang="en-SG" sz="28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dân</a:t>
          </a:r>
          <a:r>
            <a:rPr lang="en-SG" sz="28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tộc</a:t>
          </a:r>
          <a:r>
            <a:rPr lang="en-SG" sz="28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SG" sz="28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SG" sz="28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loại</a:t>
          </a:r>
          <a:endParaRPr lang="vi-VN" sz="2800" dirty="0"/>
        </a:p>
      </dgm:t>
    </dgm:pt>
    <dgm:pt modelId="{840A82EC-4F73-42C7-B92D-3AD909964701}" type="parTrans" cxnId="{B021899F-3B37-4C8A-98BD-16F5007A53B8}">
      <dgm:prSet/>
      <dgm:spPr/>
      <dgm:t>
        <a:bodyPr/>
        <a:lstStyle/>
        <a:p>
          <a:endParaRPr lang="vi-VN"/>
        </a:p>
      </dgm:t>
    </dgm:pt>
    <dgm:pt modelId="{DFA698D2-F624-4736-87A2-9E5728A726B8}" type="sibTrans" cxnId="{B021899F-3B37-4C8A-98BD-16F5007A53B8}">
      <dgm:prSet/>
      <dgm:spPr/>
      <dgm:t>
        <a:bodyPr/>
        <a:lstStyle/>
        <a:p>
          <a:endParaRPr lang="vi-VN"/>
        </a:p>
      </dgm:t>
    </dgm:pt>
    <dgm:pt modelId="{3CB1B647-4B2B-450B-A190-AE953181BA53}">
      <dgm:prSet custT="1"/>
      <dgm:spPr/>
      <dgm:t>
        <a:bodyPr/>
        <a:lstStyle/>
        <a:p>
          <a:pPr marL="0" indent="261938" algn="just"/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Bảo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đảm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bình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đẳng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đoàn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giữa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DT,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hữu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nghị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tác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ND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nước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thế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endParaRPr lang="vi-VN" sz="2800" dirty="0"/>
        </a:p>
      </dgm:t>
    </dgm:pt>
    <dgm:pt modelId="{E83E70C0-9B93-4F0F-8095-5B077DFEFD36}" type="parTrans" cxnId="{A0B079C4-908B-485E-953B-B6F5ED57FD5B}">
      <dgm:prSet/>
      <dgm:spPr/>
      <dgm:t>
        <a:bodyPr/>
        <a:lstStyle/>
        <a:p>
          <a:endParaRPr lang="vi-VN"/>
        </a:p>
      </dgm:t>
    </dgm:pt>
    <dgm:pt modelId="{DAF1919F-5A5A-4F07-B026-8064F0278B25}" type="sibTrans" cxnId="{A0B079C4-908B-485E-953B-B6F5ED57FD5B}">
      <dgm:prSet/>
      <dgm:spPr/>
      <dgm:t>
        <a:bodyPr/>
        <a:lstStyle/>
        <a:p>
          <a:endParaRPr lang="vi-VN"/>
        </a:p>
      </dgm:t>
    </dgm:pt>
    <dgm:pt modelId="{25A46A1D-D00D-4426-AE21-BE4C35EC13A6}">
      <dgm:prSet custT="1"/>
      <dgm:spPr/>
      <dgm:t>
        <a:bodyPr/>
        <a:lstStyle/>
        <a:p>
          <a:pPr marL="0" indent="457200" algn="just"/>
          <a:r>
            <a:rPr lang="en-US" sz="2800" i="1" dirty="0">
              <a:latin typeface="Times New Roman" panose="02020603050405020304" pitchFamily="18" charset="0"/>
              <a:cs typeface="Times New Roman" panose="02020603050405020304" pitchFamily="18" charset="0"/>
            </a:rPr>
            <a:t>Do </a:t>
          </a:r>
          <a:r>
            <a:rPr lang="en-US" sz="2800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2800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dân</a:t>
          </a:r>
          <a:r>
            <a:rPr lang="en-US" sz="2800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lao</a:t>
          </a:r>
          <a:r>
            <a:rPr lang="en-US" sz="2800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r>
            <a:rPr lang="en-US" sz="2800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làm</a:t>
          </a:r>
          <a:r>
            <a:rPr lang="en-US" sz="2800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chủ</a:t>
          </a:r>
          <a:endParaRPr lang="vi-VN" sz="28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E2381A-7260-4B14-86C1-386BF77510DF}" type="parTrans" cxnId="{3F5B6EC9-8C28-4CF1-922F-3F7850C1F3A2}">
      <dgm:prSet/>
      <dgm:spPr/>
      <dgm:t>
        <a:bodyPr/>
        <a:lstStyle/>
        <a:p>
          <a:endParaRPr lang="vi-VN"/>
        </a:p>
      </dgm:t>
    </dgm:pt>
    <dgm:pt modelId="{49231CFC-097D-41AC-8D8F-FAF3AD6D7101}" type="sibTrans" cxnId="{3F5B6EC9-8C28-4CF1-922F-3F7850C1F3A2}">
      <dgm:prSet/>
      <dgm:spPr/>
      <dgm:t>
        <a:bodyPr/>
        <a:lstStyle/>
        <a:p>
          <a:endParaRPr lang="vi-VN"/>
        </a:p>
      </dgm:t>
    </dgm:pt>
    <dgm:pt modelId="{098E21AD-B346-4555-967D-ED92DEC11084}">
      <dgm:prSet custT="1"/>
      <dgm:spPr/>
      <dgm:t>
        <a:bodyPr/>
        <a:lstStyle/>
        <a:p>
          <a:pPr marL="0" indent="457200" algn="just"/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NN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kiểu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mới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mang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bản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chất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GCCN,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đại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quyền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lợi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SG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NDLĐ</a:t>
          </a:r>
          <a:endParaRPr lang="vi-VN" sz="2800" dirty="0"/>
        </a:p>
      </dgm:t>
    </dgm:pt>
    <dgm:pt modelId="{73FB3847-D0A4-4F28-BD1A-17970E03DEB1}" type="parTrans" cxnId="{EE3A1116-0AD2-4A3F-842D-83077101FFD6}">
      <dgm:prSet/>
      <dgm:spPr/>
      <dgm:t>
        <a:bodyPr/>
        <a:lstStyle/>
        <a:p>
          <a:endParaRPr lang="vi-VN"/>
        </a:p>
      </dgm:t>
    </dgm:pt>
    <dgm:pt modelId="{4A965A2E-B17E-4792-9BEF-EBA04497F0EC}" type="sibTrans" cxnId="{EE3A1116-0AD2-4A3F-842D-83077101FFD6}">
      <dgm:prSet/>
      <dgm:spPr/>
      <dgm:t>
        <a:bodyPr/>
        <a:lstStyle/>
        <a:p>
          <a:endParaRPr lang="vi-VN"/>
        </a:p>
      </dgm:t>
    </dgm:pt>
    <dgm:pt modelId="{15E52B8B-010B-4776-A0CA-3A52E47C8A3D}">
      <dgm:prSet custT="1"/>
      <dgm:spPr/>
      <dgm:t>
        <a:bodyPr/>
        <a:lstStyle/>
        <a:p>
          <a:pPr marL="0" marR="0" indent="347663" algn="just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SG" sz="2800" b="0" i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marR="0" indent="347663" algn="just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SG" sz="2800" b="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SG" sz="28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nền</a:t>
          </a:r>
          <a:r>
            <a:rPr lang="en-SG" sz="28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KT </a:t>
          </a:r>
          <a:r>
            <a:rPr lang="en-SG" sz="2800" b="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SG" sz="28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SG" sz="28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cao</a:t>
          </a:r>
          <a:r>
            <a:rPr lang="en-SG" sz="28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dựa</a:t>
          </a:r>
          <a:r>
            <a:rPr lang="en-SG" sz="28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SG" sz="28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LLSX </a:t>
          </a:r>
          <a:r>
            <a:rPr lang="en-SG" sz="2800" b="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SG" sz="28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đại</a:t>
          </a:r>
          <a:r>
            <a:rPr lang="en-SG" sz="28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SG" sz="28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chế</a:t>
          </a:r>
          <a:r>
            <a:rPr lang="en-SG" sz="28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độ</a:t>
          </a:r>
          <a:r>
            <a:rPr lang="en-SG" sz="28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SG" sz="28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hữu</a:t>
          </a:r>
          <a:r>
            <a:rPr lang="en-SG" sz="28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SG" sz="28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TLSX </a:t>
          </a:r>
          <a:r>
            <a:rPr lang="en-SG" sz="2800" b="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chủ</a:t>
          </a:r>
          <a:r>
            <a:rPr lang="en-SG" sz="28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yếu</a:t>
          </a:r>
          <a:endParaRPr lang="vi-VN" sz="2800" dirty="0"/>
        </a:p>
        <a:p>
          <a:pPr marL="0" indent="347663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800" dirty="0"/>
        </a:p>
      </dgm:t>
    </dgm:pt>
    <dgm:pt modelId="{EDD2B3F1-AAAC-4A08-9BA5-D2D099E54F8E}" type="parTrans" cxnId="{C9BC3DFD-D08F-4792-A539-15519BBEAA52}">
      <dgm:prSet/>
      <dgm:spPr/>
      <dgm:t>
        <a:bodyPr/>
        <a:lstStyle/>
        <a:p>
          <a:endParaRPr lang="vi-VN"/>
        </a:p>
      </dgm:t>
    </dgm:pt>
    <dgm:pt modelId="{E0D5AC4C-3EDD-49B2-AE45-08832F0A7681}" type="sibTrans" cxnId="{C9BC3DFD-D08F-4792-A539-15519BBEAA52}">
      <dgm:prSet/>
      <dgm:spPr/>
      <dgm:t>
        <a:bodyPr/>
        <a:lstStyle/>
        <a:p>
          <a:endParaRPr lang="vi-VN"/>
        </a:p>
      </dgm:t>
    </dgm:pt>
    <dgm:pt modelId="{6467A204-96F1-4EF8-A411-07FD483933BC}" type="pres">
      <dgm:prSet presAssocID="{B3F6AAE7-0C3F-4838-9883-E922A99CF43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3C11853-98C4-4A91-B69E-5F65D9CF9477}" type="pres">
      <dgm:prSet presAssocID="{2BCBC7DE-FE7B-480F-9437-3CDDE1036203}" presName="root1" presStyleCnt="0"/>
      <dgm:spPr/>
    </dgm:pt>
    <dgm:pt modelId="{54BF206C-EFDB-4758-B8DD-6C51382DA74F}" type="pres">
      <dgm:prSet presAssocID="{2BCBC7DE-FE7B-480F-9437-3CDDE1036203}" presName="LevelOneTextNode" presStyleLbl="node0" presStyleIdx="0" presStyleCnt="1" custScaleY="508718" custLinFactX="-100000" custLinFactNeighborX="-172237" custLinFactNeighborY="-10145">
        <dgm:presLayoutVars>
          <dgm:chPref val="3"/>
        </dgm:presLayoutVars>
      </dgm:prSet>
      <dgm:spPr/>
    </dgm:pt>
    <dgm:pt modelId="{B2083F8F-D950-4BDF-B459-86AED0DF591A}" type="pres">
      <dgm:prSet presAssocID="{2BCBC7DE-FE7B-480F-9437-3CDDE1036203}" presName="level2hierChild" presStyleCnt="0"/>
      <dgm:spPr/>
    </dgm:pt>
    <dgm:pt modelId="{705B5D8B-B327-4860-AD78-D88B4DAF7A03}" type="pres">
      <dgm:prSet presAssocID="{A367CA6C-146B-412A-94F4-2F9B6004878E}" presName="conn2-1" presStyleLbl="parChTrans1D2" presStyleIdx="0" presStyleCnt="6"/>
      <dgm:spPr/>
    </dgm:pt>
    <dgm:pt modelId="{6BC8BB44-0A47-4A5E-9A11-48030BDEC49C}" type="pres">
      <dgm:prSet presAssocID="{A367CA6C-146B-412A-94F4-2F9B6004878E}" presName="connTx" presStyleLbl="parChTrans1D2" presStyleIdx="0" presStyleCnt="6"/>
      <dgm:spPr/>
    </dgm:pt>
    <dgm:pt modelId="{6BF8A7B0-95CC-48FD-B9DD-D6C158F53C37}" type="pres">
      <dgm:prSet presAssocID="{8DBCD50B-251E-418D-9C10-A2F0727E24BD}" presName="root2" presStyleCnt="0"/>
      <dgm:spPr/>
    </dgm:pt>
    <dgm:pt modelId="{79EE09F8-AD2A-46FF-A05F-AD4CB7DA1157}" type="pres">
      <dgm:prSet presAssocID="{8DBCD50B-251E-418D-9C10-A2F0727E24BD}" presName="LevelTwoTextNode" presStyleLbl="node2" presStyleIdx="0" presStyleCnt="6" custScaleX="610582" custScaleY="129665">
        <dgm:presLayoutVars>
          <dgm:chPref val="3"/>
        </dgm:presLayoutVars>
      </dgm:prSet>
      <dgm:spPr/>
    </dgm:pt>
    <dgm:pt modelId="{3D6EF4D4-7181-484E-BCD4-CF9C46AE80B3}" type="pres">
      <dgm:prSet presAssocID="{8DBCD50B-251E-418D-9C10-A2F0727E24BD}" presName="level3hierChild" presStyleCnt="0"/>
      <dgm:spPr/>
    </dgm:pt>
    <dgm:pt modelId="{ECF46F98-925F-4221-A090-6CC44D38574E}" type="pres">
      <dgm:prSet presAssocID="{EDD2B3F1-AAAC-4A08-9BA5-D2D099E54F8E}" presName="conn2-1" presStyleLbl="parChTrans1D2" presStyleIdx="1" presStyleCnt="6"/>
      <dgm:spPr/>
    </dgm:pt>
    <dgm:pt modelId="{4D0DB489-1A6F-4207-A635-6D4059EB1E96}" type="pres">
      <dgm:prSet presAssocID="{EDD2B3F1-AAAC-4A08-9BA5-D2D099E54F8E}" presName="connTx" presStyleLbl="parChTrans1D2" presStyleIdx="1" presStyleCnt="6"/>
      <dgm:spPr/>
    </dgm:pt>
    <dgm:pt modelId="{E2BC6C78-4E34-4CD1-B14C-9E5DD8DF44FC}" type="pres">
      <dgm:prSet presAssocID="{15E52B8B-010B-4776-A0CA-3A52E47C8A3D}" presName="root2" presStyleCnt="0"/>
      <dgm:spPr/>
    </dgm:pt>
    <dgm:pt modelId="{0F083BD9-7C7D-43E2-954C-7997B660BBC8}" type="pres">
      <dgm:prSet presAssocID="{15E52B8B-010B-4776-A0CA-3A52E47C8A3D}" presName="LevelTwoTextNode" presStyleLbl="node2" presStyleIdx="1" presStyleCnt="6" custScaleX="609063" custScaleY="131822">
        <dgm:presLayoutVars>
          <dgm:chPref val="3"/>
        </dgm:presLayoutVars>
      </dgm:prSet>
      <dgm:spPr/>
    </dgm:pt>
    <dgm:pt modelId="{BD2A2BB3-42BB-4646-9A5B-9BFECC8BB7FA}" type="pres">
      <dgm:prSet presAssocID="{15E52B8B-010B-4776-A0CA-3A52E47C8A3D}" presName="level3hierChild" presStyleCnt="0"/>
      <dgm:spPr/>
    </dgm:pt>
    <dgm:pt modelId="{1F7B6B13-D0CA-409E-AF96-F993D0FB9898}" type="pres">
      <dgm:prSet presAssocID="{79E2381A-7260-4B14-86C1-386BF77510DF}" presName="conn2-1" presStyleLbl="parChTrans1D2" presStyleIdx="2" presStyleCnt="6"/>
      <dgm:spPr/>
    </dgm:pt>
    <dgm:pt modelId="{DD7ECA1F-042D-4A2D-8562-E79556EB261B}" type="pres">
      <dgm:prSet presAssocID="{79E2381A-7260-4B14-86C1-386BF77510DF}" presName="connTx" presStyleLbl="parChTrans1D2" presStyleIdx="2" presStyleCnt="6"/>
      <dgm:spPr/>
    </dgm:pt>
    <dgm:pt modelId="{9DBAB5F9-4D29-4C7F-A428-D0DBC11B8A50}" type="pres">
      <dgm:prSet presAssocID="{25A46A1D-D00D-4426-AE21-BE4C35EC13A6}" presName="root2" presStyleCnt="0"/>
      <dgm:spPr/>
    </dgm:pt>
    <dgm:pt modelId="{6A847CE9-9D10-46A1-8775-D88670F7A4C1}" type="pres">
      <dgm:prSet presAssocID="{25A46A1D-D00D-4426-AE21-BE4C35EC13A6}" presName="LevelTwoTextNode" presStyleLbl="node2" presStyleIdx="2" presStyleCnt="6" custScaleX="605826" custScaleY="115744">
        <dgm:presLayoutVars>
          <dgm:chPref val="3"/>
        </dgm:presLayoutVars>
      </dgm:prSet>
      <dgm:spPr/>
    </dgm:pt>
    <dgm:pt modelId="{19EF9777-F55E-4C13-A755-561495E15BBB}" type="pres">
      <dgm:prSet presAssocID="{25A46A1D-D00D-4426-AE21-BE4C35EC13A6}" presName="level3hierChild" presStyleCnt="0"/>
      <dgm:spPr/>
    </dgm:pt>
    <dgm:pt modelId="{A62764FE-4A42-4B9B-AEF2-CA9649F05510}" type="pres">
      <dgm:prSet presAssocID="{73FB3847-D0A4-4F28-BD1A-17970E03DEB1}" presName="conn2-1" presStyleLbl="parChTrans1D2" presStyleIdx="3" presStyleCnt="6"/>
      <dgm:spPr/>
    </dgm:pt>
    <dgm:pt modelId="{B96C13F9-0E52-4F38-BA53-9D59F9F9ECCD}" type="pres">
      <dgm:prSet presAssocID="{73FB3847-D0A4-4F28-BD1A-17970E03DEB1}" presName="connTx" presStyleLbl="parChTrans1D2" presStyleIdx="3" presStyleCnt="6"/>
      <dgm:spPr/>
    </dgm:pt>
    <dgm:pt modelId="{D2499836-4BE1-409B-BDDB-F34C653567EA}" type="pres">
      <dgm:prSet presAssocID="{098E21AD-B346-4555-967D-ED92DEC11084}" presName="root2" presStyleCnt="0"/>
      <dgm:spPr/>
    </dgm:pt>
    <dgm:pt modelId="{8240D5B5-4774-4E95-A951-5A8614B30466}" type="pres">
      <dgm:prSet presAssocID="{098E21AD-B346-4555-967D-ED92DEC11084}" presName="LevelTwoTextNode" presStyleLbl="node2" presStyleIdx="3" presStyleCnt="6" custScaleX="605363" custScaleY="137252">
        <dgm:presLayoutVars>
          <dgm:chPref val="3"/>
        </dgm:presLayoutVars>
      </dgm:prSet>
      <dgm:spPr/>
    </dgm:pt>
    <dgm:pt modelId="{52D221AE-0566-416B-A560-BBAED8CA987D}" type="pres">
      <dgm:prSet presAssocID="{098E21AD-B346-4555-967D-ED92DEC11084}" presName="level3hierChild" presStyleCnt="0"/>
      <dgm:spPr/>
    </dgm:pt>
    <dgm:pt modelId="{D0548041-448A-4AC7-930D-0D1812951979}" type="pres">
      <dgm:prSet presAssocID="{840A82EC-4F73-42C7-B92D-3AD909964701}" presName="conn2-1" presStyleLbl="parChTrans1D2" presStyleIdx="4" presStyleCnt="6"/>
      <dgm:spPr/>
    </dgm:pt>
    <dgm:pt modelId="{E5CF7B0C-8DCD-46E0-8041-537E190E4F83}" type="pres">
      <dgm:prSet presAssocID="{840A82EC-4F73-42C7-B92D-3AD909964701}" presName="connTx" presStyleLbl="parChTrans1D2" presStyleIdx="4" presStyleCnt="6"/>
      <dgm:spPr/>
    </dgm:pt>
    <dgm:pt modelId="{2A83C3D6-53DB-4371-BEC5-E933512D76BC}" type="pres">
      <dgm:prSet presAssocID="{8B3EA590-E112-4BB2-A64E-A1C606E65313}" presName="root2" presStyleCnt="0"/>
      <dgm:spPr/>
    </dgm:pt>
    <dgm:pt modelId="{07DCDACD-8B7C-4B4F-8F64-DB4BD2BD587A}" type="pres">
      <dgm:prSet presAssocID="{8B3EA590-E112-4BB2-A64E-A1C606E65313}" presName="LevelTwoTextNode" presStyleLbl="node2" presStyleIdx="4" presStyleCnt="6" custScaleX="605380">
        <dgm:presLayoutVars>
          <dgm:chPref val="3"/>
        </dgm:presLayoutVars>
      </dgm:prSet>
      <dgm:spPr/>
    </dgm:pt>
    <dgm:pt modelId="{3040073C-B2D5-4D15-983F-8891C6B9403D}" type="pres">
      <dgm:prSet presAssocID="{8B3EA590-E112-4BB2-A64E-A1C606E65313}" presName="level3hierChild" presStyleCnt="0"/>
      <dgm:spPr/>
    </dgm:pt>
    <dgm:pt modelId="{323E9C39-8CDC-4F5F-9037-AE157FF6A2B6}" type="pres">
      <dgm:prSet presAssocID="{E83E70C0-9B93-4F0F-8095-5B077DFEFD36}" presName="conn2-1" presStyleLbl="parChTrans1D2" presStyleIdx="5" presStyleCnt="6"/>
      <dgm:spPr/>
    </dgm:pt>
    <dgm:pt modelId="{CFBAFEB3-B49E-4B06-8729-60EF2C6201A6}" type="pres">
      <dgm:prSet presAssocID="{E83E70C0-9B93-4F0F-8095-5B077DFEFD36}" presName="connTx" presStyleLbl="parChTrans1D2" presStyleIdx="5" presStyleCnt="6"/>
      <dgm:spPr/>
    </dgm:pt>
    <dgm:pt modelId="{67BD9ED9-7F26-46FD-9205-232BE8610E8C}" type="pres">
      <dgm:prSet presAssocID="{3CB1B647-4B2B-450B-A190-AE953181BA53}" presName="root2" presStyleCnt="0"/>
      <dgm:spPr/>
    </dgm:pt>
    <dgm:pt modelId="{A67A39F5-5F3E-4541-BE44-CB54BB4846A9}" type="pres">
      <dgm:prSet presAssocID="{3CB1B647-4B2B-450B-A190-AE953181BA53}" presName="LevelTwoTextNode" presStyleLbl="node2" presStyleIdx="5" presStyleCnt="6" custScaleX="605974" custScaleY="130540">
        <dgm:presLayoutVars>
          <dgm:chPref val="3"/>
        </dgm:presLayoutVars>
      </dgm:prSet>
      <dgm:spPr/>
    </dgm:pt>
    <dgm:pt modelId="{6E4B1F5C-F788-4A6E-90CC-C11E22B756A2}" type="pres">
      <dgm:prSet presAssocID="{3CB1B647-4B2B-450B-A190-AE953181BA53}" presName="level3hierChild" presStyleCnt="0"/>
      <dgm:spPr/>
    </dgm:pt>
  </dgm:ptLst>
  <dgm:cxnLst>
    <dgm:cxn modelId="{E6152C01-F16D-499A-98C0-D3E21657943F}" type="presOf" srcId="{8B3EA590-E112-4BB2-A64E-A1C606E65313}" destId="{07DCDACD-8B7C-4B4F-8F64-DB4BD2BD587A}" srcOrd="0" destOrd="0" presId="urn:microsoft.com/office/officeart/2005/8/layout/hierarchy2"/>
    <dgm:cxn modelId="{449AF206-9834-4AEB-A606-375F9D9633F2}" type="presOf" srcId="{2BCBC7DE-FE7B-480F-9437-3CDDE1036203}" destId="{54BF206C-EFDB-4758-B8DD-6C51382DA74F}" srcOrd="0" destOrd="0" presId="urn:microsoft.com/office/officeart/2005/8/layout/hierarchy2"/>
    <dgm:cxn modelId="{EE3A1116-0AD2-4A3F-842D-83077101FFD6}" srcId="{2BCBC7DE-FE7B-480F-9437-3CDDE1036203}" destId="{098E21AD-B346-4555-967D-ED92DEC11084}" srcOrd="3" destOrd="0" parTransId="{73FB3847-D0A4-4F28-BD1A-17970E03DEB1}" sibTransId="{4A965A2E-B17E-4792-9BEF-EBA04497F0EC}"/>
    <dgm:cxn modelId="{EFBD2C19-78A1-4481-A55F-4ED8C7D4AB9F}" type="presOf" srcId="{E83E70C0-9B93-4F0F-8095-5B077DFEFD36}" destId="{CFBAFEB3-B49E-4B06-8729-60EF2C6201A6}" srcOrd="1" destOrd="0" presId="urn:microsoft.com/office/officeart/2005/8/layout/hierarchy2"/>
    <dgm:cxn modelId="{7A291133-CFE6-4286-8F7E-79C3E9D2B51F}" srcId="{2BCBC7DE-FE7B-480F-9437-3CDDE1036203}" destId="{8DBCD50B-251E-418D-9C10-A2F0727E24BD}" srcOrd="0" destOrd="0" parTransId="{A367CA6C-146B-412A-94F4-2F9B6004878E}" sibTransId="{4DEC11ED-099F-4EB9-AE3A-914C142A5140}"/>
    <dgm:cxn modelId="{D014CF66-3434-448B-802C-9CB6562315C3}" type="presOf" srcId="{79E2381A-7260-4B14-86C1-386BF77510DF}" destId="{1F7B6B13-D0CA-409E-AF96-F993D0FB9898}" srcOrd="0" destOrd="0" presId="urn:microsoft.com/office/officeart/2005/8/layout/hierarchy2"/>
    <dgm:cxn modelId="{5B030969-8B3D-418B-9FE7-F310DDA8026E}" type="presOf" srcId="{EDD2B3F1-AAAC-4A08-9BA5-D2D099E54F8E}" destId="{4D0DB489-1A6F-4207-A635-6D4059EB1E96}" srcOrd="1" destOrd="0" presId="urn:microsoft.com/office/officeart/2005/8/layout/hierarchy2"/>
    <dgm:cxn modelId="{AF6C434B-B9B3-46CC-A352-120F69EFAE03}" type="presOf" srcId="{B3F6AAE7-0C3F-4838-9883-E922A99CF439}" destId="{6467A204-96F1-4EF8-A411-07FD483933BC}" srcOrd="0" destOrd="0" presId="urn:microsoft.com/office/officeart/2005/8/layout/hierarchy2"/>
    <dgm:cxn modelId="{1C18334E-15B5-4C06-90F3-F222F66B8631}" type="presOf" srcId="{A367CA6C-146B-412A-94F4-2F9B6004878E}" destId="{6BC8BB44-0A47-4A5E-9A11-48030BDEC49C}" srcOrd="1" destOrd="0" presId="urn:microsoft.com/office/officeart/2005/8/layout/hierarchy2"/>
    <dgm:cxn modelId="{AB7C1F70-F1CD-4A7A-9B2F-6A6A3F41C898}" type="presOf" srcId="{8DBCD50B-251E-418D-9C10-A2F0727E24BD}" destId="{79EE09F8-AD2A-46FF-A05F-AD4CB7DA1157}" srcOrd="0" destOrd="0" presId="urn:microsoft.com/office/officeart/2005/8/layout/hierarchy2"/>
    <dgm:cxn modelId="{D52EEC51-62ED-46F3-8516-BA639B554AC1}" type="presOf" srcId="{73FB3847-D0A4-4F28-BD1A-17970E03DEB1}" destId="{B96C13F9-0E52-4F38-BA53-9D59F9F9ECCD}" srcOrd="1" destOrd="0" presId="urn:microsoft.com/office/officeart/2005/8/layout/hierarchy2"/>
    <dgm:cxn modelId="{170B1577-6FA6-4B37-ACCB-839C6EBFC6ED}" type="presOf" srcId="{EDD2B3F1-AAAC-4A08-9BA5-D2D099E54F8E}" destId="{ECF46F98-925F-4221-A090-6CC44D38574E}" srcOrd="0" destOrd="0" presId="urn:microsoft.com/office/officeart/2005/8/layout/hierarchy2"/>
    <dgm:cxn modelId="{EE9AE457-E261-40BE-85F4-4BB58D1EFB87}" type="presOf" srcId="{3CB1B647-4B2B-450B-A190-AE953181BA53}" destId="{A67A39F5-5F3E-4541-BE44-CB54BB4846A9}" srcOrd="0" destOrd="0" presId="urn:microsoft.com/office/officeart/2005/8/layout/hierarchy2"/>
    <dgm:cxn modelId="{83089478-C050-433D-A73D-903AD91CB6FB}" srcId="{B3F6AAE7-0C3F-4838-9883-E922A99CF439}" destId="{2BCBC7DE-FE7B-480F-9437-3CDDE1036203}" srcOrd="0" destOrd="0" parTransId="{F8375413-7CE9-4291-934E-3E2A732404D0}" sibTransId="{9F6B026E-6247-4245-BEEC-606FBF2F84C8}"/>
    <dgm:cxn modelId="{3D866E7D-57CB-4AEF-9DE3-9A5DC71EC17D}" type="presOf" srcId="{E83E70C0-9B93-4F0F-8095-5B077DFEFD36}" destId="{323E9C39-8CDC-4F5F-9037-AE157FF6A2B6}" srcOrd="0" destOrd="0" presId="urn:microsoft.com/office/officeart/2005/8/layout/hierarchy2"/>
    <dgm:cxn modelId="{91470F7F-DF9C-429C-8457-0E15AECF25BE}" type="presOf" srcId="{79E2381A-7260-4B14-86C1-386BF77510DF}" destId="{DD7ECA1F-042D-4A2D-8562-E79556EB261B}" srcOrd="1" destOrd="0" presId="urn:microsoft.com/office/officeart/2005/8/layout/hierarchy2"/>
    <dgm:cxn modelId="{C6D96E81-E9BB-4F47-AE02-CFD77C62D5BC}" type="presOf" srcId="{840A82EC-4F73-42C7-B92D-3AD909964701}" destId="{D0548041-448A-4AC7-930D-0D1812951979}" srcOrd="0" destOrd="0" presId="urn:microsoft.com/office/officeart/2005/8/layout/hierarchy2"/>
    <dgm:cxn modelId="{3FFC659B-D0C7-4411-94FC-8AC56E613A50}" type="presOf" srcId="{840A82EC-4F73-42C7-B92D-3AD909964701}" destId="{E5CF7B0C-8DCD-46E0-8041-537E190E4F83}" srcOrd="1" destOrd="0" presId="urn:microsoft.com/office/officeart/2005/8/layout/hierarchy2"/>
    <dgm:cxn modelId="{B021899F-3B37-4C8A-98BD-16F5007A53B8}" srcId="{2BCBC7DE-FE7B-480F-9437-3CDDE1036203}" destId="{8B3EA590-E112-4BB2-A64E-A1C606E65313}" srcOrd="4" destOrd="0" parTransId="{840A82EC-4F73-42C7-B92D-3AD909964701}" sibTransId="{DFA698D2-F624-4736-87A2-9E5728A726B8}"/>
    <dgm:cxn modelId="{A0B079C4-908B-485E-953B-B6F5ED57FD5B}" srcId="{2BCBC7DE-FE7B-480F-9437-3CDDE1036203}" destId="{3CB1B647-4B2B-450B-A190-AE953181BA53}" srcOrd="5" destOrd="0" parTransId="{E83E70C0-9B93-4F0F-8095-5B077DFEFD36}" sibTransId="{DAF1919F-5A5A-4F07-B026-8064F0278B25}"/>
    <dgm:cxn modelId="{3F5B6EC9-8C28-4CF1-922F-3F7850C1F3A2}" srcId="{2BCBC7DE-FE7B-480F-9437-3CDDE1036203}" destId="{25A46A1D-D00D-4426-AE21-BE4C35EC13A6}" srcOrd="2" destOrd="0" parTransId="{79E2381A-7260-4B14-86C1-386BF77510DF}" sibTransId="{49231CFC-097D-41AC-8D8F-FAF3AD6D7101}"/>
    <dgm:cxn modelId="{871A44D9-BB6C-4BB5-ADA2-29F309327E6E}" type="presOf" srcId="{A367CA6C-146B-412A-94F4-2F9B6004878E}" destId="{705B5D8B-B327-4860-AD78-D88B4DAF7A03}" srcOrd="0" destOrd="0" presId="urn:microsoft.com/office/officeart/2005/8/layout/hierarchy2"/>
    <dgm:cxn modelId="{7BEE2EDD-0F77-476B-A1D0-EED93B5E5571}" type="presOf" srcId="{15E52B8B-010B-4776-A0CA-3A52E47C8A3D}" destId="{0F083BD9-7C7D-43E2-954C-7997B660BBC8}" srcOrd="0" destOrd="0" presId="urn:microsoft.com/office/officeart/2005/8/layout/hierarchy2"/>
    <dgm:cxn modelId="{CE9BD4EE-B6E1-418C-B9CE-62629B65FB94}" type="presOf" srcId="{25A46A1D-D00D-4426-AE21-BE4C35EC13A6}" destId="{6A847CE9-9D10-46A1-8775-D88670F7A4C1}" srcOrd="0" destOrd="0" presId="urn:microsoft.com/office/officeart/2005/8/layout/hierarchy2"/>
    <dgm:cxn modelId="{2D03D9EE-4F5D-4C6E-82E5-E532E319F799}" type="presOf" srcId="{73FB3847-D0A4-4F28-BD1A-17970E03DEB1}" destId="{A62764FE-4A42-4B9B-AEF2-CA9649F05510}" srcOrd="0" destOrd="0" presId="urn:microsoft.com/office/officeart/2005/8/layout/hierarchy2"/>
    <dgm:cxn modelId="{9874A8EF-160F-488C-9AA0-BBD9F903DA01}" type="presOf" srcId="{098E21AD-B346-4555-967D-ED92DEC11084}" destId="{8240D5B5-4774-4E95-A951-5A8614B30466}" srcOrd="0" destOrd="0" presId="urn:microsoft.com/office/officeart/2005/8/layout/hierarchy2"/>
    <dgm:cxn modelId="{C9BC3DFD-D08F-4792-A539-15519BBEAA52}" srcId="{2BCBC7DE-FE7B-480F-9437-3CDDE1036203}" destId="{15E52B8B-010B-4776-A0CA-3A52E47C8A3D}" srcOrd="1" destOrd="0" parTransId="{EDD2B3F1-AAAC-4A08-9BA5-D2D099E54F8E}" sibTransId="{E0D5AC4C-3EDD-49B2-AE45-08832F0A7681}"/>
    <dgm:cxn modelId="{DC1BFE1E-E1FC-46E4-A417-809C78150044}" type="presParOf" srcId="{6467A204-96F1-4EF8-A411-07FD483933BC}" destId="{93C11853-98C4-4A91-B69E-5F65D9CF9477}" srcOrd="0" destOrd="0" presId="urn:microsoft.com/office/officeart/2005/8/layout/hierarchy2"/>
    <dgm:cxn modelId="{A03B7581-C8FC-4823-B18C-7A60C11FC4C3}" type="presParOf" srcId="{93C11853-98C4-4A91-B69E-5F65D9CF9477}" destId="{54BF206C-EFDB-4758-B8DD-6C51382DA74F}" srcOrd="0" destOrd="0" presId="urn:microsoft.com/office/officeart/2005/8/layout/hierarchy2"/>
    <dgm:cxn modelId="{979A5172-3852-49F0-9AB7-9639F5BD2388}" type="presParOf" srcId="{93C11853-98C4-4A91-B69E-5F65D9CF9477}" destId="{B2083F8F-D950-4BDF-B459-86AED0DF591A}" srcOrd="1" destOrd="0" presId="urn:microsoft.com/office/officeart/2005/8/layout/hierarchy2"/>
    <dgm:cxn modelId="{BD2E109C-A82A-41E6-A673-4BB90BC5949C}" type="presParOf" srcId="{B2083F8F-D950-4BDF-B459-86AED0DF591A}" destId="{705B5D8B-B327-4860-AD78-D88B4DAF7A03}" srcOrd="0" destOrd="0" presId="urn:microsoft.com/office/officeart/2005/8/layout/hierarchy2"/>
    <dgm:cxn modelId="{63F5868E-970A-4279-8621-3AD259F6653F}" type="presParOf" srcId="{705B5D8B-B327-4860-AD78-D88B4DAF7A03}" destId="{6BC8BB44-0A47-4A5E-9A11-48030BDEC49C}" srcOrd="0" destOrd="0" presId="urn:microsoft.com/office/officeart/2005/8/layout/hierarchy2"/>
    <dgm:cxn modelId="{B59E54FA-5744-41E4-A346-8D3D60248D14}" type="presParOf" srcId="{B2083F8F-D950-4BDF-B459-86AED0DF591A}" destId="{6BF8A7B0-95CC-48FD-B9DD-D6C158F53C37}" srcOrd="1" destOrd="0" presId="urn:microsoft.com/office/officeart/2005/8/layout/hierarchy2"/>
    <dgm:cxn modelId="{6B42EA69-1D51-4294-A6EF-12E097378EC9}" type="presParOf" srcId="{6BF8A7B0-95CC-48FD-B9DD-D6C158F53C37}" destId="{79EE09F8-AD2A-46FF-A05F-AD4CB7DA1157}" srcOrd="0" destOrd="0" presId="urn:microsoft.com/office/officeart/2005/8/layout/hierarchy2"/>
    <dgm:cxn modelId="{5381D962-0346-4B15-991F-402C7C498EB0}" type="presParOf" srcId="{6BF8A7B0-95CC-48FD-B9DD-D6C158F53C37}" destId="{3D6EF4D4-7181-484E-BCD4-CF9C46AE80B3}" srcOrd="1" destOrd="0" presId="urn:microsoft.com/office/officeart/2005/8/layout/hierarchy2"/>
    <dgm:cxn modelId="{FBD60698-46B7-433F-B859-F526F9DCBFBC}" type="presParOf" srcId="{B2083F8F-D950-4BDF-B459-86AED0DF591A}" destId="{ECF46F98-925F-4221-A090-6CC44D38574E}" srcOrd="2" destOrd="0" presId="urn:microsoft.com/office/officeart/2005/8/layout/hierarchy2"/>
    <dgm:cxn modelId="{B636010F-09A7-48FF-B6A9-34D2DC9CE40D}" type="presParOf" srcId="{ECF46F98-925F-4221-A090-6CC44D38574E}" destId="{4D0DB489-1A6F-4207-A635-6D4059EB1E96}" srcOrd="0" destOrd="0" presId="urn:microsoft.com/office/officeart/2005/8/layout/hierarchy2"/>
    <dgm:cxn modelId="{A0CA77DD-B408-4612-BAE4-5FA380175801}" type="presParOf" srcId="{B2083F8F-D950-4BDF-B459-86AED0DF591A}" destId="{E2BC6C78-4E34-4CD1-B14C-9E5DD8DF44FC}" srcOrd="3" destOrd="0" presId="urn:microsoft.com/office/officeart/2005/8/layout/hierarchy2"/>
    <dgm:cxn modelId="{07066B01-C56F-47F9-A34D-6910F06A35B5}" type="presParOf" srcId="{E2BC6C78-4E34-4CD1-B14C-9E5DD8DF44FC}" destId="{0F083BD9-7C7D-43E2-954C-7997B660BBC8}" srcOrd="0" destOrd="0" presId="urn:microsoft.com/office/officeart/2005/8/layout/hierarchy2"/>
    <dgm:cxn modelId="{6B65947A-FFBF-400D-B37B-01909781CA0A}" type="presParOf" srcId="{E2BC6C78-4E34-4CD1-B14C-9E5DD8DF44FC}" destId="{BD2A2BB3-42BB-4646-9A5B-9BFECC8BB7FA}" srcOrd="1" destOrd="0" presId="urn:microsoft.com/office/officeart/2005/8/layout/hierarchy2"/>
    <dgm:cxn modelId="{85242827-E1D6-4918-BFE6-D73FA78133C6}" type="presParOf" srcId="{B2083F8F-D950-4BDF-B459-86AED0DF591A}" destId="{1F7B6B13-D0CA-409E-AF96-F993D0FB9898}" srcOrd="4" destOrd="0" presId="urn:microsoft.com/office/officeart/2005/8/layout/hierarchy2"/>
    <dgm:cxn modelId="{8F2AB13E-A928-4DCE-8158-7AD74DE53F78}" type="presParOf" srcId="{1F7B6B13-D0CA-409E-AF96-F993D0FB9898}" destId="{DD7ECA1F-042D-4A2D-8562-E79556EB261B}" srcOrd="0" destOrd="0" presId="urn:microsoft.com/office/officeart/2005/8/layout/hierarchy2"/>
    <dgm:cxn modelId="{CCC29F11-675E-4907-BECB-8B07590C996F}" type="presParOf" srcId="{B2083F8F-D950-4BDF-B459-86AED0DF591A}" destId="{9DBAB5F9-4D29-4C7F-A428-D0DBC11B8A50}" srcOrd="5" destOrd="0" presId="urn:microsoft.com/office/officeart/2005/8/layout/hierarchy2"/>
    <dgm:cxn modelId="{E7A38C69-27DF-45D4-A8B2-C531C19E3ED4}" type="presParOf" srcId="{9DBAB5F9-4D29-4C7F-A428-D0DBC11B8A50}" destId="{6A847CE9-9D10-46A1-8775-D88670F7A4C1}" srcOrd="0" destOrd="0" presId="urn:microsoft.com/office/officeart/2005/8/layout/hierarchy2"/>
    <dgm:cxn modelId="{E8899401-63C1-43A4-B06F-3D6F6BC283A3}" type="presParOf" srcId="{9DBAB5F9-4D29-4C7F-A428-D0DBC11B8A50}" destId="{19EF9777-F55E-4C13-A755-561495E15BBB}" srcOrd="1" destOrd="0" presId="urn:microsoft.com/office/officeart/2005/8/layout/hierarchy2"/>
    <dgm:cxn modelId="{5F1D48D8-FA72-43F6-B27D-556097D51DD5}" type="presParOf" srcId="{B2083F8F-D950-4BDF-B459-86AED0DF591A}" destId="{A62764FE-4A42-4B9B-AEF2-CA9649F05510}" srcOrd="6" destOrd="0" presId="urn:microsoft.com/office/officeart/2005/8/layout/hierarchy2"/>
    <dgm:cxn modelId="{EDDF6737-7EBD-4624-BF24-18DD947DA05D}" type="presParOf" srcId="{A62764FE-4A42-4B9B-AEF2-CA9649F05510}" destId="{B96C13F9-0E52-4F38-BA53-9D59F9F9ECCD}" srcOrd="0" destOrd="0" presId="urn:microsoft.com/office/officeart/2005/8/layout/hierarchy2"/>
    <dgm:cxn modelId="{DD4DAA41-E5CD-4DC5-A8B9-6C8C0F6BFD70}" type="presParOf" srcId="{B2083F8F-D950-4BDF-B459-86AED0DF591A}" destId="{D2499836-4BE1-409B-BDDB-F34C653567EA}" srcOrd="7" destOrd="0" presId="urn:microsoft.com/office/officeart/2005/8/layout/hierarchy2"/>
    <dgm:cxn modelId="{DEEC9900-4BBC-499C-BA02-6E8C6A464949}" type="presParOf" srcId="{D2499836-4BE1-409B-BDDB-F34C653567EA}" destId="{8240D5B5-4774-4E95-A951-5A8614B30466}" srcOrd="0" destOrd="0" presId="urn:microsoft.com/office/officeart/2005/8/layout/hierarchy2"/>
    <dgm:cxn modelId="{8863FBC5-D312-4B3F-BEA2-A3E6E5029A03}" type="presParOf" srcId="{D2499836-4BE1-409B-BDDB-F34C653567EA}" destId="{52D221AE-0566-416B-A560-BBAED8CA987D}" srcOrd="1" destOrd="0" presId="urn:microsoft.com/office/officeart/2005/8/layout/hierarchy2"/>
    <dgm:cxn modelId="{A4D51A28-5675-4684-A9C8-DA66D98500B2}" type="presParOf" srcId="{B2083F8F-D950-4BDF-B459-86AED0DF591A}" destId="{D0548041-448A-4AC7-930D-0D1812951979}" srcOrd="8" destOrd="0" presId="urn:microsoft.com/office/officeart/2005/8/layout/hierarchy2"/>
    <dgm:cxn modelId="{2D23CB8A-F686-45A6-9436-B7CCD4673C78}" type="presParOf" srcId="{D0548041-448A-4AC7-930D-0D1812951979}" destId="{E5CF7B0C-8DCD-46E0-8041-537E190E4F83}" srcOrd="0" destOrd="0" presId="urn:microsoft.com/office/officeart/2005/8/layout/hierarchy2"/>
    <dgm:cxn modelId="{45C22B3C-8283-4B4D-B84F-49DC2C0E5119}" type="presParOf" srcId="{B2083F8F-D950-4BDF-B459-86AED0DF591A}" destId="{2A83C3D6-53DB-4371-BEC5-E933512D76BC}" srcOrd="9" destOrd="0" presId="urn:microsoft.com/office/officeart/2005/8/layout/hierarchy2"/>
    <dgm:cxn modelId="{D94CCB25-7344-42A7-84B1-FBB412F69560}" type="presParOf" srcId="{2A83C3D6-53DB-4371-BEC5-E933512D76BC}" destId="{07DCDACD-8B7C-4B4F-8F64-DB4BD2BD587A}" srcOrd="0" destOrd="0" presId="urn:microsoft.com/office/officeart/2005/8/layout/hierarchy2"/>
    <dgm:cxn modelId="{FBFE6EAA-8DDA-4C77-9395-BDF7707DEACA}" type="presParOf" srcId="{2A83C3D6-53DB-4371-BEC5-E933512D76BC}" destId="{3040073C-B2D5-4D15-983F-8891C6B9403D}" srcOrd="1" destOrd="0" presId="urn:microsoft.com/office/officeart/2005/8/layout/hierarchy2"/>
    <dgm:cxn modelId="{94413E66-AF4D-4172-9E16-ADCCC89CD01C}" type="presParOf" srcId="{B2083F8F-D950-4BDF-B459-86AED0DF591A}" destId="{323E9C39-8CDC-4F5F-9037-AE157FF6A2B6}" srcOrd="10" destOrd="0" presId="urn:microsoft.com/office/officeart/2005/8/layout/hierarchy2"/>
    <dgm:cxn modelId="{02A0BE89-EDD2-46C9-8E82-85468DA1DEBD}" type="presParOf" srcId="{323E9C39-8CDC-4F5F-9037-AE157FF6A2B6}" destId="{CFBAFEB3-B49E-4B06-8729-60EF2C6201A6}" srcOrd="0" destOrd="0" presId="urn:microsoft.com/office/officeart/2005/8/layout/hierarchy2"/>
    <dgm:cxn modelId="{7F99831E-1BF0-4C00-BAD1-846CFB21B090}" type="presParOf" srcId="{B2083F8F-D950-4BDF-B459-86AED0DF591A}" destId="{67BD9ED9-7F26-46FD-9205-232BE8610E8C}" srcOrd="11" destOrd="0" presId="urn:microsoft.com/office/officeart/2005/8/layout/hierarchy2"/>
    <dgm:cxn modelId="{360A4601-CCDD-419E-A12A-04C4E5FCF2B6}" type="presParOf" srcId="{67BD9ED9-7F26-46FD-9205-232BE8610E8C}" destId="{A67A39F5-5F3E-4541-BE44-CB54BB4846A9}" srcOrd="0" destOrd="0" presId="urn:microsoft.com/office/officeart/2005/8/layout/hierarchy2"/>
    <dgm:cxn modelId="{7ACC4F5C-455C-4575-B296-2D96D067826A}" type="presParOf" srcId="{67BD9ED9-7F26-46FD-9205-232BE8610E8C}" destId="{6E4B1F5C-F788-4A6E-90CC-C11E22B756A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63DF61-32B4-4B19-8255-E738A3502DDF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9BA1A13A-F599-41E1-A224-6F4599034FE5}">
      <dgm:prSet phldrT="[Text]" custT="1"/>
      <dgm:spPr>
        <a:solidFill>
          <a:schemeClr val="accent4">
            <a:lumMod val="40000"/>
            <a:lumOff val="60000"/>
          </a:schemeClr>
        </a:solidFill>
        <a:ln>
          <a:solidFill>
            <a:schemeClr val="accent4">
              <a:lumMod val="20000"/>
              <a:lumOff val="80000"/>
            </a:schemeClr>
          </a:solidFill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SG" sz="3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Quá</a:t>
          </a:r>
          <a:r>
            <a:rPr lang="en-SG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3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độ</a:t>
          </a:r>
          <a:r>
            <a:rPr lang="en-SG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3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trực</a:t>
          </a:r>
          <a:r>
            <a:rPr lang="en-SG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3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endParaRPr lang="en-SG" sz="3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DDECAE-350F-4FFC-A12B-8EE17345CC85}" type="parTrans" cxnId="{60A7B6CC-F203-477C-BF3A-97F9793A5678}">
      <dgm:prSet/>
      <dgm:spPr/>
      <dgm:t>
        <a:bodyPr/>
        <a:lstStyle/>
        <a:p>
          <a:endParaRPr lang="en-SG"/>
        </a:p>
      </dgm:t>
    </dgm:pt>
    <dgm:pt modelId="{756A73E6-7F28-4F40-9B64-CCDEB65E612D}" type="sibTrans" cxnId="{60A7B6CC-F203-477C-BF3A-97F9793A5678}">
      <dgm:prSet/>
      <dgm:spPr/>
      <dgm:t>
        <a:bodyPr/>
        <a:lstStyle/>
        <a:p>
          <a:endParaRPr lang="en-SG"/>
        </a:p>
      </dgm:t>
    </dgm:pt>
    <dgm:pt modelId="{8BCE2FCB-20EC-432D-B536-DB2F1BB5061F}">
      <dgm:prSet phldrT="[Text]" custT="1"/>
      <dgm:spPr/>
      <dgm:t>
        <a:bodyPr/>
        <a:lstStyle/>
        <a:p>
          <a:r>
            <a:rPr lang="en-SG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SG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SG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nước</a:t>
          </a:r>
          <a:r>
            <a:rPr lang="en-SG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SG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</a:t>
          </a:r>
          <a:r>
            <a:rPr lang="en-SG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SG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endParaRPr lang="en-SG" sz="3200" dirty="0"/>
        </a:p>
      </dgm:t>
    </dgm:pt>
    <dgm:pt modelId="{C6EA74C7-7F57-42B8-BCBE-B90C4D9CF4C0}" type="parTrans" cxnId="{FB2538B4-A7E4-49E5-BB00-09C47251541D}">
      <dgm:prSet/>
      <dgm:spPr/>
      <dgm:t>
        <a:bodyPr/>
        <a:lstStyle/>
        <a:p>
          <a:endParaRPr lang="en-SG"/>
        </a:p>
      </dgm:t>
    </dgm:pt>
    <dgm:pt modelId="{BCEC6655-35D4-442E-A673-358FE489CE1C}" type="sibTrans" cxnId="{FB2538B4-A7E4-49E5-BB00-09C47251541D}">
      <dgm:prSet/>
      <dgm:spPr/>
      <dgm:t>
        <a:bodyPr/>
        <a:lstStyle/>
        <a:p>
          <a:endParaRPr lang="en-SG"/>
        </a:p>
      </dgm:t>
    </dgm:pt>
    <dgm:pt modelId="{EDA2F1FC-98DE-4113-9806-3354F90B6FA3}">
      <dgm:prSet phldrT="[Text]" custT="1"/>
      <dgm:spPr>
        <a:solidFill>
          <a:schemeClr val="accent4">
            <a:lumMod val="40000"/>
            <a:lumOff val="60000"/>
          </a:schemeClr>
        </a:solidFill>
        <a:ln>
          <a:solidFill>
            <a:schemeClr val="accent4">
              <a:lumMod val="20000"/>
              <a:lumOff val="80000"/>
            </a:schemeClr>
          </a:solidFill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SG" sz="3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Quá</a:t>
          </a:r>
          <a:r>
            <a:rPr lang="en-SG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3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độ</a:t>
          </a:r>
          <a:r>
            <a:rPr lang="en-SG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3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gián</a:t>
          </a:r>
          <a:r>
            <a:rPr lang="en-SG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3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endParaRPr lang="en-SG" sz="3200" dirty="0">
            <a:solidFill>
              <a:schemeClr val="tx1"/>
            </a:solidFill>
          </a:endParaRPr>
        </a:p>
      </dgm:t>
    </dgm:pt>
    <dgm:pt modelId="{1C7CFD7A-37BA-46CC-A7A5-40CD4BD8655A}" type="parTrans" cxnId="{C9C0A4B7-8DC2-4E26-AEA6-74816D02471D}">
      <dgm:prSet/>
      <dgm:spPr/>
      <dgm:t>
        <a:bodyPr/>
        <a:lstStyle/>
        <a:p>
          <a:endParaRPr lang="en-SG"/>
        </a:p>
      </dgm:t>
    </dgm:pt>
    <dgm:pt modelId="{853FC9FB-0F1A-42A2-8A70-881532F30B77}" type="sibTrans" cxnId="{C9C0A4B7-8DC2-4E26-AEA6-74816D02471D}">
      <dgm:prSet/>
      <dgm:spPr/>
      <dgm:t>
        <a:bodyPr/>
        <a:lstStyle/>
        <a:p>
          <a:endParaRPr lang="en-SG"/>
        </a:p>
      </dgm:t>
    </dgm:pt>
    <dgm:pt modelId="{D41E4D47-D703-4006-9423-513032637C23}">
      <dgm:prSet phldrT="[Text]" custT="1"/>
      <dgm:spPr/>
      <dgm:t>
        <a:bodyPr/>
        <a:lstStyle/>
        <a:p>
          <a:r>
            <a:rPr lang="en-SG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SG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SG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nước</a:t>
          </a:r>
          <a:r>
            <a:rPr lang="en-SG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tiền</a:t>
          </a:r>
          <a:r>
            <a:rPr lang="en-SG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SG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</a:t>
          </a:r>
          <a:endParaRPr lang="en-SG" sz="3200" dirty="0"/>
        </a:p>
      </dgm:t>
    </dgm:pt>
    <dgm:pt modelId="{D4A2CCE8-2950-4BCC-806D-CE4A8548CBE3}" type="parTrans" cxnId="{31F9F016-E480-4521-AF19-7BEB9FE0DE71}">
      <dgm:prSet/>
      <dgm:spPr/>
      <dgm:t>
        <a:bodyPr/>
        <a:lstStyle/>
        <a:p>
          <a:endParaRPr lang="en-SG"/>
        </a:p>
      </dgm:t>
    </dgm:pt>
    <dgm:pt modelId="{DD469AD4-3934-45E0-9282-872A45E86482}" type="sibTrans" cxnId="{31F9F016-E480-4521-AF19-7BEB9FE0DE71}">
      <dgm:prSet/>
      <dgm:spPr/>
      <dgm:t>
        <a:bodyPr/>
        <a:lstStyle/>
        <a:p>
          <a:endParaRPr lang="en-SG"/>
        </a:p>
      </dgm:t>
    </dgm:pt>
    <dgm:pt modelId="{8FFA2B1B-FA75-430F-8670-D761DAB9CFA2}">
      <dgm:prSet phldrT="[Text]" custT="1"/>
      <dgm:spPr/>
      <dgm:t>
        <a:bodyPr/>
        <a:lstStyle/>
        <a:p>
          <a:endParaRPr lang="en-SG" sz="3200" dirty="0"/>
        </a:p>
      </dgm:t>
    </dgm:pt>
    <dgm:pt modelId="{342B8295-25E3-4816-9A91-4AB0520FB38A}" type="parTrans" cxnId="{5B42E6DF-A15C-48A4-BB13-CC1EF234F980}">
      <dgm:prSet/>
      <dgm:spPr/>
      <dgm:t>
        <a:bodyPr/>
        <a:lstStyle/>
        <a:p>
          <a:endParaRPr lang="en-SG"/>
        </a:p>
      </dgm:t>
    </dgm:pt>
    <dgm:pt modelId="{1619E251-1F6F-4646-B298-808C1DCA40CE}" type="sibTrans" cxnId="{5B42E6DF-A15C-48A4-BB13-CC1EF234F980}">
      <dgm:prSet/>
      <dgm:spPr/>
      <dgm:t>
        <a:bodyPr/>
        <a:lstStyle/>
        <a:p>
          <a:endParaRPr lang="en-SG"/>
        </a:p>
      </dgm:t>
    </dgm:pt>
    <dgm:pt modelId="{46C2863C-6DD3-42D6-9042-59B738DA03C9}">
      <dgm:prSet phldrT="[Text]" custT="1"/>
      <dgm:spPr/>
      <dgm:t>
        <a:bodyPr/>
        <a:lstStyle/>
        <a:p>
          <a:endParaRPr lang="en-SG" sz="3200" dirty="0"/>
        </a:p>
      </dgm:t>
    </dgm:pt>
    <dgm:pt modelId="{C2D11681-8142-4271-BE43-03E9BC887B13}" type="parTrans" cxnId="{1B6A1089-15A3-4D69-858B-09138D930308}">
      <dgm:prSet/>
      <dgm:spPr/>
      <dgm:t>
        <a:bodyPr/>
        <a:lstStyle/>
        <a:p>
          <a:endParaRPr lang="en-SG"/>
        </a:p>
      </dgm:t>
    </dgm:pt>
    <dgm:pt modelId="{04FB9E68-E115-4B27-95A4-AE752AD331D4}" type="sibTrans" cxnId="{1B6A1089-15A3-4D69-858B-09138D930308}">
      <dgm:prSet/>
      <dgm:spPr/>
      <dgm:t>
        <a:bodyPr/>
        <a:lstStyle/>
        <a:p>
          <a:endParaRPr lang="en-SG"/>
        </a:p>
      </dgm:t>
    </dgm:pt>
    <dgm:pt modelId="{76D4142B-9289-43ED-A1C0-418AAF842CC5}" type="pres">
      <dgm:prSet presAssocID="{7B63DF61-32B4-4B19-8255-E738A3502DDF}" presName="Name0" presStyleCnt="0">
        <dgm:presLayoutVars>
          <dgm:dir/>
          <dgm:animLvl val="lvl"/>
          <dgm:resizeHandles/>
        </dgm:presLayoutVars>
      </dgm:prSet>
      <dgm:spPr/>
    </dgm:pt>
    <dgm:pt modelId="{29FABC85-9ABC-4211-A0AC-097E09EF0D8D}" type="pres">
      <dgm:prSet presAssocID="{9BA1A13A-F599-41E1-A224-6F4599034FE5}" presName="linNode" presStyleCnt="0"/>
      <dgm:spPr/>
    </dgm:pt>
    <dgm:pt modelId="{2B4E35C6-C03A-4A3D-A416-D62BE4A3AC18}" type="pres">
      <dgm:prSet presAssocID="{9BA1A13A-F599-41E1-A224-6F4599034FE5}" presName="parentShp" presStyleLbl="node1" presStyleIdx="0" presStyleCnt="2" custScaleX="79290" custScaleY="81083" custLinFactNeighborX="7889" custLinFactNeighborY="-590">
        <dgm:presLayoutVars>
          <dgm:bulletEnabled val="1"/>
        </dgm:presLayoutVars>
      </dgm:prSet>
      <dgm:spPr/>
    </dgm:pt>
    <dgm:pt modelId="{C2BC52D2-6C0A-4775-BF63-12A2D04B5E43}" type="pres">
      <dgm:prSet presAssocID="{9BA1A13A-F599-41E1-A224-6F4599034FE5}" presName="childShp" presStyleLbl="bgAccFollowNode1" presStyleIdx="0" presStyleCnt="2" custScaleX="89042" custLinFactNeighborX="8876" custLinFactNeighborY="-2048">
        <dgm:presLayoutVars>
          <dgm:bulletEnabled val="1"/>
        </dgm:presLayoutVars>
      </dgm:prSet>
      <dgm:spPr/>
    </dgm:pt>
    <dgm:pt modelId="{8DAE0CBD-4C4E-43D8-9FED-85141B8AE349}" type="pres">
      <dgm:prSet presAssocID="{756A73E6-7F28-4F40-9B64-CCDEB65E612D}" presName="spacing" presStyleCnt="0"/>
      <dgm:spPr/>
    </dgm:pt>
    <dgm:pt modelId="{2F5DBF0F-6CC0-4E82-BF47-0F65124A070C}" type="pres">
      <dgm:prSet presAssocID="{EDA2F1FC-98DE-4113-9806-3354F90B6FA3}" presName="linNode" presStyleCnt="0"/>
      <dgm:spPr/>
    </dgm:pt>
    <dgm:pt modelId="{3B40E7E5-7E99-427E-982B-A7651206928D}" type="pres">
      <dgm:prSet presAssocID="{EDA2F1FC-98DE-4113-9806-3354F90B6FA3}" presName="parentShp" presStyleLbl="node1" presStyleIdx="1" presStyleCnt="2" custScaleX="76497" custScaleY="79783" custLinFactNeighborX="9412" custLinFactNeighborY="-791">
        <dgm:presLayoutVars>
          <dgm:bulletEnabled val="1"/>
        </dgm:presLayoutVars>
      </dgm:prSet>
      <dgm:spPr/>
    </dgm:pt>
    <dgm:pt modelId="{7C4A9ECA-ABAE-459B-8820-202F8FA30545}" type="pres">
      <dgm:prSet presAssocID="{EDA2F1FC-98DE-4113-9806-3354F90B6FA3}" presName="childShp" presStyleLbl="bgAccFollowNode1" presStyleIdx="1" presStyleCnt="2" custScaleX="91211" custLinFactNeighborX="10947" custLinFactNeighborY="-790">
        <dgm:presLayoutVars>
          <dgm:bulletEnabled val="1"/>
        </dgm:presLayoutVars>
      </dgm:prSet>
      <dgm:spPr/>
    </dgm:pt>
  </dgm:ptLst>
  <dgm:cxnLst>
    <dgm:cxn modelId="{31F9F016-E480-4521-AF19-7BEB9FE0DE71}" srcId="{EDA2F1FC-98DE-4113-9806-3354F90B6FA3}" destId="{D41E4D47-D703-4006-9423-513032637C23}" srcOrd="1" destOrd="0" parTransId="{D4A2CCE8-2950-4BCC-806D-CE4A8548CBE3}" sibTransId="{DD469AD4-3934-45E0-9282-872A45E86482}"/>
    <dgm:cxn modelId="{A7D4CB27-2C97-4857-BA27-60EBA81808C2}" type="presOf" srcId="{D41E4D47-D703-4006-9423-513032637C23}" destId="{7C4A9ECA-ABAE-459B-8820-202F8FA30545}" srcOrd="0" destOrd="1" presId="urn:microsoft.com/office/officeart/2005/8/layout/vList6"/>
    <dgm:cxn modelId="{1B6A1089-15A3-4D69-858B-09138D930308}" srcId="{EDA2F1FC-98DE-4113-9806-3354F90B6FA3}" destId="{46C2863C-6DD3-42D6-9042-59B738DA03C9}" srcOrd="0" destOrd="0" parTransId="{C2D11681-8142-4271-BE43-03E9BC887B13}" sibTransId="{04FB9E68-E115-4B27-95A4-AE752AD331D4}"/>
    <dgm:cxn modelId="{4533EF8A-9855-463F-A948-A3978528D969}" type="presOf" srcId="{46C2863C-6DD3-42D6-9042-59B738DA03C9}" destId="{7C4A9ECA-ABAE-459B-8820-202F8FA30545}" srcOrd="0" destOrd="0" presId="urn:microsoft.com/office/officeart/2005/8/layout/vList6"/>
    <dgm:cxn modelId="{FB2538B4-A7E4-49E5-BB00-09C47251541D}" srcId="{9BA1A13A-F599-41E1-A224-6F4599034FE5}" destId="{8BCE2FCB-20EC-432D-B536-DB2F1BB5061F}" srcOrd="1" destOrd="0" parTransId="{C6EA74C7-7F57-42B8-BCBE-B90C4D9CF4C0}" sibTransId="{BCEC6655-35D4-442E-A673-358FE489CE1C}"/>
    <dgm:cxn modelId="{C9C0A4B7-8DC2-4E26-AEA6-74816D02471D}" srcId="{7B63DF61-32B4-4B19-8255-E738A3502DDF}" destId="{EDA2F1FC-98DE-4113-9806-3354F90B6FA3}" srcOrd="1" destOrd="0" parTransId="{1C7CFD7A-37BA-46CC-A7A5-40CD4BD8655A}" sibTransId="{853FC9FB-0F1A-42A2-8A70-881532F30B77}"/>
    <dgm:cxn modelId="{D793CAB7-0E2C-4670-8B8E-90BC87753B06}" type="presOf" srcId="{EDA2F1FC-98DE-4113-9806-3354F90B6FA3}" destId="{3B40E7E5-7E99-427E-982B-A7651206928D}" srcOrd="0" destOrd="0" presId="urn:microsoft.com/office/officeart/2005/8/layout/vList6"/>
    <dgm:cxn modelId="{DC906DCA-E8F9-43DB-83CD-453BD79F6EA4}" type="presOf" srcId="{9BA1A13A-F599-41E1-A224-6F4599034FE5}" destId="{2B4E35C6-C03A-4A3D-A416-D62BE4A3AC18}" srcOrd="0" destOrd="0" presId="urn:microsoft.com/office/officeart/2005/8/layout/vList6"/>
    <dgm:cxn modelId="{60A7B6CC-F203-477C-BF3A-97F9793A5678}" srcId="{7B63DF61-32B4-4B19-8255-E738A3502DDF}" destId="{9BA1A13A-F599-41E1-A224-6F4599034FE5}" srcOrd="0" destOrd="0" parTransId="{E0DDECAE-350F-4FFC-A12B-8EE17345CC85}" sibTransId="{756A73E6-7F28-4F40-9B64-CCDEB65E612D}"/>
    <dgm:cxn modelId="{01AC45D8-9F39-46C7-92BA-9E444EF99987}" type="presOf" srcId="{8FFA2B1B-FA75-430F-8670-D761DAB9CFA2}" destId="{C2BC52D2-6C0A-4775-BF63-12A2D04B5E43}" srcOrd="0" destOrd="0" presId="urn:microsoft.com/office/officeart/2005/8/layout/vList6"/>
    <dgm:cxn modelId="{5B42E6DF-A15C-48A4-BB13-CC1EF234F980}" srcId="{9BA1A13A-F599-41E1-A224-6F4599034FE5}" destId="{8FFA2B1B-FA75-430F-8670-D761DAB9CFA2}" srcOrd="0" destOrd="0" parTransId="{342B8295-25E3-4816-9A91-4AB0520FB38A}" sibTransId="{1619E251-1F6F-4646-B298-808C1DCA40CE}"/>
    <dgm:cxn modelId="{41AF3BEE-EC29-4189-8D53-EED30E8B3B8A}" type="presOf" srcId="{7B63DF61-32B4-4B19-8255-E738A3502DDF}" destId="{76D4142B-9289-43ED-A1C0-418AAF842CC5}" srcOrd="0" destOrd="0" presId="urn:microsoft.com/office/officeart/2005/8/layout/vList6"/>
    <dgm:cxn modelId="{35FA3BFE-49EF-4441-97F2-5ED8C51B19B5}" type="presOf" srcId="{8BCE2FCB-20EC-432D-B536-DB2F1BB5061F}" destId="{C2BC52D2-6C0A-4775-BF63-12A2D04B5E43}" srcOrd="0" destOrd="1" presId="urn:microsoft.com/office/officeart/2005/8/layout/vList6"/>
    <dgm:cxn modelId="{08A6E495-52F9-4920-BCED-932B19A5E5D7}" type="presParOf" srcId="{76D4142B-9289-43ED-A1C0-418AAF842CC5}" destId="{29FABC85-9ABC-4211-A0AC-097E09EF0D8D}" srcOrd="0" destOrd="0" presId="urn:microsoft.com/office/officeart/2005/8/layout/vList6"/>
    <dgm:cxn modelId="{3C0E807C-281C-45EF-A14D-D3A1482A2942}" type="presParOf" srcId="{29FABC85-9ABC-4211-A0AC-097E09EF0D8D}" destId="{2B4E35C6-C03A-4A3D-A416-D62BE4A3AC18}" srcOrd="0" destOrd="0" presId="urn:microsoft.com/office/officeart/2005/8/layout/vList6"/>
    <dgm:cxn modelId="{2057814E-7EF5-4941-A903-28E35583CB1D}" type="presParOf" srcId="{29FABC85-9ABC-4211-A0AC-097E09EF0D8D}" destId="{C2BC52D2-6C0A-4775-BF63-12A2D04B5E43}" srcOrd="1" destOrd="0" presId="urn:microsoft.com/office/officeart/2005/8/layout/vList6"/>
    <dgm:cxn modelId="{BC1C402B-E488-4831-A7EF-0801F4FCCC9E}" type="presParOf" srcId="{76D4142B-9289-43ED-A1C0-418AAF842CC5}" destId="{8DAE0CBD-4C4E-43D8-9FED-85141B8AE349}" srcOrd="1" destOrd="0" presId="urn:microsoft.com/office/officeart/2005/8/layout/vList6"/>
    <dgm:cxn modelId="{43F9DF6F-E344-4495-A84E-DADD0F301341}" type="presParOf" srcId="{76D4142B-9289-43ED-A1C0-418AAF842CC5}" destId="{2F5DBF0F-6CC0-4E82-BF47-0F65124A070C}" srcOrd="2" destOrd="0" presId="urn:microsoft.com/office/officeart/2005/8/layout/vList6"/>
    <dgm:cxn modelId="{A12B89F9-7976-473B-9491-E9002B2C7A11}" type="presParOf" srcId="{2F5DBF0F-6CC0-4E82-BF47-0F65124A070C}" destId="{3B40E7E5-7E99-427E-982B-A7651206928D}" srcOrd="0" destOrd="0" presId="urn:microsoft.com/office/officeart/2005/8/layout/vList6"/>
    <dgm:cxn modelId="{526F4C0E-6D46-4C5B-BFAD-EE41126A54D0}" type="presParOf" srcId="{2F5DBF0F-6CC0-4E82-BF47-0F65124A070C}" destId="{7C4A9ECA-ABAE-459B-8820-202F8FA3054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30FC4F-D7F2-475C-A63A-66557EEE62EA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A1E87B78-1A19-4322-A2C1-DCAA7C327441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>
            <a:lnSpc>
              <a:spcPct val="110000"/>
            </a:lnSpc>
            <a:spcAft>
              <a:spcPts val="0"/>
            </a:spcAft>
          </a:pP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CNXH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không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nảy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sinh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lòng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CNTB,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mà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chúng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quá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XD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cải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XHCN</a:t>
          </a:r>
          <a:r>
            <a:rPr lang="en-SG" sz="2600">
              <a:latin typeface="Times New Roman" panose="02020603050405020304" pitchFamily="18" charset="0"/>
              <a:cs typeface="Times New Roman" panose="02020603050405020304" pitchFamily="18" charset="0"/>
            </a:rPr>
            <a:t>. Do vậy, thời kỳ quá độ là để XD và phát triển những quan hệ đó</a:t>
          </a:r>
          <a:endParaRPr lang="en-SG" sz="2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4F8AD0-9511-491A-A04D-88E1080384F9}" type="parTrans" cxnId="{FD4A1AC9-B5B9-4E73-BE06-4D92C7C265BF}">
      <dgm:prSet/>
      <dgm:spPr/>
      <dgm:t>
        <a:bodyPr/>
        <a:lstStyle/>
        <a:p>
          <a:endParaRPr lang="en-SG"/>
        </a:p>
      </dgm:t>
    </dgm:pt>
    <dgm:pt modelId="{39ED81BB-020B-48B2-B2FC-331588EF9C2F}" type="sibTrans" cxnId="{FD4A1AC9-B5B9-4E73-BE06-4D92C7C265BF}">
      <dgm:prSet/>
      <dgm:spPr/>
      <dgm:t>
        <a:bodyPr/>
        <a:lstStyle/>
        <a:p>
          <a:endParaRPr lang="en-SG"/>
        </a:p>
      </dgm:t>
    </dgm:pt>
    <dgm:pt modelId="{B4640E7C-72F7-4769-BE6B-2C9EAC05D68D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just">
            <a:lnSpc>
              <a:spcPct val="110000"/>
            </a:lnSpc>
            <a:spcAft>
              <a:spcPts val="0"/>
            </a:spcAft>
          </a:pP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CNTB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đã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vật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chất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-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kỹ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thuật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nhất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định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CNXH,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nhưng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muốn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vật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chất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đó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phục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vụ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CNXH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cần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sắp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xếp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lại</a:t>
          </a:r>
          <a:endParaRPr lang="en-SG" sz="2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1E5932-25CA-4ECE-B020-FEBA566DF7C7}" type="parTrans" cxnId="{EA24464F-2125-4A95-8212-FCA921C15079}">
      <dgm:prSet/>
      <dgm:spPr/>
      <dgm:t>
        <a:bodyPr/>
        <a:lstStyle/>
        <a:p>
          <a:endParaRPr lang="en-SG"/>
        </a:p>
      </dgm:t>
    </dgm:pt>
    <dgm:pt modelId="{41A54890-0D6A-4F8E-8152-E9B139A2B11A}" type="sibTrans" cxnId="{EA24464F-2125-4A95-8212-FCA921C15079}">
      <dgm:prSet/>
      <dgm:spPr/>
      <dgm:t>
        <a:bodyPr/>
        <a:lstStyle/>
        <a:p>
          <a:endParaRPr lang="en-SG"/>
        </a:p>
      </dgm:t>
    </dgm:pt>
    <dgm:pt modelId="{61DAB95C-6C3A-4B92-AC47-4D508BE38D57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marL="0" indent="0" algn="just">
            <a:lnSpc>
              <a:spcPct val="110000"/>
            </a:lnSpc>
            <a:spcAft>
              <a:spcPts val="0"/>
            </a:spcAft>
          </a:pP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cuộc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CNXH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mới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mẻ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khó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khăn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phức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tạp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cần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phải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GCCN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làm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quen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r>
            <a:rPr lang="en-SG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mới</a:t>
          </a:r>
          <a:endParaRPr lang="en-SG" sz="2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D1C13D-721C-4472-94C9-923D7791D5FE}" type="parTrans" cxnId="{B3587E50-E5E8-4420-B1D0-0172E21016C8}">
      <dgm:prSet/>
      <dgm:spPr/>
      <dgm:t>
        <a:bodyPr/>
        <a:lstStyle/>
        <a:p>
          <a:endParaRPr lang="en-SG"/>
        </a:p>
      </dgm:t>
    </dgm:pt>
    <dgm:pt modelId="{E77DB3F6-16B0-460D-8EC4-FEF7B980CDAD}" type="sibTrans" cxnId="{B3587E50-E5E8-4420-B1D0-0172E21016C8}">
      <dgm:prSet/>
      <dgm:spPr/>
      <dgm:t>
        <a:bodyPr/>
        <a:lstStyle/>
        <a:p>
          <a:endParaRPr lang="en-SG"/>
        </a:p>
      </dgm:t>
    </dgm:pt>
    <dgm:pt modelId="{78E4BEFA-8D5E-4415-9E5D-B4CB6EC6ADAA}" type="pres">
      <dgm:prSet presAssocID="{DC30FC4F-D7F2-475C-A63A-66557EEE62EA}" presName="Name0" presStyleCnt="0">
        <dgm:presLayoutVars>
          <dgm:dir/>
          <dgm:resizeHandles val="exact"/>
        </dgm:presLayoutVars>
      </dgm:prSet>
      <dgm:spPr/>
    </dgm:pt>
    <dgm:pt modelId="{8F52A1A3-8F7F-4EC2-BFC0-B871B01E2866}" type="pres">
      <dgm:prSet presAssocID="{A1E87B78-1A19-4322-A2C1-DCAA7C327441}" presName="composite" presStyleCnt="0"/>
      <dgm:spPr/>
    </dgm:pt>
    <dgm:pt modelId="{02E63217-681B-406C-8D13-88991DDDA7D7}" type="pres">
      <dgm:prSet presAssocID="{A1E87B78-1A19-4322-A2C1-DCAA7C327441}" presName="rect1" presStyleLbl="trAlignAcc1" presStyleIdx="0" presStyleCnt="3" custScaleX="214936" custLinFactNeighborX="11720" custLinFactNeighborY="-7900">
        <dgm:presLayoutVars>
          <dgm:bulletEnabled val="1"/>
        </dgm:presLayoutVars>
      </dgm:prSet>
      <dgm:spPr/>
    </dgm:pt>
    <dgm:pt modelId="{B6046B77-4AA0-47EB-99F4-1FAA4D6153FD}" type="pres">
      <dgm:prSet presAssocID="{A1E87B78-1A19-4322-A2C1-DCAA7C327441}" presName="rect2" presStyleLbl="fgImgPlace1" presStyleIdx="0" presStyleCnt="3" custLinFactX="-100000" custLinFactNeighborX="-186948" custLinFactNeighborY="2154"/>
      <dgm:spPr>
        <a:solidFill>
          <a:srgbClr val="99FF99"/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4A99AD39-33CA-41DD-A2A6-62C8C3890680}" type="pres">
      <dgm:prSet presAssocID="{39ED81BB-020B-48B2-B2FC-331588EF9C2F}" presName="sibTrans" presStyleCnt="0"/>
      <dgm:spPr/>
    </dgm:pt>
    <dgm:pt modelId="{FC5F9289-E17C-479A-AF09-F6F7EBDDF42F}" type="pres">
      <dgm:prSet presAssocID="{B4640E7C-72F7-4769-BE6B-2C9EAC05D68D}" presName="composite" presStyleCnt="0"/>
      <dgm:spPr/>
    </dgm:pt>
    <dgm:pt modelId="{3DC87735-B25F-4E02-8AF7-7A1EF18A648F}" type="pres">
      <dgm:prSet presAssocID="{B4640E7C-72F7-4769-BE6B-2C9EAC05D68D}" presName="rect1" presStyleLbl="trAlignAcc1" presStyleIdx="1" presStyleCnt="3" custScaleX="200282" custLinFactNeighborX="5871" custLinFactNeighborY="-7248">
        <dgm:presLayoutVars>
          <dgm:bulletEnabled val="1"/>
        </dgm:presLayoutVars>
      </dgm:prSet>
      <dgm:spPr/>
    </dgm:pt>
    <dgm:pt modelId="{5BE3A3ED-57BC-4456-89C9-E9A336455476}" type="pres">
      <dgm:prSet presAssocID="{B4640E7C-72F7-4769-BE6B-2C9EAC05D68D}" presName="rect2" presStyleLbl="fgImgPlace1" presStyleIdx="1" presStyleCnt="3" custLinFactX="-100000" custLinFactNeighborX="-183204" custLinFactNeighborY="829"/>
      <dgm:spPr>
        <a:solidFill>
          <a:srgbClr val="99FF99"/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10D91C0F-0B58-4859-8951-856371B51FA7}" type="pres">
      <dgm:prSet presAssocID="{41A54890-0D6A-4F8E-8152-E9B139A2B11A}" presName="sibTrans" presStyleCnt="0"/>
      <dgm:spPr/>
    </dgm:pt>
    <dgm:pt modelId="{429C148E-AE4F-42F8-AEE4-B170DD062FA8}" type="pres">
      <dgm:prSet presAssocID="{61DAB95C-6C3A-4B92-AC47-4D508BE38D57}" presName="composite" presStyleCnt="0"/>
      <dgm:spPr/>
    </dgm:pt>
    <dgm:pt modelId="{3616EC0B-0B93-4256-A20E-A6430CAA810D}" type="pres">
      <dgm:prSet presAssocID="{61DAB95C-6C3A-4B92-AC47-4D508BE38D57}" presName="rect1" presStyleLbl="trAlignAcc1" presStyleIdx="2" presStyleCnt="3" custScaleX="189063" custLinFactNeighborX="649" custLinFactNeighborY="-16896">
        <dgm:presLayoutVars>
          <dgm:bulletEnabled val="1"/>
        </dgm:presLayoutVars>
      </dgm:prSet>
      <dgm:spPr/>
    </dgm:pt>
    <dgm:pt modelId="{CC7DE3DB-39CD-40A6-9510-85F9725EE09B}" type="pres">
      <dgm:prSet presAssocID="{61DAB95C-6C3A-4B92-AC47-4D508BE38D57}" presName="rect2" presStyleLbl="fgImgPlace1" presStyleIdx="2" presStyleCnt="3" custLinFactX="-100000" custLinFactNeighborX="-179442" custLinFactNeighborY="-1693"/>
      <dgm:spPr>
        <a:solidFill>
          <a:srgbClr val="99FF99"/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</dgm:ptLst>
  <dgm:cxnLst>
    <dgm:cxn modelId="{13463A1A-5F6E-46AE-8C73-3EEC16D54C55}" type="presOf" srcId="{A1E87B78-1A19-4322-A2C1-DCAA7C327441}" destId="{02E63217-681B-406C-8D13-88991DDDA7D7}" srcOrd="0" destOrd="0" presId="urn:microsoft.com/office/officeart/2008/layout/PictureStrips"/>
    <dgm:cxn modelId="{BB38F121-B42C-4F20-A854-8395695C493A}" type="presOf" srcId="{61DAB95C-6C3A-4B92-AC47-4D508BE38D57}" destId="{3616EC0B-0B93-4256-A20E-A6430CAA810D}" srcOrd="0" destOrd="0" presId="urn:microsoft.com/office/officeart/2008/layout/PictureStrips"/>
    <dgm:cxn modelId="{EA24464F-2125-4A95-8212-FCA921C15079}" srcId="{DC30FC4F-D7F2-475C-A63A-66557EEE62EA}" destId="{B4640E7C-72F7-4769-BE6B-2C9EAC05D68D}" srcOrd="1" destOrd="0" parTransId="{D61E5932-25CA-4ECE-B020-FEBA566DF7C7}" sibTransId="{41A54890-0D6A-4F8E-8152-E9B139A2B11A}"/>
    <dgm:cxn modelId="{B3587E50-E5E8-4420-B1D0-0172E21016C8}" srcId="{DC30FC4F-D7F2-475C-A63A-66557EEE62EA}" destId="{61DAB95C-6C3A-4B92-AC47-4D508BE38D57}" srcOrd="2" destOrd="0" parTransId="{E8D1C13D-721C-4472-94C9-923D7791D5FE}" sibTransId="{E77DB3F6-16B0-460D-8EC4-FEF7B980CDAD}"/>
    <dgm:cxn modelId="{3651528A-07A3-4AD9-857C-5966702CDF91}" type="presOf" srcId="{DC30FC4F-D7F2-475C-A63A-66557EEE62EA}" destId="{78E4BEFA-8D5E-4415-9E5D-B4CB6EC6ADAA}" srcOrd="0" destOrd="0" presId="urn:microsoft.com/office/officeart/2008/layout/PictureStrips"/>
    <dgm:cxn modelId="{FD4A1AC9-B5B9-4E73-BE06-4D92C7C265BF}" srcId="{DC30FC4F-D7F2-475C-A63A-66557EEE62EA}" destId="{A1E87B78-1A19-4322-A2C1-DCAA7C327441}" srcOrd="0" destOrd="0" parTransId="{2B4F8AD0-9511-491A-A04D-88E1080384F9}" sibTransId="{39ED81BB-020B-48B2-B2FC-331588EF9C2F}"/>
    <dgm:cxn modelId="{22A2AFFD-9BE1-4438-BCD9-0BB8204DCCE0}" type="presOf" srcId="{B4640E7C-72F7-4769-BE6B-2C9EAC05D68D}" destId="{3DC87735-B25F-4E02-8AF7-7A1EF18A648F}" srcOrd="0" destOrd="0" presId="urn:microsoft.com/office/officeart/2008/layout/PictureStrips"/>
    <dgm:cxn modelId="{1D98152C-FA84-4DB0-BBC1-B02501F0D5E7}" type="presParOf" srcId="{78E4BEFA-8D5E-4415-9E5D-B4CB6EC6ADAA}" destId="{8F52A1A3-8F7F-4EC2-BFC0-B871B01E2866}" srcOrd="0" destOrd="0" presId="urn:microsoft.com/office/officeart/2008/layout/PictureStrips"/>
    <dgm:cxn modelId="{CC682913-3E9E-40B1-9637-092999E1A534}" type="presParOf" srcId="{8F52A1A3-8F7F-4EC2-BFC0-B871B01E2866}" destId="{02E63217-681B-406C-8D13-88991DDDA7D7}" srcOrd="0" destOrd="0" presId="urn:microsoft.com/office/officeart/2008/layout/PictureStrips"/>
    <dgm:cxn modelId="{67A4F0A3-97EC-4E3D-9EED-D765EF6F2C10}" type="presParOf" srcId="{8F52A1A3-8F7F-4EC2-BFC0-B871B01E2866}" destId="{B6046B77-4AA0-47EB-99F4-1FAA4D6153FD}" srcOrd="1" destOrd="0" presId="urn:microsoft.com/office/officeart/2008/layout/PictureStrips"/>
    <dgm:cxn modelId="{C2747C86-B4C6-4464-BA49-910BF94F1616}" type="presParOf" srcId="{78E4BEFA-8D5E-4415-9E5D-B4CB6EC6ADAA}" destId="{4A99AD39-33CA-41DD-A2A6-62C8C3890680}" srcOrd="1" destOrd="0" presId="urn:microsoft.com/office/officeart/2008/layout/PictureStrips"/>
    <dgm:cxn modelId="{8139FA8B-4074-42C8-B67C-4AFB41411542}" type="presParOf" srcId="{78E4BEFA-8D5E-4415-9E5D-B4CB6EC6ADAA}" destId="{FC5F9289-E17C-479A-AF09-F6F7EBDDF42F}" srcOrd="2" destOrd="0" presId="urn:microsoft.com/office/officeart/2008/layout/PictureStrips"/>
    <dgm:cxn modelId="{B5F47526-1634-4EE0-BE96-5B8970FE3F4C}" type="presParOf" srcId="{FC5F9289-E17C-479A-AF09-F6F7EBDDF42F}" destId="{3DC87735-B25F-4E02-8AF7-7A1EF18A648F}" srcOrd="0" destOrd="0" presId="urn:microsoft.com/office/officeart/2008/layout/PictureStrips"/>
    <dgm:cxn modelId="{0A5B00DD-AFC4-4B67-8224-C13BC8C4C7E5}" type="presParOf" srcId="{FC5F9289-E17C-479A-AF09-F6F7EBDDF42F}" destId="{5BE3A3ED-57BC-4456-89C9-E9A336455476}" srcOrd="1" destOrd="0" presId="urn:microsoft.com/office/officeart/2008/layout/PictureStrips"/>
    <dgm:cxn modelId="{BACD169A-E80E-4DCB-AE3F-B1832039394E}" type="presParOf" srcId="{78E4BEFA-8D5E-4415-9E5D-B4CB6EC6ADAA}" destId="{10D91C0F-0B58-4859-8951-856371B51FA7}" srcOrd="3" destOrd="0" presId="urn:microsoft.com/office/officeart/2008/layout/PictureStrips"/>
    <dgm:cxn modelId="{634664FB-78CB-4A74-8878-0EABA49DAF2E}" type="presParOf" srcId="{78E4BEFA-8D5E-4415-9E5D-B4CB6EC6ADAA}" destId="{429C148E-AE4F-42F8-AEE4-B170DD062FA8}" srcOrd="4" destOrd="0" presId="urn:microsoft.com/office/officeart/2008/layout/PictureStrips"/>
    <dgm:cxn modelId="{EE229A83-3F17-4662-A594-D02694DAF35B}" type="presParOf" srcId="{429C148E-AE4F-42F8-AEE4-B170DD062FA8}" destId="{3616EC0B-0B93-4256-A20E-A6430CAA810D}" srcOrd="0" destOrd="0" presId="urn:microsoft.com/office/officeart/2008/layout/PictureStrips"/>
    <dgm:cxn modelId="{57E8BBA4-3BD0-4944-AA73-917AF09A72D8}" type="presParOf" srcId="{429C148E-AE4F-42F8-AEE4-B170DD062FA8}" destId="{CC7DE3DB-39CD-40A6-9510-85F9725EE09B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863FEB-905E-4E3A-ADBE-C4B63C1DBCF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6CE3CA7-8727-4042-A801-DEF729D15066}">
      <dgm:prSet phldrT="[Text]" custT="1"/>
      <dgm:spPr>
        <a:solidFill>
          <a:schemeClr val="bg1"/>
        </a:solidFill>
        <a:ln>
          <a:solidFill>
            <a:srgbClr val="002060"/>
          </a:solidFill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>
            <a:lnSpc>
              <a:spcPct val="130000"/>
            </a:lnSpc>
          </a:pP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sự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tồn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tại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đan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xen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giữa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tàn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dư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XH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cũ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yếu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tố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mang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XHCN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đang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sinh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718CB957-60EE-4697-8867-1C8400F35D2B}" type="parTrans" cxnId="{E8A363D7-8EEF-4618-8B06-7FA7937E6C2A}">
      <dgm:prSet/>
      <dgm:spPr/>
      <dgm:t>
        <a:bodyPr/>
        <a:lstStyle/>
        <a:p>
          <a:endParaRPr lang="en-SG"/>
        </a:p>
      </dgm:t>
    </dgm:pt>
    <dgm:pt modelId="{DBB23FFD-77B8-400D-B5D0-F9CFEF23B1E2}" type="sibTrans" cxnId="{E8A363D7-8EEF-4618-8B06-7FA7937E6C2A}">
      <dgm:prSet/>
      <dgm:spPr/>
      <dgm:t>
        <a:bodyPr/>
        <a:lstStyle/>
        <a:p>
          <a:endParaRPr lang="en-SG"/>
        </a:p>
      </dgm:t>
    </dgm:pt>
    <dgm:pt modelId="{27B60F9D-50DF-4642-AB40-8B7790B30AD7}">
      <dgm:prSet phldrT="[Text]" custT="1"/>
      <dgm:spPr>
        <a:solidFill>
          <a:schemeClr val="bg1"/>
        </a:solidFill>
        <a:ln>
          <a:solidFill>
            <a:srgbClr val="002060"/>
          </a:solidFill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>
            <a:lnSpc>
              <a:spcPct val="130000"/>
            </a:lnSpc>
          </a:pP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kỳ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cải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biến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CM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sâu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sắc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triệt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tất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cả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lĩnh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vực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nhằm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từng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bước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vật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chất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-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kỹ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thuật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và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đời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sống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tinh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thần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CNXH.</a:t>
          </a:r>
        </a:p>
      </dgm:t>
    </dgm:pt>
    <dgm:pt modelId="{F0BD0E14-968F-48B2-B725-0334B30F0B5F}" type="parTrans" cxnId="{5FAFE01C-7D10-46AB-B886-697EBAB6AF52}">
      <dgm:prSet/>
      <dgm:spPr/>
      <dgm:t>
        <a:bodyPr/>
        <a:lstStyle/>
        <a:p>
          <a:endParaRPr lang="en-SG"/>
        </a:p>
      </dgm:t>
    </dgm:pt>
    <dgm:pt modelId="{26ED414E-5702-4659-B13F-B349A112BF2D}" type="sibTrans" cxnId="{5FAFE01C-7D10-46AB-B886-697EBAB6AF52}">
      <dgm:prSet/>
      <dgm:spPr/>
      <dgm:t>
        <a:bodyPr/>
        <a:lstStyle/>
        <a:p>
          <a:endParaRPr lang="en-SG"/>
        </a:p>
      </dgm:t>
    </dgm:pt>
    <dgm:pt modelId="{D5932361-551A-4C5D-980D-CB0B5B88C37A}" type="pres">
      <dgm:prSet presAssocID="{0E863FEB-905E-4E3A-ADBE-C4B63C1DBCFB}" presName="linearFlow" presStyleCnt="0">
        <dgm:presLayoutVars>
          <dgm:dir/>
          <dgm:resizeHandles val="exact"/>
        </dgm:presLayoutVars>
      </dgm:prSet>
      <dgm:spPr/>
    </dgm:pt>
    <dgm:pt modelId="{E8FF87B4-7D4A-49EB-A04E-5049CC8FB5A5}" type="pres">
      <dgm:prSet presAssocID="{C6CE3CA7-8727-4042-A801-DEF729D15066}" presName="composite" presStyleCnt="0"/>
      <dgm:spPr/>
    </dgm:pt>
    <dgm:pt modelId="{37DBEA0C-1953-43D1-A5D5-4FB42782D870}" type="pres">
      <dgm:prSet presAssocID="{C6CE3CA7-8727-4042-A801-DEF729D15066}" presName="imgShp" presStyleLbl="fgImgPlace1" presStyleIdx="0" presStyleCnt="2" custLinFactNeighborX="-43233" custLinFactNeighborY="-27"/>
      <dgm:spPr>
        <a:solidFill>
          <a:srgbClr val="99FF99"/>
        </a:solidFill>
        <a:scene3d>
          <a:camera prst="orthographicFront"/>
          <a:lightRig rig="threePt" dir="t"/>
        </a:scene3d>
        <a:sp3d>
          <a:bevelT w="165100" prst="coolSlant"/>
        </a:sp3d>
      </dgm:spPr>
    </dgm:pt>
    <dgm:pt modelId="{28A679A8-1CF0-4F81-985E-70C5CFBF4EA6}" type="pres">
      <dgm:prSet presAssocID="{C6CE3CA7-8727-4042-A801-DEF729D15066}" presName="txShp" presStyleLbl="node1" presStyleIdx="0" presStyleCnt="2" custScaleX="125889" custLinFactNeighborX="6574" custLinFactNeighborY="3445">
        <dgm:presLayoutVars>
          <dgm:bulletEnabled val="1"/>
        </dgm:presLayoutVars>
      </dgm:prSet>
      <dgm:spPr/>
    </dgm:pt>
    <dgm:pt modelId="{118C8C59-1C25-4011-87E6-52F187907227}" type="pres">
      <dgm:prSet presAssocID="{DBB23FFD-77B8-400D-B5D0-F9CFEF23B1E2}" presName="spacing" presStyleCnt="0"/>
      <dgm:spPr/>
    </dgm:pt>
    <dgm:pt modelId="{5C2F51AD-34F1-45B8-A646-ABB44BFB5BBA}" type="pres">
      <dgm:prSet presAssocID="{27B60F9D-50DF-4642-AB40-8B7790B30AD7}" presName="composite" presStyleCnt="0"/>
      <dgm:spPr/>
    </dgm:pt>
    <dgm:pt modelId="{4721720E-FC83-4314-843F-CDAD75A71724}" type="pres">
      <dgm:prSet presAssocID="{27B60F9D-50DF-4642-AB40-8B7790B30AD7}" presName="imgShp" presStyleLbl="fgImgPlace1" presStyleIdx="1" presStyleCnt="2" custLinFactNeighborX="-43233" custLinFactNeighborY="-6503"/>
      <dgm:spPr>
        <a:solidFill>
          <a:srgbClr val="99FF99"/>
        </a:solidFill>
        <a:scene3d>
          <a:camera prst="orthographicFront"/>
          <a:lightRig rig="threePt" dir="t"/>
        </a:scene3d>
        <a:sp3d>
          <a:bevelT/>
        </a:sp3d>
      </dgm:spPr>
    </dgm:pt>
    <dgm:pt modelId="{1F15F959-BBB7-476B-8844-8A4DA0CD8864}" type="pres">
      <dgm:prSet presAssocID="{27B60F9D-50DF-4642-AB40-8B7790B30AD7}" presName="txShp" presStyleLbl="node1" presStyleIdx="1" presStyleCnt="2" custScaleX="129342" custLinFactNeighborX="7066" custLinFactNeighborY="-2584">
        <dgm:presLayoutVars>
          <dgm:bulletEnabled val="1"/>
        </dgm:presLayoutVars>
      </dgm:prSet>
      <dgm:spPr/>
    </dgm:pt>
  </dgm:ptLst>
  <dgm:cxnLst>
    <dgm:cxn modelId="{5FAFE01C-7D10-46AB-B886-697EBAB6AF52}" srcId="{0E863FEB-905E-4E3A-ADBE-C4B63C1DBCFB}" destId="{27B60F9D-50DF-4642-AB40-8B7790B30AD7}" srcOrd="1" destOrd="0" parTransId="{F0BD0E14-968F-48B2-B725-0334B30F0B5F}" sibTransId="{26ED414E-5702-4659-B13F-B349A112BF2D}"/>
    <dgm:cxn modelId="{9F202B67-E4DB-4345-8F33-E6D238EA2A33}" type="presOf" srcId="{C6CE3CA7-8727-4042-A801-DEF729D15066}" destId="{28A679A8-1CF0-4F81-985E-70C5CFBF4EA6}" srcOrd="0" destOrd="0" presId="urn:microsoft.com/office/officeart/2005/8/layout/vList3"/>
    <dgm:cxn modelId="{E6C6F276-DFA4-482F-98C0-A4D81C8AA717}" type="presOf" srcId="{0E863FEB-905E-4E3A-ADBE-C4B63C1DBCFB}" destId="{D5932361-551A-4C5D-980D-CB0B5B88C37A}" srcOrd="0" destOrd="0" presId="urn:microsoft.com/office/officeart/2005/8/layout/vList3"/>
    <dgm:cxn modelId="{E8A363D7-8EEF-4618-8B06-7FA7937E6C2A}" srcId="{0E863FEB-905E-4E3A-ADBE-C4B63C1DBCFB}" destId="{C6CE3CA7-8727-4042-A801-DEF729D15066}" srcOrd="0" destOrd="0" parTransId="{718CB957-60EE-4697-8867-1C8400F35D2B}" sibTransId="{DBB23FFD-77B8-400D-B5D0-F9CFEF23B1E2}"/>
    <dgm:cxn modelId="{805593FA-40B8-4265-A8F8-D96593503CE8}" type="presOf" srcId="{27B60F9D-50DF-4642-AB40-8B7790B30AD7}" destId="{1F15F959-BBB7-476B-8844-8A4DA0CD8864}" srcOrd="0" destOrd="0" presId="urn:microsoft.com/office/officeart/2005/8/layout/vList3"/>
    <dgm:cxn modelId="{4A4AF1EF-159D-4A92-9D45-1E740B60BB6C}" type="presParOf" srcId="{D5932361-551A-4C5D-980D-CB0B5B88C37A}" destId="{E8FF87B4-7D4A-49EB-A04E-5049CC8FB5A5}" srcOrd="0" destOrd="0" presId="urn:microsoft.com/office/officeart/2005/8/layout/vList3"/>
    <dgm:cxn modelId="{8968A063-4905-4209-B8A1-88CAAB281B03}" type="presParOf" srcId="{E8FF87B4-7D4A-49EB-A04E-5049CC8FB5A5}" destId="{37DBEA0C-1953-43D1-A5D5-4FB42782D870}" srcOrd="0" destOrd="0" presId="urn:microsoft.com/office/officeart/2005/8/layout/vList3"/>
    <dgm:cxn modelId="{6F55E367-83B5-416C-A561-CBE37AC67DC1}" type="presParOf" srcId="{E8FF87B4-7D4A-49EB-A04E-5049CC8FB5A5}" destId="{28A679A8-1CF0-4F81-985E-70C5CFBF4EA6}" srcOrd="1" destOrd="0" presId="urn:microsoft.com/office/officeart/2005/8/layout/vList3"/>
    <dgm:cxn modelId="{6A9CE122-67A4-49EE-A8EE-97B5D181EDE2}" type="presParOf" srcId="{D5932361-551A-4C5D-980D-CB0B5B88C37A}" destId="{118C8C59-1C25-4011-87E6-52F187907227}" srcOrd="1" destOrd="0" presId="urn:microsoft.com/office/officeart/2005/8/layout/vList3"/>
    <dgm:cxn modelId="{8893D213-C5A8-45EC-B901-A24FAA611AAF}" type="presParOf" srcId="{D5932361-551A-4C5D-980D-CB0B5B88C37A}" destId="{5C2F51AD-34F1-45B8-A646-ABB44BFB5BBA}" srcOrd="2" destOrd="0" presId="urn:microsoft.com/office/officeart/2005/8/layout/vList3"/>
    <dgm:cxn modelId="{795BB918-DF2D-4F38-B985-E643EBD6DCB0}" type="presParOf" srcId="{5C2F51AD-34F1-45B8-A646-ABB44BFB5BBA}" destId="{4721720E-FC83-4314-843F-CDAD75A71724}" srcOrd="0" destOrd="0" presId="urn:microsoft.com/office/officeart/2005/8/layout/vList3"/>
    <dgm:cxn modelId="{B4621AA6-BAC9-46AF-A6B5-2EC2E3350042}" type="presParOf" srcId="{5C2F51AD-34F1-45B8-A646-ABB44BFB5BBA}" destId="{1F15F959-BBB7-476B-8844-8A4DA0CD886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AD1DB3-0CF1-444D-B612-C92082A39E5C}" type="doc">
      <dgm:prSet loTypeId="urn:microsoft.com/office/officeart/2005/8/layout/orgChart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vi-VN"/>
        </a:p>
      </dgm:t>
    </dgm:pt>
    <dgm:pt modelId="{B0E43601-4C89-409D-83A6-F86FF1D19448}">
      <dgm:prSet phldrT="[Text]" custT="1"/>
      <dgm:spPr/>
      <dgm:t>
        <a:bodyPr/>
        <a:lstStyle/>
        <a:p>
          <a:r>
            <a:rPr lang="en-SG" sz="2800" i="1" dirty="0">
              <a:latin typeface="Times New Roman" panose="02020603050405020304" pitchFamily="18" charset="0"/>
              <a:cs typeface="Times New Roman" panose="02020603050405020304" pitchFamily="18" charset="0"/>
            </a:rPr>
            <a:t>b. </a:t>
          </a:r>
          <a:r>
            <a:rPr lang="en-SG" sz="2800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Đặc</a:t>
          </a:r>
          <a:r>
            <a:rPr lang="en-SG" sz="2800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điểm</a:t>
          </a:r>
          <a:r>
            <a:rPr lang="en-SG" sz="2800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SG" sz="2800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SG" sz="2800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kỳ</a:t>
          </a:r>
          <a:r>
            <a:rPr lang="en-SG" sz="2800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quá</a:t>
          </a:r>
          <a:r>
            <a:rPr lang="en-SG" sz="2800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</a:t>
          </a:r>
          <a:r>
            <a:rPr lang="en-SG" sz="2800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r>
            <a:rPr lang="en-SG" sz="2800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lên</a:t>
          </a:r>
          <a:r>
            <a:rPr lang="en-SG" sz="2800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chủ</a:t>
          </a:r>
          <a:r>
            <a:rPr lang="en-SG" sz="2800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nghĩa</a:t>
          </a:r>
          <a:r>
            <a:rPr lang="en-SG" sz="2800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xã</a:t>
          </a:r>
          <a:r>
            <a:rPr lang="en-SG" sz="2800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hội</a:t>
          </a:r>
          <a:endParaRPr lang="vi-VN" sz="2800" dirty="0"/>
        </a:p>
      </dgm:t>
    </dgm:pt>
    <dgm:pt modelId="{467330B7-094F-4422-A5D3-07618509D007}" type="parTrans" cxnId="{251B2E47-CCAD-45E4-9E8E-4E95CD70BE26}">
      <dgm:prSet/>
      <dgm:spPr/>
      <dgm:t>
        <a:bodyPr/>
        <a:lstStyle/>
        <a:p>
          <a:endParaRPr lang="vi-VN"/>
        </a:p>
      </dgm:t>
    </dgm:pt>
    <dgm:pt modelId="{2236AEF1-7BD6-464E-A3A9-D4C95DFA1EFB}" type="sibTrans" cxnId="{251B2E47-CCAD-45E4-9E8E-4E95CD70BE26}">
      <dgm:prSet/>
      <dgm:spPr/>
      <dgm:t>
        <a:bodyPr/>
        <a:lstStyle/>
        <a:p>
          <a:endParaRPr lang="vi-VN"/>
        </a:p>
      </dgm:t>
    </dgm:pt>
    <dgm:pt modelId="{120E6194-2312-40D4-8A80-4A5B0EF3D736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lĩnh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vực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kinh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tế</a:t>
          </a:r>
          <a:endParaRPr lang="vi-VN" sz="2800" dirty="0"/>
        </a:p>
      </dgm:t>
    </dgm:pt>
    <dgm:pt modelId="{55C42225-50FF-4F14-9719-5D945D7E8F5B}" type="parTrans" cxnId="{11A0F03F-EEB0-40B3-A437-B54F3DC0F5CD}">
      <dgm:prSet/>
      <dgm:spPr/>
      <dgm:t>
        <a:bodyPr/>
        <a:lstStyle/>
        <a:p>
          <a:endParaRPr lang="vi-VN"/>
        </a:p>
      </dgm:t>
    </dgm:pt>
    <dgm:pt modelId="{1D08BD98-E5DE-4F84-9477-E449E767030D}" type="sibTrans" cxnId="{11A0F03F-EEB0-40B3-A437-B54F3DC0F5CD}">
      <dgm:prSet/>
      <dgm:spPr/>
      <dgm:t>
        <a:bodyPr/>
        <a:lstStyle/>
        <a:p>
          <a:endParaRPr lang="vi-VN"/>
        </a:p>
      </dgm:t>
    </dgm:pt>
    <dgm:pt modelId="{5D145A4E-B21F-4B86-8C86-84EAC252535D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SG" sz="2800">
              <a:latin typeface="Times New Roman" panose="02020603050405020304" pitchFamily="18" charset="0"/>
              <a:cs typeface="Times New Roman" panose="02020603050405020304" pitchFamily="18" charset="0"/>
            </a:rPr>
            <a:t>Trên lĩnh vực chính trị</a:t>
          </a:r>
          <a:endParaRPr lang="vi-VN" sz="2800"/>
        </a:p>
      </dgm:t>
    </dgm:pt>
    <dgm:pt modelId="{C2D80A05-6BAC-4124-883E-2B65C60163B0}" type="parTrans" cxnId="{4D97E236-3757-42EF-9200-C4362440B1B9}">
      <dgm:prSet/>
      <dgm:spPr/>
      <dgm:t>
        <a:bodyPr/>
        <a:lstStyle/>
        <a:p>
          <a:endParaRPr lang="vi-VN"/>
        </a:p>
      </dgm:t>
    </dgm:pt>
    <dgm:pt modelId="{37C37FC8-E742-478C-8AD7-853B5DF7EFBA}" type="sibTrans" cxnId="{4D97E236-3757-42EF-9200-C4362440B1B9}">
      <dgm:prSet/>
      <dgm:spPr/>
      <dgm:t>
        <a:bodyPr/>
        <a:lstStyle/>
        <a:p>
          <a:endParaRPr lang="vi-VN"/>
        </a:p>
      </dgm:t>
    </dgm:pt>
    <dgm:pt modelId="{653B5A24-04C0-45D5-B048-E8FBC18ABBF0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lĩnh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vực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xã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hội</a:t>
          </a:r>
          <a:endParaRPr lang="vi-VN" sz="2800" dirty="0"/>
        </a:p>
      </dgm:t>
    </dgm:pt>
    <dgm:pt modelId="{BCAAC77B-5419-4020-B3C0-9D0D72BF5E52}" type="parTrans" cxnId="{331573C6-C98E-4523-96E2-32D4BE6940AA}">
      <dgm:prSet/>
      <dgm:spPr/>
      <dgm:t>
        <a:bodyPr/>
        <a:lstStyle/>
        <a:p>
          <a:endParaRPr lang="vi-VN"/>
        </a:p>
      </dgm:t>
    </dgm:pt>
    <dgm:pt modelId="{9DAC8C5F-04F7-4A47-BC0B-48566ED304CB}" type="sibTrans" cxnId="{331573C6-C98E-4523-96E2-32D4BE6940AA}">
      <dgm:prSet/>
      <dgm:spPr/>
      <dgm:t>
        <a:bodyPr/>
        <a:lstStyle/>
        <a:p>
          <a:endParaRPr lang="vi-VN"/>
        </a:p>
      </dgm:t>
    </dgm:pt>
    <dgm:pt modelId="{489F8690-0779-42BE-B0C2-4738727A4E46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lĩnh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vực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          -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văn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endParaRPr lang="vi-VN" sz="2800" dirty="0"/>
        </a:p>
      </dgm:t>
    </dgm:pt>
    <dgm:pt modelId="{CDE10ED8-631D-4222-B0C9-738047C52A2B}" type="parTrans" cxnId="{1FCAB068-CCB0-4DD7-824D-83B2227A83A2}">
      <dgm:prSet/>
      <dgm:spPr/>
      <dgm:t>
        <a:bodyPr/>
        <a:lstStyle/>
        <a:p>
          <a:endParaRPr lang="vi-VN"/>
        </a:p>
      </dgm:t>
    </dgm:pt>
    <dgm:pt modelId="{DA14C380-066B-439C-BCC3-FA8FDFDA4E1F}" type="sibTrans" cxnId="{1FCAB068-CCB0-4DD7-824D-83B2227A83A2}">
      <dgm:prSet/>
      <dgm:spPr/>
      <dgm:t>
        <a:bodyPr/>
        <a:lstStyle/>
        <a:p>
          <a:endParaRPr lang="vi-VN"/>
        </a:p>
      </dgm:t>
    </dgm:pt>
    <dgm:pt modelId="{D1601512-A49F-4812-BD7A-25DFFA02833B}" type="pres">
      <dgm:prSet presAssocID="{5DAD1DB3-0CF1-444D-B612-C92082A39E5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6001A3A-B1C0-4CA0-A76D-89ADC81E3683}" type="pres">
      <dgm:prSet presAssocID="{B0E43601-4C89-409D-83A6-F86FF1D19448}" presName="hierRoot1" presStyleCnt="0">
        <dgm:presLayoutVars>
          <dgm:hierBranch val="init"/>
        </dgm:presLayoutVars>
      </dgm:prSet>
      <dgm:spPr/>
    </dgm:pt>
    <dgm:pt modelId="{EF2EFA9B-BC89-4BD4-A449-B7297C38C19D}" type="pres">
      <dgm:prSet presAssocID="{B0E43601-4C89-409D-83A6-F86FF1D19448}" presName="rootComposite1" presStyleCnt="0"/>
      <dgm:spPr/>
    </dgm:pt>
    <dgm:pt modelId="{7583EC90-0AEC-4058-999C-0DFEF87EF821}" type="pres">
      <dgm:prSet presAssocID="{B0E43601-4C89-409D-83A6-F86FF1D19448}" presName="rootText1" presStyleLbl="node0" presStyleIdx="0" presStyleCnt="1" custScaleX="261007" custScaleY="112113" custLinFactNeighborX="-1919" custLinFactNeighborY="-67171">
        <dgm:presLayoutVars>
          <dgm:chPref val="3"/>
        </dgm:presLayoutVars>
      </dgm:prSet>
      <dgm:spPr/>
    </dgm:pt>
    <dgm:pt modelId="{17638930-D97B-4617-B433-6E588877C157}" type="pres">
      <dgm:prSet presAssocID="{B0E43601-4C89-409D-83A6-F86FF1D19448}" presName="rootConnector1" presStyleLbl="node1" presStyleIdx="0" presStyleCnt="0"/>
      <dgm:spPr/>
    </dgm:pt>
    <dgm:pt modelId="{1F1A67A0-EECA-4D4F-B6B7-385652EF58E9}" type="pres">
      <dgm:prSet presAssocID="{B0E43601-4C89-409D-83A6-F86FF1D19448}" presName="hierChild2" presStyleCnt="0"/>
      <dgm:spPr/>
    </dgm:pt>
    <dgm:pt modelId="{FEDB87E5-F571-4C75-8321-9960E0D8E8DC}" type="pres">
      <dgm:prSet presAssocID="{55C42225-50FF-4F14-9719-5D945D7E8F5B}" presName="Name37" presStyleLbl="parChTrans1D2" presStyleIdx="0" presStyleCnt="4"/>
      <dgm:spPr/>
    </dgm:pt>
    <dgm:pt modelId="{660570FD-2BFF-41AD-8943-775D755A64C2}" type="pres">
      <dgm:prSet presAssocID="{120E6194-2312-40D4-8A80-4A5B0EF3D736}" presName="hierRoot2" presStyleCnt="0">
        <dgm:presLayoutVars>
          <dgm:hierBranch val="init"/>
        </dgm:presLayoutVars>
      </dgm:prSet>
      <dgm:spPr/>
    </dgm:pt>
    <dgm:pt modelId="{5522D4FB-B796-4D00-9FDE-AA88E2EA4CA8}" type="pres">
      <dgm:prSet presAssocID="{120E6194-2312-40D4-8A80-4A5B0EF3D736}" presName="rootComposite" presStyleCnt="0"/>
      <dgm:spPr/>
    </dgm:pt>
    <dgm:pt modelId="{C9326AAE-14A1-4D29-9978-4AD22799C337}" type="pres">
      <dgm:prSet presAssocID="{120E6194-2312-40D4-8A80-4A5B0EF3D736}" presName="rootText" presStyleLbl="node2" presStyleIdx="0" presStyleCnt="4" custScaleY="157612">
        <dgm:presLayoutVars>
          <dgm:chPref val="3"/>
        </dgm:presLayoutVars>
      </dgm:prSet>
      <dgm:spPr/>
    </dgm:pt>
    <dgm:pt modelId="{E919484D-8D74-4C44-83BE-CF4A94F76B23}" type="pres">
      <dgm:prSet presAssocID="{120E6194-2312-40D4-8A80-4A5B0EF3D736}" presName="rootConnector" presStyleLbl="node2" presStyleIdx="0" presStyleCnt="4"/>
      <dgm:spPr/>
    </dgm:pt>
    <dgm:pt modelId="{83A76C2E-0611-4699-9556-F376E44C4211}" type="pres">
      <dgm:prSet presAssocID="{120E6194-2312-40D4-8A80-4A5B0EF3D736}" presName="hierChild4" presStyleCnt="0"/>
      <dgm:spPr/>
    </dgm:pt>
    <dgm:pt modelId="{3166821B-5D8F-4418-95C1-5A19C24334B9}" type="pres">
      <dgm:prSet presAssocID="{120E6194-2312-40D4-8A80-4A5B0EF3D736}" presName="hierChild5" presStyleCnt="0"/>
      <dgm:spPr/>
    </dgm:pt>
    <dgm:pt modelId="{EE3BC4EA-7B29-4EFD-9575-9B0306F7282A}" type="pres">
      <dgm:prSet presAssocID="{C2D80A05-6BAC-4124-883E-2B65C60163B0}" presName="Name37" presStyleLbl="parChTrans1D2" presStyleIdx="1" presStyleCnt="4"/>
      <dgm:spPr/>
    </dgm:pt>
    <dgm:pt modelId="{06B6784D-E7C7-414E-BFCE-E0C9478599B8}" type="pres">
      <dgm:prSet presAssocID="{5D145A4E-B21F-4B86-8C86-84EAC252535D}" presName="hierRoot2" presStyleCnt="0">
        <dgm:presLayoutVars>
          <dgm:hierBranch val="init"/>
        </dgm:presLayoutVars>
      </dgm:prSet>
      <dgm:spPr/>
    </dgm:pt>
    <dgm:pt modelId="{EEAFDCFF-40A3-4632-ADB7-311A795A3175}" type="pres">
      <dgm:prSet presAssocID="{5D145A4E-B21F-4B86-8C86-84EAC252535D}" presName="rootComposite" presStyleCnt="0"/>
      <dgm:spPr/>
    </dgm:pt>
    <dgm:pt modelId="{95659A15-CE4C-4F4F-B02B-8AB04DF8C24A}" type="pres">
      <dgm:prSet presAssocID="{5D145A4E-B21F-4B86-8C86-84EAC252535D}" presName="rootText" presStyleLbl="node2" presStyleIdx="1" presStyleCnt="4" custScaleY="153811">
        <dgm:presLayoutVars>
          <dgm:chPref val="3"/>
        </dgm:presLayoutVars>
      </dgm:prSet>
      <dgm:spPr/>
    </dgm:pt>
    <dgm:pt modelId="{9A2B6ABA-06F1-4353-AEB4-46602EDEDABC}" type="pres">
      <dgm:prSet presAssocID="{5D145A4E-B21F-4B86-8C86-84EAC252535D}" presName="rootConnector" presStyleLbl="node2" presStyleIdx="1" presStyleCnt="4"/>
      <dgm:spPr/>
    </dgm:pt>
    <dgm:pt modelId="{2019A142-AFB6-47D3-BCD3-9DE792E810A0}" type="pres">
      <dgm:prSet presAssocID="{5D145A4E-B21F-4B86-8C86-84EAC252535D}" presName="hierChild4" presStyleCnt="0"/>
      <dgm:spPr/>
    </dgm:pt>
    <dgm:pt modelId="{ED5C852B-6392-4784-AEA3-E90F5944396A}" type="pres">
      <dgm:prSet presAssocID="{5D145A4E-B21F-4B86-8C86-84EAC252535D}" presName="hierChild5" presStyleCnt="0"/>
      <dgm:spPr/>
    </dgm:pt>
    <dgm:pt modelId="{22CF3821-111A-4962-A02C-4B34D8AD9C2B}" type="pres">
      <dgm:prSet presAssocID="{CDE10ED8-631D-4222-B0C9-738047C52A2B}" presName="Name37" presStyleLbl="parChTrans1D2" presStyleIdx="2" presStyleCnt="4"/>
      <dgm:spPr/>
    </dgm:pt>
    <dgm:pt modelId="{254F07B2-91F7-4ADA-BC0D-6B9C73ED7A52}" type="pres">
      <dgm:prSet presAssocID="{489F8690-0779-42BE-B0C2-4738727A4E46}" presName="hierRoot2" presStyleCnt="0">
        <dgm:presLayoutVars>
          <dgm:hierBranch val="init"/>
        </dgm:presLayoutVars>
      </dgm:prSet>
      <dgm:spPr/>
    </dgm:pt>
    <dgm:pt modelId="{42983D5E-6274-4C10-93B7-749FBE353736}" type="pres">
      <dgm:prSet presAssocID="{489F8690-0779-42BE-B0C2-4738727A4E46}" presName="rootComposite" presStyleCnt="0"/>
      <dgm:spPr/>
    </dgm:pt>
    <dgm:pt modelId="{03971FE0-857A-4BB7-B72F-37F4D3E79D66}" type="pres">
      <dgm:prSet presAssocID="{489F8690-0779-42BE-B0C2-4738727A4E46}" presName="rootText" presStyleLbl="node2" presStyleIdx="2" presStyleCnt="4" custScaleY="152726">
        <dgm:presLayoutVars>
          <dgm:chPref val="3"/>
        </dgm:presLayoutVars>
      </dgm:prSet>
      <dgm:spPr/>
    </dgm:pt>
    <dgm:pt modelId="{0722FF8B-99C2-4703-B935-0378BC286751}" type="pres">
      <dgm:prSet presAssocID="{489F8690-0779-42BE-B0C2-4738727A4E46}" presName="rootConnector" presStyleLbl="node2" presStyleIdx="2" presStyleCnt="4"/>
      <dgm:spPr/>
    </dgm:pt>
    <dgm:pt modelId="{4CECBCD4-92D7-4F2E-A609-67B418219249}" type="pres">
      <dgm:prSet presAssocID="{489F8690-0779-42BE-B0C2-4738727A4E46}" presName="hierChild4" presStyleCnt="0"/>
      <dgm:spPr/>
    </dgm:pt>
    <dgm:pt modelId="{48215D39-102D-4A40-A03B-DB547735D89F}" type="pres">
      <dgm:prSet presAssocID="{489F8690-0779-42BE-B0C2-4738727A4E46}" presName="hierChild5" presStyleCnt="0"/>
      <dgm:spPr/>
    </dgm:pt>
    <dgm:pt modelId="{4A821A4D-D86B-460C-9620-01FE528B945B}" type="pres">
      <dgm:prSet presAssocID="{BCAAC77B-5419-4020-B3C0-9D0D72BF5E52}" presName="Name37" presStyleLbl="parChTrans1D2" presStyleIdx="3" presStyleCnt="4"/>
      <dgm:spPr/>
    </dgm:pt>
    <dgm:pt modelId="{9FFBBDAD-A4CA-4090-86A5-CE3E72203657}" type="pres">
      <dgm:prSet presAssocID="{653B5A24-04C0-45D5-B048-E8FBC18ABBF0}" presName="hierRoot2" presStyleCnt="0">
        <dgm:presLayoutVars>
          <dgm:hierBranch val="init"/>
        </dgm:presLayoutVars>
      </dgm:prSet>
      <dgm:spPr/>
    </dgm:pt>
    <dgm:pt modelId="{0DE737DF-C5A6-4D79-8438-7E3209FDC718}" type="pres">
      <dgm:prSet presAssocID="{653B5A24-04C0-45D5-B048-E8FBC18ABBF0}" presName="rootComposite" presStyleCnt="0"/>
      <dgm:spPr/>
    </dgm:pt>
    <dgm:pt modelId="{452EC0E3-73EB-4A9B-A036-41FC0A1C5CD4}" type="pres">
      <dgm:prSet presAssocID="{653B5A24-04C0-45D5-B048-E8FBC18ABBF0}" presName="rootText" presStyleLbl="node2" presStyleIdx="3" presStyleCnt="4" custScaleY="149972">
        <dgm:presLayoutVars>
          <dgm:chPref val="3"/>
        </dgm:presLayoutVars>
      </dgm:prSet>
      <dgm:spPr/>
    </dgm:pt>
    <dgm:pt modelId="{4D24EF9E-EF6E-4238-BEA1-F8F505473BC7}" type="pres">
      <dgm:prSet presAssocID="{653B5A24-04C0-45D5-B048-E8FBC18ABBF0}" presName="rootConnector" presStyleLbl="node2" presStyleIdx="3" presStyleCnt="4"/>
      <dgm:spPr/>
    </dgm:pt>
    <dgm:pt modelId="{2F39971D-C09C-4A33-A36F-28DEC5DCB8EA}" type="pres">
      <dgm:prSet presAssocID="{653B5A24-04C0-45D5-B048-E8FBC18ABBF0}" presName="hierChild4" presStyleCnt="0"/>
      <dgm:spPr/>
    </dgm:pt>
    <dgm:pt modelId="{091C3F1F-517F-4387-B685-BAB7CAF564DE}" type="pres">
      <dgm:prSet presAssocID="{653B5A24-04C0-45D5-B048-E8FBC18ABBF0}" presName="hierChild5" presStyleCnt="0"/>
      <dgm:spPr/>
    </dgm:pt>
    <dgm:pt modelId="{0DBD8302-BBDC-45B9-8D5B-991A6C2B4483}" type="pres">
      <dgm:prSet presAssocID="{B0E43601-4C89-409D-83A6-F86FF1D19448}" presName="hierChild3" presStyleCnt="0"/>
      <dgm:spPr/>
    </dgm:pt>
  </dgm:ptLst>
  <dgm:cxnLst>
    <dgm:cxn modelId="{FEEA0B00-517A-47A4-943D-3A900E594B39}" type="presOf" srcId="{120E6194-2312-40D4-8A80-4A5B0EF3D736}" destId="{E919484D-8D74-4C44-83BE-CF4A94F76B23}" srcOrd="1" destOrd="0" presId="urn:microsoft.com/office/officeart/2005/8/layout/orgChart1"/>
    <dgm:cxn modelId="{0C227524-EE85-4C10-B4A1-F6E34404DC07}" type="presOf" srcId="{489F8690-0779-42BE-B0C2-4738727A4E46}" destId="{03971FE0-857A-4BB7-B72F-37F4D3E79D66}" srcOrd="0" destOrd="0" presId="urn:microsoft.com/office/officeart/2005/8/layout/orgChart1"/>
    <dgm:cxn modelId="{AE804826-05C5-4C80-9AA8-9B3ED1E5FDDF}" type="presOf" srcId="{120E6194-2312-40D4-8A80-4A5B0EF3D736}" destId="{C9326AAE-14A1-4D29-9978-4AD22799C337}" srcOrd="0" destOrd="0" presId="urn:microsoft.com/office/officeart/2005/8/layout/orgChart1"/>
    <dgm:cxn modelId="{4D97E236-3757-42EF-9200-C4362440B1B9}" srcId="{B0E43601-4C89-409D-83A6-F86FF1D19448}" destId="{5D145A4E-B21F-4B86-8C86-84EAC252535D}" srcOrd="1" destOrd="0" parTransId="{C2D80A05-6BAC-4124-883E-2B65C60163B0}" sibTransId="{37C37FC8-E742-478C-8AD7-853B5DF7EFBA}"/>
    <dgm:cxn modelId="{065FC33A-237A-4F08-A5EB-42F5F61B40FE}" type="presOf" srcId="{653B5A24-04C0-45D5-B048-E8FBC18ABBF0}" destId="{452EC0E3-73EB-4A9B-A036-41FC0A1C5CD4}" srcOrd="0" destOrd="0" presId="urn:microsoft.com/office/officeart/2005/8/layout/orgChart1"/>
    <dgm:cxn modelId="{11A0F03F-EEB0-40B3-A437-B54F3DC0F5CD}" srcId="{B0E43601-4C89-409D-83A6-F86FF1D19448}" destId="{120E6194-2312-40D4-8A80-4A5B0EF3D736}" srcOrd="0" destOrd="0" parTransId="{55C42225-50FF-4F14-9719-5D945D7E8F5B}" sibTransId="{1D08BD98-E5DE-4F84-9477-E449E767030D}"/>
    <dgm:cxn modelId="{DF440B61-CA22-444D-A493-2DE8CB160DC2}" type="presOf" srcId="{55C42225-50FF-4F14-9719-5D945D7E8F5B}" destId="{FEDB87E5-F571-4C75-8321-9960E0D8E8DC}" srcOrd="0" destOrd="0" presId="urn:microsoft.com/office/officeart/2005/8/layout/orgChart1"/>
    <dgm:cxn modelId="{92286565-7C26-49DF-AB79-F33BDEB0E90D}" type="presOf" srcId="{B0E43601-4C89-409D-83A6-F86FF1D19448}" destId="{17638930-D97B-4617-B433-6E588877C157}" srcOrd="1" destOrd="0" presId="urn:microsoft.com/office/officeart/2005/8/layout/orgChart1"/>
    <dgm:cxn modelId="{251B2E47-CCAD-45E4-9E8E-4E95CD70BE26}" srcId="{5DAD1DB3-0CF1-444D-B612-C92082A39E5C}" destId="{B0E43601-4C89-409D-83A6-F86FF1D19448}" srcOrd="0" destOrd="0" parTransId="{467330B7-094F-4422-A5D3-07618509D007}" sibTransId="{2236AEF1-7BD6-464E-A3A9-D4C95DFA1EFB}"/>
    <dgm:cxn modelId="{1FCAB068-CCB0-4DD7-824D-83B2227A83A2}" srcId="{B0E43601-4C89-409D-83A6-F86FF1D19448}" destId="{489F8690-0779-42BE-B0C2-4738727A4E46}" srcOrd="2" destOrd="0" parTransId="{CDE10ED8-631D-4222-B0C9-738047C52A2B}" sibTransId="{DA14C380-066B-439C-BCC3-FA8FDFDA4E1F}"/>
    <dgm:cxn modelId="{C9490F74-CE0D-4B27-9281-334B60DFE028}" type="presOf" srcId="{5D145A4E-B21F-4B86-8C86-84EAC252535D}" destId="{95659A15-CE4C-4F4F-B02B-8AB04DF8C24A}" srcOrd="0" destOrd="0" presId="urn:microsoft.com/office/officeart/2005/8/layout/orgChart1"/>
    <dgm:cxn modelId="{DE531579-3775-4971-A607-CFE516264308}" type="presOf" srcId="{5D145A4E-B21F-4B86-8C86-84EAC252535D}" destId="{9A2B6ABA-06F1-4353-AEB4-46602EDEDABC}" srcOrd="1" destOrd="0" presId="urn:microsoft.com/office/officeart/2005/8/layout/orgChart1"/>
    <dgm:cxn modelId="{EA933D5A-8979-4A9C-92DE-90672EE06171}" type="presOf" srcId="{489F8690-0779-42BE-B0C2-4738727A4E46}" destId="{0722FF8B-99C2-4703-B935-0378BC286751}" srcOrd="1" destOrd="0" presId="urn:microsoft.com/office/officeart/2005/8/layout/orgChart1"/>
    <dgm:cxn modelId="{99097A97-7290-41A1-AF7C-DDFCF1949C2D}" type="presOf" srcId="{C2D80A05-6BAC-4124-883E-2B65C60163B0}" destId="{EE3BC4EA-7B29-4EFD-9575-9B0306F7282A}" srcOrd="0" destOrd="0" presId="urn:microsoft.com/office/officeart/2005/8/layout/orgChart1"/>
    <dgm:cxn modelId="{3FA8BEBE-857F-435B-A0E1-964F2C7F1513}" type="presOf" srcId="{BCAAC77B-5419-4020-B3C0-9D0D72BF5E52}" destId="{4A821A4D-D86B-460C-9620-01FE528B945B}" srcOrd="0" destOrd="0" presId="urn:microsoft.com/office/officeart/2005/8/layout/orgChart1"/>
    <dgm:cxn modelId="{331573C6-C98E-4523-96E2-32D4BE6940AA}" srcId="{B0E43601-4C89-409D-83A6-F86FF1D19448}" destId="{653B5A24-04C0-45D5-B048-E8FBC18ABBF0}" srcOrd="3" destOrd="0" parTransId="{BCAAC77B-5419-4020-B3C0-9D0D72BF5E52}" sibTransId="{9DAC8C5F-04F7-4A47-BC0B-48566ED304CB}"/>
    <dgm:cxn modelId="{B4020DED-0043-477F-B596-5E15892E9078}" type="presOf" srcId="{5DAD1DB3-0CF1-444D-B612-C92082A39E5C}" destId="{D1601512-A49F-4812-BD7A-25DFFA02833B}" srcOrd="0" destOrd="0" presId="urn:microsoft.com/office/officeart/2005/8/layout/orgChart1"/>
    <dgm:cxn modelId="{A340D2F5-F329-49B6-80EC-AAA62CA3DAF8}" type="presOf" srcId="{B0E43601-4C89-409D-83A6-F86FF1D19448}" destId="{7583EC90-0AEC-4058-999C-0DFEF87EF821}" srcOrd="0" destOrd="0" presId="urn:microsoft.com/office/officeart/2005/8/layout/orgChart1"/>
    <dgm:cxn modelId="{67EE6EF7-753D-42D2-B559-A9024562A0CC}" type="presOf" srcId="{CDE10ED8-631D-4222-B0C9-738047C52A2B}" destId="{22CF3821-111A-4962-A02C-4B34D8AD9C2B}" srcOrd="0" destOrd="0" presId="urn:microsoft.com/office/officeart/2005/8/layout/orgChart1"/>
    <dgm:cxn modelId="{998126FA-ECC6-4877-9365-CCA3C35B6C06}" type="presOf" srcId="{653B5A24-04C0-45D5-B048-E8FBC18ABBF0}" destId="{4D24EF9E-EF6E-4238-BEA1-F8F505473BC7}" srcOrd="1" destOrd="0" presId="urn:microsoft.com/office/officeart/2005/8/layout/orgChart1"/>
    <dgm:cxn modelId="{9E608299-F16B-4FE9-8F67-C6ACAEA90BF0}" type="presParOf" srcId="{D1601512-A49F-4812-BD7A-25DFFA02833B}" destId="{F6001A3A-B1C0-4CA0-A76D-89ADC81E3683}" srcOrd="0" destOrd="0" presId="urn:microsoft.com/office/officeart/2005/8/layout/orgChart1"/>
    <dgm:cxn modelId="{16EB4631-27E0-4217-8406-82CB22F50E56}" type="presParOf" srcId="{F6001A3A-B1C0-4CA0-A76D-89ADC81E3683}" destId="{EF2EFA9B-BC89-4BD4-A449-B7297C38C19D}" srcOrd="0" destOrd="0" presId="urn:microsoft.com/office/officeart/2005/8/layout/orgChart1"/>
    <dgm:cxn modelId="{E167015C-B1F1-4785-8CF4-17D9229C10BE}" type="presParOf" srcId="{EF2EFA9B-BC89-4BD4-A449-B7297C38C19D}" destId="{7583EC90-0AEC-4058-999C-0DFEF87EF821}" srcOrd="0" destOrd="0" presId="urn:microsoft.com/office/officeart/2005/8/layout/orgChart1"/>
    <dgm:cxn modelId="{92FDC567-21E5-49BE-BBBB-6B9EC9670B7B}" type="presParOf" srcId="{EF2EFA9B-BC89-4BD4-A449-B7297C38C19D}" destId="{17638930-D97B-4617-B433-6E588877C157}" srcOrd="1" destOrd="0" presId="urn:microsoft.com/office/officeart/2005/8/layout/orgChart1"/>
    <dgm:cxn modelId="{DB88DCE1-52BC-444D-B568-433E37E3FC38}" type="presParOf" srcId="{F6001A3A-B1C0-4CA0-A76D-89ADC81E3683}" destId="{1F1A67A0-EECA-4D4F-B6B7-385652EF58E9}" srcOrd="1" destOrd="0" presId="urn:microsoft.com/office/officeart/2005/8/layout/orgChart1"/>
    <dgm:cxn modelId="{2B5941FE-236D-486A-AFEB-AD7A2DE042EE}" type="presParOf" srcId="{1F1A67A0-EECA-4D4F-B6B7-385652EF58E9}" destId="{FEDB87E5-F571-4C75-8321-9960E0D8E8DC}" srcOrd="0" destOrd="0" presId="urn:microsoft.com/office/officeart/2005/8/layout/orgChart1"/>
    <dgm:cxn modelId="{959A5F3A-1AA3-4F30-9EBE-48EFB20EB378}" type="presParOf" srcId="{1F1A67A0-EECA-4D4F-B6B7-385652EF58E9}" destId="{660570FD-2BFF-41AD-8943-775D755A64C2}" srcOrd="1" destOrd="0" presId="urn:microsoft.com/office/officeart/2005/8/layout/orgChart1"/>
    <dgm:cxn modelId="{7EECF400-9738-4A6F-B181-84C1E154D89F}" type="presParOf" srcId="{660570FD-2BFF-41AD-8943-775D755A64C2}" destId="{5522D4FB-B796-4D00-9FDE-AA88E2EA4CA8}" srcOrd="0" destOrd="0" presId="urn:microsoft.com/office/officeart/2005/8/layout/orgChart1"/>
    <dgm:cxn modelId="{D31FDB09-5F63-40B2-BDB8-C856C14B9AC0}" type="presParOf" srcId="{5522D4FB-B796-4D00-9FDE-AA88E2EA4CA8}" destId="{C9326AAE-14A1-4D29-9978-4AD22799C337}" srcOrd="0" destOrd="0" presId="urn:microsoft.com/office/officeart/2005/8/layout/orgChart1"/>
    <dgm:cxn modelId="{F646472F-68E3-44A9-87FE-9DE52EB894F7}" type="presParOf" srcId="{5522D4FB-B796-4D00-9FDE-AA88E2EA4CA8}" destId="{E919484D-8D74-4C44-83BE-CF4A94F76B23}" srcOrd="1" destOrd="0" presId="urn:microsoft.com/office/officeart/2005/8/layout/orgChart1"/>
    <dgm:cxn modelId="{CC09A82D-8894-4AA7-9CC4-B996924B7991}" type="presParOf" srcId="{660570FD-2BFF-41AD-8943-775D755A64C2}" destId="{83A76C2E-0611-4699-9556-F376E44C4211}" srcOrd="1" destOrd="0" presId="urn:microsoft.com/office/officeart/2005/8/layout/orgChart1"/>
    <dgm:cxn modelId="{C4865B4E-4F2A-4350-83B5-049467B68C77}" type="presParOf" srcId="{660570FD-2BFF-41AD-8943-775D755A64C2}" destId="{3166821B-5D8F-4418-95C1-5A19C24334B9}" srcOrd="2" destOrd="0" presId="urn:microsoft.com/office/officeart/2005/8/layout/orgChart1"/>
    <dgm:cxn modelId="{0D1809E2-9DB4-4167-BA6F-0F33DAF080BF}" type="presParOf" srcId="{1F1A67A0-EECA-4D4F-B6B7-385652EF58E9}" destId="{EE3BC4EA-7B29-4EFD-9575-9B0306F7282A}" srcOrd="2" destOrd="0" presId="urn:microsoft.com/office/officeart/2005/8/layout/orgChart1"/>
    <dgm:cxn modelId="{A8EE1BF4-4E8E-4C37-890A-C34F5F9393EE}" type="presParOf" srcId="{1F1A67A0-EECA-4D4F-B6B7-385652EF58E9}" destId="{06B6784D-E7C7-414E-BFCE-E0C9478599B8}" srcOrd="3" destOrd="0" presId="urn:microsoft.com/office/officeart/2005/8/layout/orgChart1"/>
    <dgm:cxn modelId="{BD8DAE6E-3EA8-4EC2-ABCA-5DDB79844067}" type="presParOf" srcId="{06B6784D-E7C7-414E-BFCE-E0C9478599B8}" destId="{EEAFDCFF-40A3-4632-ADB7-311A795A3175}" srcOrd="0" destOrd="0" presId="urn:microsoft.com/office/officeart/2005/8/layout/orgChart1"/>
    <dgm:cxn modelId="{66473FC3-8428-4131-8F80-1E63FAD3EF43}" type="presParOf" srcId="{EEAFDCFF-40A3-4632-ADB7-311A795A3175}" destId="{95659A15-CE4C-4F4F-B02B-8AB04DF8C24A}" srcOrd="0" destOrd="0" presId="urn:microsoft.com/office/officeart/2005/8/layout/orgChart1"/>
    <dgm:cxn modelId="{2AEC5761-8720-4FF6-B935-FF55BAC29512}" type="presParOf" srcId="{EEAFDCFF-40A3-4632-ADB7-311A795A3175}" destId="{9A2B6ABA-06F1-4353-AEB4-46602EDEDABC}" srcOrd="1" destOrd="0" presId="urn:microsoft.com/office/officeart/2005/8/layout/orgChart1"/>
    <dgm:cxn modelId="{DD1BC5D1-0B3E-4C9B-9EA4-32431C2E1926}" type="presParOf" srcId="{06B6784D-E7C7-414E-BFCE-E0C9478599B8}" destId="{2019A142-AFB6-47D3-BCD3-9DE792E810A0}" srcOrd="1" destOrd="0" presId="urn:microsoft.com/office/officeart/2005/8/layout/orgChart1"/>
    <dgm:cxn modelId="{CFC8BADD-65B4-4895-8EC6-9A9234CA5556}" type="presParOf" srcId="{06B6784D-E7C7-414E-BFCE-E0C9478599B8}" destId="{ED5C852B-6392-4784-AEA3-E90F5944396A}" srcOrd="2" destOrd="0" presId="urn:microsoft.com/office/officeart/2005/8/layout/orgChart1"/>
    <dgm:cxn modelId="{4B7B625C-D8BC-4F17-956E-C0C5D7AA0A8F}" type="presParOf" srcId="{1F1A67A0-EECA-4D4F-B6B7-385652EF58E9}" destId="{22CF3821-111A-4962-A02C-4B34D8AD9C2B}" srcOrd="4" destOrd="0" presId="urn:microsoft.com/office/officeart/2005/8/layout/orgChart1"/>
    <dgm:cxn modelId="{5AEB1C06-4793-4998-9002-2B00CBA601BC}" type="presParOf" srcId="{1F1A67A0-EECA-4D4F-B6B7-385652EF58E9}" destId="{254F07B2-91F7-4ADA-BC0D-6B9C73ED7A52}" srcOrd="5" destOrd="0" presId="urn:microsoft.com/office/officeart/2005/8/layout/orgChart1"/>
    <dgm:cxn modelId="{4F7F18BB-A032-47CD-85F3-929CF3A9097E}" type="presParOf" srcId="{254F07B2-91F7-4ADA-BC0D-6B9C73ED7A52}" destId="{42983D5E-6274-4C10-93B7-749FBE353736}" srcOrd="0" destOrd="0" presId="urn:microsoft.com/office/officeart/2005/8/layout/orgChart1"/>
    <dgm:cxn modelId="{3BE760EB-8BD2-470F-B5CC-CA203E405955}" type="presParOf" srcId="{42983D5E-6274-4C10-93B7-749FBE353736}" destId="{03971FE0-857A-4BB7-B72F-37F4D3E79D66}" srcOrd="0" destOrd="0" presId="urn:microsoft.com/office/officeart/2005/8/layout/orgChart1"/>
    <dgm:cxn modelId="{99DF0021-B06E-4662-9124-F2D0B06D9F08}" type="presParOf" srcId="{42983D5E-6274-4C10-93B7-749FBE353736}" destId="{0722FF8B-99C2-4703-B935-0378BC286751}" srcOrd="1" destOrd="0" presId="urn:microsoft.com/office/officeart/2005/8/layout/orgChart1"/>
    <dgm:cxn modelId="{3B4AD854-9C85-4199-AFE5-13FBA4097262}" type="presParOf" srcId="{254F07B2-91F7-4ADA-BC0D-6B9C73ED7A52}" destId="{4CECBCD4-92D7-4F2E-A609-67B418219249}" srcOrd="1" destOrd="0" presId="urn:microsoft.com/office/officeart/2005/8/layout/orgChart1"/>
    <dgm:cxn modelId="{2894FAAA-8685-4A57-8627-42746D72ECF5}" type="presParOf" srcId="{254F07B2-91F7-4ADA-BC0D-6B9C73ED7A52}" destId="{48215D39-102D-4A40-A03B-DB547735D89F}" srcOrd="2" destOrd="0" presId="urn:microsoft.com/office/officeart/2005/8/layout/orgChart1"/>
    <dgm:cxn modelId="{E9016A06-6777-409D-9AFF-07235D4794DE}" type="presParOf" srcId="{1F1A67A0-EECA-4D4F-B6B7-385652EF58E9}" destId="{4A821A4D-D86B-460C-9620-01FE528B945B}" srcOrd="6" destOrd="0" presId="urn:microsoft.com/office/officeart/2005/8/layout/orgChart1"/>
    <dgm:cxn modelId="{D90064BB-4A01-45F6-8C8E-DF51FDC6F2AC}" type="presParOf" srcId="{1F1A67A0-EECA-4D4F-B6B7-385652EF58E9}" destId="{9FFBBDAD-A4CA-4090-86A5-CE3E72203657}" srcOrd="7" destOrd="0" presId="urn:microsoft.com/office/officeart/2005/8/layout/orgChart1"/>
    <dgm:cxn modelId="{FF2775E2-2734-492C-A34D-EA25E5B10B81}" type="presParOf" srcId="{9FFBBDAD-A4CA-4090-86A5-CE3E72203657}" destId="{0DE737DF-C5A6-4D79-8438-7E3209FDC718}" srcOrd="0" destOrd="0" presId="urn:microsoft.com/office/officeart/2005/8/layout/orgChart1"/>
    <dgm:cxn modelId="{B5BCAAA2-A0D2-41AC-946D-EA20A7C67067}" type="presParOf" srcId="{0DE737DF-C5A6-4D79-8438-7E3209FDC718}" destId="{452EC0E3-73EB-4A9B-A036-41FC0A1C5CD4}" srcOrd="0" destOrd="0" presId="urn:microsoft.com/office/officeart/2005/8/layout/orgChart1"/>
    <dgm:cxn modelId="{69885B42-7F8C-44C1-9617-607475C829A5}" type="presParOf" srcId="{0DE737DF-C5A6-4D79-8438-7E3209FDC718}" destId="{4D24EF9E-EF6E-4238-BEA1-F8F505473BC7}" srcOrd="1" destOrd="0" presId="urn:microsoft.com/office/officeart/2005/8/layout/orgChart1"/>
    <dgm:cxn modelId="{6209F100-241A-461D-AF76-85C9428A5BD7}" type="presParOf" srcId="{9FFBBDAD-A4CA-4090-86A5-CE3E72203657}" destId="{2F39971D-C09C-4A33-A36F-28DEC5DCB8EA}" srcOrd="1" destOrd="0" presId="urn:microsoft.com/office/officeart/2005/8/layout/orgChart1"/>
    <dgm:cxn modelId="{F61F8990-9C57-40ED-A3DB-4D5FED876105}" type="presParOf" srcId="{9FFBBDAD-A4CA-4090-86A5-CE3E72203657}" destId="{091C3F1F-517F-4387-B685-BAB7CAF564DE}" srcOrd="2" destOrd="0" presId="urn:microsoft.com/office/officeart/2005/8/layout/orgChart1"/>
    <dgm:cxn modelId="{FC1F7653-FEC8-4417-97DB-03D6378C8268}" type="presParOf" srcId="{F6001A3A-B1C0-4CA0-A76D-89ADC81E3683}" destId="{0DBD8302-BBDC-45B9-8D5B-991A6C2B448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CAB409E-87CA-4674-A7B1-FBC8D4D0C7B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812EA913-CC0F-4BB3-B595-17233ABA61F1}">
      <dgm:prSet phldrT="[Text]" custT="1"/>
      <dgm:spPr>
        <a:solidFill>
          <a:srgbClr val="99FF99"/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Quá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độ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lên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CNXH ở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Việt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Nam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bỏ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qua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chế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độ</a:t>
          </a:r>
          <a:r>
            <a: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TBCN:</a:t>
          </a:r>
        </a:p>
      </dgm:t>
    </dgm:pt>
    <dgm:pt modelId="{F2E292A5-3A9E-47F8-8DAE-1B3E390B7F5A}" type="parTrans" cxnId="{65495982-C64F-4B3A-A553-86F7C5EBD5F7}">
      <dgm:prSet/>
      <dgm:spPr/>
      <dgm:t>
        <a:bodyPr/>
        <a:lstStyle/>
        <a:p>
          <a:endParaRPr lang="en-SG"/>
        </a:p>
      </dgm:t>
    </dgm:pt>
    <dgm:pt modelId="{944E1CBE-C496-41B9-A9D6-985E0BA49E9E}" type="sibTrans" cxnId="{65495982-C64F-4B3A-A553-86F7C5EBD5F7}">
      <dgm:prSet/>
      <dgm:spPr/>
      <dgm:t>
        <a:bodyPr/>
        <a:lstStyle/>
        <a:p>
          <a:endParaRPr lang="en-SG"/>
        </a:p>
      </dgm:t>
    </dgm:pt>
    <dgm:pt modelId="{90B379D5-0605-466B-80E5-7B81490002DB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/>
      </dgm:spPr>
      <dgm:t>
        <a:bodyPr/>
        <a:lstStyle/>
        <a:p>
          <a:pPr algn="just">
            <a:lnSpc>
              <a:spcPct val="130000"/>
            </a:lnSpc>
            <a:spcAft>
              <a:spcPts val="0"/>
            </a:spcAft>
          </a:pP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Đây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con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đường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cách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mạng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tất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yếu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khách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endParaRPr lang="en-SG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467639-9B27-4BE2-B4D6-9E7899670F8C}" type="parTrans" cxnId="{EDCEEAB1-5CE3-4A70-A0BB-BFCDA50F5351}">
      <dgm:prSet/>
      <dgm:spPr/>
      <dgm:t>
        <a:bodyPr/>
        <a:lstStyle/>
        <a:p>
          <a:endParaRPr lang="en-SG"/>
        </a:p>
      </dgm:t>
    </dgm:pt>
    <dgm:pt modelId="{72ABB1C9-E855-41FA-910E-435FFE4FAA48}" type="sibTrans" cxnId="{EDCEEAB1-5CE3-4A70-A0BB-BFCDA50F5351}">
      <dgm:prSet/>
      <dgm:spPr/>
      <dgm:t>
        <a:bodyPr/>
        <a:lstStyle/>
        <a:p>
          <a:endParaRPr lang="en-SG"/>
        </a:p>
      </dgm:t>
    </dgm:pt>
    <dgm:pt modelId="{054A3509-860E-43D2-BAE8-CDEDD40B184E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/>
      </dgm:spPr>
      <dgm:t>
        <a:bodyPr/>
        <a:lstStyle/>
        <a:p>
          <a:pPr algn="just">
            <a:lnSpc>
              <a:spcPct val="130000"/>
            </a:lnSpc>
            <a:spcAft>
              <a:spcPts val="0"/>
            </a:spcAft>
          </a:pP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Bỏ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qua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xác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vị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trí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trị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QHSX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KTTT TBCN</a:t>
          </a:r>
        </a:p>
      </dgm:t>
    </dgm:pt>
    <dgm:pt modelId="{DBE1D8CD-2E45-4035-83DA-180C72BD7275}" type="parTrans" cxnId="{C72E75B2-60D1-4002-AAFE-1EA38F1A4F8C}">
      <dgm:prSet/>
      <dgm:spPr/>
      <dgm:t>
        <a:bodyPr/>
        <a:lstStyle/>
        <a:p>
          <a:endParaRPr lang="en-SG"/>
        </a:p>
      </dgm:t>
    </dgm:pt>
    <dgm:pt modelId="{AADC7D1F-9660-4D69-9091-ABBC8B4C6827}" type="sibTrans" cxnId="{C72E75B2-60D1-4002-AAFE-1EA38F1A4F8C}">
      <dgm:prSet/>
      <dgm:spPr/>
      <dgm:t>
        <a:bodyPr/>
        <a:lstStyle/>
        <a:p>
          <a:endParaRPr lang="en-SG"/>
        </a:p>
      </dgm:t>
    </dgm:pt>
    <dgm:pt modelId="{6BFC2F32-8030-492A-AFC4-0FBAAA2AA5CF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/>
      </dgm:spPr>
      <dgm:t>
        <a:bodyPr/>
        <a:lstStyle/>
        <a:p>
          <a:pPr algn="just">
            <a:lnSpc>
              <a:spcPct val="130000"/>
            </a:lnSpc>
            <a:spcAft>
              <a:spcPts val="0"/>
            </a:spcAft>
          </a:pP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thừa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tựu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mà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loại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đã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đạt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dưới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CNTB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XH,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nhanh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LLSX,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nền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KT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đại</a:t>
          </a:r>
          <a:endParaRPr lang="en-SG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F585AC-AA96-4C0A-B9FB-D58A0BA4006C}" type="parTrans" cxnId="{75ADF6E7-3B7F-454E-9C11-BA3160A05502}">
      <dgm:prSet/>
      <dgm:spPr/>
      <dgm:t>
        <a:bodyPr/>
        <a:lstStyle/>
        <a:p>
          <a:endParaRPr lang="en-SG"/>
        </a:p>
      </dgm:t>
    </dgm:pt>
    <dgm:pt modelId="{7EADCBD3-17F9-41B6-85A1-A14D1EF98452}" type="sibTrans" cxnId="{75ADF6E7-3B7F-454E-9C11-BA3160A05502}">
      <dgm:prSet/>
      <dgm:spPr/>
      <dgm:t>
        <a:bodyPr/>
        <a:lstStyle/>
        <a:p>
          <a:endParaRPr lang="en-SG"/>
        </a:p>
      </dgm:t>
    </dgm:pt>
    <dgm:pt modelId="{2E6B7EBC-CC9C-4357-94F9-134FEE405DA1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/>
      </dgm:spPr>
      <dgm:t>
        <a:bodyPr/>
        <a:lstStyle/>
        <a:p>
          <a:pPr algn="just">
            <a:lnSpc>
              <a:spcPct val="130000"/>
            </a:lnSpc>
            <a:spcAft>
              <a:spcPts val="0"/>
            </a:spcAft>
          </a:pP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kỳ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rất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khó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khăn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phức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tạp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lâu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dài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;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đòi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hỏi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phải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quyết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tâm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chính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trị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khát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vọng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lớn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toàn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Đảng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toàn</a:t>
          </a:r>
          <a:r>
            <a:rPr lang="en-SG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dân</a:t>
          </a:r>
          <a:endParaRPr lang="en-SG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D31756-8C8F-46A3-BC58-EC4EDBE2521B}" type="parTrans" cxnId="{4B54D9AA-235E-474E-B753-DAC23C74E80A}">
      <dgm:prSet/>
      <dgm:spPr/>
      <dgm:t>
        <a:bodyPr/>
        <a:lstStyle/>
        <a:p>
          <a:endParaRPr lang="en-SG"/>
        </a:p>
      </dgm:t>
    </dgm:pt>
    <dgm:pt modelId="{CC70F954-DE76-4B1A-A379-FA32CAC1A335}" type="sibTrans" cxnId="{4B54D9AA-235E-474E-B753-DAC23C74E80A}">
      <dgm:prSet/>
      <dgm:spPr/>
      <dgm:t>
        <a:bodyPr/>
        <a:lstStyle/>
        <a:p>
          <a:endParaRPr lang="en-SG"/>
        </a:p>
      </dgm:t>
    </dgm:pt>
    <dgm:pt modelId="{1A4D93E8-B2BA-4EA1-9AD7-2E0114D905E5}" type="pres">
      <dgm:prSet presAssocID="{CCAB409E-87CA-4674-A7B1-FBC8D4D0C7B2}" presName="linear" presStyleCnt="0">
        <dgm:presLayoutVars>
          <dgm:animLvl val="lvl"/>
          <dgm:resizeHandles val="exact"/>
        </dgm:presLayoutVars>
      </dgm:prSet>
      <dgm:spPr/>
    </dgm:pt>
    <dgm:pt modelId="{32B7429C-500D-4B7E-8AFD-B39E851D5B4F}" type="pres">
      <dgm:prSet presAssocID="{812EA913-CC0F-4BB3-B595-17233ABA61F1}" presName="parentText" presStyleLbl="node1" presStyleIdx="0" presStyleCnt="1" custScaleY="167632" custLinFactNeighborY="-1230">
        <dgm:presLayoutVars>
          <dgm:chMax val="0"/>
          <dgm:bulletEnabled val="1"/>
        </dgm:presLayoutVars>
      </dgm:prSet>
      <dgm:spPr/>
    </dgm:pt>
    <dgm:pt modelId="{4BA87031-A365-4962-B07C-371BA149974B}" type="pres">
      <dgm:prSet presAssocID="{812EA913-CC0F-4BB3-B595-17233ABA61F1}" presName="childText" presStyleLbl="revTx" presStyleIdx="0" presStyleCnt="1" custScaleY="117818">
        <dgm:presLayoutVars>
          <dgm:bulletEnabled val="1"/>
        </dgm:presLayoutVars>
      </dgm:prSet>
      <dgm:spPr/>
    </dgm:pt>
  </dgm:ptLst>
  <dgm:cxnLst>
    <dgm:cxn modelId="{FBA1FA11-5068-4A20-83A9-E586EA302E96}" type="presOf" srcId="{054A3509-860E-43D2-BAE8-CDEDD40B184E}" destId="{4BA87031-A365-4962-B07C-371BA149974B}" srcOrd="0" destOrd="1" presId="urn:microsoft.com/office/officeart/2005/8/layout/vList2"/>
    <dgm:cxn modelId="{8366B760-15D7-4B84-B653-7C66972AEFF6}" type="presOf" srcId="{6BFC2F32-8030-492A-AFC4-0FBAAA2AA5CF}" destId="{4BA87031-A365-4962-B07C-371BA149974B}" srcOrd="0" destOrd="2" presId="urn:microsoft.com/office/officeart/2005/8/layout/vList2"/>
    <dgm:cxn modelId="{65495982-C64F-4B3A-A553-86F7C5EBD5F7}" srcId="{CCAB409E-87CA-4674-A7B1-FBC8D4D0C7B2}" destId="{812EA913-CC0F-4BB3-B595-17233ABA61F1}" srcOrd="0" destOrd="0" parTransId="{F2E292A5-3A9E-47F8-8DAE-1B3E390B7F5A}" sibTransId="{944E1CBE-C496-41B9-A9D6-985E0BA49E9E}"/>
    <dgm:cxn modelId="{B1387885-940E-40E5-91E8-A652BEDFE878}" type="presOf" srcId="{CCAB409E-87CA-4674-A7B1-FBC8D4D0C7B2}" destId="{1A4D93E8-B2BA-4EA1-9AD7-2E0114D905E5}" srcOrd="0" destOrd="0" presId="urn:microsoft.com/office/officeart/2005/8/layout/vList2"/>
    <dgm:cxn modelId="{CE78B890-0F98-4DFC-90B0-900ACABD598E}" type="presOf" srcId="{90B379D5-0605-466B-80E5-7B81490002DB}" destId="{4BA87031-A365-4962-B07C-371BA149974B}" srcOrd="0" destOrd="0" presId="urn:microsoft.com/office/officeart/2005/8/layout/vList2"/>
    <dgm:cxn modelId="{5A7925A0-04AE-43E9-BA78-B2B51FB068EA}" type="presOf" srcId="{812EA913-CC0F-4BB3-B595-17233ABA61F1}" destId="{32B7429C-500D-4B7E-8AFD-B39E851D5B4F}" srcOrd="0" destOrd="0" presId="urn:microsoft.com/office/officeart/2005/8/layout/vList2"/>
    <dgm:cxn modelId="{4B54D9AA-235E-474E-B753-DAC23C74E80A}" srcId="{812EA913-CC0F-4BB3-B595-17233ABA61F1}" destId="{2E6B7EBC-CC9C-4357-94F9-134FEE405DA1}" srcOrd="3" destOrd="0" parTransId="{9CD31756-8C8F-46A3-BC58-EC4EDBE2521B}" sibTransId="{CC70F954-DE76-4B1A-A379-FA32CAC1A335}"/>
    <dgm:cxn modelId="{EDCEEAB1-5CE3-4A70-A0BB-BFCDA50F5351}" srcId="{812EA913-CC0F-4BB3-B595-17233ABA61F1}" destId="{90B379D5-0605-466B-80E5-7B81490002DB}" srcOrd="0" destOrd="0" parTransId="{EB467639-9B27-4BE2-B4D6-9E7899670F8C}" sibTransId="{72ABB1C9-E855-41FA-910E-435FFE4FAA48}"/>
    <dgm:cxn modelId="{C72E75B2-60D1-4002-AAFE-1EA38F1A4F8C}" srcId="{812EA913-CC0F-4BB3-B595-17233ABA61F1}" destId="{054A3509-860E-43D2-BAE8-CDEDD40B184E}" srcOrd="1" destOrd="0" parTransId="{DBE1D8CD-2E45-4035-83DA-180C72BD7275}" sibTransId="{AADC7D1F-9660-4D69-9091-ABBC8B4C6827}"/>
    <dgm:cxn modelId="{85C935E5-25F1-495A-AD0C-51A573AF0428}" type="presOf" srcId="{2E6B7EBC-CC9C-4357-94F9-134FEE405DA1}" destId="{4BA87031-A365-4962-B07C-371BA149974B}" srcOrd="0" destOrd="3" presId="urn:microsoft.com/office/officeart/2005/8/layout/vList2"/>
    <dgm:cxn modelId="{75ADF6E7-3B7F-454E-9C11-BA3160A05502}" srcId="{812EA913-CC0F-4BB3-B595-17233ABA61F1}" destId="{6BFC2F32-8030-492A-AFC4-0FBAAA2AA5CF}" srcOrd="2" destOrd="0" parTransId="{BCF585AC-AA96-4C0A-B9FB-D58A0BA4006C}" sibTransId="{7EADCBD3-17F9-41B6-85A1-A14D1EF98452}"/>
    <dgm:cxn modelId="{D8F2E066-876A-4E0A-A28F-F33D38B513A9}" type="presParOf" srcId="{1A4D93E8-B2BA-4EA1-9AD7-2E0114D905E5}" destId="{32B7429C-500D-4B7E-8AFD-B39E851D5B4F}" srcOrd="0" destOrd="0" presId="urn:microsoft.com/office/officeart/2005/8/layout/vList2"/>
    <dgm:cxn modelId="{7DD63AE2-C408-4DBF-855F-B51D56687E6B}" type="presParOf" srcId="{1A4D93E8-B2BA-4EA1-9AD7-2E0114D905E5}" destId="{4BA87031-A365-4962-B07C-371BA149974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4CBA0C4-CEA9-4730-8628-740DC93A69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175FFDEA-6484-487B-814F-331BA6EAD7B7}">
      <dgm:prSet phldrT="[Text]" custT="1"/>
      <dgm:spPr>
        <a:solidFill>
          <a:srgbClr val="99FF99"/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>
            <a:lnSpc>
              <a:spcPct val="130000"/>
            </a:lnSpc>
            <a:spcAft>
              <a:spcPts val="0"/>
            </a:spcAft>
          </a:pP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Việt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Nam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quá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độ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lên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CNXH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nước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thuộc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địa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nửa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phong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kiến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LLSX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thấp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chiến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tranh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kéo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dài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lại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bị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thế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lực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thù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địch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thường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xuyên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cách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phá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hoại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AA298277-1F0F-4DEF-9D87-4922852F72CC}" type="parTrans" cxnId="{A4059BA6-B262-4D54-B38A-BC3B4D6085E3}">
      <dgm:prSet/>
      <dgm:spPr/>
      <dgm:t>
        <a:bodyPr/>
        <a:lstStyle/>
        <a:p>
          <a:endParaRPr lang="en-SG"/>
        </a:p>
      </dgm:t>
    </dgm:pt>
    <dgm:pt modelId="{219D9514-9F2A-4ADB-83B2-B20B12DD097F}" type="sibTrans" cxnId="{A4059BA6-B262-4D54-B38A-BC3B4D6085E3}">
      <dgm:prSet/>
      <dgm:spPr/>
      <dgm:t>
        <a:bodyPr/>
        <a:lstStyle/>
        <a:p>
          <a:endParaRPr lang="en-SG"/>
        </a:p>
      </dgm:t>
    </dgm:pt>
    <dgm:pt modelId="{96BF9186-F59E-4C25-A53A-A468032C67CE}">
      <dgm:prSet phldrT="[Text]" phldr="1"/>
      <dgm:spPr/>
      <dgm:t>
        <a:bodyPr/>
        <a:lstStyle/>
        <a:p>
          <a:endParaRPr lang="en-SG" dirty="0"/>
        </a:p>
      </dgm:t>
    </dgm:pt>
    <dgm:pt modelId="{F555AB37-70CE-4615-B961-FBBDEE20F61B}" type="parTrans" cxnId="{2654066C-00B0-454B-8B34-9AF510D2C232}">
      <dgm:prSet/>
      <dgm:spPr/>
      <dgm:t>
        <a:bodyPr/>
        <a:lstStyle/>
        <a:p>
          <a:endParaRPr lang="en-SG"/>
        </a:p>
      </dgm:t>
    </dgm:pt>
    <dgm:pt modelId="{1C9477FE-734D-44A7-A81A-4B38C719E2B5}" type="sibTrans" cxnId="{2654066C-00B0-454B-8B34-9AF510D2C232}">
      <dgm:prSet/>
      <dgm:spPr/>
      <dgm:t>
        <a:bodyPr/>
        <a:lstStyle/>
        <a:p>
          <a:endParaRPr lang="en-SG"/>
        </a:p>
      </dgm:t>
    </dgm:pt>
    <dgm:pt modelId="{70AA117F-D28A-47BA-84A6-6E0D4DC3EA1B}">
      <dgm:prSet phldrT="[Text]" custT="1"/>
      <dgm:spPr>
        <a:solidFill>
          <a:srgbClr val="99FF99"/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>
            <a:lnSpc>
              <a:spcPct val="130000"/>
            </a:lnSpc>
            <a:spcAft>
              <a:spcPts val="0"/>
            </a:spcAft>
          </a:pP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Việt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Nam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quá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độ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lên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CNXH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bối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cảnh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cuộc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cách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mạng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KH, CN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diễn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ra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mạnh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mẽ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quá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quốc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tế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ngày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càng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sâu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sắc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hội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thách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quá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endParaRPr lang="en-SG" sz="2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9E08D8-A708-4B3D-BAC1-FD687BB07AED}" type="parTrans" cxnId="{54389E42-EA6C-4B8B-BE79-CA0DDE20C8B8}">
      <dgm:prSet/>
      <dgm:spPr/>
      <dgm:t>
        <a:bodyPr/>
        <a:lstStyle/>
        <a:p>
          <a:endParaRPr lang="en-SG"/>
        </a:p>
      </dgm:t>
    </dgm:pt>
    <dgm:pt modelId="{D8C1BAF3-59E8-4FA4-8AC7-E8DB760CB921}" type="sibTrans" cxnId="{54389E42-EA6C-4B8B-BE79-CA0DDE20C8B8}">
      <dgm:prSet/>
      <dgm:spPr/>
      <dgm:t>
        <a:bodyPr/>
        <a:lstStyle/>
        <a:p>
          <a:endParaRPr lang="en-SG"/>
        </a:p>
      </dgm:t>
    </dgm:pt>
    <dgm:pt modelId="{47B43F10-B033-456C-B8A0-0BC8FCD75D4F}">
      <dgm:prSet phldrT="[Text]" phldr="1"/>
      <dgm:spPr/>
      <dgm:t>
        <a:bodyPr/>
        <a:lstStyle/>
        <a:p>
          <a:endParaRPr lang="en-SG"/>
        </a:p>
      </dgm:t>
    </dgm:pt>
    <dgm:pt modelId="{62886611-261B-458A-A55D-4BF59BFD4E21}" type="parTrans" cxnId="{0EB5B01C-AA50-49DB-BD6A-09C98FA513E7}">
      <dgm:prSet/>
      <dgm:spPr/>
      <dgm:t>
        <a:bodyPr/>
        <a:lstStyle/>
        <a:p>
          <a:endParaRPr lang="en-SG"/>
        </a:p>
      </dgm:t>
    </dgm:pt>
    <dgm:pt modelId="{34BBCA88-17B7-4C86-9B44-ED3E53088D1D}" type="sibTrans" cxnId="{0EB5B01C-AA50-49DB-BD6A-09C98FA513E7}">
      <dgm:prSet/>
      <dgm:spPr/>
      <dgm:t>
        <a:bodyPr/>
        <a:lstStyle/>
        <a:p>
          <a:endParaRPr lang="en-SG"/>
        </a:p>
      </dgm:t>
    </dgm:pt>
    <dgm:pt modelId="{89F72440-1F66-49EA-A040-68CE3D29588A}">
      <dgm:prSet custT="1"/>
      <dgm:spPr>
        <a:solidFill>
          <a:srgbClr val="99FF99"/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>
            <a:lnSpc>
              <a:spcPct val="130000"/>
            </a:lnSpc>
            <a:spcAft>
              <a:spcPts val="0"/>
            </a:spcAft>
          </a:pP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đại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ngày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nay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vẫn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đại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quá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độ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CNTB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lên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CNXH.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nước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chế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độ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CT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khác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nhau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cùng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tồn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tại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vừa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tác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vừa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đấu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tranh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cạnh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tranh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gay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gắt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vì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lợi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ích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quốc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gia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DT </a:t>
          </a:r>
        </a:p>
      </dgm:t>
    </dgm:pt>
    <dgm:pt modelId="{951F3F04-098E-41C1-AE87-97B1BB9C2307}" type="parTrans" cxnId="{97BE56DE-3B96-4723-A300-FA34C2C8702C}">
      <dgm:prSet/>
      <dgm:spPr/>
      <dgm:t>
        <a:bodyPr/>
        <a:lstStyle/>
        <a:p>
          <a:endParaRPr lang="en-SG"/>
        </a:p>
      </dgm:t>
    </dgm:pt>
    <dgm:pt modelId="{50055FEC-5FC8-4F26-A065-F057CF328478}" type="sibTrans" cxnId="{97BE56DE-3B96-4723-A300-FA34C2C8702C}">
      <dgm:prSet/>
      <dgm:spPr/>
      <dgm:t>
        <a:bodyPr/>
        <a:lstStyle/>
        <a:p>
          <a:endParaRPr lang="en-SG"/>
        </a:p>
      </dgm:t>
    </dgm:pt>
    <dgm:pt modelId="{80BD53E8-A94E-4922-9984-B69ED6B867AE}" type="pres">
      <dgm:prSet presAssocID="{F4CBA0C4-CEA9-4730-8628-740DC93A69D2}" presName="linear" presStyleCnt="0">
        <dgm:presLayoutVars>
          <dgm:animLvl val="lvl"/>
          <dgm:resizeHandles val="exact"/>
        </dgm:presLayoutVars>
      </dgm:prSet>
      <dgm:spPr/>
    </dgm:pt>
    <dgm:pt modelId="{D7D3DF87-0029-458C-A2D7-8048E615DC4F}" type="pres">
      <dgm:prSet presAssocID="{175FFDEA-6484-487B-814F-331BA6EAD7B7}" presName="parentText" presStyleLbl="node1" presStyleIdx="0" presStyleCnt="3" custScaleY="67474">
        <dgm:presLayoutVars>
          <dgm:chMax val="0"/>
          <dgm:bulletEnabled val="1"/>
        </dgm:presLayoutVars>
      </dgm:prSet>
      <dgm:spPr/>
    </dgm:pt>
    <dgm:pt modelId="{F01800EF-11D2-4C46-89D9-21745A7CE718}" type="pres">
      <dgm:prSet presAssocID="{175FFDEA-6484-487B-814F-331BA6EAD7B7}" presName="childText" presStyleLbl="revTx" presStyleIdx="0" presStyleCnt="2">
        <dgm:presLayoutVars>
          <dgm:bulletEnabled val="1"/>
        </dgm:presLayoutVars>
      </dgm:prSet>
      <dgm:spPr/>
    </dgm:pt>
    <dgm:pt modelId="{81284DAE-8CBA-4020-8867-45217D308CC0}" type="pres">
      <dgm:prSet presAssocID="{70AA117F-D28A-47BA-84A6-6E0D4DC3EA1B}" presName="parentText" presStyleLbl="node1" presStyleIdx="1" presStyleCnt="3" custScaleY="75586">
        <dgm:presLayoutVars>
          <dgm:chMax val="0"/>
          <dgm:bulletEnabled val="1"/>
        </dgm:presLayoutVars>
      </dgm:prSet>
      <dgm:spPr/>
    </dgm:pt>
    <dgm:pt modelId="{14F40A49-631A-4687-BDEC-08BBC073A7A5}" type="pres">
      <dgm:prSet presAssocID="{70AA117F-D28A-47BA-84A6-6E0D4DC3EA1B}" presName="childText" presStyleLbl="revTx" presStyleIdx="1" presStyleCnt="2">
        <dgm:presLayoutVars>
          <dgm:bulletEnabled val="1"/>
        </dgm:presLayoutVars>
      </dgm:prSet>
      <dgm:spPr/>
    </dgm:pt>
    <dgm:pt modelId="{E01833C1-77D6-4B9C-B9C2-05D92C8C01B2}" type="pres">
      <dgm:prSet presAssocID="{89F72440-1F66-49EA-A040-68CE3D29588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EB5B01C-AA50-49DB-BD6A-09C98FA513E7}" srcId="{70AA117F-D28A-47BA-84A6-6E0D4DC3EA1B}" destId="{47B43F10-B033-456C-B8A0-0BC8FCD75D4F}" srcOrd="0" destOrd="0" parTransId="{62886611-261B-458A-A55D-4BF59BFD4E21}" sibTransId="{34BBCA88-17B7-4C86-9B44-ED3E53088D1D}"/>
    <dgm:cxn modelId="{5DC4ED2B-8A69-4D0A-B92A-6C72A8B7D000}" type="presOf" srcId="{47B43F10-B033-456C-B8A0-0BC8FCD75D4F}" destId="{14F40A49-631A-4687-BDEC-08BBC073A7A5}" srcOrd="0" destOrd="0" presId="urn:microsoft.com/office/officeart/2005/8/layout/vList2"/>
    <dgm:cxn modelId="{54389E42-EA6C-4B8B-BE79-CA0DDE20C8B8}" srcId="{F4CBA0C4-CEA9-4730-8628-740DC93A69D2}" destId="{70AA117F-D28A-47BA-84A6-6E0D4DC3EA1B}" srcOrd="1" destOrd="0" parTransId="{C09E08D8-A708-4B3D-BAC1-FD687BB07AED}" sibTransId="{D8C1BAF3-59E8-4FA4-8AC7-E8DB760CB921}"/>
    <dgm:cxn modelId="{2654066C-00B0-454B-8B34-9AF510D2C232}" srcId="{175FFDEA-6484-487B-814F-331BA6EAD7B7}" destId="{96BF9186-F59E-4C25-A53A-A468032C67CE}" srcOrd="0" destOrd="0" parTransId="{F555AB37-70CE-4615-B961-FBBDEE20F61B}" sibTransId="{1C9477FE-734D-44A7-A81A-4B38C719E2B5}"/>
    <dgm:cxn modelId="{7CDDB051-B3DA-4494-9A90-6E07518D00AE}" type="presOf" srcId="{70AA117F-D28A-47BA-84A6-6E0D4DC3EA1B}" destId="{81284DAE-8CBA-4020-8867-45217D308CC0}" srcOrd="0" destOrd="0" presId="urn:microsoft.com/office/officeart/2005/8/layout/vList2"/>
    <dgm:cxn modelId="{23530C77-EA20-486B-8C95-18C23D3F5278}" type="presOf" srcId="{96BF9186-F59E-4C25-A53A-A468032C67CE}" destId="{F01800EF-11D2-4C46-89D9-21745A7CE718}" srcOrd="0" destOrd="0" presId="urn:microsoft.com/office/officeart/2005/8/layout/vList2"/>
    <dgm:cxn modelId="{61DCF289-417E-461F-941D-9AE95767DE67}" type="presOf" srcId="{F4CBA0C4-CEA9-4730-8628-740DC93A69D2}" destId="{80BD53E8-A94E-4922-9984-B69ED6B867AE}" srcOrd="0" destOrd="0" presId="urn:microsoft.com/office/officeart/2005/8/layout/vList2"/>
    <dgm:cxn modelId="{8ED8AA98-6046-4C99-ADB6-F10892A491BA}" type="presOf" srcId="{89F72440-1F66-49EA-A040-68CE3D29588A}" destId="{E01833C1-77D6-4B9C-B9C2-05D92C8C01B2}" srcOrd="0" destOrd="0" presId="urn:microsoft.com/office/officeart/2005/8/layout/vList2"/>
    <dgm:cxn modelId="{A4059BA6-B262-4D54-B38A-BC3B4D6085E3}" srcId="{F4CBA0C4-CEA9-4730-8628-740DC93A69D2}" destId="{175FFDEA-6484-487B-814F-331BA6EAD7B7}" srcOrd="0" destOrd="0" parTransId="{AA298277-1F0F-4DEF-9D87-4922852F72CC}" sibTransId="{219D9514-9F2A-4ADB-83B2-B20B12DD097F}"/>
    <dgm:cxn modelId="{49CD64BE-7BB0-46DB-A82E-F9B2EF5ACFCE}" type="presOf" srcId="{175FFDEA-6484-487B-814F-331BA6EAD7B7}" destId="{D7D3DF87-0029-458C-A2D7-8048E615DC4F}" srcOrd="0" destOrd="0" presId="urn:microsoft.com/office/officeart/2005/8/layout/vList2"/>
    <dgm:cxn modelId="{97BE56DE-3B96-4723-A300-FA34C2C8702C}" srcId="{F4CBA0C4-CEA9-4730-8628-740DC93A69D2}" destId="{89F72440-1F66-49EA-A040-68CE3D29588A}" srcOrd="2" destOrd="0" parTransId="{951F3F04-098E-41C1-AE87-97B1BB9C2307}" sibTransId="{50055FEC-5FC8-4F26-A065-F057CF328478}"/>
    <dgm:cxn modelId="{A08842CF-C33F-4951-A86F-0D9431D07B77}" type="presParOf" srcId="{80BD53E8-A94E-4922-9984-B69ED6B867AE}" destId="{D7D3DF87-0029-458C-A2D7-8048E615DC4F}" srcOrd="0" destOrd="0" presId="urn:microsoft.com/office/officeart/2005/8/layout/vList2"/>
    <dgm:cxn modelId="{77ECFCBF-DC77-415C-B387-D5DEF03ADD8C}" type="presParOf" srcId="{80BD53E8-A94E-4922-9984-B69ED6B867AE}" destId="{F01800EF-11D2-4C46-89D9-21745A7CE718}" srcOrd="1" destOrd="0" presId="urn:microsoft.com/office/officeart/2005/8/layout/vList2"/>
    <dgm:cxn modelId="{44123668-2804-47FA-90D6-8221CB76B5E9}" type="presParOf" srcId="{80BD53E8-A94E-4922-9984-B69ED6B867AE}" destId="{81284DAE-8CBA-4020-8867-45217D308CC0}" srcOrd="2" destOrd="0" presId="urn:microsoft.com/office/officeart/2005/8/layout/vList2"/>
    <dgm:cxn modelId="{8666D7E3-A231-4665-9371-A894C73FB9CD}" type="presParOf" srcId="{80BD53E8-A94E-4922-9984-B69ED6B867AE}" destId="{14F40A49-631A-4687-BDEC-08BBC073A7A5}" srcOrd="3" destOrd="0" presId="urn:microsoft.com/office/officeart/2005/8/layout/vList2"/>
    <dgm:cxn modelId="{72DCD111-8EF3-4418-8E4A-A52CC5C83FB7}" type="presParOf" srcId="{80BD53E8-A94E-4922-9984-B69ED6B867AE}" destId="{E01833C1-77D6-4B9C-B9C2-05D92C8C01B2}" srcOrd="4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2B5DC5-9BAB-4DB9-9ECA-0D126296F03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1819CDD1-EC61-4632-B3C1-C92BF53DBEB8}">
      <dgm:prSet phldrT="[Text]" custT="1"/>
      <dgm:spPr>
        <a:solidFill>
          <a:schemeClr val="bg1"/>
        </a:solidFill>
        <a:ln>
          <a:solidFill>
            <a:srgbClr val="002060"/>
          </a:solidFill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marL="0" marR="0" indent="0" defTabSz="914400" eaLnBrk="1" fontAlgn="auto" latinLnBrk="0" hangingPunct="1">
            <a:lnSpc>
              <a:spcPct val="15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SG" sz="2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marR="0" indent="0" defTabSz="914400" eaLnBrk="1" fontAlgn="auto" latinLnBrk="0" hangingPunct="1">
            <a:lnSpc>
              <a:spcPct val="15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Dân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giàu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nước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mạnh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dân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chủ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bằng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văn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minh.</a:t>
          </a:r>
        </a:p>
        <a:p>
          <a:pPr defTabSz="16002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en-SG" sz="2400" dirty="0"/>
        </a:p>
      </dgm:t>
    </dgm:pt>
    <dgm:pt modelId="{1E36A583-E7D9-4C79-A600-FCF5C16103A7}" type="parTrans" cxnId="{04DDF52D-50D0-47A4-BF0B-8523D937C3CB}">
      <dgm:prSet/>
      <dgm:spPr/>
      <dgm:t>
        <a:bodyPr/>
        <a:lstStyle/>
        <a:p>
          <a:endParaRPr lang="en-SG"/>
        </a:p>
      </dgm:t>
    </dgm:pt>
    <dgm:pt modelId="{E40175C9-D2E4-4B01-8865-DB2CA16393BE}" type="sibTrans" cxnId="{04DDF52D-50D0-47A4-BF0B-8523D937C3CB}">
      <dgm:prSet/>
      <dgm:spPr/>
      <dgm:t>
        <a:bodyPr/>
        <a:lstStyle/>
        <a:p>
          <a:endParaRPr lang="en-SG"/>
        </a:p>
      </dgm:t>
    </dgm:pt>
    <dgm:pt modelId="{4E93E3DD-ACA8-4DE7-B903-1B5589BC9753}">
      <dgm:prSet phldrT="[Text]" custT="1"/>
      <dgm:spPr>
        <a:solidFill>
          <a:schemeClr val="bg1"/>
        </a:solidFill>
        <a:ln>
          <a:solidFill>
            <a:srgbClr val="002060"/>
          </a:solidFill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>
            <a:lnSpc>
              <a:spcPct val="110000"/>
            </a:lnSpc>
          </a:pP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nền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VH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tiên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tiến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đậm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đà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bản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sắc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DT</a:t>
          </a:r>
        </a:p>
      </dgm:t>
    </dgm:pt>
    <dgm:pt modelId="{0BB31BCA-1C3C-49CE-8AAC-3B6E74B22C88}" type="parTrans" cxnId="{1E240353-89DC-403E-A6B2-3A8AEA5E3C23}">
      <dgm:prSet/>
      <dgm:spPr/>
      <dgm:t>
        <a:bodyPr/>
        <a:lstStyle/>
        <a:p>
          <a:endParaRPr lang="en-SG"/>
        </a:p>
      </dgm:t>
    </dgm:pt>
    <dgm:pt modelId="{705769DC-4F03-4F33-9B60-C36B8328C3E4}" type="sibTrans" cxnId="{1E240353-89DC-403E-A6B2-3A8AEA5E3C23}">
      <dgm:prSet/>
      <dgm:spPr/>
      <dgm:t>
        <a:bodyPr/>
        <a:lstStyle/>
        <a:p>
          <a:endParaRPr lang="en-SG"/>
        </a:p>
      </dgm:t>
    </dgm:pt>
    <dgm:pt modelId="{F7AA5D24-65A0-4D4A-9538-292737BE7E15}">
      <dgm:prSet phldrT="[Text]" custT="1"/>
      <dgm:spPr>
        <a:solidFill>
          <a:schemeClr val="bg1"/>
        </a:solidFill>
        <a:ln>
          <a:solidFill>
            <a:srgbClr val="002060"/>
          </a:solidFill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marL="0" marR="0" indent="0" defTabSz="914400" eaLnBrk="1" fontAlgn="auto" latinLnBrk="0" hangingPunct="1">
            <a:lnSpc>
              <a:spcPct val="11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SG" sz="2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marR="0" indent="0" defTabSz="914400" eaLnBrk="1" fontAlgn="auto" latinLnBrk="0" hangingPunct="1">
            <a:lnSpc>
              <a:spcPct val="11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cuộc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sống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ấm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no,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do,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hành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phúc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điều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kiện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toàn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2400" dirty="0"/>
        </a:p>
      </dgm:t>
    </dgm:pt>
    <dgm:pt modelId="{4FA7EA39-09ED-4B98-9324-812E707DA768}" type="parTrans" cxnId="{1C1BC914-F245-4AAF-8238-B9C839C7F477}">
      <dgm:prSet/>
      <dgm:spPr/>
      <dgm:t>
        <a:bodyPr/>
        <a:lstStyle/>
        <a:p>
          <a:endParaRPr lang="en-SG"/>
        </a:p>
      </dgm:t>
    </dgm:pt>
    <dgm:pt modelId="{78D8CF31-D43B-42A6-B635-9E0695FFDC85}" type="sibTrans" cxnId="{1C1BC914-F245-4AAF-8238-B9C839C7F477}">
      <dgm:prSet/>
      <dgm:spPr/>
      <dgm:t>
        <a:bodyPr/>
        <a:lstStyle/>
        <a:p>
          <a:endParaRPr lang="en-SG"/>
        </a:p>
      </dgm:t>
    </dgm:pt>
    <dgm:pt modelId="{0C83D198-5937-4C6D-B319-874845B2E411}">
      <dgm:prSet phldrT="[Text]" custT="1"/>
      <dgm:spPr>
        <a:solidFill>
          <a:schemeClr val="bg1"/>
        </a:solidFill>
        <a:ln>
          <a:solidFill>
            <a:srgbClr val="002060"/>
          </a:solidFill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marL="0" marR="0" indent="0" defTabSz="914400" eaLnBrk="1" fontAlgn="auto" latinLnBrk="0" hangingPunct="1">
            <a:lnSpc>
              <a:spcPct val="11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SG" sz="2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marR="0" indent="0" defTabSz="914400" eaLnBrk="1" fontAlgn="auto" latinLnBrk="0" hangingPunct="1">
            <a:lnSpc>
              <a:spcPct val="11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DT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cộng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đồng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VN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bình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đẳng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đoàn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tôn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trọng,giúp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nhau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cùng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PT</a:t>
          </a:r>
          <a:r>
            <a:rPr lang="en-SG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defTabSz="2889250">
            <a:lnSpc>
              <a:spcPct val="110000"/>
            </a:lnSpc>
            <a:spcBef>
              <a:spcPct val="0"/>
            </a:spcBef>
            <a:spcAft>
              <a:spcPct val="35000"/>
            </a:spcAft>
          </a:pPr>
          <a:endParaRPr lang="en-SG" dirty="0"/>
        </a:p>
      </dgm:t>
    </dgm:pt>
    <dgm:pt modelId="{83AC86B3-EEF6-494C-AA3D-3F2CAA44124F}" type="parTrans" cxnId="{28262C94-5C36-4734-AE33-1C393AA55CAA}">
      <dgm:prSet/>
      <dgm:spPr/>
      <dgm:t>
        <a:bodyPr/>
        <a:lstStyle/>
        <a:p>
          <a:endParaRPr lang="en-SG"/>
        </a:p>
      </dgm:t>
    </dgm:pt>
    <dgm:pt modelId="{C8114B28-CDF0-4605-BAA9-FEDB7CFCB4ED}" type="sibTrans" cxnId="{28262C94-5C36-4734-AE33-1C393AA55CAA}">
      <dgm:prSet/>
      <dgm:spPr/>
      <dgm:t>
        <a:bodyPr/>
        <a:lstStyle/>
        <a:p>
          <a:endParaRPr lang="en-SG"/>
        </a:p>
      </dgm:t>
    </dgm:pt>
    <dgm:pt modelId="{D5ADC880-E452-4F4B-9765-5C4039B13149}">
      <dgm:prSet phldrT="[Text]" custT="1"/>
      <dgm:spPr>
        <a:solidFill>
          <a:schemeClr val="bg1"/>
        </a:solidFill>
        <a:ln>
          <a:solidFill>
            <a:srgbClr val="002060"/>
          </a:solidFill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>
            <a:lnSpc>
              <a:spcPct val="110000"/>
            </a:lnSpc>
          </a:pP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NN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pháp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quyền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XHCN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ND, do ND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vì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ND do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Đảng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cộng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sản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lãnh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đạo</a:t>
          </a:r>
          <a:endParaRPr lang="en-SG" sz="2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D9DAF1-D88C-47B1-83F3-39AF54D94A7C}" type="parTrans" cxnId="{BB53499D-547B-47D2-AFB3-3B21AD9D9407}">
      <dgm:prSet/>
      <dgm:spPr/>
      <dgm:t>
        <a:bodyPr/>
        <a:lstStyle/>
        <a:p>
          <a:endParaRPr lang="en-SG"/>
        </a:p>
      </dgm:t>
    </dgm:pt>
    <dgm:pt modelId="{8DD83870-EEBF-4362-866D-629DCA16E57C}" type="sibTrans" cxnId="{BB53499D-547B-47D2-AFB3-3B21AD9D9407}">
      <dgm:prSet/>
      <dgm:spPr/>
      <dgm:t>
        <a:bodyPr/>
        <a:lstStyle/>
        <a:p>
          <a:endParaRPr lang="en-SG"/>
        </a:p>
      </dgm:t>
    </dgm:pt>
    <dgm:pt modelId="{C8714526-55D3-4020-ACD7-0DA64F545FD9}">
      <dgm:prSet custT="1"/>
      <dgm:spPr>
        <a:solidFill>
          <a:schemeClr val="bg1"/>
        </a:solidFill>
        <a:ln>
          <a:solidFill>
            <a:srgbClr val="002060"/>
          </a:solidFill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>
            <a:lnSpc>
              <a:spcPct val="110000"/>
            </a:lnSpc>
          </a:pPr>
          <a:endParaRPr lang="en-SG" sz="2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lnSpc>
              <a:spcPct val="110000"/>
            </a:lnSpc>
          </a:pP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hữu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nghị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tác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nước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thế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endParaRPr lang="en-SG" sz="2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indent="0">
            <a:lnSpc>
              <a:spcPct val="90000"/>
            </a:lnSpc>
            <a:buNone/>
          </a:pPr>
          <a:endParaRPr lang="en-SG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lnSpc>
              <a:spcPct val="90000"/>
            </a:lnSpc>
          </a:pPr>
          <a:endParaRPr lang="en-SG" dirty="0"/>
        </a:p>
      </dgm:t>
    </dgm:pt>
    <dgm:pt modelId="{0A0065D2-4D72-4FC3-A266-AB2DF488FD8C}" type="parTrans" cxnId="{35291977-E06B-4954-BBF7-C6CF1317D58E}">
      <dgm:prSet/>
      <dgm:spPr/>
      <dgm:t>
        <a:bodyPr/>
        <a:lstStyle/>
        <a:p>
          <a:endParaRPr lang="en-SG"/>
        </a:p>
      </dgm:t>
    </dgm:pt>
    <dgm:pt modelId="{00E869ED-B6B6-4B2F-8CD6-C679F238B7E5}" type="sibTrans" cxnId="{35291977-E06B-4954-BBF7-C6CF1317D58E}">
      <dgm:prSet/>
      <dgm:spPr/>
      <dgm:t>
        <a:bodyPr/>
        <a:lstStyle/>
        <a:p>
          <a:endParaRPr lang="en-SG"/>
        </a:p>
      </dgm:t>
    </dgm:pt>
    <dgm:pt modelId="{AADC49DC-5FD3-4727-AD88-864F7957505A}">
      <dgm:prSet custT="1"/>
      <dgm:spPr>
        <a:solidFill>
          <a:schemeClr val="bg1"/>
        </a:solidFill>
        <a:ln>
          <a:solidFill>
            <a:srgbClr val="002060"/>
          </a:solidFill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marL="0" marR="0" indent="0" defTabSz="914400" eaLnBrk="1" fontAlgn="auto" latinLnBrk="0" hangingPunct="1">
            <a:lnSpc>
              <a:spcPct val="11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SG" sz="2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marR="0" indent="0" defTabSz="914400" eaLnBrk="1" fontAlgn="auto" latinLnBrk="0" hangingPunct="1">
            <a:lnSpc>
              <a:spcPct val="11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nền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KT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cao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dựa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LLSX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đại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QHSX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tiến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phù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endParaRPr lang="en-SG" sz="2400" dirty="0"/>
        </a:p>
      </dgm:t>
    </dgm:pt>
    <dgm:pt modelId="{93294AB3-215F-44C5-9788-F10F68C0325C}" type="parTrans" cxnId="{298E648C-E1BF-494E-BA4F-1B1AFFB3047C}">
      <dgm:prSet/>
      <dgm:spPr/>
      <dgm:t>
        <a:bodyPr/>
        <a:lstStyle/>
        <a:p>
          <a:endParaRPr lang="en-SG"/>
        </a:p>
      </dgm:t>
    </dgm:pt>
    <dgm:pt modelId="{933C9AE0-BD90-4121-8BF3-33F1242BC805}" type="sibTrans" cxnId="{298E648C-E1BF-494E-BA4F-1B1AFFB3047C}">
      <dgm:prSet/>
      <dgm:spPr/>
      <dgm:t>
        <a:bodyPr/>
        <a:lstStyle/>
        <a:p>
          <a:endParaRPr lang="en-SG"/>
        </a:p>
      </dgm:t>
    </dgm:pt>
    <dgm:pt modelId="{8C486CB1-AF4E-42FA-979E-53B64F5F8966}">
      <dgm:prSet custT="1"/>
      <dgm:spPr>
        <a:solidFill>
          <a:schemeClr val="bg1"/>
        </a:solidFill>
        <a:ln>
          <a:solidFill>
            <a:srgbClr val="002060"/>
          </a:solidFill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defTabSz="13335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Do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dân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làm</a:t>
          </a:r>
          <a:r>
            <a:rPr lang="en-SG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chủ</a:t>
          </a:r>
          <a:endParaRPr lang="en-SG" sz="2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307F50-8646-4955-B0E3-8798A22E1EFE}" type="parTrans" cxnId="{BDEF6570-019F-4A00-B0AD-8477018637B4}">
      <dgm:prSet/>
      <dgm:spPr/>
      <dgm:t>
        <a:bodyPr/>
        <a:lstStyle/>
        <a:p>
          <a:endParaRPr lang="en-SG"/>
        </a:p>
      </dgm:t>
    </dgm:pt>
    <dgm:pt modelId="{08726C13-8B06-489F-A1D1-E81F0CDACCC8}" type="sibTrans" cxnId="{BDEF6570-019F-4A00-B0AD-8477018637B4}">
      <dgm:prSet/>
      <dgm:spPr/>
      <dgm:t>
        <a:bodyPr/>
        <a:lstStyle/>
        <a:p>
          <a:endParaRPr lang="en-SG"/>
        </a:p>
      </dgm:t>
    </dgm:pt>
    <dgm:pt modelId="{97C68AC4-E20A-4056-B3E8-7E6931D62F19}" type="pres">
      <dgm:prSet presAssocID="{812B5DC5-9BAB-4DB9-9ECA-0D126296F033}" presName="diagram" presStyleCnt="0">
        <dgm:presLayoutVars>
          <dgm:dir/>
          <dgm:resizeHandles val="exact"/>
        </dgm:presLayoutVars>
      </dgm:prSet>
      <dgm:spPr/>
    </dgm:pt>
    <dgm:pt modelId="{72DC4536-434C-47E6-B5C8-C3AAF2C2BAC3}" type="pres">
      <dgm:prSet presAssocID="{1819CDD1-EC61-4632-B3C1-C92BF53DBEB8}" presName="node" presStyleLbl="node1" presStyleIdx="0" presStyleCnt="8" custScaleX="97227" custScaleY="155791" custLinFactNeighborX="-45844" custLinFactNeighborY="2729">
        <dgm:presLayoutVars>
          <dgm:bulletEnabled val="1"/>
        </dgm:presLayoutVars>
      </dgm:prSet>
      <dgm:spPr/>
    </dgm:pt>
    <dgm:pt modelId="{5356F5BC-DCEA-4366-B110-A87CAFF63AB6}" type="pres">
      <dgm:prSet presAssocID="{E40175C9-D2E4-4B01-8865-DB2CA16393BE}" presName="sibTrans" presStyleCnt="0"/>
      <dgm:spPr/>
    </dgm:pt>
    <dgm:pt modelId="{FFC499BC-F384-48F1-973B-D7454911DB8F}" type="pres">
      <dgm:prSet presAssocID="{8C486CB1-AF4E-42FA-979E-53B64F5F8966}" presName="node" presStyleLbl="node1" presStyleIdx="1" presStyleCnt="8" custScaleY="158555" custLinFactNeighborX="-1300" custLinFactNeighborY="4111">
        <dgm:presLayoutVars>
          <dgm:bulletEnabled val="1"/>
        </dgm:presLayoutVars>
      </dgm:prSet>
      <dgm:spPr/>
    </dgm:pt>
    <dgm:pt modelId="{E3FED067-BEB3-42AD-A62E-C9683D387140}" type="pres">
      <dgm:prSet presAssocID="{08726C13-8B06-489F-A1D1-E81F0CDACCC8}" presName="sibTrans" presStyleCnt="0"/>
      <dgm:spPr/>
    </dgm:pt>
    <dgm:pt modelId="{B4AA953C-620B-4F42-94BD-7A163BDDE64F}" type="pres">
      <dgm:prSet presAssocID="{AADC49DC-5FD3-4727-AD88-864F7957505A}" presName="node" presStyleLbl="node1" presStyleIdx="2" presStyleCnt="8" custScaleY="158768" custLinFactNeighborX="1826" custLinFactNeighborY="3132">
        <dgm:presLayoutVars>
          <dgm:bulletEnabled val="1"/>
        </dgm:presLayoutVars>
      </dgm:prSet>
      <dgm:spPr/>
    </dgm:pt>
    <dgm:pt modelId="{242EA5A4-1F10-44B1-96AA-91FB5F12A7A2}" type="pres">
      <dgm:prSet presAssocID="{933C9AE0-BD90-4121-8BF3-33F1242BC805}" presName="sibTrans" presStyleCnt="0"/>
      <dgm:spPr/>
    </dgm:pt>
    <dgm:pt modelId="{98C88105-BF3D-477F-A395-D2167CA8C7B1}" type="pres">
      <dgm:prSet presAssocID="{4E93E3DD-ACA8-4DE7-B903-1B5589BC9753}" presName="node" presStyleLbl="node1" presStyleIdx="3" presStyleCnt="8" custScaleY="154159" custLinFactNeighborX="5493" custLinFactNeighborY="3165">
        <dgm:presLayoutVars>
          <dgm:bulletEnabled val="1"/>
        </dgm:presLayoutVars>
      </dgm:prSet>
      <dgm:spPr/>
    </dgm:pt>
    <dgm:pt modelId="{28E653C1-F606-43F8-8D82-D0B8792065C9}" type="pres">
      <dgm:prSet presAssocID="{705769DC-4F03-4F33-9B60-C36B8328C3E4}" presName="sibTrans" presStyleCnt="0"/>
      <dgm:spPr/>
    </dgm:pt>
    <dgm:pt modelId="{35B0CDA2-4EA5-4D79-A01A-85C4C71C51EA}" type="pres">
      <dgm:prSet presAssocID="{F7AA5D24-65A0-4D4A-9538-292737BE7E15}" presName="node" presStyleLbl="node1" presStyleIdx="4" presStyleCnt="8" custScaleY="143722" custLinFactX="-16123" custLinFactNeighborX="-100000" custLinFactNeighborY="54576">
        <dgm:presLayoutVars>
          <dgm:bulletEnabled val="1"/>
        </dgm:presLayoutVars>
      </dgm:prSet>
      <dgm:spPr/>
    </dgm:pt>
    <dgm:pt modelId="{AFB31EC6-F9FB-4F03-B372-B0CF368D7A76}" type="pres">
      <dgm:prSet presAssocID="{78D8CF31-D43B-42A6-B635-9E0695FFDC85}" presName="sibTrans" presStyleCnt="0"/>
      <dgm:spPr/>
    </dgm:pt>
    <dgm:pt modelId="{627EAC25-6449-4902-9AA7-1537932FF7AA}" type="pres">
      <dgm:prSet presAssocID="{0C83D198-5937-4C6D-B319-874845B2E411}" presName="node" presStyleLbl="node1" presStyleIdx="5" presStyleCnt="8" custScaleY="146581" custLinFactNeighborX="-2686" custLinFactNeighborY="11960">
        <dgm:presLayoutVars>
          <dgm:bulletEnabled val="1"/>
        </dgm:presLayoutVars>
      </dgm:prSet>
      <dgm:spPr/>
    </dgm:pt>
    <dgm:pt modelId="{B4352F3F-9A82-437F-A0B8-42CEE0739C82}" type="pres">
      <dgm:prSet presAssocID="{C8114B28-CDF0-4605-BAA9-FEDB7CFCB4ED}" presName="sibTrans" presStyleCnt="0"/>
      <dgm:spPr/>
    </dgm:pt>
    <dgm:pt modelId="{F3634F9F-798F-4A3E-942B-61BE1CC6B6BC}" type="pres">
      <dgm:prSet presAssocID="{D5ADC880-E452-4F4B-9765-5C4039B13149}" presName="node" presStyleLbl="node1" presStyleIdx="6" presStyleCnt="8" custScaleY="143202" custLinFactNeighborX="997" custLinFactNeighborY="11027">
        <dgm:presLayoutVars>
          <dgm:bulletEnabled val="1"/>
        </dgm:presLayoutVars>
      </dgm:prSet>
      <dgm:spPr/>
    </dgm:pt>
    <dgm:pt modelId="{1A8911D5-B842-41F7-92E9-869410FD79C2}" type="pres">
      <dgm:prSet presAssocID="{8DD83870-EEBF-4362-866D-629DCA16E57C}" presName="sibTrans" presStyleCnt="0"/>
      <dgm:spPr/>
    </dgm:pt>
    <dgm:pt modelId="{076FC63A-7302-48BC-9F00-DAE620EA8857}" type="pres">
      <dgm:prSet presAssocID="{C8714526-55D3-4020-ACD7-0DA64F545FD9}" presName="node" presStyleLbl="node1" presStyleIdx="7" presStyleCnt="8" custScaleY="144882" custLinFactNeighborX="6207" custLinFactNeighborY="25112">
        <dgm:presLayoutVars>
          <dgm:bulletEnabled val="1"/>
        </dgm:presLayoutVars>
      </dgm:prSet>
      <dgm:spPr/>
    </dgm:pt>
  </dgm:ptLst>
  <dgm:cxnLst>
    <dgm:cxn modelId="{54437503-69BB-4E39-AC66-155A64E9086A}" type="presOf" srcId="{1819CDD1-EC61-4632-B3C1-C92BF53DBEB8}" destId="{72DC4536-434C-47E6-B5C8-C3AAF2C2BAC3}" srcOrd="0" destOrd="0" presId="urn:microsoft.com/office/officeart/2005/8/layout/default"/>
    <dgm:cxn modelId="{A9A4E706-3167-497F-8B67-47658B3D5D27}" type="presOf" srcId="{0C83D198-5937-4C6D-B319-874845B2E411}" destId="{627EAC25-6449-4902-9AA7-1537932FF7AA}" srcOrd="0" destOrd="0" presId="urn:microsoft.com/office/officeart/2005/8/layout/default"/>
    <dgm:cxn modelId="{1C1BC914-F245-4AAF-8238-B9C839C7F477}" srcId="{812B5DC5-9BAB-4DB9-9ECA-0D126296F033}" destId="{F7AA5D24-65A0-4D4A-9538-292737BE7E15}" srcOrd="4" destOrd="0" parTransId="{4FA7EA39-09ED-4B98-9324-812E707DA768}" sibTransId="{78D8CF31-D43B-42A6-B635-9E0695FFDC85}"/>
    <dgm:cxn modelId="{72E40B2B-577D-4809-A4BD-D9FF76DA336C}" type="presOf" srcId="{4E93E3DD-ACA8-4DE7-B903-1B5589BC9753}" destId="{98C88105-BF3D-477F-A395-D2167CA8C7B1}" srcOrd="0" destOrd="0" presId="urn:microsoft.com/office/officeart/2005/8/layout/default"/>
    <dgm:cxn modelId="{04DDF52D-50D0-47A4-BF0B-8523D937C3CB}" srcId="{812B5DC5-9BAB-4DB9-9ECA-0D126296F033}" destId="{1819CDD1-EC61-4632-B3C1-C92BF53DBEB8}" srcOrd="0" destOrd="0" parTransId="{1E36A583-E7D9-4C79-A600-FCF5C16103A7}" sibTransId="{E40175C9-D2E4-4B01-8865-DB2CA16393BE}"/>
    <dgm:cxn modelId="{9231AC34-1165-48E2-88EB-6D7F7A0F27A2}" type="presOf" srcId="{AADC49DC-5FD3-4727-AD88-864F7957505A}" destId="{B4AA953C-620B-4F42-94BD-7A163BDDE64F}" srcOrd="0" destOrd="0" presId="urn:microsoft.com/office/officeart/2005/8/layout/default"/>
    <dgm:cxn modelId="{A7647866-5710-4865-9F34-F912A70DE9A9}" type="presOf" srcId="{F7AA5D24-65A0-4D4A-9538-292737BE7E15}" destId="{35B0CDA2-4EA5-4D79-A01A-85C4C71C51EA}" srcOrd="0" destOrd="0" presId="urn:microsoft.com/office/officeart/2005/8/layout/default"/>
    <dgm:cxn modelId="{638AB54B-6E47-4BAF-938B-956C0132EF3E}" type="presOf" srcId="{D5ADC880-E452-4F4B-9765-5C4039B13149}" destId="{F3634F9F-798F-4A3E-942B-61BE1CC6B6BC}" srcOrd="0" destOrd="0" presId="urn:microsoft.com/office/officeart/2005/8/layout/default"/>
    <dgm:cxn modelId="{BDEF6570-019F-4A00-B0AD-8477018637B4}" srcId="{812B5DC5-9BAB-4DB9-9ECA-0D126296F033}" destId="{8C486CB1-AF4E-42FA-979E-53B64F5F8966}" srcOrd="1" destOrd="0" parTransId="{B1307F50-8646-4955-B0E3-8798A22E1EFE}" sibTransId="{08726C13-8B06-489F-A1D1-E81F0CDACCC8}"/>
    <dgm:cxn modelId="{1E240353-89DC-403E-A6B2-3A8AEA5E3C23}" srcId="{812B5DC5-9BAB-4DB9-9ECA-0D126296F033}" destId="{4E93E3DD-ACA8-4DE7-B903-1B5589BC9753}" srcOrd="3" destOrd="0" parTransId="{0BB31BCA-1C3C-49CE-8AAC-3B6E74B22C88}" sibTransId="{705769DC-4F03-4F33-9B60-C36B8328C3E4}"/>
    <dgm:cxn modelId="{E8BBF274-849F-4A30-BED0-AE9AED5E6E39}" type="presOf" srcId="{C8714526-55D3-4020-ACD7-0DA64F545FD9}" destId="{076FC63A-7302-48BC-9F00-DAE620EA8857}" srcOrd="0" destOrd="0" presId="urn:microsoft.com/office/officeart/2005/8/layout/default"/>
    <dgm:cxn modelId="{35291977-E06B-4954-BBF7-C6CF1317D58E}" srcId="{812B5DC5-9BAB-4DB9-9ECA-0D126296F033}" destId="{C8714526-55D3-4020-ACD7-0DA64F545FD9}" srcOrd="7" destOrd="0" parTransId="{0A0065D2-4D72-4FC3-A266-AB2DF488FD8C}" sibTransId="{00E869ED-B6B6-4B2F-8CD6-C679F238B7E5}"/>
    <dgm:cxn modelId="{B921B458-DC78-44B5-B1D4-3DD4E09BDDED}" type="presOf" srcId="{812B5DC5-9BAB-4DB9-9ECA-0D126296F033}" destId="{97C68AC4-E20A-4056-B3E8-7E6931D62F19}" srcOrd="0" destOrd="0" presId="urn:microsoft.com/office/officeart/2005/8/layout/default"/>
    <dgm:cxn modelId="{298E648C-E1BF-494E-BA4F-1B1AFFB3047C}" srcId="{812B5DC5-9BAB-4DB9-9ECA-0D126296F033}" destId="{AADC49DC-5FD3-4727-AD88-864F7957505A}" srcOrd="2" destOrd="0" parTransId="{93294AB3-215F-44C5-9788-F10F68C0325C}" sibTransId="{933C9AE0-BD90-4121-8BF3-33F1242BC805}"/>
    <dgm:cxn modelId="{28262C94-5C36-4734-AE33-1C393AA55CAA}" srcId="{812B5DC5-9BAB-4DB9-9ECA-0D126296F033}" destId="{0C83D198-5937-4C6D-B319-874845B2E411}" srcOrd="5" destOrd="0" parTransId="{83AC86B3-EEF6-494C-AA3D-3F2CAA44124F}" sibTransId="{C8114B28-CDF0-4605-BAA9-FEDB7CFCB4ED}"/>
    <dgm:cxn modelId="{BB53499D-547B-47D2-AFB3-3B21AD9D9407}" srcId="{812B5DC5-9BAB-4DB9-9ECA-0D126296F033}" destId="{D5ADC880-E452-4F4B-9765-5C4039B13149}" srcOrd="6" destOrd="0" parTransId="{76D9DAF1-D88C-47B1-83F3-39AF54D94A7C}" sibTransId="{8DD83870-EEBF-4362-866D-629DCA16E57C}"/>
    <dgm:cxn modelId="{1094D2EA-AAED-46E5-A4EF-42C4D80E3906}" type="presOf" srcId="{8C486CB1-AF4E-42FA-979E-53B64F5F8966}" destId="{FFC499BC-F384-48F1-973B-D7454911DB8F}" srcOrd="0" destOrd="0" presId="urn:microsoft.com/office/officeart/2005/8/layout/default"/>
    <dgm:cxn modelId="{6DFEBA1D-FCC1-4A2E-87DB-5F88661EE742}" type="presParOf" srcId="{97C68AC4-E20A-4056-B3E8-7E6931D62F19}" destId="{72DC4536-434C-47E6-B5C8-C3AAF2C2BAC3}" srcOrd="0" destOrd="0" presId="urn:microsoft.com/office/officeart/2005/8/layout/default"/>
    <dgm:cxn modelId="{9F6FC3E7-AAD0-4E6E-B22C-9A7760A2F967}" type="presParOf" srcId="{97C68AC4-E20A-4056-B3E8-7E6931D62F19}" destId="{5356F5BC-DCEA-4366-B110-A87CAFF63AB6}" srcOrd="1" destOrd="0" presId="urn:microsoft.com/office/officeart/2005/8/layout/default"/>
    <dgm:cxn modelId="{ABC89E05-C784-49F4-9204-ABC2246BAAC8}" type="presParOf" srcId="{97C68AC4-E20A-4056-B3E8-7E6931D62F19}" destId="{FFC499BC-F384-48F1-973B-D7454911DB8F}" srcOrd="2" destOrd="0" presId="urn:microsoft.com/office/officeart/2005/8/layout/default"/>
    <dgm:cxn modelId="{4C3F6FF2-0B50-4CB2-8B60-F1A9E9DF82AB}" type="presParOf" srcId="{97C68AC4-E20A-4056-B3E8-7E6931D62F19}" destId="{E3FED067-BEB3-42AD-A62E-C9683D387140}" srcOrd="3" destOrd="0" presId="urn:microsoft.com/office/officeart/2005/8/layout/default"/>
    <dgm:cxn modelId="{EF09C0FB-E870-4878-BBA7-021FFFB373C6}" type="presParOf" srcId="{97C68AC4-E20A-4056-B3E8-7E6931D62F19}" destId="{B4AA953C-620B-4F42-94BD-7A163BDDE64F}" srcOrd="4" destOrd="0" presId="urn:microsoft.com/office/officeart/2005/8/layout/default"/>
    <dgm:cxn modelId="{E49A9586-0E16-4E7E-9E43-CC005D37BBB9}" type="presParOf" srcId="{97C68AC4-E20A-4056-B3E8-7E6931D62F19}" destId="{242EA5A4-1F10-44B1-96AA-91FB5F12A7A2}" srcOrd="5" destOrd="0" presId="urn:microsoft.com/office/officeart/2005/8/layout/default"/>
    <dgm:cxn modelId="{83D41BE6-E10B-4003-8556-C5582B54F5A6}" type="presParOf" srcId="{97C68AC4-E20A-4056-B3E8-7E6931D62F19}" destId="{98C88105-BF3D-477F-A395-D2167CA8C7B1}" srcOrd="6" destOrd="0" presId="urn:microsoft.com/office/officeart/2005/8/layout/default"/>
    <dgm:cxn modelId="{0F3E512C-5847-450C-BAA5-221416456BBB}" type="presParOf" srcId="{97C68AC4-E20A-4056-B3E8-7E6931D62F19}" destId="{28E653C1-F606-43F8-8D82-D0B8792065C9}" srcOrd="7" destOrd="0" presId="urn:microsoft.com/office/officeart/2005/8/layout/default"/>
    <dgm:cxn modelId="{352C5BFA-8B59-4B10-B08E-2D628058737D}" type="presParOf" srcId="{97C68AC4-E20A-4056-B3E8-7E6931D62F19}" destId="{35B0CDA2-4EA5-4D79-A01A-85C4C71C51EA}" srcOrd="8" destOrd="0" presId="urn:microsoft.com/office/officeart/2005/8/layout/default"/>
    <dgm:cxn modelId="{46AB9F68-DC9A-4E5C-972A-99F0AEA469DC}" type="presParOf" srcId="{97C68AC4-E20A-4056-B3E8-7E6931D62F19}" destId="{AFB31EC6-F9FB-4F03-B372-B0CF368D7A76}" srcOrd="9" destOrd="0" presId="urn:microsoft.com/office/officeart/2005/8/layout/default"/>
    <dgm:cxn modelId="{520719CA-0003-4E52-90E7-BA611FA131D3}" type="presParOf" srcId="{97C68AC4-E20A-4056-B3E8-7E6931D62F19}" destId="{627EAC25-6449-4902-9AA7-1537932FF7AA}" srcOrd="10" destOrd="0" presId="urn:microsoft.com/office/officeart/2005/8/layout/default"/>
    <dgm:cxn modelId="{E247F7B0-31BC-4BD8-86FF-1F66F9C7426E}" type="presParOf" srcId="{97C68AC4-E20A-4056-B3E8-7E6931D62F19}" destId="{B4352F3F-9A82-437F-A0B8-42CEE0739C82}" srcOrd="11" destOrd="0" presId="urn:microsoft.com/office/officeart/2005/8/layout/default"/>
    <dgm:cxn modelId="{C8C5DF7D-5C3B-436E-AEC6-8DD61CE04374}" type="presParOf" srcId="{97C68AC4-E20A-4056-B3E8-7E6931D62F19}" destId="{F3634F9F-798F-4A3E-942B-61BE1CC6B6BC}" srcOrd="12" destOrd="0" presId="urn:microsoft.com/office/officeart/2005/8/layout/default"/>
    <dgm:cxn modelId="{03AE575D-ADEA-43D0-8C14-ADB26AA77EAE}" type="presParOf" srcId="{97C68AC4-E20A-4056-B3E8-7E6931D62F19}" destId="{1A8911D5-B842-41F7-92E9-869410FD79C2}" srcOrd="13" destOrd="0" presId="urn:microsoft.com/office/officeart/2005/8/layout/default"/>
    <dgm:cxn modelId="{F6A833FC-7074-4F98-B36C-CD383C3724CB}" type="presParOf" srcId="{97C68AC4-E20A-4056-B3E8-7E6931D62F19}" destId="{076FC63A-7302-48BC-9F00-DAE620EA885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AE8F1-4225-4BF9-B512-C333464C1DC3}">
      <dsp:nvSpPr>
        <dsp:cNvPr id="0" name=""/>
        <dsp:cNvSpPr/>
      </dsp:nvSpPr>
      <dsp:spPr>
        <a:xfrm>
          <a:off x="4408696" y="2446618"/>
          <a:ext cx="2426965" cy="17651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CNXH</a:t>
          </a:r>
        </a:p>
      </dsp:txBody>
      <dsp:txXfrm>
        <a:off x="4764117" y="2705121"/>
        <a:ext cx="1716123" cy="1248162"/>
      </dsp:txXfrm>
    </dsp:sp>
    <dsp:sp modelId="{2718C09E-2187-4EBE-B2DE-EED710D21623}">
      <dsp:nvSpPr>
        <dsp:cNvPr id="0" name=""/>
        <dsp:cNvSpPr/>
      </dsp:nvSpPr>
      <dsp:spPr>
        <a:xfrm rot="15911208">
          <a:off x="5383732" y="1888488"/>
          <a:ext cx="284801" cy="600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2500" kern="1200"/>
        </a:p>
      </dsp:txBody>
      <dsp:txXfrm rot="10800000">
        <a:off x="5430037" y="2051088"/>
        <a:ext cx="199361" cy="360095"/>
      </dsp:txXfrm>
    </dsp:sp>
    <dsp:sp modelId="{F1E651C1-B99B-4FD5-88B4-0C84DE52EDDA}">
      <dsp:nvSpPr>
        <dsp:cNvPr id="0" name=""/>
        <dsp:cNvSpPr/>
      </dsp:nvSpPr>
      <dsp:spPr>
        <a:xfrm>
          <a:off x="3288858" y="19119"/>
          <a:ext cx="4268707" cy="1894343"/>
        </a:xfrm>
        <a:prstGeom prst="ellipse">
          <a:avLst/>
        </a:prstGeom>
        <a:solidFill>
          <a:srgbClr val="99FF99"/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phong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trào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đấu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tranh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chống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áp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bức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NDLĐ</a:t>
          </a:r>
        </a:p>
      </dsp:txBody>
      <dsp:txXfrm>
        <a:off x="3913996" y="296539"/>
        <a:ext cx="3018431" cy="1339503"/>
      </dsp:txXfrm>
    </dsp:sp>
    <dsp:sp modelId="{DA08769F-18DC-4C66-82D4-53E2F477B1A5}">
      <dsp:nvSpPr>
        <dsp:cNvPr id="0" name=""/>
        <dsp:cNvSpPr/>
      </dsp:nvSpPr>
      <dsp:spPr>
        <a:xfrm rot="12916">
          <a:off x="7208195" y="3036768"/>
          <a:ext cx="897519" cy="600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2500" kern="1200"/>
        </a:p>
      </dsp:txBody>
      <dsp:txXfrm>
        <a:off x="7208196" y="3156461"/>
        <a:ext cx="717472" cy="360095"/>
      </dsp:txXfrm>
    </dsp:sp>
    <dsp:sp modelId="{9B833849-E187-499D-AD0A-197899DBC546}">
      <dsp:nvSpPr>
        <dsp:cNvPr id="0" name=""/>
        <dsp:cNvSpPr/>
      </dsp:nvSpPr>
      <dsp:spPr>
        <a:xfrm>
          <a:off x="8529061" y="1614393"/>
          <a:ext cx="2680444" cy="3461531"/>
        </a:xfrm>
        <a:prstGeom prst="ellipse">
          <a:avLst/>
        </a:prstGeom>
        <a:solidFill>
          <a:srgbClr val="99FF99"/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trào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 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endParaRPr lang="en-SG" sz="2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921603" y="2121322"/>
        <a:ext cx="1895360" cy="2447673"/>
      </dsp:txXfrm>
    </dsp:sp>
    <dsp:sp modelId="{5F57B910-A8C7-49E8-9CAB-D90B36156727}">
      <dsp:nvSpPr>
        <dsp:cNvPr id="0" name=""/>
        <dsp:cNvSpPr/>
      </dsp:nvSpPr>
      <dsp:spPr>
        <a:xfrm rot="5446089">
          <a:off x="5489847" y="4126902"/>
          <a:ext cx="235227" cy="600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2500" kern="1200"/>
        </a:p>
      </dsp:txBody>
      <dsp:txXfrm rot="10800000">
        <a:off x="5525604" y="4211652"/>
        <a:ext cx="164659" cy="360095"/>
      </dsp:txXfrm>
    </dsp:sp>
    <dsp:sp modelId="{BBDD692D-2C63-4748-A47F-86EE9FD4B4AE}">
      <dsp:nvSpPr>
        <dsp:cNvPr id="0" name=""/>
        <dsp:cNvSpPr/>
      </dsp:nvSpPr>
      <dsp:spPr>
        <a:xfrm>
          <a:off x="3439958" y="4655511"/>
          <a:ext cx="4301786" cy="2020482"/>
        </a:xfrm>
        <a:prstGeom prst="ellipse">
          <a:avLst/>
        </a:prstGeom>
        <a:solidFill>
          <a:srgbClr val="99FF99"/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khoa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SMLS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GCCN </a:t>
          </a:r>
        </a:p>
      </dsp:txBody>
      <dsp:txXfrm>
        <a:off x="4069940" y="4951404"/>
        <a:ext cx="3041822" cy="1428696"/>
      </dsp:txXfrm>
    </dsp:sp>
    <dsp:sp modelId="{C69C77D8-02D0-4A07-B89B-08C0FF486184}">
      <dsp:nvSpPr>
        <dsp:cNvPr id="0" name=""/>
        <dsp:cNvSpPr/>
      </dsp:nvSpPr>
      <dsp:spPr>
        <a:xfrm rot="10955046">
          <a:off x="3164197" y="2938087"/>
          <a:ext cx="881671" cy="600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2500" kern="1200"/>
        </a:p>
      </dsp:txBody>
      <dsp:txXfrm rot="10800000">
        <a:off x="3344152" y="3062177"/>
        <a:ext cx="701624" cy="360095"/>
      </dsp:txXfrm>
    </dsp:sp>
    <dsp:sp modelId="{3B4F2AA0-21CE-41C8-BA32-3CC9F64EC6F0}">
      <dsp:nvSpPr>
        <dsp:cNvPr id="0" name=""/>
        <dsp:cNvSpPr/>
      </dsp:nvSpPr>
      <dsp:spPr>
        <a:xfrm>
          <a:off x="0" y="1481372"/>
          <a:ext cx="2750150" cy="3312303"/>
        </a:xfrm>
        <a:prstGeom prst="ellipse">
          <a:avLst/>
        </a:prstGeom>
        <a:solidFill>
          <a:srgbClr val="99FF99"/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chế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độ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XH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tốt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đẹp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giai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đoạn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đầu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HTKT-XH CSCN</a:t>
          </a:r>
        </a:p>
      </dsp:txBody>
      <dsp:txXfrm>
        <a:off x="402750" y="1966448"/>
        <a:ext cx="1944650" cy="23421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F206C-EFDB-4758-B8DD-6C51382DA74F}">
      <dsp:nvSpPr>
        <dsp:cNvPr id="0" name=""/>
        <dsp:cNvSpPr/>
      </dsp:nvSpPr>
      <dsp:spPr>
        <a:xfrm>
          <a:off x="0" y="1247386"/>
          <a:ext cx="1526122" cy="38818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2800" b="1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 </a:t>
          </a:r>
          <a:r>
            <a:rPr lang="en-SG" sz="2800" b="1" i="0" u="none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SG" sz="2800" b="1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1" i="0" u="none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đặc</a:t>
          </a:r>
          <a:r>
            <a:rPr lang="en-SG" sz="2800" b="1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1" i="0" u="none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trưng</a:t>
          </a:r>
          <a:r>
            <a:rPr lang="en-SG" sz="2800" b="1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2800" b="1" i="0" u="none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SG" sz="2800" b="1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1" i="0" u="none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</a:t>
          </a:r>
          <a:r>
            <a:rPr lang="en-SG" sz="2800" b="1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1" i="0" u="none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SG" sz="2800" b="1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CNXH</a:t>
          </a:r>
          <a:endParaRPr lang="vi-VN" sz="2800" i="0" u="none" kern="1200" dirty="0"/>
        </a:p>
      </dsp:txBody>
      <dsp:txXfrm>
        <a:off x="44699" y="1292085"/>
        <a:ext cx="1436724" cy="3792432"/>
      </dsp:txXfrm>
    </dsp:sp>
    <dsp:sp modelId="{705B5D8B-B327-4860-AD78-D88B4DAF7A03}">
      <dsp:nvSpPr>
        <dsp:cNvPr id="0" name=""/>
        <dsp:cNvSpPr/>
      </dsp:nvSpPr>
      <dsp:spPr>
        <a:xfrm rot="17017399">
          <a:off x="520654" y="1899529"/>
          <a:ext cx="2630524" cy="21029"/>
        </a:xfrm>
        <a:custGeom>
          <a:avLst/>
          <a:gdLst/>
          <a:ahLst/>
          <a:cxnLst/>
          <a:rect l="0" t="0" r="0" b="0"/>
          <a:pathLst>
            <a:path>
              <a:moveTo>
                <a:pt x="0" y="10514"/>
              </a:moveTo>
              <a:lnTo>
                <a:pt x="2630524" y="1051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000" kern="1200"/>
        </a:p>
      </dsp:txBody>
      <dsp:txXfrm>
        <a:off x="1770153" y="1844281"/>
        <a:ext cx="131526" cy="131526"/>
      </dsp:txXfrm>
    </dsp:sp>
    <dsp:sp modelId="{79EE09F8-AD2A-46FF-A05F-AD4CB7DA1157}">
      <dsp:nvSpPr>
        <dsp:cNvPr id="0" name=""/>
        <dsp:cNvSpPr/>
      </dsp:nvSpPr>
      <dsp:spPr>
        <a:xfrm>
          <a:off x="2145710" y="137075"/>
          <a:ext cx="9318230" cy="9894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347663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phóng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GC,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phóng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DT,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phóng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XH,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phóng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con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điều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kiện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con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toàn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endParaRPr lang="vi-VN" sz="2800" kern="1200" dirty="0"/>
        </a:p>
      </dsp:txBody>
      <dsp:txXfrm>
        <a:off x="2174689" y="166054"/>
        <a:ext cx="9260272" cy="931465"/>
      </dsp:txXfrm>
    </dsp:sp>
    <dsp:sp modelId="{ECF46F98-925F-4221-A090-6CC44D38574E}">
      <dsp:nvSpPr>
        <dsp:cNvPr id="0" name=""/>
        <dsp:cNvSpPr/>
      </dsp:nvSpPr>
      <dsp:spPr>
        <a:xfrm rot="17593037">
          <a:off x="1050074" y="2455585"/>
          <a:ext cx="1571683" cy="21029"/>
        </a:xfrm>
        <a:custGeom>
          <a:avLst/>
          <a:gdLst/>
          <a:ahLst/>
          <a:cxnLst/>
          <a:rect l="0" t="0" r="0" b="0"/>
          <a:pathLst>
            <a:path>
              <a:moveTo>
                <a:pt x="0" y="10514"/>
              </a:moveTo>
              <a:lnTo>
                <a:pt x="1571683" y="1051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00" kern="1200"/>
        </a:p>
      </dsp:txBody>
      <dsp:txXfrm>
        <a:off x="1796624" y="2426808"/>
        <a:ext cx="78584" cy="78584"/>
      </dsp:txXfrm>
    </dsp:sp>
    <dsp:sp modelId="{0F083BD9-7C7D-43E2-954C-7997B660BBC8}">
      <dsp:nvSpPr>
        <dsp:cNvPr id="0" name=""/>
        <dsp:cNvSpPr/>
      </dsp:nvSpPr>
      <dsp:spPr>
        <a:xfrm>
          <a:off x="2145710" y="1240957"/>
          <a:ext cx="9295048" cy="10058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marR="0" lvl="0" indent="347663" algn="just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SG" sz="2800" b="0" i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marR="0" lvl="0" indent="347663" algn="just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SG" sz="2800" b="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SG" sz="2800" b="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nền</a:t>
          </a:r>
          <a:r>
            <a:rPr lang="en-SG" sz="2800" b="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KT </a:t>
          </a:r>
          <a:r>
            <a:rPr lang="en-SG" sz="2800" b="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SG" sz="2800" b="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SG" sz="2800" b="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cao</a:t>
          </a:r>
          <a:r>
            <a:rPr lang="en-SG" sz="2800" b="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dựa</a:t>
          </a:r>
          <a:r>
            <a:rPr lang="en-SG" sz="2800" b="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SG" sz="2800" b="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LLSX </a:t>
          </a:r>
          <a:r>
            <a:rPr lang="en-SG" sz="2800" b="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SG" sz="2800" b="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đại</a:t>
          </a:r>
          <a:r>
            <a:rPr lang="en-SG" sz="2800" b="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SG" sz="2800" b="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chế</a:t>
          </a:r>
          <a:r>
            <a:rPr lang="en-SG" sz="2800" b="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độ</a:t>
          </a:r>
          <a:r>
            <a:rPr lang="en-SG" sz="2800" b="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SG" sz="2800" b="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hữu</a:t>
          </a:r>
          <a:r>
            <a:rPr lang="en-SG" sz="2800" b="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SG" sz="2800" b="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TLSX </a:t>
          </a:r>
          <a:r>
            <a:rPr lang="en-SG" sz="2800" b="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chủ</a:t>
          </a:r>
          <a:r>
            <a:rPr lang="en-SG" sz="2800" b="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yếu</a:t>
          </a:r>
          <a:endParaRPr lang="vi-VN" sz="2800" kern="1200" dirty="0"/>
        </a:p>
        <a:p>
          <a:pPr marL="0" lvl="0" indent="347663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2800" kern="1200" dirty="0"/>
        </a:p>
      </dsp:txBody>
      <dsp:txXfrm>
        <a:off x="2175171" y="1270418"/>
        <a:ext cx="9236126" cy="946960"/>
      </dsp:txXfrm>
    </dsp:sp>
    <dsp:sp modelId="{1F7B6B13-D0CA-409E-AF96-F993D0FB9898}">
      <dsp:nvSpPr>
        <dsp:cNvPr id="0" name=""/>
        <dsp:cNvSpPr/>
      </dsp:nvSpPr>
      <dsp:spPr>
        <a:xfrm rot="19687024">
          <a:off x="1471079" y="2985085"/>
          <a:ext cx="729674" cy="21029"/>
        </a:xfrm>
        <a:custGeom>
          <a:avLst/>
          <a:gdLst/>
          <a:ahLst/>
          <a:cxnLst/>
          <a:rect l="0" t="0" r="0" b="0"/>
          <a:pathLst>
            <a:path>
              <a:moveTo>
                <a:pt x="0" y="10514"/>
              </a:moveTo>
              <a:lnTo>
                <a:pt x="729674" y="1051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00" kern="1200"/>
        </a:p>
      </dsp:txBody>
      <dsp:txXfrm>
        <a:off x="1817674" y="2977358"/>
        <a:ext cx="36483" cy="36483"/>
      </dsp:txXfrm>
    </dsp:sp>
    <dsp:sp modelId="{6A847CE9-9D10-46A1-8775-D88670F7A4C1}">
      <dsp:nvSpPr>
        <dsp:cNvPr id="0" name=""/>
        <dsp:cNvSpPr/>
      </dsp:nvSpPr>
      <dsp:spPr>
        <a:xfrm>
          <a:off x="2145710" y="2361299"/>
          <a:ext cx="9245648" cy="8831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45720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Do </a:t>
          </a:r>
          <a:r>
            <a:rPr lang="en-US" sz="2800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2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dân</a:t>
          </a:r>
          <a:r>
            <a:rPr lang="en-US" sz="2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lao</a:t>
          </a:r>
          <a:r>
            <a:rPr lang="en-US" sz="2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r>
            <a:rPr lang="en-US" sz="2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làm</a:t>
          </a:r>
          <a:r>
            <a:rPr lang="en-US" sz="2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chủ</a:t>
          </a:r>
          <a:endParaRPr lang="vi-VN" sz="280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71578" y="2387167"/>
        <a:ext cx="9193912" cy="831461"/>
      </dsp:txXfrm>
    </dsp:sp>
    <dsp:sp modelId="{A62764FE-4A42-4B9B-AEF2-CA9649F05510}">
      <dsp:nvSpPr>
        <dsp:cNvPr id="0" name=""/>
        <dsp:cNvSpPr/>
      </dsp:nvSpPr>
      <dsp:spPr>
        <a:xfrm rot="2895306">
          <a:off x="1370631" y="3524943"/>
          <a:ext cx="930569" cy="21029"/>
        </a:xfrm>
        <a:custGeom>
          <a:avLst/>
          <a:gdLst/>
          <a:ahLst/>
          <a:cxnLst/>
          <a:rect l="0" t="0" r="0" b="0"/>
          <a:pathLst>
            <a:path>
              <a:moveTo>
                <a:pt x="0" y="10514"/>
              </a:moveTo>
              <a:lnTo>
                <a:pt x="930569" y="1051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00" kern="1200"/>
        </a:p>
      </dsp:txBody>
      <dsp:txXfrm>
        <a:off x="1812652" y="3512194"/>
        <a:ext cx="46528" cy="46528"/>
      </dsp:txXfrm>
    </dsp:sp>
    <dsp:sp modelId="{8240D5B5-4774-4E95-A951-5A8614B30466}">
      <dsp:nvSpPr>
        <dsp:cNvPr id="0" name=""/>
        <dsp:cNvSpPr/>
      </dsp:nvSpPr>
      <dsp:spPr>
        <a:xfrm>
          <a:off x="2145710" y="3358956"/>
          <a:ext cx="9238582" cy="10473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45720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NN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kiểu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mới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mang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bản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chất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GCCN,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đại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quyền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lợi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NDLĐ</a:t>
          </a:r>
          <a:endParaRPr lang="vi-VN" sz="2800" kern="1200" dirty="0"/>
        </a:p>
      </dsp:txBody>
      <dsp:txXfrm>
        <a:off x="2176385" y="3389631"/>
        <a:ext cx="9177232" cy="985966"/>
      </dsp:txXfrm>
    </dsp:sp>
    <dsp:sp modelId="{D0548041-448A-4AC7-930D-0D1812951979}">
      <dsp:nvSpPr>
        <dsp:cNvPr id="0" name=""/>
        <dsp:cNvSpPr/>
      </dsp:nvSpPr>
      <dsp:spPr>
        <a:xfrm rot="4207522">
          <a:off x="924659" y="4034768"/>
          <a:ext cx="1822512" cy="21029"/>
        </a:xfrm>
        <a:custGeom>
          <a:avLst/>
          <a:gdLst/>
          <a:ahLst/>
          <a:cxnLst/>
          <a:rect l="0" t="0" r="0" b="0"/>
          <a:pathLst>
            <a:path>
              <a:moveTo>
                <a:pt x="0" y="10514"/>
              </a:moveTo>
              <a:lnTo>
                <a:pt x="1822512" y="1051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600" kern="1200"/>
        </a:p>
      </dsp:txBody>
      <dsp:txXfrm>
        <a:off x="1790353" y="3999719"/>
        <a:ext cx="91125" cy="91125"/>
      </dsp:txXfrm>
    </dsp:sp>
    <dsp:sp modelId="{07DCDACD-8B7C-4B4F-8F64-DB4BD2BD587A}">
      <dsp:nvSpPr>
        <dsp:cNvPr id="0" name=""/>
        <dsp:cNvSpPr/>
      </dsp:nvSpPr>
      <dsp:spPr>
        <a:xfrm>
          <a:off x="2145710" y="4520732"/>
          <a:ext cx="9238841" cy="7630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261938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b="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SG" sz="2800" b="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nền</a:t>
          </a:r>
          <a:r>
            <a:rPr lang="en-SG" sz="2800" b="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văn</a:t>
          </a:r>
          <a:r>
            <a:rPr lang="en-SG" sz="2800" b="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r>
            <a:rPr lang="en-SG" sz="2800" b="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SG" sz="2800" b="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SG" sz="2800" b="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cao</a:t>
          </a:r>
          <a:r>
            <a:rPr lang="en-SG" sz="2800" b="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800" b="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SG" sz="2800" b="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thừa</a:t>
          </a:r>
          <a:r>
            <a:rPr lang="en-SG" sz="2800" b="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SG" sz="2800" b="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SG" sz="2800" b="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huy</a:t>
          </a:r>
          <a:r>
            <a:rPr lang="en-SG" sz="2800" b="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giá</a:t>
          </a:r>
          <a:r>
            <a:rPr lang="en-SG" sz="2800" b="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trị</a:t>
          </a:r>
          <a:r>
            <a:rPr lang="en-SG" sz="2800" b="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văn</a:t>
          </a:r>
          <a:r>
            <a:rPr lang="en-SG" sz="2800" b="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r>
            <a:rPr lang="en-SG" sz="2800" b="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dân</a:t>
          </a:r>
          <a:r>
            <a:rPr lang="en-SG" sz="2800" b="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tộc</a:t>
          </a:r>
          <a:r>
            <a:rPr lang="en-SG" sz="2800" b="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SG" sz="2800" b="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SG" sz="2800" b="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b="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loại</a:t>
          </a:r>
          <a:endParaRPr lang="vi-VN" sz="2800" kern="1200" dirty="0"/>
        </a:p>
      </dsp:txBody>
      <dsp:txXfrm>
        <a:off x="2168059" y="4543081"/>
        <a:ext cx="9194143" cy="718363"/>
      </dsp:txXfrm>
    </dsp:sp>
    <dsp:sp modelId="{323E9C39-8CDC-4F5F-9037-AE157FF6A2B6}">
      <dsp:nvSpPr>
        <dsp:cNvPr id="0" name=""/>
        <dsp:cNvSpPr/>
      </dsp:nvSpPr>
      <dsp:spPr>
        <a:xfrm rot="4626757">
          <a:off x="446927" y="4531788"/>
          <a:ext cx="2777978" cy="21029"/>
        </a:xfrm>
        <a:custGeom>
          <a:avLst/>
          <a:gdLst/>
          <a:ahLst/>
          <a:cxnLst/>
          <a:rect l="0" t="0" r="0" b="0"/>
          <a:pathLst>
            <a:path>
              <a:moveTo>
                <a:pt x="0" y="10514"/>
              </a:moveTo>
              <a:lnTo>
                <a:pt x="2777978" y="1051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000" kern="1200"/>
        </a:p>
      </dsp:txBody>
      <dsp:txXfrm>
        <a:off x="1766466" y="4472853"/>
        <a:ext cx="138898" cy="138898"/>
      </dsp:txXfrm>
    </dsp:sp>
    <dsp:sp modelId="{A67A39F5-5F3E-4541-BE44-CB54BB4846A9}">
      <dsp:nvSpPr>
        <dsp:cNvPr id="0" name=""/>
        <dsp:cNvSpPr/>
      </dsp:nvSpPr>
      <dsp:spPr>
        <a:xfrm>
          <a:off x="2145710" y="5398253"/>
          <a:ext cx="9247906" cy="996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261938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Bảo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đảm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bình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đẳng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đoàn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giữa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DT,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hữu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nghị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tác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ND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nước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thế</a:t>
          </a:r>
          <a:r>
            <a:rPr lang="en-SG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endParaRPr lang="vi-VN" sz="2800" kern="1200" dirty="0"/>
        </a:p>
      </dsp:txBody>
      <dsp:txXfrm>
        <a:off x="2174885" y="5427428"/>
        <a:ext cx="9189556" cy="9377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C52D2-6C0A-4775-BF63-12A2D04B5E43}">
      <dsp:nvSpPr>
        <dsp:cNvPr id="0" name=""/>
        <dsp:cNvSpPr/>
      </dsp:nvSpPr>
      <dsp:spPr>
        <a:xfrm>
          <a:off x="4923832" y="0"/>
          <a:ext cx="6161185" cy="172679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SG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SG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SG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nước</a:t>
          </a:r>
          <a:r>
            <a:rPr lang="en-SG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SG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</a:t>
          </a:r>
          <a:r>
            <a:rPr lang="en-SG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SG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endParaRPr lang="en-SG" sz="3200" kern="1200" dirty="0"/>
        </a:p>
      </dsp:txBody>
      <dsp:txXfrm>
        <a:off x="4923832" y="215849"/>
        <a:ext cx="5513639" cy="1295092"/>
      </dsp:txXfrm>
    </dsp:sp>
    <dsp:sp modelId="{2B4E35C6-C03A-4A3D-A416-D62BE4A3AC18}">
      <dsp:nvSpPr>
        <dsp:cNvPr id="0" name=""/>
        <dsp:cNvSpPr/>
      </dsp:nvSpPr>
      <dsp:spPr>
        <a:xfrm>
          <a:off x="1402657" y="153583"/>
          <a:ext cx="3657602" cy="1400133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4">
              <a:lumMod val="20000"/>
              <a:lumOff val="80000"/>
            </a:schemeClr>
          </a:solidFill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2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Quá</a:t>
          </a:r>
          <a:r>
            <a:rPr lang="en-SG" sz="3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32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độ</a:t>
          </a:r>
          <a:r>
            <a:rPr lang="en-SG" sz="3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32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trực</a:t>
          </a:r>
          <a:r>
            <a:rPr lang="en-SG" sz="3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32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endParaRPr lang="en-SG" sz="3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71006" y="221932"/>
        <a:ext cx="3520904" cy="1263435"/>
      </dsp:txXfrm>
    </dsp:sp>
    <dsp:sp modelId="{7C4A9ECA-ABAE-459B-8820-202F8FA30545}">
      <dsp:nvSpPr>
        <dsp:cNvPr id="0" name=""/>
        <dsp:cNvSpPr/>
      </dsp:nvSpPr>
      <dsp:spPr>
        <a:xfrm>
          <a:off x="4879905" y="1886270"/>
          <a:ext cx="6311267" cy="172679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SG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SG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SG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nước</a:t>
          </a:r>
          <a:r>
            <a:rPr lang="en-SG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tiền</a:t>
          </a:r>
          <a:r>
            <a:rPr lang="en-SG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SG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</a:t>
          </a:r>
          <a:endParaRPr lang="en-SG" sz="3200" kern="1200" dirty="0"/>
        </a:p>
      </dsp:txBody>
      <dsp:txXfrm>
        <a:off x="4879905" y="2102119"/>
        <a:ext cx="5663721" cy="1295092"/>
      </dsp:txXfrm>
    </dsp:sp>
    <dsp:sp modelId="{3B40E7E5-7E99-427E-982B-A7651206928D}">
      <dsp:nvSpPr>
        <dsp:cNvPr id="0" name=""/>
        <dsp:cNvSpPr/>
      </dsp:nvSpPr>
      <dsp:spPr>
        <a:xfrm>
          <a:off x="1497419" y="2060805"/>
          <a:ext cx="3528763" cy="1377685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4">
              <a:lumMod val="20000"/>
              <a:lumOff val="80000"/>
            </a:schemeClr>
          </a:solidFill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2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Quá</a:t>
          </a:r>
          <a:r>
            <a:rPr lang="en-SG" sz="3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32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độ</a:t>
          </a:r>
          <a:r>
            <a:rPr lang="en-SG" sz="3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32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gián</a:t>
          </a:r>
          <a:r>
            <a:rPr lang="en-SG" sz="3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32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endParaRPr lang="en-SG" sz="3200" kern="1200" dirty="0">
            <a:solidFill>
              <a:schemeClr val="tx1"/>
            </a:solidFill>
          </a:endParaRPr>
        </a:p>
      </dsp:txBody>
      <dsp:txXfrm>
        <a:off x="1564672" y="2128058"/>
        <a:ext cx="3394257" cy="12431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E63217-681B-406C-8D13-88991DDDA7D7}">
      <dsp:nvSpPr>
        <dsp:cNvPr id="0" name=""/>
        <dsp:cNvSpPr/>
      </dsp:nvSpPr>
      <dsp:spPr>
        <a:xfrm>
          <a:off x="1377076" y="154610"/>
          <a:ext cx="9951629" cy="144688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980026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1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CNXH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không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nảy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sinh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lòng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CNTB,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mà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chúng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quá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XD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cải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XHCN</a:t>
          </a:r>
          <a:r>
            <a:rPr lang="en-SG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. Do vậy, thời kỳ quá độ là để XD và phát triển những quan hệ đó</a:t>
          </a:r>
          <a:endParaRPr lang="en-SG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77076" y="154610"/>
        <a:ext cx="9951629" cy="1446888"/>
      </dsp:txXfrm>
    </dsp:sp>
    <dsp:sp modelId="{B6046B77-4AA0-47EB-99F4-1FAA4D6153FD}">
      <dsp:nvSpPr>
        <dsp:cNvPr id="0" name=""/>
        <dsp:cNvSpPr/>
      </dsp:nvSpPr>
      <dsp:spPr>
        <a:xfrm>
          <a:off x="396037" y="92644"/>
          <a:ext cx="1012821" cy="1519232"/>
        </a:xfrm>
        <a:prstGeom prst="rect">
          <a:avLst/>
        </a:prstGeom>
        <a:solidFill>
          <a:srgbClr val="99FF99"/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C87735-B25F-4E02-8AF7-7A1EF18A648F}">
      <dsp:nvSpPr>
        <dsp:cNvPr id="0" name=""/>
        <dsp:cNvSpPr/>
      </dsp:nvSpPr>
      <dsp:spPr>
        <a:xfrm>
          <a:off x="1445508" y="1985516"/>
          <a:ext cx="9273142" cy="144688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980026" tIns="99060" rIns="99060" bIns="99060" numCol="1" spcCol="1270" anchor="ctr" anchorCtr="0">
          <a:noAutofit/>
        </a:bodyPr>
        <a:lstStyle/>
        <a:p>
          <a:pPr marL="0" lvl="0" indent="0" algn="just" defTabSz="1155700">
            <a:lnSpc>
              <a:spcPct val="11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CNTB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đã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vật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chất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-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kỹ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thuật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nhất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định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CNXH,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nhưng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muốn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vật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chất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đó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phục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vụ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CNXH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cần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sắp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xếp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lại</a:t>
          </a:r>
          <a:endParaRPr lang="en-SG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45508" y="1985516"/>
        <a:ext cx="9273142" cy="1446888"/>
      </dsp:txXfrm>
    </dsp:sp>
    <dsp:sp modelId="{5BE3A3ED-57BC-4456-89C9-E9A336455476}">
      <dsp:nvSpPr>
        <dsp:cNvPr id="0" name=""/>
        <dsp:cNvSpPr/>
      </dsp:nvSpPr>
      <dsp:spPr>
        <a:xfrm>
          <a:off x="433957" y="1893986"/>
          <a:ext cx="1012821" cy="1519232"/>
        </a:xfrm>
        <a:prstGeom prst="rect">
          <a:avLst/>
        </a:prstGeom>
        <a:solidFill>
          <a:srgbClr val="99FF99"/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16EC0B-0B93-4256-A20E-A6430CAA810D}">
      <dsp:nvSpPr>
        <dsp:cNvPr id="0" name=""/>
        <dsp:cNvSpPr/>
      </dsp:nvSpPr>
      <dsp:spPr>
        <a:xfrm>
          <a:off x="1463449" y="3667392"/>
          <a:ext cx="8753698" cy="144688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980026" tIns="99060" rIns="99060" bIns="99060" numCol="1" spcCol="1270" anchor="ctr" anchorCtr="0">
          <a:noAutofit/>
        </a:bodyPr>
        <a:lstStyle/>
        <a:p>
          <a:pPr marL="0" lvl="0" indent="0" algn="just" defTabSz="1155700">
            <a:lnSpc>
              <a:spcPct val="11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cuộc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CNXH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mới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mẻ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khó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khăn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phức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tạp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cần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phải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GCCN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làm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quen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r>
            <a:rPr lang="en-S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mới</a:t>
          </a:r>
          <a:endParaRPr lang="en-SG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63449" y="3667392"/>
        <a:ext cx="8753698" cy="1446888"/>
      </dsp:txXfrm>
    </dsp:sp>
    <dsp:sp modelId="{CC7DE3DB-39CD-40A6-9510-85F9725EE09B}">
      <dsp:nvSpPr>
        <dsp:cNvPr id="0" name=""/>
        <dsp:cNvSpPr/>
      </dsp:nvSpPr>
      <dsp:spPr>
        <a:xfrm>
          <a:off x="472060" y="3677142"/>
          <a:ext cx="1012821" cy="1519232"/>
        </a:xfrm>
        <a:prstGeom prst="rect">
          <a:avLst/>
        </a:prstGeom>
        <a:solidFill>
          <a:srgbClr val="99FF99"/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679A8-1CF0-4F81-985E-70C5CFBF4EA6}">
      <dsp:nvSpPr>
        <dsp:cNvPr id="0" name=""/>
        <dsp:cNvSpPr/>
      </dsp:nvSpPr>
      <dsp:spPr>
        <a:xfrm rot="10800000">
          <a:off x="1423949" y="68417"/>
          <a:ext cx="9526232" cy="1928352"/>
        </a:xfrm>
        <a:prstGeom prst="homePlate">
          <a:avLst/>
        </a:prstGeom>
        <a:solidFill>
          <a:schemeClr val="bg1"/>
        </a:solidFill>
        <a:ln w="12700" cap="flat" cmpd="sng" algn="ctr">
          <a:solidFill>
            <a:srgbClr val="002060"/>
          </a:solidFill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0350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13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sự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tồn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tại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đan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xen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giữa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tàn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dư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XH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cũ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yếu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tố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mang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XHCN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đang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sinh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 rot="10800000">
        <a:off x="1906037" y="68417"/>
        <a:ext cx="9044144" cy="1928352"/>
      </dsp:txXfrm>
    </dsp:sp>
    <dsp:sp modelId="{37DBEA0C-1953-43D1-A5D5-4FB42782D870}">
      <dsp:nvSpPr>
        <dsp:cNvPr id="0" name=""/>
        <dsp:cNvSpPr/>
      </dsp:nvSpPr>
      <dsp:spPr>
        <a:xfrm>
          <a:off x="108155" y="1465"/>
          <a:ext cx="1928352" cy="1928352"/>
        </a:xfrm>
        <a:prstGeom prst="ellipse">
          <a:avLst/>
        </a:prstGeom>
        <a:solidFill>
          <a:srgbClr val="99FF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5F959-BBB7-476B-8844-8A4DA0CD8864}">
      <dsp:nvSpPr>
        <dsp:cNvPr id="0" name=""/>
        <dsp:cNvSpPr/>
      </dsp:nvSpPr>
      <dsp:spPr>
        <a:xfrm rot="10800000">
          <a:off x="1330532" y="2439433"/>
          <a:ext cx="9787526" cy="1928352"/>
        </a:xfrm>
        <a:prstGeom prst="homePlate">
          <a:avLst/>
        </a:prstGeom>
        <a:solidFill>
          <a:schemeClr val="bg1"/>
        </a:solidFill>
        <a:ln w="12700" cap="flat" cmpd="sng" algn="ctr">
          <a:solidFill>
            <a:srgbClr val="002060"/>
          </a:solidFill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0350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13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kỳ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cải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biến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CM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sâu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sắc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triệt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tất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cả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lĩnh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vực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nhằm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từng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bước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vật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chất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-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kỹ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thuật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và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đời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sống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tinh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thần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CNXH.</a:t>
          </a:r>
        </a:p>
      </dsp:txBody>
      <dsp:txXfrm rot="10800000">
        <a:off x="1812620" y="2439433"/>
        <a:ext cx="9305438" cy="1928352"/>
      </dsp:txXfrm>
    </dsp:sp>
    <dsp:sp modelId="{4721720E-FC83-4314-843F-CDAD75A71724}">
      <dsp:nvSpPr>
        <dsp:cNvPr id="0" name=""/>
        <dsp:cNvSpPr/>
      </dsp:nvSpPr>
      <dsp:spPr>
        <a:xfrm>
          <a:off x="108155" y="2363861"/>
          <a:ext cx="1928352" cy="1928352"/>
        </a:xfrm>
        <a:prstGeom prst="ellipse">
          <a:avLst/>
        </a:prstGeom>
        <a:solidFill>
          <a:srgbClr val="99FF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21A4D-D86B-460C-9620-01FE528B945B}">
      <dsp:nvSpPr>
        <dsp:cNvPr id="0" name=""/>
        <dsp:cNvSpPr/>
      </dsp:nvSpPr>
      <dsp:spPr>
        <a:xfrm>
          <a:off x="5214260" y="1271831"/>
          <a:ext cx="4161480" cy="883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5763"/>
              </a:lnTo>
              <a:lnTo>
                <a:pt x="4161480" y="645763"/>
              </a:lnTo>
              <a:lnTo>
                <a:pt x="4161480" y="883991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F3821-111A-4962-A02C-4B34D8AD9C2B}">
      <dsp:nvSpPr>
        <dsp:cNvPr id="0" name=""/>
        <dsp:cNvSpPr/>
      </dsp:nvSpPr>
      <dsp:spPr>
        <a:xfrm>
          <a:off x="5214260" y="1271831"/>
          <a:ext cx="1416186" cy="883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5763"/>
              </a:lnTo>
              <a:lnTo>
                <a:pt x="1416186" y="645763"/>
              </a:lnTo>
              <a:lnTo>
                <a:pt x="1416186" y="883991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BC4EA-7B29-4EFD-9575-9B0306F7282A}">
      <dsp:nvSpPr>
        <dsp:cNvPr id="0" name=""/>
        <dsp:cNvSpPr/>
      </dsp:nvSpPr>
      <dsp:spPr>
        <a:xfrm>
          <a:off x="3885152" y="1271831"/>
          <a:ext cx="1329108" cy="883991"/>
        </a:xfrm>
        <a:custGeom>
          <a:avLst/>
          <a:gdLst/>
          <a:ahLst/>
          <a:cxnLst/>
          <a:rect l="0" t="0" r="0" b="0"/>
          <a:pathLst>
            <a:path>
              <a:moveTo>
                <a:pt x="1329108" y="0"/>
              </a:moveTo>
              <a:lnTo>
                <a:pt x="1329108" y="645763"/>
              </a:lnTo>
              <a:lnTo>
                <a:pt x="0" y="645763"/>
              </a:lnTo>
              <a:lnTo>
                <a:pt x="0" y="883991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B87E5-F571-4C75-8321-9960E0D8E8DC}">
      <dsp:nvSpPr>
        <dsp:cNvPr id="0" name=""/>
        <dsp:cNvSpPr/>
      </dsp:nvSpPr>
      <dsp:spPr>
        <a:xfrm>
          <a:off x="1139858" y="1271831"/>
          <a:ext cx="4074402" cy="883991"/>
        </a:xfrm>
        <a:custGeom>
          <a:avLst/>
          <a:gdLst/>
          <a:ahLst/>
          <a:cxnLst/>
          <a:rect l="0" t="0" r="0" b="0"/>
          <a:pathLst>
            <a:path>
              <a:moveTo>
                <a:pt x="4074402" y="0"/>
              </a:moveTo>
              <a:lnTo>
                <a:pt x="4074402" y="645763"/>
              </a:lnTo>
              <a:lnTo>
                <a:pt x="0" y="645763"/>
              </a:lnTo>
              <a:lnTo>
                <a:pt x="0" y="883991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83EC90-0AEC-4058-999C-0DFEF87EF821}">
      <dsp:nvSpPr>
        <dsp:cNvPr id="0" name=""/>
        <dsp:cNvSpPr/>
      </dsp:nvSpPr>
      <dsp:spPr>
        <a:xfrm>
          <a:off x="2253347" y="0"/>
          <a:ext cx="5921826" cy="12718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b. </a:t>
          </a:r>
          <a:r>
            <a:rPr lang="en-SG" sz="2800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Đặc</a:t>
          </a:r>
          <a:r>
            <a:rPr lang="en-SG" sz="2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điểm</a:t>
          </a:r>
          <a:r>
            <a:rPr lang="en-SG" sz="2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SG" sz="2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SG" sz="2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kỳ</a:t>
          </a:r>
          <a:r>
            <a:rPr lang="en-SG" sz="2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quá</a:t>
          </a:r>
          <a:r>
            <a:rPr lang="en-SG" sz="2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</a:t>
          </a:r>
          <a:r>
            <a:rPr lang="en-SG" sz="2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lên</a:t>
          </a:r>
          <a:r>
            <a:rPr lang="en-SG" sz="2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chủ</a:t>
          </a:r>
          <a:r>
            <a:rPr lang="en-SG" sz="2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nghĩa</a:t>
          </a:r>
          <a:r>
            <a:rPr lang="en-SG" sz="2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xã</a:t>
          </a:r>
          <a:r>
            <a:rPr lang="en-SG" sz="2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hội</a:t>
          </a:r>
          <a:endParaRPr lang="vi-VN" sz="2800" kern="1200" dirty="0"/>
        </a:p>
      </dsp:txBody>
      <dsp:txXfrm>
        <a:off x="2253347" y="0"/>
        <a:ext cx="5921826" cy="1271831"/>
      </dsp:txXfrm>
    </dsp:sp>
    <dsp:sp modelId="{C9326AAE-14A1-4D29-9978-4AD22799C337}">
      <dsp:nvSpPr>
        <dsp:cNvPr id="0" name=""/>
        <dsp:cNvSpPr/>
      </dsp:nvSpPr>
      <dsp:spPr>
        <a:xfrm>
          <a:off x="5439" y="2155822"/>
          <a:ext cx="2268838" cy="17879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lĩnh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vực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kinh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tế</a:t>
          </a:r>
          <a:endParaRPr lang="vi-VN" sz="2800" kern="1200" dirty="0"/>
        </a:p>
      </dsp:txBody>
      <dsp:txXfrm>
        <a:off x="5439" y="2155822"/>
        <a:ext cx="2268838" cy="1787980"/>
      </dsp:txXfrm>
    </dsp:sp>
    <dsp:sp modelId="{95659A15-CE4C-4F4F-B02B-8AB04DF8C24A}">
      <dsp:nvSpPr>
        <dsp:cNvPr id="0" name=""/>
        <dsp:cNvSpPr/>
      </dsp:nvSpPr>
      <dsp:spPr>
        <a:xfrm>
          <a:off x="2750733" y="2155822"/>
          <a:ext cx="2268838" cy="17448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Trên lĩnh vực chính trị</a:t>
          </a:r>
          <a:endParaRPr lang="vi-VN" sz="2800" kern="1200"/>
        </a:p>
      </dsp:txBody>
      <dsp:txXfrm>
        <a:off x="2750733" y="2155822"/>
        <a:ext cx="2268838" cy="1744861"/>
      </dsp:txXfrm>
    </dsp:sp>
    <dsp:sp modelId="{03971FE0-857A-4BB7-B72F-37F4D3E79D66}">
      <dsp:nvSpPr>
        <dsp:cNvPr id="0" name=""/>
        <dsp:cNvSpPr/>
      </dsp:nvSpPr>
      <dsp:spPr>
        <a:xfrm>
          <a:off x="5496028" y="2155822"/>
          <a:ext cx="2268838" cy="17325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lĩnh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vực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        -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văn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endParaRPr lang="vi-VN" sz="2800" kern="1200" dirty="0"/>
        </a:p>
      </dsp:txBody>
      <dsp:txXfrm>
        <a:off x="5496028" y="2155822"/>
        <a:ext cx="2268838" cy="1732552"/>
      </dsp:txXfrm>
    </dsp:sp>
    <dsp:sp modelId="{452EC0E3-73EB-4A9B-A036-41FC0A1C5CD4}">
      <dsp:nvSpPr>
        <dsp:cNvPr id="0" name=""/>
        <dsp:cNvSpPr/>
      </dsp:nvSpPr>
      <dsp:spPr>
        <a:xfrm>
          <a:off x="8241322" y="2155822"/>
          <a:ext cx="2268838" cy="17013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lĩnh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vực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xã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hội</a:t>
          </a:r>
          <a:endParaRPr lang="vi-VN" sz="2800" kern="1200" dirty="0"/>
        </a:p>
      </dsp:txBody>
      <dsp:txXfrm>
        <a:off x="8241322" y="2155822"/>
        <a:ext cx="2268838" cy="170131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B7429C-500D-4B7E-8AFD-B39E851D5B4F}">
      <dsp:nvSpPr>
        <dsp:cNvPr id="0" name=""/>
        <dsp:cNvSpPr/>
      </dsp:nvSpPr>
      <dsp:spPr>
        <a:xfrm>
          <a:off x="0" y="0"/>
          <a:ext cx="10931235" cy="1255228"/>
        </a:xfrm>
        <a:prstGeom prst="roundRect">
          <a:avLst/>
        </a:prstGeom>
        <a:solidFill>
          <a:srgbClr val="99FF99"/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Quá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độ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lên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CNXH ở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Việt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Nam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bỏ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qua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chế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độ</a:t>
          </a:r>
          <a:r>
            <a:rPr lang="en-SG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TBCN:</a:t>
          </a:r>
        </a:p>
      </dsp:txBody>
      <dsp:txXfrm>
        <a:off x="61275" y="61275"/>
        <a:ext cx="10808685" cy="1132678"/>
      </dsp:txXfrm>
    </dsp:sp>
    <dsp:sp modelId="{4BA87031-A365-4962-B07C-371BA149974B}">
      <dsp:nvSpPr>
        <dsp:cNvPr id="0" name=""/>
        <dsp:cNvSpPr/>
      </dsp:nvSpPr>
      <dsp:spPr>
        <a:xfrm>
          <a:off x="0" y="1257025"/>
          <a:ext cx="10931235" cy="3804578"/>
        </a:xfrm>
        <a:prstGeom prst="rect">
          <a:avLst/>
        </a:prstGeom>
        <a:solidFill>
          <a:schemeClr val="bg1"/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47067" tIns="35560" rIns="199136" bIns="35560" numCol="1" spcCol="1270" anchor="t" anchorCtr="0">
          <a:noAutofit/>
        </a:bodyPr>
        <a:lstStyle/>
        <a:p>
          <a:pPr marL="285750" lvl="1" indent="-285750" algn="just" defTabSz="1244600">
            <a:lnSpc>
              <a:spcPct val="13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Đây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con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đường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cách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mạng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tất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yếu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khách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endParaRPr lang="en-SG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just" defTabSz="1244600">
            <a:lnSpc>
              <a:spcPct val="13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Bỏ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qua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xác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vị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trí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trị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QHSX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KTTT TBCN</a:t>
          </a:r>
        </a:p>
        <a:p>
          <a:pPr marL="285750" lvl="1" indent="-285750" algn="just" defTabSz="1244600">
            <a:lnSpc>
              <a:spcPct val="13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thừa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tựu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mà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loại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đã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đạt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dưới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CNTB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XH,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nhanh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LLSX,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nền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KT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đại</a:t>
          </a:r>
          <a:endParaRPr lang="en-SG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just" defTabSz="1244600">
            <a:lnSpc>
              <a:spcPct val="13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kỳ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rất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khó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khăn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phức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tạp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lâu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dài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;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đòi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hỏi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phải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quyết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tâm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chính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trị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khát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vọng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lớn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toàn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Đảng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toàn</a:t>
          </a:r>
          <a:r>
            <a:rPr lang="en-S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dân</a:t>
          </a:r>
          <a:endParaRPr lang="en-SG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257025"/>
        <a:ext cx="10931235" cy="38045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3DF87-0029-458C-A2D7-8048E615DC4F}">
      <dsp:nvSpPr>
        <dsp:cNvPr id="0" name=""/>
        <dsp:cNvSpPr/>
      </dsp:nvSpPr>
      <dsp:spPr>
        <a:xfrm>
          <a:off x="0" y="31548"/>
          <a:ext cx="11283695" cy="1225614"/>
        </a:xfrm>
        <a:prstGeom prst="roundRect">
          <a:avLst/>
        </a:prstGeom>
        <a:solidFill>
          <a:srgbClr val="99FF99"/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3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Việt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Nam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quá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độ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lên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CNXH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nước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thuộc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địa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nửa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phong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kiến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LLSX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thấp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chiến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tranh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kéo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dài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lại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bị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thế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lực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thù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địch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thường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xuyên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cách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phá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hoại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59830" y="91378"/>
        <a:ext cx="11164035" cy="1105954"/>
      </dsp:txXfrm>
    </dsp:sp>
    <dsp:sp modelId="{F01800EF-11D2-4C46-89D9-21745A7CE718}">
      <dsp:nvSpPr>
        <dsp:cNvPr id="0" name=""/>
        <dsp:cNvSpPr/>
      </dsp:nvSpPr>
      <dsp:spPr>
        <a:xfrm>
          <a:off x="0" y="1257162"/>
          <a:ext cx="11283695" cy="198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8257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SG" sz="900" kern="1200" dirty="0"/>
        </a:p>
      </dsp:txBody>
      <dsp:txXfrm>
        <a:off x="0" y="1257162"/>
        <a:ext cx="11283695" cy="198720"/>
      </dsp:txXfrm>
    </dsp:sp>
    <dsp:sp modelId="{81284DAE-8CBA-4020-8867-45217D308CC0}">
      <dsp:nvSpPr>
        <dsp:cNvPr id="0" name=""/>
        <dsp:cNvSpPr/>
      </dsp:nvSpPr>
      <dsp:spPr>
        <a:xfrm>
          <a:off x="0" y="1455882"/>
          <a:ext cx="11283695" cy="1372963"/>
        </a:xfrm>
        <a:prstGeom prst="roundRect">
          <a:avLst/>
        </a:prstGeom>
        <a:solidFill>
          <a:srgbClr val="99FF99"/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3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Việt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Nam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quá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độ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lên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CNXH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bối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cảnh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cuộc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cách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mạng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KH, CN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diễn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ra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mạnh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mẽ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quá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quốc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tế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ngày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càng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sâu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sắc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hội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thách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quá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endParaRPr lang="en-SG" sz="2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023" y="1522905"/>
        <a:ext cx="11149649" cy="1238917"/>
      </dsp:txXfrm>
    </dsp:sp>
    <dsp:sp modelId="{14F40A49-631A-4687-BDEC-08BBC073A7A5}">
      <dsp:nvSpPr>
        <dsp:cNvPr id="0" name=""/>
        <dsp:cNvSpPr/>
      </dsp:nvSpPr>
      <dsp:spPr>
        <a:xfrm>
          <a:off x="0" y="2828845"/>
          <a:ext cx="11283695" cy="198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8257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SG" sz="900" kern="1200"/>
        </a:p>
      </dsp:txBody>
      <dsp:txXfrm>
        <a:off x="0" y="2828845"/>
        <a:ext cx="11283695" cy="198720"/>
      </dsp:txXfrm>
    </dsp:sp>
    <dsp:sp modelId="{E01833C1-77D6-4B9C-B9C2-05D92C8C01B2}">
      <dsp:nvSpPr>
        <dsp:cNvPr id="0" name=""/>
        <dsp:cNvSpPr/>
      </dsp:nvSpPr>
      <dsp:spPr>
        <a:xfrm>
          <a:off x="0" y="3027565"/>
          <a:ext cx="11283695" cy="1816424"/>
        </a:xfrm>
        <a:prstGeom prst="roundRect">
          <a:avLst/>
        </a:prstGeom>
        <a:solidFill>
          <a:srgbClr val="99FF99"/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3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đại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ngày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nay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vẫn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đại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quá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độ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CNTB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lên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CNXH.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nước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chế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độ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CT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khác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nhau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cùng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tồn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tại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vừa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tác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vừa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đấu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tranh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cạnh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tranh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gay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gắt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vì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lợi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ích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quốc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gia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DT </a:t>
          </a:r>
        </a:p>
      </dsp:txBody>
      <dsp:txXfrm>
        <a:off x="88671" y="3116236"/>
        <a:ext cx="11106353" cy="16390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C4536-434C-47E6-B5C8-C3AAF2C2BAC3}">
      <dsp:nvSpPr>
        <dsp:cNvPr id="0" name=""/>
        <dsp:cNvSpPr/>
      </dsp:nvSpPr>
      <dsp:spPr>
        <a:xfrm>
          <a:off x="0" y="62289"/>
          <a:ext cx="2380899" cy="2289010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2060"/>
          </a:solidFill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5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SG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marR="0" lvl="0" indent="0" algn="ctr" defTabSz="914400" eaLnBrk="1" fontAlgn="auto" latinLnBrk="0" hangingPunct="1">
            <a:lnSpc>
              <a:spcPct val="15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Dân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giàu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nước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mạnh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dân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chủ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bằng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văn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minh.</a:t>
          </a:r>
        </a:p>
        <a:p>
          <a:pPr lvl="0" algn="ctr" defTabSz="1600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2400" kern="1200" dirty="0"/>
        </a:p>
      </dsp:txBody>
      <dsp:txXfrm>
        <a:off x="0" y="62289"/>
        <a:ext cx="2380899" cy="2289010"/>
      </dsp:txXfrm>
    </dsp:sp>
    <dsp:sp modelId="{FFC499BC-F384-48F1-973B-D7454911DB8F}">
      <dsp:nvSpPr>
        <dsp:cNvPr id="0" name=""/>
        <dsp:cNvSpPr/>
      </dsp:nvSpPr>
      <dsp:spPr>
        <a:xfrm>
          <a:off x="2744032" y="62289"/>
          <a:ext cx="2448804" cy="2329621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2060"/>
          </a:solidFill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3335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Do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dân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làm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chủ</a:t>
          </a:r>
          <a:endParaRPr lang="en-SG" sz="2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44032" y="62289"/>
        <a:ext cx="2448804" cy="2329621"/>
      </dsp:txXfrm>
    </dsp:sp>
    <dsp:sp modelId="{B4AA953C-620B-4F42-94BD-7A163BDDE64F}">
      <dsp:nvSpPr>
        <dsp:cNvPr id="0" name=""/>
        <dsp:cNvSpPr/>
      </dsp:nvSpPr>
      <dsp:spPr>
        <a:xfrm>
          <a:off x="5514266" y="46340"/>
          <a:ext cx="2448804" cy="2332750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2060"/>
          </a:solidFill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1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SG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marR="0" lvl="0" indent="0" algn="ctr" defTabSz="914400" eaLnBrk="1" fontAlgn="auto" latinLnBrk="0" hangingPunct="1">
            <a:lnSpc>
              <a:spcPct val="11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nền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KT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cao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dựa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LLSX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đại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QHSX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tiến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phù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lvl="0" algn="ctr">
            <a:spcBef>
              <a:spcPct val="0"/>
            </a:spcBef>
            <a:buNone/>
          </a:pPr>
          <a:endParaRPr lang="en-SG" sz="2400" kern="1200" dirty="0"/>
        </a:p>
      </dsp:txBody>
      <dsp:txXfrm>
        <a:off x="5514266" y="46340"/>
        <a:ext cx="2448804" cy="2332750"/>
      </dsp:txXfrm>
    </dsp:sp>
    <dsp:sp modelId="{98C88105-BF3D-477F-A395-D2167CA8C7B1}">
      <dsp:nvSpPr>
        <dsp:cNvPr id="0" name=""/>
        <dsp:cNvSpPr/>
      </dsp:nvSpPr>
      <dsp:spPr>
        <a:xfrm>
          <a:off x="8297749" y="80684"/>
          <a:ext cx="2448804" cy="2265031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2060"/>
          </a:solidFill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nền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VH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tiên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tiến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đậm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đà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bản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sắc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DT</a:t>
          </a:r>
        </a:p>
      </dsp:txBody>
      <dsp:txXfrm>
        <a:off x="8297749" y="80684"/>
        <a:ext cx="2448804" cy="2265031"/>
      </dsp:txXfrm>
    </dsp:sp>
    <dsp:sp modelId="{35B0CDA2-4EA5-4D79-A01A-85C4C71C51EA}">
      <dsp:nvSpPr>
        <dsp:cNvPr id="0" name=""/>
        <dsp:cNvSpPr/>
      </dsp:nvSpPr>
      <dsp:spPr>
        <a:xfrm>
          <a:off x="0" y="2620282"/>
          <a:ext cx="2448804" cy="2111682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2060"/>
          </a:solidFill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1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SG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marR="0" lvl="0" indent="0" algn="ctr" defTabSz="914400" eaLnBrk="1" fontAlgn="auto" latinLnBrk="0" hangingPunct="1">
            <a:lnSpc>
              <a:spcPct val="11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cuộc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sống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ấm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no,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do,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hành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phúc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điều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kiện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toàn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2400" kern="1200" dirty="0"/>
        </a:p>
      </dsp:txBody>
      <dsp:txXfrm>
        <a:off x="0" y="2620282"/>
        <a:ext cx="2448804" cy="2111682"/>
      </dsp:txXfrm>
    </dsp:sp>
    <dsp:sp modelId="{627EAC25-6449-4902-9AA7-1537932FF7AA}">
      <dsp:nvSpPr>
        <dsp:cNvPr id="0" name=""/>
        <dsp:cNvSpPr/>
      </dsp:nvSpPr>
      <dsp:spPr>
        <a:xfrm>
          <a:off x="2744044" y="2578275"/>
          <a:ext cx="2448804" cy="215368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2060"/>
          </a:solidFill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1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SG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marR="0" lvl="0" indent="0" algn="ctr" defTabSz="914400" eaLnBrk="1" fontAlgn="auto" latinLnBrk="0" hangingPunct="1">
            <a:lnSpc>
              <a:spcPct val="11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DT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cộng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đồng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VN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bình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đẳng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đoàn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tôn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trọng,giúp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nhau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cùng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PT</a:t>
          </a:r>
          <a:r>
            <a:rPr lang="en-SG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lvl="0" algn="ctr" defTabSz="288925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endParaRPr lang="en-SG" kern="1200" dirty="0"/>
        </a:p>
      </dsp:txBody>
      <dsp:txXfrm>
        <a:off x="2744044" y="2578275"/>
        <a:ext cx="2448804" cy="2153689"/>
      </dsp:txXfrm>
    </dsp:sp>
    <dsp:sp modelId="{F3634F9F-798F-4A3E-942B-61BE1CC6B6BC}">
      <dsp:nvSpPr>
        <dsp:cNvPr id="0" name=""/>
        <dsp:cNvSpPr/>
      </dsp:nvSpPr>
      <dsp:spPr>
        <a:xfrm>
          <a:off x="5527918" y="2627922"/>
          <a:ext cx="2448804" cy="2104042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2060"/>
          </a:solidFill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NN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pháp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quyền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XHCN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ND, do ND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vì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ND do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Đảng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cộng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sản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lãnh</a:t>
          </a:r>
          <a:r>
            <a:rPr lang="en-SG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đạo</a:t>
          </a:r>
          <a:endParaRPr lang="en-SG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27918" y="2627922"/>
        <a:ext cx="2448804" cy="2104042"/>
      </dsp:txXfrm>
    </dsp:sp>
    <dsp:sp modelId="{076FC63A-7302-48BC-9F00-DAE620EA8857}">
      <dsp:nvSpPr>
        <dsp:cNvPr id="0" name=""/>
        <dsp:cNvSpPr/>
      </dsp:nvSpPr>
      <dsp:spPr>
        <a:xfrm>
          <a:off x="8313323" y="2603238"/>
          <a:ext cx="2448804" cy="2128726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2060"/>
          </a:solidFill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2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115570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hữu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nghị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tác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nước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thế</a:t>
          </a:r>
          <a:r>
            <a:rPr lang="en-SG" sz="2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endParaRPr lang="en-SG" sz="2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kern="1200" dirty="0"/>
        </a:p>
      </dsp:txBody>
      <dsp:txXfrm>
        <a:off x="8313323" y="2603238"/>
        <a:ext cx="2448804" cy="2128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85B02-AD4E-4F5D-A50A-697419465D70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93D4E-4EB0-45B6-A75D-2D34454E8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49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BF694-8EB7-4377-A43F-808012AABF84}" type="datetimeFigureOut">
              <a:rPr lang="en-SG" smtClean="0"/>
              <a:t>3/6/2022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94A8D-6345-48AE-B373-E96A3E5627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350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F9E3-F81B-4181-BBA7-A38EF8A5713C}" type="datetime1">
              <a:rPr lang="en-SG" smtClean="0"/>
              <a:t>3/6/2022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B4EC-1089-479B-B4E5-951F5546BCEF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5" descr="logo">
            <a:extLst>
              <a:ext uri="{FF2B5EF4-FFF2-40B4-BE49-F238E27FC236}">
                <a16:creationId xmlns:a16="http://schemas.microsoft.com/office/drawing/2014/main" id="{84784071-6452-DD82-5213-3B837F54E8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42874"/>
            <a:ext cx="1258001" cy="124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89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1743-B94B-48A6-ABC9-9A995795E242}" type="datetime1">
              <a:rPr lang="en-SG" smtClean="0"/>
              <a:t>3/6/2022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B4EC-1089-479B-B4E5-951F5546BC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64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9BA0-7F3C-4CEB-AAD5-678441F63B5C}" type="datetime1">
              <a:rPr lang="en-SG" smtClean="0"/>
              <a:t>3/6/2022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B4EC-1089-479B-B4E5-951F5546BC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988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B09C-6C3B-4A73-88F2-FCDA630D8351}" type="datetime1">
              <a:rPr lang="en-SG" smtClean="0"/>
              <a:t>3/6/2022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B4EC-1089-479B-B4E5-951F5546BCEF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5" descr="logo">
            <a:extLst>
              <a:ext uri="{FF2B5EF4-FFF2-40B4-BE49-F238E27FC236}">
                <a16:creationId xmlns:a16="http://schemas.microsoft.com/office/drawing/2014/main" id="{B8653603-2AAA-4C2C-D57F-B36C0EFA5C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42874"/>
            <a:ext cx="1258001" cy="124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878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9176-8977-4200-9632-8A72158A836B}" type="datetime1">
              <a:rPr lang="en-SG" smtClean="0"/>
              <a:t>3/6/2022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B4EC-1089-479B-B4E5-951F5546BC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838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A404-991C-44EA-99F6-2E3DCECFA274}" type="datetime1">
              <a:rPr lang="en-SG" smtClean="0"/>
              <a:t>3/6/2022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B4EC-1089-479B-B4E5-951F5546BC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161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7321-F802-4A65-9151-3CF4F263483E}" type="datetime1">
              <a:rPr lang="en-SG" smtClean="0"/>
              <a:t>3/6/2022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B4EC-1089-479B-B4E5-951F5546BC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821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EE31-073D-43D5-8115-FEC818552C1A}" type="datetime1">
              <a:rPr lang="en-SG" smtClean="0"/>
              <a:t>3/6/2022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B4EC-1089-479B-B4E5-951F5546BC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72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1E86-C192-4C6D-AD2A-99C65C81C44F}" type="datetime1">
              <a:rPr lang="en-SG" smtClean="0"/>
              <a:t>3/6/2022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B4EC-1089-479B-B4E5-951F5546BC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091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559C-E881-4856-8238-7495862CBFF1}" type="datetime1">
              <a:rPr lang="en-SG" smtClean="0"/>
              <a:t>3/6/2022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B4EC-1089-479B-B4E5-951F5546BC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0048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BD7F-C4C4-4F3E-BA08-996D5AAB7C9A}" type="datetime1">
              <a:rPr lang="en-SG" smtClean="0"/>
              <a:t>3/6/2022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B4EC-1089-479B-B4E5-951F5546BC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567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F0D85-B97F-4860-B878-B2AF6658DF8E}" type="datetime1">
              <a:rPr lang="en-SG" smtClean="0"/>
              <a:t>3/6/2022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7B4EC-1089-479B-B4E5-951F5546BCEF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5" descr="logo">
            <a:extLst>
              <a:ext uri="{FF2B5EF4-FFF2-40B4-BE49-F238E27FC236}">
                <a16:creationId xmlns:a16="http://schemas.microsoft.com/office/drawing/2014/main" id="{DB1C4560-25A2-C6FC-9059-82666392A3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42874"/>
            <a:ext cx="1258001" cy="124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567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122" y="668740"/>
            <a:ext cx="11556138" cy="36716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SG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3 </a:t>
            </a:r>
            <a:br>
              <a:rPr lang="en-SG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SG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CHỦ NGHĨA XÃ HỘI VÀ THỜI KỲ QUÁ ĐỘ </a:t>
            </a:r>
            <a:br>
              <a:rPr lang="en-SG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SG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LÊN CHỦ NGHĨA XÃ HỘI</a:t>
            </a:r>
            <a:br>
              <a:rPr lang="en-SG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SG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B4EC-1089-479B-B4E5-951F5546BCEF}" type="slidenum">
              <a:rPr lang="en-SG" smtClean="0"/>
              <a:t>1</a:t>
            </a:fld>
            <a:endParaRPr lang="en-SG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A1EEC50-BA68-4403-B32B-DF65A91AB3F6}"/>
              </a:ext>
            </a:extLst>
          </p:cNvPr>
          <p:cNvSpPr txBox="1">
            <a:spLocks/>
          </p:cNvSpPr>
          <p:nvPr/>
        </p:nvSpPr>
        <p:spPr>
          <a:xfrm>
            <a:off x="4724400" y="4260406"/>
            <a:ext cx="653186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SG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Bộ môn:	Lý luận Chính trị </a:t>
            </a:r>
          </a:p>
          <a:p>
            <a:pPr algn="just"/>
            <a:r>
              <a:rPr lang="en-SG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Khoa: 	Cơ Bản</a:t>
            </a:r>
          </a:p>
          <a:p>
            <a:pPr algn="just"/>
            <a:r>
              <a:rPr lang="en-SG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Trường: 	Đại học Công Nghệ Đông Á</a:t>
            </a:r>
            <a:endParaRPr lang="en-SG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80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555" y="266373"/>
            <a:ext cx="10515600" cy="1325563"/>
          </a:xfrm>
        </p:spPr>
        <p:txBody>
          <a:bodyPr>
            <a:noAutofit/>
          </a:bodyPr>
          <a:lstStyle/>
          <a:p>
            <a:br>
              <a:rPr lang="en-SG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S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00" y="1325562"/>
            <a:ext cx="10515600" cy="503078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CNXH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CNXH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triệt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TBCN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CNXH.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khổ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GCCN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lao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giành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CNXH.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B4EC-1089-479B-B4E5-951F5546BCEF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752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894" y="692727"/>
            <a:ext cx="10515600" cy="498417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SG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SG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SG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SG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SG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SG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SG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CNXH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B4EC-1089-479B-B4E5-951F5546BCEF}" type="slidenum">
              <a:rPr lang="en-SG" smtClean="0"/>
              <a:t>11</a:t>
            </a:fld>
            <a:endParaRPr lang="en-SG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16807424"/>
              </p:ext>
            </p:extLst>
          </p:nvPr>
        </p:nvGraphicFramePr>
        <p:xfrm>
          <a:off x="-178558" y="1752171"/>
          <a:ext cx="11532358" cy="3627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648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B4E35C6-C03A-4A3D-A416-D62BE4A3AC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graphicEl>
                                              <a:dgm id="{2B4E35C6-C03A-4A3D-A416-D62BE4A3AC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graphicEl>
                                              <a:dgm id="{2B4E35C6-C03A-4A3D-A416-D62BE4A3AC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2BC52D2-6C0A-4775-BF63-12A2D04B5E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C2BC52D2-6C0A-4775-BF63-12A2D04B5E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graphicEl>
                                              <a:dgm id="{C2BC52D2-6C0A-4775-BF63-12A2D04B5E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B40E7E5-7E99-427E-982B-A765120692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graphicEl>
                                              <a:dgm id="{3B40E7E5-7E99-427E-982B-A765120692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graphicEl>
                                              <a:dgm id="{3B40E7E5-7E99-427E-982B-A765120692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C4A9ECA-ABAE-459B-8820-202F8FA305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graphicEl>
                                              <a:dgm id="{7C4A9ECA-ABAE-459B-8820-202F8FA305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graphicEl>
                                              <a:dgm id="{7C4A9ECA-ABAE-459B-8820-202F8FA305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6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018086" y="432153"/>
            <a:ext cx="10515600" cy="58848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SG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SG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SG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SG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SG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SG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SG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SG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SG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SG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SG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CNXH</a:t>
            </a:r>
            <a:endParaRPr lang="en-S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99702885"/>
              </p:ext>
            </p:extLst>
          </p:nvPr>
        </p:nvGraphicFramePr>
        <p:xfrm>
          <a:off x="233082" y="1302808"/>
          <a:ext cx="116205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B4EC-1089-479B-B4E5-951F5546BCEF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68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046B77-4AA0-47EB-99F4-1FAA4D6153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B6046B77-4AA0-47EB-99F4-1FAA4D6153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B6046B77-4AA0-47EB-99F4-1FAA4D6153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E63217-681B-406C-8D13-88991DDDA7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02E63217-681B-406C-8D13-88991DDDA7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02E63217-681B-406C-8D13-88991DDDA7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E3A3ED-57BC-4456-89C9-E9A3364554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5BE3A3ED-57BC-4456-89C9-E9A3364554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5BE3A3ED-57BC-4456-89C9-E9A3364554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DC87735-B25F-4E02-8AF7-7A1EF18A64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3DC87735-B25F-4E02-8AF7-7A1EF18A64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3DC87735-B25F-4E02-8AF7-7A1EF18A64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C7DE3DB-39CD-40A6-9510-85F9725EE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graphicEl>
                                              <a:dgm id="{CC7DE3DB-39CD-40A6-9510-85F9725EE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graphicEl>
                                              <a:dgm id="{CC7DE3DB-39CD-40A6-9510-85F9725EE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616EC0B-0B93-4256-A20E-A6430CAA81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3616EC0B-0B93-4256-A20E-A6430CAA81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3616EC0B-0B93-4256-A20E-A6430CAA81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314" y="60385"/>
            <a:ext cx="10769600" cy="1325563"/>
          </a:xfrm>
        </p:spPr>
        <p:txBody>
          <a:bodyPr>
            <a:normAutofit/>
          </a:bodyPr>
          <a:lstStyle/>
          <a:p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CNXH</a:t>
            </a:r>
            <a:endParaRPr lang="en-S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952" y="113730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SG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91205958"/>
              </p:ext>
            </p:extLst>
          </p:nvPr>
        </p:nvGraphicFramePr>
        <p:xfrm>
          <a:off x="241300" y="1943100"/>
          <a:ext cx="113792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B4EC-1089-479B-B4E5-951F5546BCEF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833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DBEA0C-1953-43D1-A5D5-4FB42782D8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37DBEA0C-1953-43D1-A5D5-4FB42782D8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37DBEA0C-1953-43D1-A5D5-4FB42782D8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A679A8-1CF0-4F81-985E-70C5CFBF4E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28A679A8-1CF0-4F81-985E-70C5CFBF4E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28A679A8-1CF0-4F81-985E-70C5CFBF4E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21720E-FC83-4314-843F-CDAD75A717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4721720E-FC83-4314-843F-CDAD75A717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dgm id="{4721720E-FC83-4314-843F-CDAD75A717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15F959-BBB7-476B-8844-8A4DA0CD88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1F15F959-BBB7-476B-8844-8A4DA0CD88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1F15F959-BBB7-476B-8844-8A4DA0CD88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4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CNXH</a:t>
            </a:r>
            <a:endParaRPr lang="vi-VN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059127"/>
              </p:ext>
            </p:extLst>
          </p:nvPr>
        </p:nvGraphicFramePr>
        <p:xfrm>
          <a:off x="816429" y="156436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B4EC-1089-479B-B4E5-951F5546BCEF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0263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QUÁ ĐỘ LÊN CHỦ NGHĨA XÃ HỘI Ở VIỆT NAM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B4EC-1089-479B-B4E5-951F5546BCEF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1569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455" y="900820"/>
            <a:ext cx="10515600" cy="1325563"/>
          </a:xfrm>
        </p:spPr>
        <p:txBody>
          <a:bodyPr>
            <a:normAutofit/>
          </a:bodyPr>
          <a:lstStyle/>
          <a:p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QUÁ ĐỘ LÊN CHỦ NGHĨA XÃ HỘI Ở VIỆT NAM</a:t>
            </a:r>
            <a:endParaRPr lang="en-S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217" y="2458758"/>
            <a:ext cx="10071256" cy="4872036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1954 ở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Bắc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1975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SG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B4EC-1089-479B-B4E5-951F5546BCEF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640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14" y="410147"/>
            <a:ext cx="11049000" cy="1325563"/>
          </a:xfrm>
        </p:spPr>
        <p:txBody>
          <a:bodyPr>
            <a:normAutofit/>
          </a:bodyPr>
          <a:lstStyle/>
          <a:p>
            <a:pPr algn="ctr"/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CNXH ở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br>
              <a:rPr lang="en-SG" sz="3200" dirty="0"/>
            </a:br>
            <a:endParaRPr lang="en-SG" sz="32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571325"/>
              </p:ext>
            </p:extLst>
          </p:nvPr>
        </p:nvGraphicFramePr>
        <p:xfrm>
          <a:off x="568036" y="1292948"/>
          <a:ext cx="10931236" cy="5063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B4EC-1089-479B-B4E5-951F5546BCEF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068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817" y="201749"/>
            <a:ext cx="11281271" cy="1325563"/>
          </a:xfrm>
        </p:spPr>
        <p:txBody>
          <a:bodyPr>
            <a:normAutofit/>
          </a:bodyPr>
          <a:lstStyle/>
          <a:p>
            <a:pPr algn="ctr"/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CNXH ở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</a:t>
            </a:r>
            <a:endParaRPr lang="en-SG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292174"/>
              </p:ext>
            </p:extLst>
          </p:nvPr>
        </p:nvGraphicFramePr>
        <p:xfrm>
          <a:off x="504572" y="1304925"/>
          <a:ext cx="11283696" cy="4875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B4EC-1089-479B-B4E5-951F5546BCEF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866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D3DF87-0029-458C-A2D7-8048E615DC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D7D3DF87-0029-458C-A2D7-8048E615DC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D7D3DF87-0029-458C-A2D7-8048E615DC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01800EF-11D2-4C46-89D9-21745A7CE7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01800EF-11D2-4C46-89D9-21745A7CE7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01800EF-11D2-4C46-89D9-21745A7CE7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284DAE-8CBA-4020-8867-45217D308C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81284DAE-8CBA-4020-8867-45217D308C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81284DAE-8CBA-4020-8867-45217D308C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F40A49-631A-4687-BDEC-08BBC073A7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14F40A49-631A-4687-BDEC-08BBC073A7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14F40A49-631A-4687-BDEC-08BBC073A7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1833C1-77D6-4B9C-B9C2-05D92C8C01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E01833C1-77D6-4B9C-B9C2-05D92C8C01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E01833C1-77D6-4B9C-B9C2-05D92C8C01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901" y="0"/>
            <a:ext cx="10217859" cy="144862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S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SG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S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S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S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CNXH </a:t>
            </a:r>
            <a:r>
              <a:rPr lang="en-SG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S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S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S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S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S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CNXH ở </a:t>
            </a:r>
            <a:r>
              <a:rPr lang="en-SG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S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SG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S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835" y="1177779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CNXH </a:t>
            </a:r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13872849"/>
              </p:ext>
            </p:extLst>
          </p:nvPr>
        </p:nvGraphicFramePr>
        <p:xfrm>
          <a:off x="676835" y="1809750"/>
          <a:ext cx="10762128" cy="4731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B4EC-1089-479B-B4E5-951F5546BCEF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257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2DC4536-434C-47E6-B5C8-C3AAF2C2BA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72DC4536-434C-47E6-B5C8-C3AAF2C2BA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72DC4536-434C-47E6-B5C8-C3AAF2C2BA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C499BC-F384-48F1-973B-D7454911DB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FFC499BC-F384-48F1-973B-D7454911DB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FFC499BC-F384-48F1-973B-D7454911DB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AA953C-620B-4F42-94BD-7A163BDDE6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B4AA953C-620B-4F42-94BD-7A163BDDE6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B4AA953C-620B-4F42-94BD-7A163BDDE6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C88105-BF3D-477F-A395-D2167CA8C7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98C88105-BF3D-477F-A395-D2167CA8C7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98C88105-BF3D-477F-A395-D2167CA8C7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B0CDA2-4EA5-4D79-A01A-85C4C71C51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35B0CDA2-4EA5-4D79-A01A-85C4C71C51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35B0CDA2-4EA5-4D79-A01A-85C4C71C51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27EAC25-6449-4902-9AA7-1537932FF7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627EAC25-6449-4902-9AA7-1537932FF7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627EAC25-6449-4902-9AA7-1537932FF7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634F9F-798F-4A3E-942B-61BE1CC6B6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F3634F9F-798F-4A3E-942B-61BE1CC6B6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F3634F9F-798F-4A3E-942B-61BE1CC6B6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76FC63A-7302-48BC-9F00-DAE620EA88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076FC63A-7302-48BC-9F00-DAE620EA88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076FC63A-7302-48BC-9F00-DAE620EA88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4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783" y="2059089"/>
            <a:ext cx="11568544" cy="4351338"/>
          </a:xfrm>
        </p:spPr>
        <p:txBody>
          <a:bodyPr>
            <a:normAutofit/>
          </a:bodyPr>
          <a:lstStyle/>
          <a:p>
            <a:pPr marL="857250" indent="-857250">
              <a:lnSpc>
                <a:spcPct val="150000"/>
              </a:lnSpc>
              <a:buAutoNum type="romanUcPeriod"/>
            </a:pPr>
            <a:r>
              <a:rPr lang="en-SG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CHỦ NGHĨA XÃ HỘI </a:t>
            </a:r>
          </a:p>
          <a:p>
            <a:pPr marL="857250" indent="-857250">
              <a:lnSpc>
                <a:spcPct val="150000"/>
              </a:lnSpc>
              <a:buAutoNum type="romanUcPeriod"/>
            </a:pPr>
            <a:r>
              <a:rPr lang="en-SG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 KỲ QUÁ ĐỘ LÊN CHỦ NGHĨA XÃ HỘI</a:t>
            </a:r>
          </a:p>
          <a:p>
            <a:pPr marL="857250" indent="-857250">
              <a:lnSpc>
                <a:spcPct val="150000"/>
              </a:lnSpc>
              <a:buAutoNum type="romanUcPeriod"/>
            </a:pPr>
            <a:r>
              <a:rPr lang="en-SG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QUÁ ĐỘ LÊN CHỦ NGHĨA XÃ HỘI Ở VIỆT NAM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B4EC-1089-479B-B4E5-951F5546BCEF}" type="slidenum">
              <a:rPr lang="en-SG" smtClean="0"/>
              <a:t>2</a:t>
            </a:fld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352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</p:spTree>
    <p:extLst>
      <p:ext uri="{BB962C8B-B14F-4D97-AF65-F5344CB8AC3E}">
        <p14:creationId xmlns:p14="http://schemas.microsoft.com/office/powerpoint/2010/main" val="27420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166" y="214876"/>
            <a:ext cx="9724618" cy="9005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br>
              <a:rPr lang="en-SG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SG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SG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SG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SG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SG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SG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CNXH ở </a:t>
            </a:r>
            <a:r>
              <a:rPr lang="en-SG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SG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SG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SG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 (SV TNC)</a:t>
            </a:r>
            <a:br>
              <a:rPr lang="en-S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019" y="1399309"/>
            <a:ext cx="10929963" cy="4783777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CNH, HĐH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định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XHCN.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đậm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tộc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XH.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vững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chắc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ninh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trật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 </a:t>
            </a:r>
            <a:r>
              <a:rPr lang="en-SG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SG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XH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B4EC-1089-479B-B4E5-951F5546BCEF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123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5402" y="88356"/>
            <a:ext cx="10401351" cy="1113433"/>
          </a:xfrm>
        </p:spPr>
        <p:txBody>
          <a:bodyPr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SG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SG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SG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SG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SG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SG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CNXH ở </a:t>
            </a:r>
            <a:r>
              <a:rPr lang="en-SG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SG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SG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SG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 (SV TNC)</a:t>
            </a:r>
            <a:endParaRPr lang="en-SG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582" y="1210415"/>
            <a:ext cx="10529454" cy="4830167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lối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XHCN,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tộc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tộc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XHCN,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Đảng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sạch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vững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B4EC-1089-479B-B4E5-951F5546BCEF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699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rizontal Scroll 2"/>
          <p:cNvSpPr/>
          <p:nvPr/>
        </p:nvSpPr>
        <p:spPr>
          <a:xfrm>
            <a:off x="2143124" y="1047750"/>
            <a:ext cx="8162926" cy="4267200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HẾT CHƯƠNG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B4EC-1089-479B-B4E5-951F5546BCEF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651" y="7055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SG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CHỦ NGHĨA XÃ HỘI </a:t>
            </a:r>
            <a:br>
              <a:rPr lang="en-SG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B4EC-1089-479B-B4E5-951F5546BCEF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979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40270997"/>
              </p:ext>
            </p:extLst>
          </p:nvPr>
        </p:nvGraphicFramePr>
        <p:xfrm>
          <a:off x="525294" y="0"/>
          <a:ext cx="11209506" cy="6721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B4EC-1089-479B-B4E5-951F5546BCEF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855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6AE8F1-4225-4BF9-B512-C333464C1D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8C6AE8F1-4225-4BF9-B512-C333464C1D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8C6AE8F1-4225-4BF9-B512-C333464C1D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18C09E-2187-4EBE-B2DE-EED710D216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2718C09E-2187-4EBE-B2DE-EED710D216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2718C09E-2187-4EBE-B2DE-EED710D216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E651C1-B99B-4FD5-88B4-0C84DE52ED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F1E651C1-B99B-4FD5-88B4-0C84DE52ED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F1E651C1-B99B-4FD5-88B4-0C84DE52ED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08769F-18DC-4C66-82D4-53E2F477B1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DA08769F-18DC-4C66-82D4-53E2F477B1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DA08769F-18DC-4C66-82D4-53E2F477B1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833849-E187-499D-AD0A-197899DBC5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9B833849-E187-499D-AD0A-197899DBC5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9B833849-E187-499D-AD0A-197899DBC5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57B910-A8C7-49E8-9CAB-D90B361567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5F57B910-A8C7-49E8-9CAB-D90B361567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5F57B910-A8C7-49E8-9CAB-D90B361567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DD692D-2C63-4748-A47F-86EE9FD4B4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BBDD692D-2C63-4748-A47F-86EE9FD4B4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BBDD692D-2C63-4748-A47F-86EE9FD4B4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69C77D8-02D0-4A07-B89B-08C0FF4861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C69C77D8-02D0-4A07-B89B-08C0FF4861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C69C77D8-02D0-4A07-B89B-08C0FF4861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4F2AA0-21CE-41C8-BA32-3CC9F64EC6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graphicEl>
                                              <a:dgm id="{3B4F2AA0-21CE-41C8-BA32-3CC9F64EC6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graphicEl>
                                              <a:dgm id="{3B4F2AA0-21CE-41C8-BA32-3CC9F64EC6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724" y="-81181"/>
            <a:ext cx="11395879" cy="16906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en-SG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S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SG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S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S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S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S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S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S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S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S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S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SG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CSCN </a:t>
            </a:r>
            <a:br>
              <a:rPr lang="en-S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SG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SG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SG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SG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SG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SG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SG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SG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SG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SG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CSCN</a:t>
            </a:r>
            <a:br>
              <a:rPr lang="en-S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SG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B4EC-1089-479B-B4E5-951F5546BCEF}" type="slidenum">
              <a:rPr lang="en-SG" smtClean="0"/>
              <a:t>5</a:t>
            </a:fld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4323871" y="1545178"/>
            <a:ext cx="5548144" cy="49244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THỨC SẢN XUẤT TBCN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9442" y="2617828"/>
            <a:ext cx="1648120" cy="212103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CÁCH MẠNG CÔNG NGHIỆP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388020" y="2076738"/>
            <a:ext cx="2908914" cy="47332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264065" y="2076738"/>
            <a:ext cx="3048608" cy="473328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78441" y="2570337"/>
            <a:ext cx="3944292" cy="892552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LLSX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XHH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31926" y="2582179"/>
            <a:ext cx="3862013" cy="892552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QHSX: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TBCN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TLSX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132753" y="3474731"/>
            <a:ext cx="9519" cy="40722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</p:cNvCxnSpPr>
          <p:nvPr/>
        </p:nvCxnSpPr>
        <p:spPr>
          <a:xfrm>
            <a:off x="9862933" y="3474731"/>
            <a:ext cx="9082" cy="40722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97479" y="3881955"/>
            <a:ext cx="3944292" cy="892552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GCCN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>
            <a:stCxn id="7" idx="3"/>
            <a:endCxn id="13" idx="1"/>
          </p:cNvCxnSpPr>
          <p:nvPr/>
        </p:nvCxnSpPr>
        <p:spPr>
          <a:xfrm flipV="1">
            <a:off x="1817562" y="3016613"/>
            <a:ext cx="460879" cy="66173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19" idx="1"/>
          </p:cNvCxnSpPr>
          <p:nvPr/>
        </p:nvCxnSpPr>
        <p:spPr>
          <a:xfrm>
            <a:off x="1817562" y="3678343"/>
            <a:ext cx="479917" cy="649888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931925" y="3878127"/>
            <a:ext cx="3862013" cy="89255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GCTS: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TLSX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7236119" y="2715932"/>
            <a:ext cx="421642" cy="610466"/>
            <a:chOff x="7296759" y="2539875"/>
            <a:chExt cx="421642" cy="610466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7296759" y="2844264"/>
              <a:ext cx="401782" cy="306077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7300424" y="2539875"/>
              <a:ext cx="417977" cy="30124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7242292" y="3931431"/>
            <a:ext cx="417977" cy="641256"/>
            <a:chOff x="7312033" y="3915513"/>
            <a:chExt cx="417977" cy="641256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7316619" y="4224739"/>
              <a:ext cx="413391" cy="33203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7312033" y="3915513"/>
              <a:ext cx="417977" cy="30124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6608385" y="2739622"/>
            <a:ext cx="412572" cy="631887"/>
            <a:chOff x="6541884" y="2541258"/>
            <a:chExt cx="412572" cy="631887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6541884" y="2541258"/>
              <a:ext cx="401782" cy="306077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6596057" y="2841115"/>
              <a:ext cx="358399" cy="33203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621456" y="3933443"/>
            <a:ext cx="401782" cy="638107"/>
            <a:chOff x="6525491" y="3918662"/>
            <a:chExt cx="401782" cy="638107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6525491" y="3918662"/>
              <a:ext cx="401782" cy="306077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6566593" y="4224739"/>
              <a:ext cx="358399" cy="33203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4323871" y="6229032"/>
            <a:ext cx="5457118" cy="49244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CÁCH MẠNG XÃ HỘI CHỦ NGHĨA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88020" y="5258295"/>
            <a:ext cx="5328820" cy="49244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 ĐẤU TRANH CỦA GCCN</a:t>
            </a:r>
          </a:p>
        </p:txBody>
      </p:sp>
      <p:sp>
        <p:nvSpPr>
          <p:cNvPr id="67" name="Down Arrow 66"/>
          <p:cNvSpPr/>
          <p:nvPr/>
        </p:nvSpPr>
        <p:spPr>
          <a:xfrm>
            <a:off x="7034028" y="4655045"/>
            <a:ext cx="262906" cy="56111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Arrow 67"/>
          <p:cNvSpPr/>
          <p:nvPr/>
        </p:nvSpPr>
        <p:spPr>
          <a:xfrm>
            <a:off x="7083222" y="5750738"/>
            <a:ext cx="213712" cy="455965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own Arrow 68"/>
          <p:cNvSpPr/>
          <p:nvPr/>
        </p:nvSpPr>
        <p:spPr>
          <a:xfrm rot="5400000">
            <a:off x="3781051" y="6079657"/>
            <a:ext cx="298829" cy="78681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38999" y="5910074"/>
            <a:ext cx="3129931" cy="89255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 THÁI KT-XH CSCN RA ĐỜI</a:t>
            </a:r>
          </a:p>
        </p:txBody>
      </p:sp>
    </p:spTree>
    <p:extLst>
      <p:ext uri="{BB962C8B-B14F-4D97-AF65-F5344CB8AC3E}">
        <p14:creationId xmlns:p14="http://schemas.microsoft.com/office/powerpoint/2010/main" val="51976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13" grpId="0" animBg="1"/>
      <p:bldP spid="14" grpId="0" animBg="1"/>
      <p:bldP spid="19" grpId="0" animBg="1"/>
      <p:bldP spid="36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8886"/>
            <a:ext cx="10515600" cy="4948238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S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S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S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S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C.Mác</a:t>
            </a:r>
            <a:r>
              <a:rPr lang="en-S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S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Ph.Ăngghen</a:t>
            </a:r>
            <a:endParaRPr lang="en-S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62835" y="2740953"/>
            <a:ext cx="206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05967" y="2761846"/>
            <a:ext cx="1637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GĐ </a:t>
            </a:r>
            <a:r>
              <a:rPr lang="en-SG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410766" y="2826775"/>
            <a:ext cx="1637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GĐ </a:t>
            </a:r>
            <a:r>
              <a:rPr lang="en-SG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843157" y="4866811"/>
            <a:ext cx="8886967" cy="247317"/>
            <a:chOff x="1419367" y="2741542"/>
            <a:chExt cx="8886967" cy="247317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1419367" y="2872853"/>
              <a:ext cx="8886967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067033" y="2741542"/>
              <a:ext cx="0" cy="232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7137779" y="2756847"/>
              <a:ext cx="0" cy="232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995082" y="3845524"/>
            <a:ext cx="7721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SG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SG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SG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V.I.Lênin</a:t>
            </a:r>
            <a:endParaRPr lang="en-SG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712434" y="2343620"/>
            <a:ext cx="8886967" cy="232012"/>
            <a:chOff x="1419367" y="2756847"/>
            <a:chExt cx="8886967" cy="232012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1419367" y="2872853"/>
              <a:ext cx="8886967" cy="0"/>
            </a:xfrm>
            <a:prstGeom prst="straightConnector1">
              <a:avLst/>
            </a:prstGeom>
            <a:ln w="34925" cmpd="sng">
              <a:headEnd w="lg" len="sm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4067033" y="2810063"/>
              <a:ext cx="17936" cy="163491"/>
            </a:xfrm>
            <a:prstGeom prst="line">
              <a:avLst/>
            </a:prstGeom>
            <a:ln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7137779" y="2756847"/>
              <a:ext cx="0" cy="232012"/>
            </a:xfrm>
            <a:prstGeom prst="line">
              <a:avLst/>
            </a:prstGeom>
            <a:ln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1645693" y="5290129"/>
            <a:ext cx="206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88824" y="5311022"/>
            <a:ext cx="2595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GĐ </a:t>
            </a:r>
            <a:r>
              <a:rPr lang="en-SG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CNXH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39835" y="5353623"/>
            <a:ext cx="2513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GĐ </a:t>
            </a:r>
            <a:r>
              <a:rPr lang="en-SG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CNCS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B4EC-1089-479B-B4E5-951F5546BCEF}" type="slidenum">
              <a:rPr lang="en-SG" smtClean="0"/>
              <a:t>6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1457864" y="129397"/>
            <a:ext cx="10820401" cy="122354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SG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SG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CSCN</a:t>
            </a:r>
            <a:r>
              <a:rPr lang="en-SG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SG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SG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SG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SG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SG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SG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SG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SG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SG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SG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CSCN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30420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44" grpId="0"/>
      <p:bldP spid="45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047" y="13541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(SV TNC)</a:t>
            </a:r>
            <a:b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1363" y="2356716"/>
            <a:ext cx="8541327" cy="4351338"/>
          </a:xfrm>
        </p:spPr>
        <p:txBody>
          <a:bodyPr/>
          <a:lstStyle/>
          <a:p>
            <a:pPr marL="514350" indent="-514350">
              <a:buAutoNum type="alphaLcPeriod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LcPeriod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B4EC-1089-479B-B4E5-951F5546BCEF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935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B4EC-1089-479B-B4E5-951F5546BCEF}" type="slidenum">
              <a:rPr lang="en-SG" smtClean="0"/>
              <a:t>8</a:t>
            </a:fld>
            <a:endParaRPr lang="en-SG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71383893"/>
              </p:ext>
            </p:extLst>
          </p:nvPr>
        </p:nvGraphicFramePr>
        <p:xfrm>
          <a:off x="138545" y="190046"/>
          <a:ext cx="11473079" cy="6531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378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484" y="7883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SG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THỜI KỲ QUÁ ĐỘ LÊN CHỦ NGHĨA XÃ HỘI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450" y="2178050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B4EC-1089-479B-B4E5-951F5546BCEF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5304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3171</TotalTime>
  <Words>1677</Words>
  <Application>Microsoft Office PowerPoint</Application>
  <PresentationFormat>Widescreen</PresentationFormat>
  <Paragraphs>141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CHƯƠNG 3  CHỦ NGHĨA XÃ HỘI VÀ THỜI KỲ QUÁ ĐỘ  LÊN CHỦ NGHĨA XÃ HỘI </vt:lpstr>
      <vt:lpstr>NỘI DUNG</vt:lpstr>
      <vt:lpstr>I. CHỦ NGHĨA XÃ HỘI  </vt:lpstr>
      <vt:lpstr>PowerPoint Presentation</vt:lpstr>
      <vt:lpstr> 1. Chủ nghĩa xã hội, giai đoạn đầu của hình thái kinh tế - xã hội CSCN  a. Sự ra đời của hình thái kinh tế - xã hội CSCN </vt:lpstr>
      <vt:lpstr>PowerPoint Presentation</vt:lpstr>
      <vt:lpstr>2. Điều kiện ra đời chủ nghĩa xã hội (SV TNC) </vt:lpstr>
      <vt:lpstr>PowerPoint Presentation</vt:lpstr>
      <vt:lpstr>II. THỜI KỲ QUÁ ĐỘ LÊN CHỦ NGHĨA XÃ HỘI</vt:lpstr>
      <vt:lpstr> 1. Tính tất yếu, khách quan của thời kỳ quá độ lên chủ nghĩa xã hội  </vt:lpstr>
      <vt:lpstr>PowerPoint Presentation</vt:lpstr>
      <vt:lpstr>PowerPoint Presentation</vt:lpstr>
      <vt:lpstr>2. Đặc điểm của thời kỳ quá độ lên CNXH</vt:lpstr>
      <vt:lpstr>2. Đặc điểm của thời kỳ quá độ lên CNXH</vt:lpstr>
      <vt:lpstr>III. QUÁ ĐỘ LÊN CHỦ NGHĨA XÃ HỘI Ở VIỆT NAM</vt:lpstr>
      <vt:lpstr>III. QUÁ ĐỘ LÊN CHỦ NGHĨA XÃ HỘI Ở VIỆT NAM</vt:lpstr>
      <vt:lpstr>1. Đặc điểm của thời kỳ quá độ lên CNXH ở Việt Nam  </vt:lpstr>
      <vt:lpstr>1. Đặc điểm của thời kỳ quá độ lên CNXH ở Việt Nam</vt:lpstr>
      <vt:lpstr>2. Những đặc trưng của CNXH và phương hướng xây dựng CNXH ở Việt Nam hiện nay </vt:lpstr>
      <vt:lpstr> b. Phương hướng xây dựng CNXH ở Việt Nam hiện nay (SV TNC) </vt:lpstr>
      <vt:lpstr>b. Phương hướng xây dựng CNXH ở Việt Nam hiện nay (SV TNC)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 CHỦ NGHĨA XÃ HỘI VÀ THỜI KỲ QUÁ ĐỘ LÊN CHỦ NGHĨA XÃ HỘI</dc:title>
  <dc:creator>HP</dc:creator>
  <cp:lastModifiedBy>CTP</cp:lastModifiedBy>
  <cp:revision>129</cp:revision>
  <cp:lastPrinted>2020-01-03T02:26:06Z</cp:lastPrinted>
  <dcterms:created xsi:type="dcterms:W3CDTF">2019-12-31T08:08:57Z</dcterms:created>
  <dcterms:modified xsi:type="dcterms:W3CDTF">2022-06-03T09:15:52Z</dcterms:modified>
</cp:coreProperties>
</file>