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5" r:id="rId9"/>
    <p:sldId id="276" r:id="rId10"/>
    <p:sldId id="266" r:id="rId11"/>
    <p:sldId id="267" r:id="rId12"/>
    <p:sldId id="268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D" initials="D" lastIdx="4" clrIdx="0">
    <p:extLst>
      <p:ext uri="{19B8F6BF-5375-455C-9EA6-DF929625EA0E}">
        <p15:presenceInfo xmlns:p15="http://schemas.microsoft.com/office/powerpoint/2012/main" userId="D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8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FE5C4E-216E-4B27-A476-5F8A376D3928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1ED6E7B-2CAF-48E1-805F-2332A602D29C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SG" sz="2800" i="1">
              <a:latin typeface="Times New Roman" panose="02020603050405020304" pitchFamily="18" charset="0"/>
              <a:cs typeface="Times New Roman" panose="02020603050405020304" pitchFamily="18" charset="0"/>
            </a:rPr>
            <a:t>a. </a:t>
          </a:r>
          <a:r>
            <a:rPr lang="en-SG" sz="28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Nội</a:t>
          </a:r>
          <a:r>
            <a:rPr lang="en-SG" sz="2800" i="1" dirty="0">
              <a:latin typeface="Times New Roman" panose="02020603050405020304" pitchFamily="18" charset="0"/>
              <a:cs typeface="Times New Roman" panose="02020603050405020304" pitchFamily="18" charset="0"/>
            </a:rPr>
            <a:t> dung </a:t>
          </a:r>
          <a:r>
            <a:rPr lang="en-SG" sz="28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SG" sz="28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liên</a:t>
          </a:r>
          <a:r>
            <a:rPr lang="en-SG" sz="2800" i="1" dirty="0">
              <a:latin typeface="Times New Roman" panose="02020603050405020304" pitchFamily="18" charset="0"/>
              <a:cs typeface="Times New Roman" panose="02020603050405020304" pitchFamily="18" charset="0"/>
            </a:rPr>
            <a:t> minh </a:t>
          </a:r>
          <a:r>
            <a:rPr lang="en-SG" sz="28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giai</a:t>
          </a:r>
          <a:r>
            <a:rPr lang="en-SG" sz="28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en-SG" sz="2800" i="1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8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tầng</a:t>
          </a:r>
          <a:r>
            <a:rPr lang="en-SG" sz="28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lớp</a:t>
          </a:r>
          <a:r>
            <a:rPr lang="en-SG" sz="28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SG" sz="28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SG" sz="28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kỳ</a:t>
          </a:r>
          <a:r>
            <a:rPr lang="en-SG" sz="28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SG" sz="28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SG" sz="28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lên</a:t>
          </a:r>
          <a:r>
            <a:rPr lang="en-SG" sz="2800" i="1" dirty="0">
              <a:latin typeface="Times New Roman" panose="02020603050405020304" pitchFamily="18" charset="0"/>
              <a:cs typeface="Times New Roman" panose="02020603050405020304" pitchFamily="18" charset="0"/>
            </a:rPr>
            <a:t> CNXH ở </a:t>
          </a:r>
          <a:r>
            <a:rPr lang="en-SG" sz="28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Việt</a:t>
          </a:r>
          <a:r>
            <a:rPr lang="en-SG" sz="2800" i="1" dirty="0">
              <a:latin typeface="Times New Roman" panose="02020603050405020304" pitchFamily="18" charset="0"/>
              <a:cs typeface="Times New Roman" panose="02020603050405020304" pitchFamily="18" charset="0"/>
            </a:rPr>
            <a:t> Nam </a:t>
          </a:r>
          <a:endParaRPr lang="en-US" sz="28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A7BFE2-3032-4369-9A76-026AD03C1913}" type="parTrans" cxnId="{F8492A4B-DF3A-49FA-AD07-EE09586F72EF}">
      <dgm:prSet/>
      <dgm:spPr/>
      <dgm:t>
        <a:bodyPr/>
        <a:lstStyle/>
        <a:p>
          <a:endParaRPr lang="en-US"/>
        </a:p>
      </dgm:t>
    </dgm:pt>
    <dgm:pt modelId="{6D52CFF4-248F-47BB-B514-EC3D9E79D307}" type="sibTrans" cxnId="{F8492A4B-DF3A-49FA-AD07-EE09586F72EF}">
      <dgm:prSet/>
      <dgm:spPr/>
      <dgm:t>
        <a:bodyPr/>
        <a:lstStyle/>
        <a:p>
          <a:endParaRPr lang="en-US"/>
        </a:p>
      </dgm:t>
    </dgm:pt>
    <dgm:pt modelId="{016401AC-A163-411C-A5C8-9F486BED4C75}">
      <dgm:prSet phldrT="[Text]" custT="1"/>
      <dgm:spPr/>
      <dgm:t>
        <a:bodyPr/>
        <a:lstStyle/>
        <a:p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Nội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dung </a:t>
          </a:r>
        </a:p>
        <a:p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kinh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tế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4165EC-6CA7-4118-B046-17FAF94F085A}" type="parTrans" cxnId="{9605CCD1-BF4F-42EA-ABEC-2C463058C672}">
      <dgm:prSet/>
      <dgm:spPr/>
      <dgm:t>
        <a:bodyPr/>
        <a:lstStyle/>
        <a:p>
          <a:endParaRPr lang="en-US"/>
        </a:p>
      </dgm:t>
    </dgm:pt>
    <dgm:pt modelId="{04B342EE-5550-4C9E-B528-FF62F995C9AB}" type="sibTrans" cxnId="{9605CCD1-BF4F-42EA-ABEC-2C463058C672}">
      <dgm:prSet/>
      <dgm:spPr/>
      <dgm:t>
        <a:bodyPr/>
        <a:lstStyle/>
        <a:p>
          <a:endParaRPr lang="en-US"/>
        </a:p>
      </dgm:t>
    </dgm:pt>
    <dgm:pt modelId="{F6F89C90-00CD-4C9C-888E-81ED76593ABF}">
      <dgm:prSet phldrT="[Text]" custT="1"/>
      <dgm:spPr/>
      <dgm:t>
        <a:bodyPr/>
        <a:lstStyle/>
        <a:p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Nội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dung</a:t>
          </a:r>
        </a:p>
        <a:p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9F1EE0-3A6A-42C8-874F-0F37DC9FFC87}" type="parTrans" cxnId="{C4C412A9-1E57-4D47-96D5-09DEFE47CD77}">
      <dgm:prSet/>
      <dgm:spPr/>
      <dgm:t>
        <a:bodyPr/>
        <a:lstStyle/>
        <a:p>
          <a:endParaRPr lang="en-US"/>
        </a:p>
      </dgm:t>
    </dgm:pt>
    <dgm:pt modelId="{B5C41A8A-3415-4A2F-BA07-ECEAE9A8AF83}" type="sibTrans" cxnId="{C4C412A9-1E57-4D47-96D5-09DEFE47CD77}">
      <dgm:prSet/>
      <dgm:spPr/>
      <dgm:t>
        <a:bodyPr/>
        <a:lstStyle/>
        <a:p>
          <a:endParaRPr lang="en-US"/>
        </a:p>
      </dgm:t>
    </dgm:pt>
    <dgm:pt modelId="{9742F146-FA6F-4948-94FC-B94D5AB2A7EB}">
      <dgm:prSet phldrT="[Text]" custT="1"/>
      <dgm:spPr/>
      <dgm:t>
        <a:bodyPr/>
        <a:lstStyle/>
        <a:p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Nội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dung </a:t>
          </a:r>
        </a:p>
        <a:p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văn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-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xã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hội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C4902D-A6BC-4239-81AB-D603909AE7C6}" type="parTrans" cxnId="{0B2BD4B8-AE2B-40B1-9E29-E159C6F94631}">
      <dgm:prSet/>
      <dgm:spPr/>
      <dgm:t>
        <a:bodyPr/>
        <a:lstStyle/>
        <a:p>
          <a:endParaRPr lang="en-US"/>
        </a:p>
      </dgm:t>
    </dgm:pt>
    <dgm:pt modelId="{2ED6A21E-0B53-40F1-A13F-282AED12A51B}" type="sibTrans" cxnId="{0B2BD4B8-AE2B-40B1-9E29-E159C6F94631}">
      <dgm:prSet/>
      <dgm:spPr/>
      <dgm:t>
        <a:bodyPr/>
        <a:lstStyle/>
        <a:p>
          <a:endParaRPr lang="en-US"/>
        </a:p>
      </dgm:t>
    </dgm:pt>
    <dgm:pt modelId="{9F3FFE26-8766-4C58-8038-520C8E873075}" type="pres">
      <dgm:prSet presAssocID="{F1FE5C4E-216E-4B27-A476-5F8A376D392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B5A6144-DA95-4AD4-9DCB-75F6D9744D5A}" type="pres">
      <dgm:prSet presAssocID="{D1ED6E7B-2CAF-48E1-805F-2332A602D29C}" presName="hierRoot1" presStyleCnt="0">
        <dgm:presLayoutVars>
          <dgm:hierBranch val="init"/>
        </dgm:presLayoutVars>
      </dgm:prSet>
      <dgm:spPr/>
    </dgm:pt>
    <dgm:pt modelId="{3E4C2E1B-D66F-46C7-A792-63DEBE563A1E}" type="pres">
      <dgm:prSet presAssocID="{D1ED6E7B-2CAF-48E1-805F-2332A602D29C}" presName="rootComposite1" presStyleCnt="0"/>
      <dgm:spPr/>
    </dgm:pt>
    <dgm:pt modelId="{9C83E7E5-0258-4B60-9895-144CBE9619AA}" type="pres">
      <dgm:prSet presAssocID="{D1ED6E7B-2CAF-48E1-805F-2332A602D29C}" presName="rootText1" presStyleLbl="node0" presStyleIdx="0" presStyleCnt="1" custScaleX="248047">
        <dgm:presLayoutVars>
          <dgm:chPref val="3"/>
        </dgm:presLayoutVars>
      </dgm:prSet>
      <dgm:spPr/>
    </dgm:pt>
    <dgm:pt modelId="{F01F6873-FB94-4D75-988A-A8DB1E5947FF}" type="pres">
      <dgm:prSet presAssocID="{D1ED6E7B-2CAF-48E1-805F-2332A602D29C}" presName="rootConnector1" presStyleLbl="node1" presStyleIdx="0" presStyleCnt="0"/>
      <dgm:spPr/>
    </dgm:pt>
    <dgm:pt modelId="{3216A2AD-5BB8-4CCB-9DDC-0E5A40CB302E}" type="pres">
      <dgm:prSet presAssocID="{D1ED6E7B-2CAF-48E1-805F-2332A602D29C}" presName="hierChild2" presStyleCnt="0"/>
      <dgm:spPr/>
    </dgm:pt>
    <dgm:pt modelId="{2E23143F-414D-4DB6-B4BB-721CAE0425B7}" type="pres">
      <dgm:prSet presAssocID="{804165EC-6CA7-4118-B046-17FAF94F085A}" presName="Name37" presStyleLbl="parChTrans1D2" presStyleIdx="0" presStyleCnt="3"/>
      <dgm:spPr/>
    </dgm:pt>
    <dgm:pt modelId="{2DAEB767-AC6B-4A68-9E7D-7893D8540576}" type="pres">
      <dgm:prSet presAssocID="{016401AC-A163-411C-A5C8-9F486BED4C75}" presName="hierRoot2" presStyleCnt="0">
        <dgm:presLayoutVars>
          <dgm:hierBranch val="init"/>
        </dgm:presLayoutVars>
      </dgm:prSet>
      <dgm:spPr/>
    </dgm:pt>
    <dgm:pt modelId="{F4780EAB-1210-4719-A292-B687F89F7255}" type="pres">
      <dgm:prSet presAssocID="{016401AC-A163-411C-A5C8-9F486BED4C75}" presName="rootComposite" presStyleCnt="0"/>
      <dgm:spPr/>
    </dgm:pt>
    <dgm:pt modelId="{AC725168-77A5-41E3-A1F0-23EFD78B5153}" type="pres">
      <dgm:prSet presAssocID="{016401AC-A163-411C-A5C8-9F486BED4C75}" presName="rootText" presStyleLbl="node2" presStyleIdx="0" presStyleCnt="3">
        <dgm:presLayoutVars>
          <dgm:chPref val="3"/>
        </dgm:presLayoutVars>
      </dgm:prSet>
      <dgm:spPr/>
    </dgm:pt>
    <dgm:pt modelId="{BE3756B5-56BE-442B-9D3A-F45E535E8360}" type="pres">
      <dgm:prSet presAssocID="{016401AC-A163-411C-A5C8-9F486BED4C75}" presName="rootConnector" presStyleLbl="node2" presStyleIdx="0" presStyleCnt="3"/>
      <dgm:spPr/>
    </dgm:pt>
    <dgm:pt modelId="{5FF7ED4A-4970-4E11-9CA2-85F4F29CFFF4}" type="pres">
      <dgm:prSet presAssocID="{016401AC-A163-411C-A5C8-9F486BED4C75}" presName="hierChild4" presStyleCnt="0"/>
      <dgm:spPr/>
    </dgm:pt>
    <dgm:pt modelId="{26EF3E63-97E4-4CB3-85B0-0971A3EE46BE}" type="pres">
      <dgm:prSet presAssocID="{016401AC-A163-411C-A5C8-9F486BED4C75}" presName="hierChild5" presStyleCnt="0"/>
      <dgm:spPr/>
    </dgm:pt>
    <dgm:pt modelId="{5BCB09AF-1DC8-4051-8DD3-E4EA5A75B22F}" type="pres">
      <dgm:prSet presAssocID="{139F1EE0-3A6A-42C8-874F-0F37DC9FFC87}" presName="Name37" presStyleLbl="parChTrans1D2" presStyleIdx="1" presStyleCnt="3"/>
      <dgm:spPr/>
    </dgm:pt>
    <dgm:pt modelId="{35BC740B-1DCD-4B0E-869E-2DF3FD611FEA}" type="pres">
      <dgm:prSet presAssocID="{F6F89C90-00CD-4C9C-888E-81ED76593ABF}" presName="hierRoot2" presStyleCnt="0">
        <dgm:presLayoutVars>
          <dgm:hierBranch val="init"/>
        </dgm:presLayoutVars>
      </dgm:prSet>
      <dgm:spPr/>
    </dgm:pt>
    <dgm:pt modelId="{028DD46C-8DC1-4C57-A928-699E3570C43B}" type="pres">
      <dgm:prSet presAssocID="{F6F89C90-00CD-4C9C-888E-81ED76593ABF}" presName="rootComposite" presStyleCnt="0"/>
      <dgm:spPr/>
    </dgm:pt>
    <dgm:pt modelId="{5D2B32ED-0A87-4F16-A527-F09527E5BD8C}" type="pres">
      <dgm:prSet presAssocID="{F6F89C90-00CD-4C9C-888E-81ED76593ABF}" presName="rootText" presStyleLbl="node2" presStyleIdx="1" presStyleCnt="3">
        <dgm:presLayoutVars>
          <dgm:chPref val="3"/>
        </dgm:presLayoutVars>
      </dgm:prSet>
      <dgm:spPr/>
    </dgm:pt>
    <dgm:pt modelId="{74B104CF-F27D-4845-B57F-46A778118B49}" type="pres">
      <dgm:prSet presAssocID="{F6F89C90-00CD-4C9C-888E-81ED76593ABF}" presName="rootConnector" presStyleLbl="node2" presStyleIdx="1" presStyleCnt="3"/>
      <dgm:spPr/>
    </dgm:pt>
    <dgm:pt modelId="{AB6F6A11-C124-4F8A-B763-423D3C342428}" type="pres">
      <dgm:prSet presAssocID="{F6F89C90-00CD-4C9C-888E-81ED76593ABF}" presName="hierChild4" presStyleCnt="0"/>
      <dgm:spPr/>
    </dgm:pt>
    <dgm:pt modelId="{786D32F9-9941-4D8A-BD55-E4AE81B4F186}" type="pres">
      <dgm:prSet presAssocID="{F6F89C90-00CD-4C9C-888E-81ED76593ABF}" presName="hierChild5" presStyleCnt="0"/>
      <dgm:spPr/>
    </dgm:pt>
    <dgm:pt modelId="{026A9B27-6E54-42D6-A7EE-EFAC5EEA7CFD}" type="pres">
      <dgm:prSet presAssocID="{80C4902D-A6BC-4239-81AB-D603909AE7C6}" presName="Name37" presStyleLbl="parChTrans1D2" presStyleIdx="2" presStyleCnt="3"/>
      <dgm:spPr/>
    </dgm:pt>
    <dgm:pt modelId="{C1777BA0-F7C7-454E-8B22-61A333E01724}" type="pres">
      <dgm:prSet presAssocID="{9742F146-FA6F-4948-94FC-B94D5AB2A7EB}" presName="hierRoot2" presStyleCnt="0">
        <dgm:presLayoutVars>
          <dgm:hierBranch val="init"/>
        </dgm:presLayoutVars>
      </dgm:prSet>
      <dgm:spPr/>
    </dgm:pt>
    <dgm:pt modelId="{63B60AAA-B0F9-42F3-9C23-D384D8258CC9}" type="pres">
      <dgm:prSet presAssocID="{9742F146-FA6F-4948-94FC-B94D5AB2A7EB}" presName="rootComposite" presStyleCnt="0"/>
      <dgm:spPr/>
    </dgm:pt>
    <dgm:pt modelId="{772D88CF-6A35-4003-9211-389B4E5716B0}" type="pres">
      <dgm:prSet presAssocID="{9742F146-FA6F-4948-94FC-B94D5AB2A7EB}" presName="rootText" presStyleLbl="node2" presStyleIdx="2" presStyleCnt="3">
        <dgm:presLayoutVars>
          <dgm:chPref val="3"/>
        </dgm:presLayoutVars>
      </dgm:prSet>
      <dgm:spPr/>
    </dgm:pt>
    <dgm:pt modelId="{95C394F3-066A-4760-8D30-6C884D2444D6}" type="pres">
      <dgm:prSet presAssocID="{9742F146-FA6F-4948-94FC-B94D5AB2A7EB}" presName="rootConnector" presStyleLbl="node2" presStyleIdx="2" presStyleCnt="3"/>
      <dgm:spPr/>
    </dgm:pt>
    <dgm:pt modelId="{0B119F96-9134-440F-95AD-E07B20F20277}" type="pres">
      <dgm:prSet presAssocID="{9742F146-FA6F-4948-94FC-B94D5AB2A7EB}" presName="hierChild4" presStyleCnt="0"/>
      <dgm:spPr/>
    </dgm:pt>
    <dgm:pt modelId="{0BC3B1A6-E23B-4CAE-9C8C-86819A7BD0AE}" type="pres">
      <dgm:prSet presAssocID="{9742F146-FA6F-4948-94FC-B94D5AB2A7EB}" presName="hierChild5" presStyleCnt="0"/>
      <dgm:spPr/>
    </dgm:pt>
    <dgm:pt modelId="{568C6839-9A87-4A10-8442-C9346F1F0525}" type="pres">
      <dgm:prSet presAssocID="{D1ED6E7B-2CAF-48E1-805F-2332A602D29C}" presName="hierChild3" presStyleCnt="0"/>
      <dgm:spPr/>
    </dgm:pt>
  </dgm:ptLst>
  <dgm:cxnLst>
    <dgm:cxn modelId="{2468C62A-DDE1-4433-B443-18C08A1D64FA}" type="presOf" srcId="{9742F146-FA6F-4948-94FC-B94D5AB2A7EB}" destId="{772D88CF-6A35-4003-9211-389B4E5716B0}" srcOrd="0" destOrd="0" presId="urn:microsoft.com/office/officeart/2005/8/layout/orgChart1"/>
    <dgm:cxn modelId="{4670172C-F9C2-4604-9572-3FDCAE40FCC0}" type="presOf" srcId="{F6F89C90-00CD-4C9C-888E-81ED76593ABF}" destId="{5D2B32ED-0A87-4F16-A527-F09527E5BD8C}" srcOrd="0" destOrd="0" presId="urn:microsoft.com/office/officeart/2005/8/layout/orgChart1"/>
    <dgm:cxn modelId="{E482825E-B643-4C41-AD4B-0BC60F1D67FD}" type="presOf" srcId="{9742F146-FA6F-4948-94FC-B94D5AB2A7EB}" destId="{95C394F3-066A-4760-8D30-6C884D2444D6}" srcOrd="1" destOrd="0" presId="urn:microsoft.com/office/officeart/2005/8/layout/orgChart1"/>
    <dgm:cxn modelId="{F8492A4B-DF3A-49FA-AD07-EE09586F72EF}" srcId="{F1FE5C4E-216E-4B27-A476-5F8A376D3928}" destId="{D1ED6E7B-2CAF-48E1-805F-2332A602D29C}" srcOrd="0" destOrd="0" parTransId="{54A7BFE2-3032-4369-9A76-026AD03C1913}" sibTransId="{6D52CFF4-248F-47BB-B514-EC3D9E79D307}"/>
    <dgm:cxn modelId="{4A107551-5D14-4242-9937-0D34EF0D5492}" type="presOf" srcId="{016401AC-A163-411C-A5C8-9F486BED4C75}" destId="{AC725168-77A5-41E3-A1F0-23EFD78B5153}" srcOrd="0" destOrd="0" presId="urn:microsoft.com/office/officeart/2005/8/layout/orgChart1"/>
    <dgm:cxn modelId="{2B10AE7C-97FE-4143-8AE6-804486860496}" type="presOf" srcId="{F6F89C90-00CD-4C9C-888E-81ED76593ABF}" destId="{74B104CF-F27D-4845-B57F-46A778118B49}" srcOrd="1" destOrd="0" presId="urn:microsoft.com/office/officeart/2005/8/layout/orgChart1"/>
    <dgm:cxn modelId="{E114DF92-00D9-4040-BCF5-F67A0D498B05}" type="presOf" srcId="{804165EC-6CA7-4118-B046-17FAF94F085A}" destId="{2E23143F-414D-4DB6-B4BB-721CAE0425B7}" srcOrd="0" destOrd="0" presId="urn:microsoft.com/office/officeart/2005/8/layout/orgChart1"/>
    <dgm:cxn modelId="{097580A6-DCF8-43A2-91AC-D6CD0EEE759B}" type="presOf" srcId="{139F1EE0-3A6A-42C8-874F-0F37DC9FFC87}" destId="{5BCB09AF-1DC8-4051-8DD3-E4EA5A75B22F}" srcOrd="0" destOrd="0" presId="urn:microsoft.com/office/officeart/2005/8/layout/orgChart1"/>
    <dgm:cxn modelId="{EF8220A7-DD71-4AE8-BE9E-F88160B6E003}" type="presOf" srcId="{80C4902D-A6BC-4239-81AB-D603909AE7C6}" destId="{026A9B27-6E54-42D6-A7EE-EFAC5EEA7CFD}" srcOrd="0" destOrd="0" presId="urn:microsoft.com/office/officeart/2005/8/layout/orgChart1"/>
    <dgm:cxn modelId="{C4C412A9-1E57-4D47-96D5-09DEFE47CD77}" srcId="{D1ED6E7B-2CAF-48E1-805F-2332A602D29C}" destId="{F6F89C90-00CD-4C9C-888E-81ED76593ABF}" srcOrd="1" destOrd="0" parTransId="{139F1EE0-3A6A-42C8-874F-0F37DC9FFC87}" sibTransId="{B5C41A8A-3415-4A2F-BA07-ECEAE9A8AF83}"/>
    <dgm:cxn modelId="{0B2BD4B8-AE2B-40B1-9E29-E159C6F94631}" srcId="{D1ED6E7B-2CAF-48E1-805F-2332A602D29C}" destId="{9742F146-FA6F-4948-94FC-B94D5AB2A7EB}" srcOrd="2" destOrd="0" parTransId="{80C4902D-A6BC-4239-81AB-D603909AE7C6}" sibTransId="{2ED6A21E-0B53-40F1-A13F-282AED12A51B}"/>
    <dgm:cxn modelId="{DCA499C9-65BB-47E0-91FB-E9679BC25C5C}" type="presOf" srcId="{016401AC-A163-411C-A5C8-9F486BED4C75}" destId="{BE3756B5-56BE-442B-9D3A-F45E535E8360}" srcOrd="1" destOrd="0" presId="urn:microsoft.com/office/officeart/2005/8/layout/orgChart1"/>
    <dgm:cxn modelId="{9605CCD1-BF4F-42EA-ABEC-2C463058C672}" srcId="{D1ED6E7B-2CAF-48E1-805F-2332A602D29C}" destId="{016401AC-A163-411C-A5C8-9F486BED4C75}" srcOrd="0" destOrd="0" parTransId="{804165EC-6CA7-4118-B046-17FAF94F085A}" sibTransId="{04B342EE-5550-4C9E-B528-FF62F995C9AB}"/>
    <dgm:cxn modelId="{CDD5D1E5-5FEC-4549-9E6D-AC9B15F4766F}" type="presOf" srcId="{D1ED6E7B-2CAF-48E1-805F-2332A602D29C}" destId="{F01F6873-FB94-4D75-988A-A8DB1E5947FF}" srcOrd="1" destOrd="0" presId="urn:microsoft.com/office/officeart/2005/8/layout/orgChart1"/>
    <dgm:cxn modelId="{A46208E8-D080-4A67-BEA6-EC3376103CF5}" type="presOf" srcId="{D1ED6E7B-2CAF-48E1-805F-2332A602D29C}" destId="{9C83E7E5-0258-4B60-9895-144CBE9619AA}" srcOrd="0" destOrd="0" presId="urn:microsoft.com/office/officeart/2005/8/layout/orgChart1"/>
    <dgm:cxn modelId="{D9B25DFF-2A75-46DB-83D2-588796EF2322}" type="presOf" srcId="{F1FE5C4E-216E-4B27-A476-5F8A376D3928}" destId="{9F3FFE26-8766-4C58-8038-520C8E873075}" srcOrd="0" destOrd="0" presId="urn:microsoft.com/office/officeart/2005/8/layout/orgChart1"/>
    <dgm:cxn modelId="{0280B8FF-A7F2-4F66-9308-60E0249944A9}" type="presParOf" srcId="{9F3FFE26-8766-4C58-8038-520C8E873075}" destId="{9B5A6144-DA95-4AD4-9DCB-75F6D9744D5A}" srcOrd="0" destOrd="0" presId="urn:microsoft.com/office/officeart/2005/8/layout/orgChart1"/>
    <dgm:cxn modelId="{8F80AE61-E10F-4ED6-910D-93C21B27C971}" type="presParOf" srcId="{9B5A6144-DA95-4AD4-9DCB-75F6D9744D5A}" destId="{3E4C2E1B-D66F-46C7-A792-63DEBE563A1E}" srcOrd="0" destOrd="0" presId="urn:microsoft.com/office/officeart/2005/8/layout/orgChart1"/>
    <dgm:cxn modelId="{9620DCAF-68EB-4A5C-9DAF-99864D18D8FB}" type="presParOf" srcId="{3E4C2E1B-D66F-46C7-A792-63DEBE563A1E}" destId="{9C83E7E5-0258-4B60-9895-144CBE9619AA}" srcOrd="0" destOrd="0" presId="urn:microsoft.com/office/officeart/2005/8/layout/orgChart1"/>
    <dgm:cxn modelId="{1FEF64D7-E20C-4A07-B5CD-23A1BD56E3E3}" type="presParOf" srcId="{3E4C2E1B-D66F-46C7-A792-63DEBE563A1E}" destId="{F01F6873-FB94-4D75-988A-A8DB1E5947FF}" srcOrd="1" destOrd="0" presId="urn:microsoft.com/office/officeart/2005/8/layout/orgChart1"/>
    <dgm:cxn modelId="{36839BEC-1124-44CC-8751-ECF422FCFDB5}" type="presParOf" srcId="{9B5A6144-DA95-4AD4-9DCB-75F6D9744D5A}" destId="{3216A2AD-5BB8-4CCB-9DDC-0E5A40CB302E}" srcOrd="1" destOrd="0" presId="urn:microsoft.com/office/officeart/2005/8/layout/orgChart1"/>
    <dgm:cxn modelId="{A05E274B-37A1-4E7B-A756-2AD39DF30330}" type="presParOf" srcId="{3216A2AD-5BB8-4CCB-9DDC-0E5A40CB302E}" destId="{2E23143F-414D-4DB6-B4BB-721CAE0425B7}" srcOrd="0" destOrd="0" presId="urn:microsoft.com/office/officeart/2005/8/layout/orgChart1"/>
    <dgm:cxn modelId="{0723398C-EC25-41CE-BE71-2B0C58840072}" type="presParOf" srcId="{3216A2AD-5BB8-4CCB-9DDC-0E5A40CB302E}" destId="{2DAEB767-AC6B-4A68-9E7D-7893D8540576}" srcOrd="1" destOrd="0" presId="urn:microsoft.com/office/officeart/2005/8/layout/orgChart1"/>
    <dgm:cxn modelId="{4B3DBDDC-DE9F-4E41-A33C-6E58AF14CD5E}" type="presParOf" srcId="{2DAEB767-AC6B-4A68-9E7D-7893D8540576}" destId="{F4780EAB-1210-4719-A292-B687F89F7255}" srcOrd="0" destOrd="0" presId="urn:microsoft.com/office/officeart/2005/8/layout/orgChart1"/>
    <dgm:cxn modelId="{588C0B44-60E4-4832-841E-7AFFAAD3750B}" type="presParOf" srcId="{F4780EAB-1210-4719-A292-B687F89F7255}" destId="{AC725168-77A5-41E3-A1F0-23EFD78B5153}" srcOrd="0" destOrd="0" presId="urn:microsoft.com/office/officeart/2005/8/layout/orgChart1"/>
    <dgm:cxn modelId="{6324FBE7-83A7-4829-B0E9-27C5CCDF34A8}" type="presParOf" srcId="{F4780EAB-1210-4719-A292-B687F89F7255}" destId="{BE3756B5-56BE-442B-9D3A-F45E535E8360}" srcOrd="1" destOrd="0" presId="urn:microsoft.com/office/officeart/2005/8/layout/orgChart1"/>
    <dgm:cxn modelId="{9197F5D1-5108-42E5-B61A-E4B9A003E4E0}" type="presParOf" srcId="{2DAEB767-AC6B-4A68-9E7D-7893D8540576}" destId="{5FF7ED4A-4970-4E11-9CA2-85F4F29CFFF4}" srcOrd="1" destOrd="0" presId="urn:microsoft.com/office/officeart/2005/8/layout/orgChart1"/>
    <dgm:cxn modelId="{4238F9C9-91EE-4AE2-8CBE-F1A8004B15C0}" type="presParOf" srcId="{2DAEB767-AC6B-4A68-9E7D-7893D8540576}" destId="{26EF3E63-97E4-4CB3-85B0-0971A3EE46BE}" srcOrd="2" destOrd="0" presId="urn:microsoft.com/office/officeart/2005/8/layout/orgChart1"/>
    <dgm:cxn modelId="{8E545792-2600-4B8A-9B8A-4BBEC58CB059}" type="presParOf" srcId="{3216A2AD-5BB8-4CCB-9DDC-0E5A40CB302E}" destId="{5BCB09AF-1DC8-4051-8DD3-E4EA5A75B22F}" srcOrd="2" destOrd="0" presId="urn:microsoft.com/office/officeart/2005/8/layout/orgChart1"/>
    <dgm:cxn modelId="{911AC432-373C-461E-AF55-56D6811B23C3}" type="presParOf" srcId="{3216A2AD-5BB8-4CCB-9DDC-0E5A40CB302E}" destId="{35BC740B-1DCD-4B0E-869E-2DF3FD611FEA}" srcOrd="3" destOrd="0" presId="urn:microsoft.com/office/officeart/2005/8/layout/orgChart1"/>
    <dgm:cxn modelId="{D69A5B31-AACE-4890-8B68-B2A03F27355B}" type="presParOf" srcId="{35BC740B-1DCD-4B0E-869E-2DF3FD611FEA}" destId="{028DD46C-8DC1-4C57-A928-699E3570C43B}" srcOrd="0" destOrd="0" presId="urn:microsoft.com/office/officeart/2005/8/layout/orgChart1"/>
    <dgm:cxn modelId="{05B46FC0-C501-4328-A3D4-B76338039424}" type="presParOf" srcId="{028DD46C-8DC1-4C57-A928-699E3570C43B}" destId="{5D2B32ED-0A87-4F16-A527-F09527E5BD8C}" srcOrd="0" destOrd="0" presId="urn:microsoft.com/office/officeart/2005/8/layout/orgChart1"/>
    <dgm:cxn modelId="{0F7A482B-5B03-4D44-B457-C5806403B9A9}" type="presParOf" srcId="{028DD46C-8DC1-4C57-A928-699E3570C43B}" destId="{74B104CF-F27D-4845-B57F-46A778118B49}" srcOrd="1" destOrd="0" presId="urn:microsoft.com/office/officeart/2005/8/layout/orgChart1"/>
    <dgm:cxn modelId="{EF5A7CA9-B634-4DD7-8CD8-451CC3CD34AE}" type="presParOf" srcId="{35BC740B-1DCD-4B0E-869E-2DF3FD611FEA}" destId="{AB6F6A11-C124-4F8A-B763-423D3C342428}" srcOrd="1" destOrd="0" presId="urn:microsoft.com/office/officeart/2005/8/layout/orgChart1"/>
    <dgm:cxn modelId="{CB848AD9-5507-4E0D-A60F-2FC95C2539F4}" type="presParOf" srcId="{35BC740B-1DCD-4B0E-869E-2DF3FD611FEA}" destId="{786D32F9-9941-4D8A-BD55-E4AE81B4F186}" srcOrd="2" destOrd="0" presId="urn:microsoft.com/office/officeart/2005/8/layout/orgChart1"/>
    <dgm:cxn modelId="{9B61C4CB-4E58-4FDF-B0F2-1F7EA95FD8E3}" type="presParOf" srcId="{3216A2AD-5BB8-4CCB-9DDC-0E5A40CB302E}" destId="{026A9B27-6E54-42D6-A7EE-EFAC5EEA7CFD}" srcOrd="4" destOrd="0" presId="urn:microsoft.com/office/officeart/2005/8/layout/orgChart1"/>
    <dgm:cxn modelId="{BFDE76AD-E7F7-4C5E-9001-7BD7D3C82A46}" type="presParOf" srcId="{3216A2AD-5BB8-4CCB-9DDC-0E5A40CB302E}" destId="{C1777BA0-F7C7-454E-8B22-61A333E01724}" srcOrd="5" destOrd="0" presId="urn:microsoft.com/office/officeart/2005/8/layout/orgChart1"/>
    <dgm:cxn modelId="{90C40D7F-19A3-41BD-9321-DB763BC844C9}" type="presParOf" srcId="{C1777BA0-F7C7-454E-8B22-61A333E01724}" destId="{63B60AAA-B0F9-42F3-9C23-D384D8258CC9}" srcOrd="0" destOrd="0" presId="urn:microsoft.com/office/officeart/2005/8/layout/orgChart1"/>
    <dgm:cxn modelId="{620A70A5-6551-4AED-B365-F1244F05FE18}" type="presParOf" srcId="{63B60AAA-B0F9-42F3-9C23-D384D8258CC9}" destId="{772D88CF-6A35-4003-9211-389B4E5716B0}" srcOrd="0" destOrd="0" presId="urn:microsoft.com/office/officeart/2005/8/layout/orgChart1"/>
    <dgm:cxn modelId="{ED35E4B7-BF25-4C74-98E6-CD34E074DD51}" type="presParOf" srcId="{63B60AAA-B0F9-42F3-9C23-D384D8258CC9}" destId="{95C394F3-066A-4760-8D30-6C884D2444D6}" srcOrd="1" destOrd="0" presId="urn:microsoft.com/office/officeart/2005/8/layout/orgChart1"/>
    <dgm:cxn modelId="{24E74722-39BD-47CE-9481-3476F56C034E}" type="presParOf" srcId="{C1777BA0-F7C7-454E-8B22-61A333E01724}" destId="{0B119F96-9134-440F-95AD-E07B20F20277}" srcOrd="1" destOrd="0" presId="urn:microsoft.com/office/officeart/2005/8/layout/orgChart1"/>
    <dgm:cxn modelId="{5AE0673C-70AA-479B-A163-C9A1F6DC4ADB}" type="presParOf" srcId="{C1777BA0-F7C7-454E-8B22-61A333E01724}" destId="{0BC3B1A6-E23B-4CAE-9C8C-86819A7BD0AE}" srcOrd="2" destOrd="0" presId="urn:microsoft.com/office/officeart/2005/8/layout/orgChart1"/>
    <dgm:cxn modelId="{37E5767E-2F55-4E0C-BFD5-76B897D6DBF8}" type="presParOf" srcId="{9B5A6144-DA95-4AD4-9DCB-75F6D9744D5A}" destId="{568C6839-9A87-4A10-8442-C9346F1F05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A9B27-6E54-42D6-A7EE-EFAC5EEA7CFD}">
      <dsp:nvSpPr>
        <dsp:cNvPr id="0" name=""/>
        <dsp:cNvSpPr/>
      </dsp:nvSpPr>
      <dsp:spPr>
        <a:xfrm>
          <a:off x="5029199" y="1702593"/>
          <a:ext cx="3558195" cy="617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769"/>
              </a:lnTo>
              <a:lnTo>
                <a:pt x="3558195" y="308769"/>
              </a:lnTo>
              <a:lnTo>
                <a:pt x="3558195" y="6175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B09AF-1DC8-4051-8DD3-E4EA5A75B22F}">
      <dsp:nvSpPr>
        <dsp:cNvPr id="0" name=""/>
        <dsp:cNvSpPr/>
      </dsp:nvSpPr>
      <dsp:spPr>
        <a:xfrm>
          <a:off x="4983479" y="1702593"/>
          <a:ext cx="91440" cy="6175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75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3143F-414D-4DB6-B4BB-721CAE0425B7}">
      <dsp:nvSpPr>
        <dsp:cNvPr id="0" name=""/>
        <dsp:cNvSpPr/>
      </dsp:nvSpPr>
      <dsp:spPr>
        <a:xfrm>
          <a:off x="1471004" y="1702593"/>
          <a:ext cx="3558195" cy="617538"/>
        </a:xfrm>
        <a:custGeom>
          <a:avLst/>
          <a:gdLst/>
          <a:ahLst/>
          <a:cxnLst/>
          <a:rect l="0" t="0" r="0" b="0"/>
          <a:pathLst>
            <a:path>
              <a:moveTo>
                <a:pt x="3558195" y="0"/>
              </a:moveTo>
              <a:lnTo>
                <a:pt x="3558195" y="308769"/>
              </a:lnTo>
              <a:lnTo>
                <a:pt x="0" y="308769"/>
              </a:lnTo>
              <a:lnTo>
                <a:pt x="0" y="6175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83E7E5-0258-4B60-9895-144CBE9619AA}">
      <dsp:nvSpPr>
        <dsp:cNvPr id="0" name=""/>
        <dsp:cNvSpPr/>
      </dsp:nvSpPr>
      <dsp:spPr>
        <a:xfrm>
          <a:off x="1382093" y="232264"/>
          <a:ext cx="7294213" cy="1470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i="1" kern="1200">
              <a:latin typeface="Times New Roman" panose="02020603050405020304" pitchFamily="18" charset="0"/>
              <a:cs typeface="Times New Roman" panose="02020603050405020304" pitchFamily="18" charset="0"/>
            </a:rPr>
            <a:t>a. </a:t>
          </a:r>
          <a:r>
            <a:rPr lang="en-SG" sz="28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Nội</a:t>
          </a:r>
          <a:r>
            <a:rPr lang="en-SG" sz="2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dung </a:t>
          </a:r>
          <a:r>
            <a:rPr lang="en-SG" sz="28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SG" sz="2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liên</a:t>
          </a:r>
          <a:r>
            <a:rPr lang="en-SG" sz="2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minh </a:t>
          </a:r>
          <a:r>
            <a:rPr lang="en-SG" sz="28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giai</a:t>
          </a:r>
          <a:r>
            <a:rPr lang="en-SG" sz="2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en-SG" sz="2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SG" sz="28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tầng</a:t>
          </a:r>
          <a:r>
            <a:rPr lang="en-SG" sz="2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lớp</a:t>
          </a:r>
          <a:r>
            <a:rPr lang="en-SG" sz="2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SG" sz="2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SG" sz="2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kỳ</a:t>
          </a:r>
          <a:r>
            <a:rPr lang="en-SG" sz="2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SG" sz="2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SG" sz="2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SG" sz="28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lên</a:t>
          </a:r>
          <a:r>
            <a:rPr lang="en-SG" sz="2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CNXH ở </a:t>
          </a:r>
          <a:r>
            <a:rPr lang="en-SG" sz="28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Việt</a:t>
          </a:r>
          <a:r>
            <a:rPr lang="en-SG" sz="2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Nam </a:t>
          </a:r>
          <a:endParaRPr lang="en-US" sz="28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82093" y="232264"/>
        <a:ext cx="7294213" cy="1470328"/>
      </dsp:txXfrm>
    </dsp:sp>
    <dsp:sp modelId="{AC725168-77A5-41E3-A1F0-23EFD78B5153}">
      <dsp:nvSpPr>
        <dsp:cNvPr id="0" name=""/>
        <dsp:cNvSpPr/>
      </dsp:nvSpPr>
      <dsp:spPr>
        <a:xfrm>
          <a:off x="675" y="2320131"/>
          <a:ext cx="2940657" cy="1470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Nội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dung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kinh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tế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5" y="2320131"/>
        <a:ext cx="2940657" cy="1470328"/>
      </dsp:txXfrm>
    </dsp:sp>
    <dsp:sp modelId="{5D2B32ED-0A87-4F16-A527-F09527E5BD8C}">
      <dsp:nvSpPr>
        <dsp:cNvPr id="0" name=""/>
        <dsp:cNvSpPr/>
      </dsp:nvSpPr>
      <dsp:spPr>
        <a:xfrm>
          <a:off x="3558871" y="2320131"/>
          <a:ext cx="2940657" cy="1470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Nội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dung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58871" y="2320131"/>
        <a:ext cx="2940657" cy="1470328"/>
      </dsp:txXfrm>
    </dsp:sp>
    <dsp:sp modelId="{772D88CF-6A35-4003-9211-389B4E5716B0}">
      <dsp:nvSpPr>
        <dsp:cNvPr id="0" name=""/>
        <dsp:cNvSpPr/>
      </dsp:nvSpPr>
      <dsp:spPr>
        <a:xfrm>
          <a:off x="7117066" y="2320131"/>
          <a:ext cx="2940657" cy="1470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Nội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dung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văn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-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xã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hội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17066" y="2320131"/>
        <a:ext cx="2940657" cy="1470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88A6E-88D3-4FC7-9CDD-3719E25E7F0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2C7BF-6723-493A-92C4-B54F2957F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6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7F2A3-1256-481B-9BAA-B6328DD4FFF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4F2C9-FE86-4ADD-984B-B3487A67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04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5BB6-8875-4ACB-924C-9E53D18D4BF7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 descr="logo">
            <a:extLst>
              <a:ext uri="{FF2B5EF4-FFF2-40B4-BE49-F238E27FC236}">
                <a16:creationId xmlns:a16="http://schemas.microsoft.com/office/drawing/2014/main" id="{EFE1AB31-AE6B-A170-F0AF-13CC17411D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42874"/>
            <a:ext cx="1258001" cy="124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58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C993-FF2A-41E8-9453-CEC3EDFDDCC6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8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2EF7-E198-4AE6-A041-D3C0C498B67F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1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D6BD-D50D-47A1-BC03-8590A13B69D0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8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2B99-8DC3-4677-B754-ECD6C6E4A0FB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41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4054-9CB0-4281-9C2C-681525050DB5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3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A3D1-6EB9-4D45-8A9C-A4F4C5605FC9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7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0142-3678-4EB9-B896-A11EC09FC5E4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4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9EBE-6011-494E-9BF7-00016A6E88D2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1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0BF3AB-AE9B-4D1E-B95D-F1113483D93A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6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E2E5-148B-4F3B-BFFA-C3659A0856D4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7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1A6205-0D23-45C0-B51F-B6BCEEC566BD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logo">
            <a:extLst>
              <a:ext uri="{FF2B5EF4-FFF2-40B4-BE49-F238E27FC236}">
                <a16:creationId xmlns:a16="http://schemas.microsoft.com/office/drawing/2014/main" id="{1340557A-7813-7F56-7EA2-1A25A8A1E4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42874"/>
            <a:ext cx="1258001" cy="124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19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16235" y="288481"/>
            <a:ext cx="10058400" cy="361188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5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CẤU XÃ HỘI - GIAI CẤP VÀ LIÊN MINH </a:t>
            </a:r>
            <a:b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GIAI CẤP, TẦNG LỚP TRONG THỜI KỲ QUÁ ĐỘ </a:t>
            </a:r>
            <a:b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LÊN CHỦ NGHĨA XÃ HỘI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90C6250-7D1C-C634-A576-A88581B5C11E}"/>
              </a:ext>
            </a:extLst>
          </p:cNvPr>
          <p:cNvSpPr txBox="1">
            <a:spLocks/>
          </p:cNvSpPr>
          <p:nvPr/>
        </p:nvSpPr>
        <p:spPr>
          <a:xfrm>
            <a:off x="3431024" y="4454615"/>
            <a:ext cx="774432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Khoa: 	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SG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Á</a:t>
            </a:r>
          </a:p>
        </p:txBody>
      </p:sp>
    </p:spTree>
    <p:extLst>
      <p:ext uri="{BB962C8B-B14F-4D97-AF65-F5344CB8AC3E}">
        <p14:creationId xmlns:p14="http://schemas.microsoft.com/office/powerpoint/2010/main" val="22087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864" y="660914"/>
            <a:ext cx="10058400" cy="145075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b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SG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SG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SG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CƠ CẤU XÃ HỘI - GIAI CẤP VÀ LIÊN MINH GIAI CẤP, TẦNG LỚP TRONG THỜI KỲ QUÁ ĐỘ LÊN CNXH Ở VIỆT NAM 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106" y="1994398"/>
            <a:ext cx="10058400" cy="392462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SG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</a:p>
          <a:p>
            <a:pPr algn="just">
              <a:lnSpc>
                <a:spcPct val="150000"/>
              </a:lnSpc>
            </a:pPr>
            <a:r>
              <a:rPr lang="en-SG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</a:p>
          <a:p>
            <a:pPr>
              <a:lnSpc>
                <a:spcPct val="150000"/>
              </a:lnSpc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53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60923"/>
            <a:ext cx="10058400" cy="1450757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SG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SG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SG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SG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SG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Nam (SV TNC)</a:t>
            </a:r>
            <a:b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thù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Nam.</a:t>
            </a:r>
            <a:endParaRPr 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khẳng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911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71235"/>
            <a:ext cx="10058400" cy="145075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SG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SG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SG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SG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SG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SG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SG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Nam</a:t>
            </a:r>
            <a:b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76998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978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83E7E5-0258-4B60-9895-144CBE961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9C83E7E5-0258-4B60-9895-144CBE961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9C83E7E5-0258-4B60-9895-144CBE961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23143F-414D-4DB6-B4BB-721CAE0425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2E23143F-414D-4DB6-B4BB-721CAE0425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2E23143F-414D-4DB6-B4BB-721CAE0425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725168-77A5-41E3-A1F0-23EFD78B51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AC725168-77A5-41E3-A1F0-23EFD78B51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AC725168-77A5-41E3-A1F0-23EFD78B51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CB09AF-1DC8-4051-8DD3-E4EA5A75B2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5BCB09AF-1DC8-4051-8DD3-E4EA5A75B2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5BCB09AF-1DC8-4051-8DD3-E4EA5A75B2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2B32ED-0A87-4F16-A527-F09527E5BD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5D2B32ED-0A87-4F16-A527-F09527E5BD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5D2B32ED-0A87-4F16-A527-F09527E5BD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6A9B27-6E54-42D6-A7EE-EFAC5EEA7C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026A9B27-6E54-42D6-A7EE-EFAC5EEA7C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026A9B27-6E54-42D6-A7EE-EFAC5EEA7C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2D88CF-6A35-4003-9211-389B4E571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772D88CF-6A35-4003-9211-389B4E571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772D88CF-6A35-4003-9211-389B4E571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4777" y="481481"/>
            <a:ext cx="10424160" cy="1450757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SG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nhằm</a:t>
            </a: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SG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SG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và </a:t>
            </a:r>
            <a:r>
              <a:rPr lang="en-SG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cường</a:t>
            </a: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SG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SG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CNXH ở </a:t>
            </a:r>
            <a:r>
              <a:rPr lang="en-SG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SG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Nam ( SV  TNC)</a:t>
            </a:r>
            <a:b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954" y="1781726"/>
            <a:ext cx="10574215" cy="4527634"/>
          </a:xfrm>
        </p:spPr>
        <p:txBody>
          <a:bodyPr>
            <a:noAutofit/>
          </a:bodyPr>
          <a:lstStyle/>
          <a:p>
            <a:pPr marL="0" indent="457200" algn="just"/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CNH, HĐH;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XH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/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/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/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XHCN,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minh.</a:t>
            </a:r>
            <a:endParaRPr 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/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Đảng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/>
            <a:r>
              <a:rPr lang="en-SG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/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98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rizontal Scroll 1"/>
          <p:cNvSpPr/>
          <p:nvPr/>
        </p:nvSpPr>
        <p:spPr>
          <a:xfrm>
            <a:off x="1956816" y="1207008"/>
            <a:ext cx="7296912" cy="4270248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HẾT CHƯƠNG 5</a:t>
            </a:r>
          </a:p>
        </p:txBody>
      </p:sp>
    </p:spTree>
    <p:extLst>
      <p:ext uri="{BB962C8B-B14F-4D97-AF65-F5344CB8AC3E}">
        <p14:creationId xmlns:p14="http://schemas.microsoft.com/office/powerpoint/2010/main" val="55198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56816"/>
            <a:ext cx="10058400" cy="428718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SG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SG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CƠ CẤU XÃ HỘI - GIAI CẤP TRONG THỜI KỲ QUÁ ĐỘ LÊN CHỦ NGHĨA XÃ HỘI</a:t>
            </a: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SG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LIÊN MINH GIAI CẤP, TẦNG LỚP TRONG THỜI KỲ QUÁ ĐỘ LÊN CHỦ NGHĨA XÃ HỘI </a:t>
            </a: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SG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CƠ CẤU XÃ HỘI - GIAI CẤP VÀ LIÊN MINH GIAI CẤP, TẦNG LỚP TRONG THỜI KỲ QUÁ ĐỘ LÊN CHỦ NGHĨA XÃ HỘI Ở VIỆT NAM </a:t>
            </a: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69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370" y="789305"/>
            <a:ext cx="10700072" cy="145075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SG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CƠ CẤU XÃ HỘI - GIAI CẤP TRONG THỜI KỲ QUÁ ĐỘ LÊN CNXH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152" y="1893764"/>
            <a:ext cx="10058400" cy="449105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endParaRPr lang="en-SG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457200" algn="just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00000"/>
              </a:lnSpc>
            </a:pP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endParaRPr lang="en-SG" sz="2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55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743803"/>
            <a:ext cx="10460736" cy="145075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SG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br>
              <a:rPr lang="en-SG" sz="2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br>
              <a:rPr lang="en-SG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736593" cy="402336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58864" y="1968565"/>
            <a:ext cx="4937760" cy="402336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90488" indent="441325">
              <a:buNone/>
            </a:pP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cư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0488" indent="441325">
              <a:buNone/>
            </a:pP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nghề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0488" indent="441325">
              <a:buNone/>
            </a:pP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0488" indent="441325">
              <a:buNone/>
            </a:pP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tộc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0488" indent="441325">
              <a:buNone/>
            </a:pP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0488" indent="441325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…..</a:t>
            </a:r>
          </a:p>
          <a:p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07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4" y="394977"/>
            <a:ext cx="10524744" cy="145075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br>
              <a:rPr lang="en-SG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4" y="1845734"/>
            <a:ext cx="11116492" cy="4575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SG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Cơ </a:t>
            </a:r>
            <a:r>
              <a:rPr lang="en-SG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SG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SG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XH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TLSX,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CT - XH…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SG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Cơ </a:t>
            </a:r>
            <a:r>
              <a:rPr lang="en-SG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SG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SG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SG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SG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SG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SG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SG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SG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SG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CNXH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XH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bó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chẽ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CNXH.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XH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XH </a:t>
            </a:r>
            <a:r>
              <a:rPr lang="en-S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6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66928"/>
            <a:ext cx="10524744" cy="93268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SG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endParaRPr 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75502"/>
            <a:ext cx="10058400" cy="420759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cấu xã hội - giai cấp là loại hình cơ bản và có vị trí quyết định nhất, chi phối các loại hình cơ cấu xã hội khác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tuyệt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80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954" y="534300"/>
            <a:ext cx="11027664" cy="1450757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CNXH</a:t>
            </a:r>
            <a:b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68" y="1709928"/>
            <a:ext cx="11027664" cy="4901184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Cơ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 algn="just">
              <a:lnSpc>
                <a:spcPct val="150000"/>
              </a:lnSpc>
              <a:buNone/>
            </a:pP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Cơ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 algn="just">
              <a:lnSpc>
                <a:spcPct val="150000"/>
              </a:lnSpc>
              <a:buNone/>
            </a:pP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Cơ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đấu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minh,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đẳng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xích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507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154" y="234669"/>
            <a:ext cx="10375392" cy="186950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br>
              <a:rPr lang="en-SG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SG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SG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SG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SG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SG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LIÊN MINH GIAI CẤP, TẦNG LỚP  TRONG THỜI KỲ QUÁ ĐỘ LÊN CNXH</a:t>
            </a:r>
            <a:br>
              <a:rPr lang="en-SG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G</a:t>
            </a:r>
            <a:r>
              <a:rPr lang="vi-VN" sz="3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óc độ chính trị </a:t>
            </a:r>
            <a:r>
              <a:rPr lang="en-US" sz="3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7" y="2112264"/>
            <a:ext cx="10907486" cy="4894700"/>
          </a:xfrm>
        </p:spPr>
        <p:txBody>
          <a:bodyPr>
            <a:normAutofit/>
          </a:bodyPr>
          <a:lstStyle/>
          <a:p>
            <a:pPr algn="just"/>
            <a:r>
              <a:rPr lang="en-US" sz="2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XH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XHCN,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lãnh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Đảng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GCCN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GCND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giành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XH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lãnh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GCCN,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XHCN,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XH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XH </a:t>
            </a:r>
            <a:r>
              <a:rPr lang="en-SG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SG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0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995" y="372234"/>
            <a:ext cx="10375392" cy="1748122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br>
              <a:rPr lang="en-SG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SG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SG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SG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SG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SG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LIÊN MINH GIAI CẤP, TẦNG LỚP  TRONG THỜI KỲ QUÁ ĐỘ LÊN CNXH</a:t>
            </a:r>
            <a:br>
              <a:rPr lang="en-SG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G</a:t>
            </a:r>
            <a:r>
              <a:rPr lang="vi-VN" sz="3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óc độ </a:t>
            </a:r>
            <a:r>
              <a:rPr lang="en-US" sz="3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3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3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" y="1845734"/>
            <a:ext cx="11573692" cy="4489752"/>
          </a:xfrm>
        </p:spPr>
        <p:txBody>
          <a:bodyPr>
            <a:normAutofit/>
          </a:bodyPr>
          <a:lstStyle/>
          <a:p>
            <a:pPr algn="just"/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CNXH.</a:t>
            </a:r>
          </a:p>
          <a:p>
            <a:pPr algn="just"/>
            <a:r>
              <a:rPr lang="vi-VN" sz="23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CNH, HĐH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SX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SX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..., XD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CNXH.</a:t>
            </a:r>
            <a:endParaRPr lang="en-US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bó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Kịp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mâu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thuẫn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SG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CNH, HĐH.</a:t>
            </a:r>
            <a:endParaRPr lang="en-US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1486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288</TotalTime>
  <Words>1581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Times New Roman</vt:lpstr>
      <vt:lpstr>Retrospect</vt:lpstr>
      <vt:lpstr>CHƯƠNG 5 CƠ CẤU XÃ HỘI - GIAI CẤP VÀ LIÊN MINH  GIAI CẤP, TẦNG LỚP TRONG THỜI KỲ QUÁ ĐỘ  LÊN CHỦ NGHĨA XÃ HỘI </vt:lpstr>
      <vt:lpstr>NỘI DUNG</vt:lpstr>
      <vt:lpstr>I. CƠ CẤU XÃ HỘI - GIAI CẤP TRONG THỜI KỲ QUÁ ĐỘ LÊN CNXH </vt:lpstr>
      <vt:lpstr>1. Khái niệm và vị trí của cơ cấu xã hội - giai cấp trong cơ cấu xã hội a. Khái niệm cơ cấu xã hội và cơ cấu xã hội - giai cấp </vt:lpstr>
      <vt:lpstr>a. Khái niệm cơ cấu xã hội và cơ cấu xã hội - giai cấp </vt:lpstr>
      <vt:lpstr>b. Vị trí của cơ cấu xã hội - giai cấp trong cơ cấu xã hội</vt:lpstr>
      <vt:lpstr>2. Sự biến đổi của cơ cấu xã hội - giai cấp trong thời kỳ quá độ lên CNXH </vt:lpstr>
      <vt:lpstr>      II. LIÊN MINH GIAI CẤP, TẦNG LỚP  TRONG THỜI KỲ QUÁ ĐỘ LÊN CNXH 1. Góc độ chính trị của liên minh </vt:lpstr>
      <vt:lpstr>      II. LIÊN MINH GIAI CẤP, TẦNG LỚP  TRONG THỜI KỲ QUÁ ĐỘ LÊN CNXH 1. Góc độ kinh tế của liên minh </vt:lpstr>
      <vt:lpstr>       III. CƠ CẤU XÃ HỘI - GIAI CẤP VÀ LIÊN MINH GIAI CẤP, TẦNG LỚP TRONG THỜI KỲ QUÁ ĐỘ LÊN CNXH Ở VIỆT NAM  </vt:lpstr>
      <vt:lpstr>1. Cơ cấu xã hội - giai cấp trong thời kỳ quá độ  lên chủ nghĩa xã hội ở Việt Nam (SV TNC) </vt:lpstr>
      <vt:lpstr>2. Liên minh giai cấp, tầng lớp trong thời kỳ quá độ  lên chủ nghĩa xã hội ở Việt Nam </vt:lpstr>
      <vt:lpstr>b. Phương hướng cơ bản nhằm phát huy tính tích cực của biến đổi  cơ cấu xã hội - giai cấp và tăng cường liên minh giai cấp, tầng lớp trong thời kỳ quá độ lên CNXH ở Việt Nam ( SV  TNC)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5 CƠ CẤU XÃ HỘI - GIAI CẤP VÀ LIÊN MINH  GIAI CẤP, TẦNG LỚP TRONG THỜI KỲ QUÁ ĐỘ LÊN CHỦ NGHĨA XÃ HỘI</dc:title>
  <dc:creator>DD</dc:creator>
  <cp:lastModifiedBy>CTP</cp:lastModifiedBy>
  <cp:revision>76</cp:revision>
  <cp:lastPrinted>2019-12-31T07:43:41Z</cp:lastPrinted>
  <dcterms:created xsi:type="dcterms:W3CDTF">2019-10-02T01:50:53Z</dcterms:created>
  <dcterms:modified xsi:type="dcterms:W3CDTF">2022-06-03T09:34:52Z</dcterms:modified>
</cp:coreProperties>
</file>