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notesMasterIdLst>
    <p:notesMasterId r:id="rId27"/>
  </p:notesMasterIdLst>
  <p:handoutMasterIdLst>
    <p:handoutMasterId r:id="rId28"/>
  </p:handoutMasterIdLst>
  <p:sldIdLst>
    <p:sldId id="256" r:id="rId2"/>
    <p:sldId id="257" r:id="rId3"/>
    <p:sldId id="258" r:id="rId4"/>
    <p:sldId id="317" r:id="rId5"/>
    <p:sldId id="292" r:id="rId6"/>
    <p:sldId id="260" r:id="rId7"/>
    <p:sldId id="293" r:id="rId8"/>
    <p:sldId id="273" r:id="rId9"/>
    <p:sldId id="298" r:id="rId10"/>
    <p:sldId id="294" r:id="rId11"/>
    <p:sldId id="269" r:id="rId12"/>
    <p:sldId id="270" r:id="rId13"/>
    <p:sldId id="275" r:id="rId14"/>
    <p:sldId id="276" r:id="rId15"/>
    <p:sldId id="318" r:id="rId16"/>
    <p:sldId id="312" r:id="rId17"/>
    <p:sldId id="279" r:id="rId18"/>
    <p:sldId id="277" r:id="rId19"/>
    <p:sldId id="307" r:id="rId20"/>
    <p:sldId id="287" r:id="rId21"/>
    <p:sldId id="288" r:id="rId22"/>
    <p:sldId id="289" r:id="rId23"/>
    <p:sldId id="290" r:id="rId24"/>
    <p:sldId id="291" r:id="rId25"/>
    <p:sldId id="31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B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29" autoAdjust="0"/>
    <p:restoredTop sz="94671" autoAdjust="0"/>
  </p:normalViewPr>
  <p:slideViewPr>
    <p:cSldViewPr snapToGrid="0" showGuides="1">
      <p:cViewPr varScale="1">
        <p:scale>
          <a:sx n="74" d="100"/>
          <a:sy n="74" d="100"/>
        </p:scale>
        <p:origin x="524" y="64"/>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678574-EE73-421C-B38E-47C29A048356}" type="doc">
      <dgm:prSet loTypeId="urn:microsoft.com/office/officeart/2005/8/layout/cycle2" loCatId="cycle" qsTypeId="urn:microsoft.com/office/officeart/2005/8/quickstyle/simple1" qsCatId="simple" csTypeId="urn:microsoft.com/office/officeart/2005/8/colors/accent6_1" csCatId="accent6" phldr="1"/>
      <dgm:spPr/>
      <dgm:t>
        <a:bodyPr/>
        <a:lstStyle/>
        <a:p>
          <a:endParaRPr lang="en-US"/>
        </a:p>
      </dgm:t>
    </dgm:pt>
    <dgm:pt modelId="{3200B16E-5883-4549-8893-55592C5B5094}">
      <dgm:prSet phldrT="[Text]" custT="1"/>
      <dgm:spPr/>
      <dgm:t>
        <a:bodyPr/>
        <a:lstStyle/>
        <a:p>
          <a:r>
            <a:rPr lang="en-SG" sz="2200">
              <a:latin typeface="Times New Roman" panose="02020603050405020304" pitchFamily="18" charset="0"/>
              <a:cs typeface="Times New Roman" panose="02020603050405020304" pitchFamily="18" charset="0"/>
            </a:rPr>
            <a:t>Chung vùng lãnh thổ ổn định</a:t>
          </a:r>
          <a:endParaRPr lang="en-US" sz="2200" dirty="0"/>
        </a:p>
      </dgm:t>
    </dgm:pt>
    <dgm:pt modelId="{89035D25-ADC7-4497-B02E-4ED2BD593811}" type="parTrans" cxnId="{6379E67A-8686-4C10-812D-5955E6BF78B2}">
      <dgm:prSet/>
      <dgm:spPr/>
      <dgm:t>
        <a:bodyPr/>
        <a:lstStyle/>
        <a:p>
          <a:endParaRPr lang="en-US"/>
        </a:p>
      </dgm:t>
    </dgm:pt>
    <dgm:pt modelId="{4E1047D7-84F4-4CEB-A08B-9AC303E8BAC5}" type="sibTrans" cxnId="{6379E67A-8686-4C10-812D-5955E6BF78B2}">
      <dgm:prSet/>
      <dgm:spPr/>
      <dgm:t>
        <a:bodyPr/>
        <a:lstStyle/>
        <a:p>
          <a:endParaRPr lang="en-US"/>
        </a:p>
      </dgm:t>
    </dgm:pt>
    <dgm:pt modelId="{72EA72BF-D47C-414C-A2DD-0651F9644239}">
      <dgm:prSet phldrT="[Text]" custT="1"/>
      <dgm:spPr/>
      <dgm:t>
        <a:bodyPr/>
        <a:lstStyle/>
        <a:p>
          <a:pPr>
            <a:lnSpc>
              <a:spcPct val="150000"/>
            </a:lnSpc>
          </a:pPr>
          <a:r>
            <a:rPr lang="en-SG" sz="2200">
              <a:latin typeface="Times New Roman" panose="02020603050405020304" pitchFamily="18" charset="0"/>
              <a:cs typeface="Times New Roman" panose="02020603050405020304" pitchFamily="18" charset="0"/>
            </a:rPr>
            <a:t>Chung phương thức sinh hoạt kinh tế </a:t>
          </a:r>
          <a:endParaRPr lang="en-US" sz="2200" dirty="0"/>
        </a:p>
      </dgm:t>
    </dgm:pt>
    <dgm:pt modelId="{46F88199-8AE5-4429-8157-AE931FF75F64}" type="parTrans" cxnId="{2AF99FF7-C431-4CD6-99F8-220895F37AF5}">
      <dgm:prSet/>
      <dgm:spPr/>
      <dgm:t>
        <a:bodyPr/>
        <a:lstStyle/>
        <a:p>
          <a:endParaRPr lang="en-US"/>
        </a:p>
      </dgm:t>
    </dgm:pt>
    <dgm:pt modelId="{0D45B2A3-6333-44DE-B2DB-D333795FC79D}" type="sibTrans" cxnId="{2AF99FF7-C431-4CD6-99F8-220895F37AF5}">
      <dgm:prSet/>
      <dgm:spPr/>
      <dgm:t>
        <a:bodyPr/>
        <a:lstStyle/>
        <a:p>
          <a:endParaRPr lang="en-US"/>
        </a:p>
      </dgm:t>
    </dgm:pt>
    <dgm:pt modelId="{7B52FCFD-12A0-4808-9146-4DF87696806B}">
      <dgm:prSet phldrT="[Text]" custT="1"/>
      <dgm:spPr/>
      <dgm:t>
        <a:bodyPr/>
        <a:lstStyle/>
        <a:p>
          <a:pPr>
            <a:lnSpc>
              <a:spcPct val="150000"/>
            </a:lnSpc>
          </a:pPr>
          <a:r>
            <a:rPr lang="en-SG" sz="2200">
              <a:latin typeface="Times New Roman" panose="02020603050405020304" pitchFamily="18" charset="0"/>
              <a:cs typeface="Times New Roman" panose="02020603050405020304" pitchFamily="18" charset="0"/>
            </a:rPr>
            <a:t>Ngôn ngữ chung</a:t>
          </a:r>
          <a:endParaRPr lang="en-US" sz="2200" dirty="0"/>
        </a:p>
      </dgm:t>
    </dgm:pt>
    <dgm:pt modelId="{9A94FECD-2DB0-4CA7-AF1B-88AB2A832675}" type="parTrans" cxnId="{6540F949-AB4D-45E3-8BEE-DC2892F97232}">
      <dgm:prSet/>
      <dgm:spPr/>
      <dgm:t>
        <a:bodyPr/>
        <a:lstStyle/>
        <a:p>
          <a:endParaRPr lang="en-US"/>
        </a:p>
      </dgm:t>
    </dgm:pt>
    <dgm:pt modelId="{38AF25BD-CBE0-4BF4-A4A7-87A9ED89063A}" type="sibTrans" cxnId="{6540F949-AB4D-45E3-8BEE-DC2892F97232}">
      <dgm:prSet/>
      <dgm:spPr/>
      <dgm:t>
        <a:bodyPr/>
        <a:lstStyle/>
        <a:p>
          <a:endParaRPr lang="en-US"/>
        </a:p>
      </dgm:t>
    </dgm:pt>
    <dgm:pt modelId="{F0D55D13-7E4A-44D8-BF25-7034AAFA9BB9}">
      <dgm:prSet phldrT="[Text]" custT="1"/>
      <dgm:spPr/>
      <dgm:t>
        <a:bodyPr/>
        <a:lstStyle/>
        <a:p>
          <a:pPr>
            <a:lnSpc>
              <a:spcPct val="150000"/>
            </a:lnSpc>
          </a:pPr>
          <a:r>
            <a:rPr lang="en-US" sz="2200">
              <a:latin typeface="Times New Roman" panose="02020603050405020304" pitchFamily="18" charset="0"/>
              <a:cs typeface="Times New Roman" panose="02020603050405020304" pitchFamily="18" charset="0"/>
            </a:rPr>
            <a:t>Chung nền văn hóa và tâm lý</a:t>
          </a:r>
          <a:endParaRPr lang="en-US" sz="2200" dirty="0">
            <a:latin typeface="Times New Roman" panose="02020603050405020304" pitchFamily="18" charset="0"/>
            <a:cs typeface="Times New Roman" panose="02020603050405020304" pitchFamily="18" charset="0"/>
          </a:endParaRPr>
        </a:p>
      </dgm:t>
    </dgm:pt>
    <dgm:pt modelId="{2FBE62B2-A2BB-42E1-9A6C-A7A907608631}" type="parTrans" cxnId="{164393A0-9958-47A5-93B5-54A2C439AA94}">
      <dgm:prSet/>
      <dgm:spPr/>
      <dgm:t>
        <a:bodyPr/>
        <a:lstStyle/>
        <a:p>
          <a:endParaRPr lang="en-US"/>
        </a:p>
      </dgm:t>
    </dgm:pt>
    <dgm:pt modelId="{C56B8063-6C5E-4BC4-BF81-3CB654C3AEF9}" type="sibTrans" cxnId="{164393A0-9958-47A5-93B5-54A2C439AA94}">
      <dgm:prSet/>
      <dgm:spPr/>
      <dgm:t>
        <a:bodyPr/>
        <a:lstStyle/>
        <a:p>
          <a:endParaRPr lang="en-US"/>
        </a:p>
      </dgm:t>
    </dgm:pt>
    <dgm:pt modelId="{EAC7B6D4-114D-4586-A717-1EB064AD3A73}">
      <dgm:prSet custT="1"/>
      <dgm:spPr/>
      <dgm:t>
        <a:bodyPr/>
        <a:lstStyle/>
        <a:p>
          <a:r>
            <a:rPr lang="en-SG" sz="2200">
              <a:latin typeface="Times New Roman" panose="02020603050405020304" pitchFamily="18" charset="0"/>
              <a:cs typeface="Times New Roman" panose="02020603050405020304" pitchFamily="18" charset="0"/>
            </a:rPr>
            <a:t>Chung một nhà nước</a:t>
          </a:r>
          <a:endParaRPr lang="en-US" sz="2200" dirty="0"/>
        </a:p>
      </dgm:t>
    </dgm:pt>
    <dgm:pt modelId="{C7DDB920-8B23-4BD7-8406-E13D463A41F1}" type="parTrans" cxnId="{9A5E8C7A-A250-40F4-885E-A1B01B5CCD3A}">
      <dgm:prSet/>
      <dgm:spPr/>
      <dgm:t>
        <a:bodyPr/>
        <a:lstStyle/>
        <a:p>
          <a:endParaRPr lang="en-US"/>
        </a:p>
      </dgm:t>
    </dgm:pt>
    <dgm:pt modelId="{D4BB4FBA-084B-4785-9660-CB89B42CC2F2}" type="sibTrans" cxnId="{9A5E8C7A-A250-40F4-885E-A1B01B5CCD3A}">
      <dgm:prSet/>
      <dgm:spPr/>
      <dgm:t>
        <a:bodyPr/>
        <a:lstStyle/>
        <a:p>
          <a:endParaRPr lang="en-US"/>
        </a:p>
      </dgm:t>
    </dgm:pt>
    <dgm:pt modelId="{5A15C0DD-4CC3-4A18-8931-242EAD80C64F}" type="pres">
      <dgm:prSet presAssocID="{2F678574-EE73-421C-B38E-47C29A048356}" presName="cycle" presStyleCnt="0">
        <dgm:presLayoutVars>
          <dgm:dir/>
          <dgm:resizeHandles val="exact"/>
        </dgm:presLayoutVars>
      </dgm:prSet>
      <dgm:spPr/>
    </dgm:pt>
    <dgm:pt modelId="{6501F623-F5C7-4851-98B4-0F91D5315F94}" type="pres">
      <dgm:prSet presAssocID="{3200B16E-5883-4549-8893-55592C5B5094}" presName="node" presStyleLbl="node1" presStyleIdx="0" presStyleCnt="5" custScaleX="182490" custRadScaleRad="110480">
        <dgm:presLayoutVars>
          <dgm:bulletEnabled val="1"/>
        </dgm:presLayoutVars>
      </dgm:prSet>
      <dgm:spPr/>
    </dgm:pt>
    <dgm:pt modelId="{EDF3E4F0-018E-4646-AD44-DDB1522BF080}" type="pres">
      <dgm:prSet presAssocID="{4E1047D7-84F4-4CEB-A08B-9AC303E8BAC5}" presName="sibTrans" presStyleLbl="sibTrans2D1" presStyleIdx="0" presStyleCnt="5"/>
      <dgm:spPr/>
    </dgm:pt>
    <dgm:pt modelId="{916F9B73-1364-4230-A549-DE73F3733294}" type="pres">
      <dgm:prSet presAssocID="{4E1047D7-84F4-4CEB-A08B-9AC303E8BAC5}" presName="connectorText" presStyleLbl="sibTrans2D1" presStyleIdx="0" presStyleCnt="5"/>
      <dgm:spPr/>
    </dgm:pt>
    <dgm:pt modelId="{B4F05692-0587-473C-9478-2B0FE0536F2B}" type="pres">
      <dgm:prSet presAssocID="{72EA72BF-D47C-414C-A2DD-0651F9644239}" presName="node" presStyleLbl="node1" presStyleIdx="1" presStyleCnt="5" custScaleX="180289" custScaleY="120309" custRadScaleRad="175959" custRadScaleInc="24503">
        <dgm:presLayoutVars>
          <dgm:bulletEnabled val="1"/>
        </dgm:presLayoutVars>
      </dgm:prSet>
      <dgm:spPr/>
    </dgm:pt>
    <dgm:pt modelId="{D6A03A3B-CB60-4E39-8FAF-1BFDED57CB61}" type="pres">
      <dgm:prSet presAssocID="{0D45B2A3-6333-44DE-B2DB-D333795FC79D}" presName="sibTrans" presStyleLbl="sibTrans2D1" presStyleIdx="1" presStyleCnt="5"/>
      <dgm:spPr/>
    </dgm:pt>
    <dgm:pt modelId="{8D6D1CEF-1471-4137-B61A-7FB9D69BB94B}" type="pres">
      <dgm:prSet presAssocID="{0D45B2A3-6333-44DE-B2DB-D333795FC79D}" presName="connectorText" presStyleLbl="sibTrans2D1" presStyleIdx="1" presStyleCnt="5"/>
      <dgm:spPr/>
    </dgm:pt>
    <dgm:pt modelId="{52123986-71D5-4EEB-A241-0E81D0A86127}" type="pres">
      <dgm:prSet presAssocID="{7B52FCFD-12A0-4808-9146-4DF87696806B}" presName="node" presStyleLbl="node1" presStyleIdx="2" presStyleCnt="5" custScaleX="179648" custScaleY="117610" custRadScaleRad="122048" custRadScaleInc="-41757">
        <dgm:presLayoutVars>
          <dgm:bulletEnabled val="1"/>
        </dgm:presLayoutVars>
      </dgm:prSet>
      <dgm:spPr/>
    </dgm:pt>
    <dgm:pt modelId="{DF5FF4BC-87DB-4A66-A948-8C6C33E33FCF}" type="pres">
      <dgm:prSet presAssocID="{38AF25BD-CBE0-4BF4-A4A7-87A9ED89063A}" presName="sibTrans" presStyleLbl="sibTrans2D1" presStyleIdx="2" presStyleCnt="5"/>
      <dgm:spPr/>
    </dgm:pt>
    <dgm:pt modelId="{9F752DF6-B627-4F02-8564-E5E84E33CDC1}" type="pres">
      <dgm:prSet presAssocID="{38AF25BD-CBE0-4BF4-A4A7-87A9ED89063A}" presName="connectorText" presStyleLbl="sibTrans2D1" presStyleIdx="2" presStyleCnt="5"/>
      <dgm:spPr/>
    </dgm:pt>
    <dgm:pt modelId="{E39AFC33-1ABF-4B46-989C-35E60194119C}" type="pres">
      <dgm:prSet presAssocID="{F0D55D13-7E4A-44D8-BF25-7034AAFA9BB9}" presName="node" presStyleLbl="node1" presStyleIdx="3" presStyleCnt="5" custScaleX="178827" custRadScaleRad="119700" custRadScaleInc="33764">
        <dgm:presLayoutVars>
          <dgm:bulletEnabled val="1"/>
        </dgm:presLayoutVars>
      </dgm:prSet>
      <dgm:spPr/>
    </dgm:pt>
    <dgm:pt modelId="{5381E451-9FC6-4849-97DF-488368C398A9}" type="pres">
      <dgm:prSet presAssocID="{C56B8063-6C5E-4BC4-BF81-3CB654C3AEF9}" presName="sibTrans" presStyleLbl="sibTrans2D1" presStyleIdx="3" presStyleCnt="5"/>
      <dgm:spPr/>
    </dgm:pt>
    <dgm:pt modelId="{613DA16A-D2BF-4C1B-AE38-7CCD2056CCAD}" type="pres">
      <dgm:prSet presAssocID="{C56B8063-6C5E-4BC4-BF81-3CB654C3AEF9}" presName="connectorText" presStyleLbl="sibTrans2D1" presStyleIdx="3" presStyleCnt="5"/>
      <dgm:spPr/>
    </dgm:pt>
    <dgm:pt modelId="{E75B82E1-0615-4C3A-900D-F68FC6BC4050}" type="pres">
      <dgm:prSet presAssocID="{EAC7B6D4-114D-4586-A717-1EB064AD3A73}" presName="node" presStyleLbl="node1" presStyleIdx="4" presStyleCnt="5" custScaleX="182968" custScaleY="109762" custRadScaleRad="162008" custRadScaleInc="-22286">
        <dgm:presLayoutVars>
          <dgm:bulletEnabled val="1"/>
        </dgm:presLayoutVars>
      </dgm:prSet>
      <dgm:spPr/>
    </dgm:pt>
    <dgm:pt modelId="{571475F2-029A-456F-8324-4F921F5E4E05}" type="pres">
      <dgm:prSet presAssocID="{D4BB4FBA-084B-4785-9660-CB89B42CC2F2}" presName="sibTrans" presStyleLbl="sibTrans2D1" presStyleIdx="4" presStyleCnt="5"/>
      <dgm:spPr/>
    </dgm:pt>
    <dgm:pt modelId="{DB0019A8-A89E-4C72-9A01-7333EE534CFA}" type="pres">
      <dgm:prSet presAssocID="{D4BB4FBA-084B-4785-9660-CB89B42CC2F2}" presName="connectorText" presStyleLbl="sibTrans2D1" presStyleIdx="4" presStyleCnt="5"/>
      <dgm:spPr/>
    </dgm:pt>
  </dgm:ptLst>
  <dgm:cxnLst>
    <dgm:cxn modelId="{D5DA1E08-B45E-4B60-99A0-CC1455D357E9}" type="presOf" srcId="{38AF25BD-CBE0-4BF4-A4A7-87A9ED89063A}" destId="{DF5FF4BC-87DB-4A66-A948-8C6C33E33FCF}" srcOrd="0" destOrd="0" presId="urn:microsoft.com/office/officeart/2005/8/layout/cycle2"/>
    <dgm:cxn modelId="{09522B10-5C55-4390-8A37-29DCE2C291CC}" type="presOf" srcId="{0D45B2A3-6333-44DE-B2DB-D333795FC79D}" destId="{8D6D1CEF-1471-4137-B61A-7FB9D69BB94B}" srcOrd="1" destOrd="0" presId="urn:microsoft.com/office/officeart/2005/8/layout/cycle2"/>
    <dgm:cxn modelId="{08DB8D11-1D98-4201-98F5-EC01349DA95D}" type="presOf" srcId="{3200B16E-5883-4549-8893-55592C5B5094}" destId="{6501F623-F5C7-4851-98B4-0F91D5315F94}" srcOrd="0" destOrd="0" presId="urn:microsoft.com/office/officeart/2005/8/layout/cycle2"/>
    <dgm:cxn modelId="{54F42F19-7242-4E5D-8F91-CFE3A2FFA3FB}" type="presOf" srcId="{4E1047D7-84F4-4CEB-A08B-9AC303E8BAC5}" destId="{916F9B73-1364-4230-A549-DE73F3733294}" srcOrd="1" destOrd="0" presId="urn:microsoft.com/office/officeart/2005/8/layout/cycle2"/>
    <dgm:cxn modelId="{23F48B29-E72E-4AC0-84D4-71917B4E3590}" type="presOf" srcId="{72EA72BF-D47C-414C-A2DD-0651F9644239}" destId="{B4F05692-0587-473C-9478-2B0FE0536F2B}" srcOrd="0" destOrd="0" presId="urn:microsoft.com/office/officeart/2005/8/layout/cycle2"/>
    <dgm:cxn modelId="{F849C83C-47A3-42AE-8EBA-F2877FF7A98F}" type="presOf" srcId="{2F678574-EE73-421C-B38E-47C29A048356}" destId="{5A15C0DD-4CC3-4A18-8931-242EAD80C64F}" srcOrd="0" destOrd="0" presId="urn:microsoft.com/office/officeart/2005/8/layout/cycle2"/>
    <dgm:cxn modelId="{844BFA5D-DA27-4B23-A900-234922BA6A91}" type="presOf" srcId="{C56B8063-6C5E-4BC4-BF81-3CB654C3AEF9}" destId="{5381E451-9FC6-4849-97DF-488368C398A9}" srcOrd="0" destOrd="0" presId="urn:microsoft.com/office/officeart/2005/8/layout/cycle2"/>
    <dgm:cxn modelId="{53ABB060-1134-439F-BFF5-9208169B58A5}" type="presOf" srcId="{D4BB4FBA-084B-4785-9660-CB89B42CC2F2}" destId="{DB0019A8-A89E-4C72-9A01-7333EE534CFA}" srcOrd="1" destOrd="0" presId="urn:microsoft.com/office/officeart/2005/8/layout/cycle2"/>
    <dgm:cxn modelId="{8AC6E466-13D9-4ABF-9B2E-91D10E07F3F3}" type="presOf" srcId="{D4BB4FBA-084B-4785-9660-CB89B42CC2F2}" destId="{571475F2-029A-456F-8324-4F921F5E4E05}" srcOrd="0" destOrd="0" presId="urn:microsoft.com/office/officeart/2005/8/layout/cycle2"/>
    <dgm:cxn modelId="{6540F949-AB4D-45E3-8BEE-DC2892F97232}" srcId="{2F678574-EE73-421C-B38E-47C29A048356}" destId="{7B52FCFD-12A0-4808-9146-4DF87696806B}" srcOrd="2" destOrd="0" parTransId="{9A94FECD-2DB0-4CA7-AF1B-88AB2A832675}" sibTransId="{38AF25BD-CBE0-4BF4-A4A7-87A9ED89063A}"/>
    <dgm:cxn modelId="{9A5E8C7A-A250-40F4-885E-A1B01B5CCD3A}" srcId="{2F678574-EE73-421C-B38E-47C29A048356}" destId="{EAC7B6D4-114D-4586-A717-1EB064AD3A73}" srcOrd="4" destOrd="0" parTransId="{C7DDB920-8B23-4BD7-8406-E13D463A41F1}" sibTransId="{D4BB4FBA-084B-4785-9660-CB89B42CC2F2}"/>
    <dgm:cxn modelId="{6379E67A-8686-4C10-812D-5955E6BF78B2}" srcId="{2F678574-EE73-421C-B38E-47C29A048356}" destId="{3200B16E-5883-4549-8893-55592C5B5094}" srcOrd="0" destOrd="0" parTransId="{89035D25-ADC7-4497-B02E-4ED2BD593811}" sibTransId="{4E1047D7-84F4-4CEB-A08B-9AC303E8BAC5}"/>
    <dgm:cxn modelId="{164393A0-9958-47A5-93B5-54A2C439AA94}" srcId="{2F678574-EE73-421C-B38E-47C29A048356}" destId="{F0D55D13-7E4A-44D8-BF25-7034AAFA9BB9}" srcOrd="3" destOrd="0" parTransId="{2FBE62B2-A2BB-42E1-9A6C-A7A907608631}" sibTransId="{C56B8063-6C5E-4BC4-BF81-3CB654C3AEF9}"/>
    <dgm:cxn modelId="{71E555B0-CDF5-403F-9BF4-B8711CFD7F3B}" type="presOf" srcId="{F0D55D13-7E4A-44D8-BF25-7034AAFA9BB9}" destId="{E39AFC33-1ABF-4B46-989C-35E60194119C}" srcOrd="0" destOrd="0" presId="urn:microsoft.com/office/officeart/2005/8/layout/cycle2"/>
    <dgm:cxn modelId="{5706F3B4-53E1-4F65-AF2E-D986B28A3D8B}" type="presOf" srcId="{EAC7B6D4-114D-4586-A717-1EB064AD3A73}" destId="{E75B82E1-0615-4C3A-900D-F68FC6BC4050}" srcOrd="0" destOrd="0" presId="urn:microsoft.com/office/officeart/2005/8/layout/cycle2"/>
    <dgm:cxn modelId="{16C169B7-55C6-40E1-AF57-BA43F92C8517}" type="presOf" srcId="{4E1047D7-84F4-4CEB-A08B-9AC303E8BAC5}" destId="{EDF3E4F0-018E-4646-AD44-DDB1522BF080}" srcOrd="0" destOrd="0" presId="urn:microsoft.com/office/officeart/2005/8/layout/cycle2"/>
    <dgm:cxn modelId="{1697C0D0-BD8B-4864-A3DC-585F51024298}" type="presOf" srcId="{0D45B2A3-6333-44DE-B2DB-D333795FC79D}" destId="{D6A03A3B-CB60-4E39-8FAF-1BFDED57CB61}" srcOrd="0" destOrd="0" presId="urn:microsoft.com/office/officeart/2005/8/layout/cycle2"/>
    <dgm:cxn modelId="{8AA8D8E3-41F2-4F35-9CAE-01DD64DA2F85}" type="presOf" srcId="{38AF25BD-CBE0-4BF4-A4A7-87A9ED89063A}" destId="{9F752DF6-B627-4F02-8564-E5E84E33CDC1}" srcOrd="1" destOrd="0" presId="urn:microsoft.com/office/officeart/2005/8/layout/cycle2"/>
    <dgm:cxn modelId="{F903B1F5-6A5A-49FE-AE4C-8438D96D9378}" type="presOf" srcId="{C56B8063-6C5E-4BC4-BF81-3CB654C3AEF9}" destId="{613DA16A-D2BF-4C1B-AE38-7CCD2056CCAD}" srcOrd="1" destOrd="0" presId="urn:microsoft.com/office/officeart/2005/8/layout/cycle2"/>
    <dgm:cxn modelId="{2AF99FF7-C431-4CD6-99F8-220895F37AF5}" srcId="{2F678574-EE73-421C-B38E-47C29A048356}" destId="{72EA72BF-D47C-414C-A2DD-0651F9644239}" srcOrd="1" destOrd="0" parTransId="{46F88199-8AE5-4429-8157-AE931FF75F64}" sibTransId="{0D45B2A3-6333-44DE-B2DB-D333795FC79D}"/>
    <dgm:cxn modelId="{9EFD7BF9-40DB-453A-90CD-3ACEC3907D2F}" type="presOf" srcId="{7B52FCFD-12A0-4808-9146-4DF87696806B}" destId="{52123986-71D5-4EEB-A241-0E81D0A86127}" srcOrd="0" destOrd="0" presId="urn:microsoft.com/office/officeart/2005/8/layout/cycle2"/>
    <dgm:cxn modelId="{57C3CC2E-3BF7-42DE-9D0E-6E60D4498D8A}" type="presParOf" srcId="{5A15C0DD-4CC3-4A18-8931-242EAD80C64F}" destId="{6501F623-F5C7-4851-98B4-0F91D5315F94}" srcOrd="0" destOrd="0" presId="urn:microsoft.com/office/officeart/2005/8/layout/cycle2"/>
    <dgm:cxn modelId="{BEFFAC44-542D-434E-AF49-9E56F47F44FC}" type="presParOf" srcId="{5A15C0DD-4CC3-4A18-8931-242EAD80C64F}" destId="{EDF3E4F0-018E-4646-AD44-DDB1522BF080}" srcOrd="1" destOrd="0" presId="urn:microsoft.com/office/officeart/2005/8/layout/cycle2"/>
    <dgm:cxn modelId="{461E8F95-107C-4650-A7F8-D5F63F2D1C8D}" type="presParOf" srcId="{EDF3E4F0-018E-4646-AD44-DDB1522BF080}" destId="{916F9B73-1364-4230-A549-DE73F3733294}" srcOrd="0" destOrd="0" presId="urn:microsoft.com/office/officeart/2005/8/layout/cycle2"/>
    <dgm:cxn modelId="{AA4FDFDC-E71E-4BB1-B8C0-EB766E64D714}" type="presParOf" srcId="{5A15C0DD-4CC3-4A18-8931-242EAD80C64F}" destId="{B4F05692-0587-473C-9478-2B0FE0536F2B}" srcOrd="2" destOrd="0" presId="urn:microsoft.com/office/officeart/2005/8/layout/cycle2"/>
    <dgm:cxn modelId="{CA213CE1-A55E-4D34-A67E-D62A616BC734}" type="presParOf" srcId="{5A15C0DD-4CC3-4A18-8931-242EAD80C64F}" destId="{D6A03A3B-CB60-4E39-8FAF-1BFDED57CB61}" srcOrd="3" destOrd="0" presId="urn:microsoft.com/office/officeart/2005/8/layout/cycle2"/>
    <dgm:cxn modelId="{52651AEF-0665-4CB2-8377-B9A41AD4AFBA}" type="presParOf" srcId="{D6A03A3B-CB60-4E39-8FAF-1BFDED57CB61}" destId="{8D6D1CEF-1471-4137-B61A-7FB9D69BB94B}" srcOrd="0" destOrd="0" presId="urn:microsoft.com/office/officeart/2005/8/layout/cycle2"/>
    <dgm:cxn modelId="{817F353A-5A69-4D97-A0DF-E8FF6580C00F}" type="presParOf" srcId="{5A15C0DD-4CC3-4A18-8931-242EAD80C64F}" destId="{52123986-71D5-4EEB-A241-0E81D0A86127}" srcOrd="4" destOrd="0" presId="urn:microsoft.com/office/officeart/2005/8/layout/cycle2"/>
    <dgm:cxn modelId="{FCD2E132-124D-4E26-8FA9-8452B2F82DE3}" type="presParOf" srcId="{5A15C0DD-4CC3-4A18-8931-242EAD80C64F}" destId="{DF5FF4BC-87DB-4A66-A948-8C6C33E33FCF}" srcOrd="5" destOrd="0" presId="urn:microsoft.com/office/officeart/2005/8/layout/cycle2"/>
    <dgm:cxn modelId="{8B68EA3F-8BDE-42E7-A380-634C8243E90A}" type="presParOf" srcId="{DF5FF4BC-87DB-4A66-A948-8C6C33E33FCF}" destId="{9F752DF6-B627-4F02-8564-E5E84E33CDC1}" srcOrd="0" destOrd="0" presId="urn:microsoft.com/office/officeart/2005/8/layout/cycle2"/>
    <dgm:cxn modelId="{E0DFF662-24A1-4251-8C1E-6C71BB32DD45}" type="presParOf" srcId="{5A15C0DD-4CC3-4A18-8931-242EAD80C64F}" destId="{E39AFC33-1ABF-4B46-989C-35E60194119C}" srcOrd="6" destOrd="0" presId="urn:microsoft.com/office/officeart/2005/8/layout/cycle2"/>
    <dgm:cxn modelId="{84FAC773-CAB9-47DD-B126-82F1DAF9C805}" type="presParOf" srcId="{5A15C0DD-4CC3-4A18-8931-242EAD80C64F}" destId="{5381E451-9FC6-4849-97DF-488368C398A9}" srcOrd="7" destOrd="0" presId="urn:microsoft.com/office/officeart/2005/8/layout/cycle2"/>
    <dgm:cxn modelId="{A85C7F5B-87E1-48D5-B775-C32A25A486F7}" type="presParOf" srcId="{5381E451-9FC6-4849-97DF-488368C398A9}" destId="{613DA16A-D2BF-4C1B-AE38-7CCD2056CCAD}" srcOrd="0" destOrd="0" presId="urn:microsoft.com/office/officeart/2005/8/layout/cycle2"/>
    <dgm:cxn modelId="{1E0209AF-9725-46A2-8C1D-48BAE9FFA56D}" type="presParOf" srcId="{5A15C0DD-4CC3-4A18-8931-242EAD80C64F}" destId="{E75B82E1-0615-4C3A-900D-F68FC6BC4050}" srcOrd="8" destOrd="0" presId="urn:microsoft.com/office/officeart/2005/8/layout/cycle2"/>
    <dgm:cxn modelId="{3DDD5459-20F7-4E1D-99DA-6F04CE502890}" type="presParOf" srcId="{5A15C0DD-4CC3-4A18-8931-242EAD80C64F}" destId="{571475F2-029A-456F-8324-4F921F5E4E05}" srcOrd="9" destOrd="0" presId="urn:microsoft.com/office/officeart/2005/8/layout/cycle2"/>
    <dgm:cxn modelId="{101B993A-D8BB-4B37-80F0-8A619892845C}" type="presParOf" srcId="{571475F2-029A-456F-8324-4F921F5E4E05}" destId="{DB0019A8-A89E-4C72-9A01-7333EE534CFA}"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F4DDAD2-8DC3-4790-9214-EB9581E04235}" type="doc">
      <dgm:prSet loTypeId="urn:microsoft.com/office/officeart/2005/8/layout/default" loCatId="list" qsTypeId="urn:microsoft.com/office/officeart/2005/8/quickstyle/simple1" qsCatId="simple" csTypeId="urn:microsoft.com/office/officeart/2005/8/colors/accent3_1" csCatId="accent3" phldr="1"/>
      <dgm:spPr/>
      <dgm:t>
        <a:bodyPr/>
        <a:lstStyle/>
        <a:p>
          <a:endParaRPr lang="en-US"/>
        </a:p>
      </dgm:t>
    </dgm:pt>
    <dgm:pt modelId="{BD6CEB99-BBCB-4F18-8E1B-65D7FA08B6BF}">
      <dgm:prSet phldrT="[Text]" custT="1"/>
      <dgm:spPr/>
      <dgm:t>
        <a:bodyPr/>
        <a:lstStyle/>
        <a:p>
          <a:pPr algn="ctr">
            <a:lnSpc>
              <a:spcPct val="100000"/>
            </a:lnSpc>
          </a:pPr>
          <a:r>
            <a:rPr lang="en-SG" sz="2700" dirty="0" err="1">
              <a:latin typeface="Times New Roman" panose="02020603050405020304" pitchFamily="18" charset="0"/>
              <a:cs typeface="Times New Roman" panose="02020603050405020304" pitchFamily="18" charset="0"/>
            </a:rPr>
            <a:t>Tôn</a:t>
          </a:r>
          <a:r>
            <a:rPr lang="en-SG" sz="2700" dirty="0">
              <a:latin typeface="Times New Roman" panose="02020603050405020304" pitchFamily="18" charset="0"/>
              <a:cs typeface="Times New Roman" panose="02020603050405020304" pitchFamily="18" charset="0"/>
            </a:rPr>
            <a:t> </a:t>
          </a:r>
          <a:r>
            <a:rPr lang="en-SG" sz="2700" dirty="0" err="1">
              <a:latin typeface="Times New Roman" panose="02020603050405020304" pitchFamily="18" charset="0"/>
              <a:cs typeface="Times New Roman" panose="02020603050405020304" pitchFamily="18" charset="0"/>
            </a:rPr>
            <a:t>trọng</a:t>
          </a:r>
          <a:r>
            <a:rPr lang="en-SG" sz="2700" dirty="0">
              <a:latin typeface="Times New Roman" panose="02020603050405020304" pitchFamily="18" charset="0"/>
              <a:cs typeface="Times New Roman" panose="02020603050405020304" pitchFamily="18" charset="0"/>
            </a:rPr>
            <a:t>, </a:t>
          </a:r>
          <a:r>
            <a:rPr lang="en-SG" sz="2700" dirty="0" err="1">
              <a:latin typeface="Times New Roman" panose="02020603050405020304" pitchFamily="18" charset="0"/>
              <a:cs typeface="Times New Roman" panose="02020603050405020304" pitchFamily="18" charset="0"/>
            </a:rPr>
            <a:t>bảo</a:t>
          </a:r>
          <a:r>
            <a:rPr lang="en-SG" sz="2700" dirty="0">
              <a:latin typeface="Times New Roman" panose="02020603050405020304" pitchFamily="18" charset="0"/>
              <a:cs typeface="Times New Roman" panose="02020603050405020304" pitchFamily="18" charset="0"/>
            </a:rPr>
            <a:t> </a:t>
          </a:r>
          <a:r>
            <a:rPr lang="en-SG" sz="2700" dirty="0" err="1">
              <a:latin typeface="Times New Roman" panose="02020603050405020304" pitchFamily="18" charset="0"/>
              <a:cs typeface="Times New Roman" panose="02020603050405020304" pitchFamily="18" charset="0"/>
            </a:rPr>
            <a:t>đảm</a:t>
          </a:r>
          <a:r>
            <a:rPr lang="en-SG" sz="2700" dirty="0">
              <a:latin typeface="Times New Roman" panose="02020603050405020304" pitchFamily="18" charset="0"/>
              <a:cs typeface="Times New Roman" panose="02020603050405020304" pitchFamily="18" charset="0"/>
            </a:rPr>
            <a:t> </a:t>
          </a:r>
          <a:r>
            <a:rPr lang="en-SG" sz="2700" dirty="0" err="1">
              <a:latin typeface="Times New Roman" panose="02020603050405020304" pitchFamily="18" charset="0"/>
              <a:cs typeface="Times New Roman" panose="02020603050405020304" pitchFamily="18" charset="0"/>
            </a:rPr>
            <a:t>quyền</a:t>
          </a:r>
          <a:r>
            <a:rPr lang="en-SG" sz="2700" dirty="0">
              <a:latin typeface="Times New Roman" panose="02020603050405020304" pitchFamily="18" charset="0"/>
              <a:cs typeface="Times New Roman" panose="02020603050405020304" pitchFamily="18" charset="0"/>
            </a:rPr>
            <a:t> </a:t>
          </a:r>
          <a:r>
            <a:rPr lang="en-SG" sz="2700" dirty="0" err="1">
              <a:latin typeface="Times New Roman" panose="02020603050405020304" pitchFamily="18" charset="0"/>
              <a:cs typeface="Times New Roman" panose="02020603050405020304" pitchFamily="18" charset="0"/>
            </a:rPr>
            <a:t>tự</a:t>
          </a:r>
          <a:r>
            <a:rPr lang="en-SG" sz="2700" dirty="0">
              <a:latin typeface="Times New Roman" panose="02020603050405020304" pitchFamily="18" charset="0"/>
              <a:cs typeface="Times New Roman" panose="02020603050405020304" pitchFamily="18" charset="0"/>
            </a:rPr>
            <a:t> do </a:t>
          </a:r>
          <a:r>
            <a:rPr lang="en-SG" sz="2700" dirty="0" err="1">
              <a:latin typeface="Times New Roman" panose="02020603050405020304" pitchFamily="18" charset="0"/>
              <a:cs typeface="Times New Roman" panose="02020603050405020304" pitchFamily="18" charset="0"/>
            </a:rPr>
            <a:t>tín</a:t>
          </a:r>
          <a:r>
            <a:rPr lang="en-SG" sz="2700" dirty="0">
              <a:latin typeface="Times New Roman" panose="02020603050405020304" pitchFamily="18" charset="0"/>
              <a:cs typeface="Times New Roman" panose="02020603050405020304" pitchFamily="18" charset="0"/>
            </a:rPr>
            <a:t> </a:t>
          </a:r>
          <a:r>
            <a:rPr lang="en-SG" sz="2700" dirty="0" err="1">
              <a:latin typeface="Times New Roman" panose="02020603050405020304" pitchFamily="18" charset="0"/>
              <a:cs typeface="Times New Roman" panose="02020603050405020304" pitchFamily="18" charset="0"/>
            </a:rPr>
            <a:t>ngưỡng</a:t>
          </a:r>
          <a:r>
            <a:rPr lang="en-SG" sz="2700" dirty="0">
              <a:latin typeface="Times New Roman" panose="02020603050405020304" pitchFamily="18" charset="0"/>
              <a:cs typeface="Times New Roman" panose="02020603050405020304" pitchFamily="18" charset="0"/>
            </a:rPr>
            <a:t> và </a:t>
          </a:r>
          <a:r>
            <a:rPr lang="en-SG" sz="2700" dirty="0" err="1">
              <a:latin typeface="Times New Roman" panose="02020603050405020304" pitchFamily="18" charset="0"/>
              <a:cs typeface="Times New Roman" panose="02020603050405020304" pitchFamily="18" charset="0"/>
            </a:rPr>
            <a:t>không</a:t>
          </a:r>
          <a:r>
            <a:rPr lang="en-SG" sz="2700" dirty="0">
              <a:latin typeface="Times New Roman" panose="02020603050405020304" pitchFamily="18" charset="0"/>
              <a:cs typeface="Times New Roman" panose="02020603050405020304" pitchFamily="18" charset="0"/>
            </a:rPr>
            <a:t> </a:t>
          </a:r>
          <a:r>
            <a:rPr lang="en-SG" sz="2700" dirty="0" err="1">
              <a:latin typeface="Times New Roman" panose="02020603050405020304" pitchFamily="18" charset="0"/>
              <a:cs typeface="Times New Roman" panose="02020603050405020304" pitchFamily="18" charset="0"/>
            </a:rPr>
            <a:t>tín</a:t>
          </a:r>
          <a:r>
            <a:rPr lang="en-SG" sz="2700" dirty="0">
              <a:latin typeface="Times New Roman" panose="02020603050405020304" pitchFamily="18" charset="0"/>
              <a:cs typeface="Times New Roman" panose="02020603050405020304" pitchFamily="18" charset="0"/>
            </a:rPr>
            <a:t> </a:t>
          </a:r>
          <a:r>
            <a:rPr lang="en-SG" sz="2700" dirty="0" err="1">
              <a:latin typeface="Times New Roman" panose="02020603050405020304" pitchFamily="18" charset="0"/>
              <a:cs typeface="Times New Roman" panose="02020603050405020304" pitchFamily="18" charset="0"/>
            </a:rPr>
            <a:t>ngưỡng</a:t>
          </a:r>
          <a:r>
            <a:rPr lang="en-SG" sz="2700" dirty="0">
              <a:latin typeface="Times New Roman" panose="02020603050405020304" pitchFamily="18" charset="0"/>
              <a:cs typeface="Times New Roman" panose="02020603050405020304" pitchFamily="18" charset="0"/>
            </a:rPr>
            <a:t> </a:t>
          </a:r>
          <a:r>
            <a:rPr lang="en-SG" sz="2700" dirty="0" err="1">
              <a:latin typeface="Times New Roman" panose="02020603050405020304" pitchFamily="18" charset="0"/>
              <a:cs typeface="Times New Roman" panose="02020603050405020304" pitchFamily="18" charset="0"/>
            </a:rPr>
            <a:t>của</a:t>
          </a:r>
          <a:r>
            <a:rPr lang="en-SG" sz="2700" dirty="0">
              <a:latin typeface="Times New Roman" panose="02020603050405020304" pitchFamily="18" charset="0"/>
              <a:cs typeface="Times New Roman" panose="02020603050405020304" pitchFamily="18" charset="0"/>
            </a:rPr>
            <a:t> </a:t>
          </a:r>
          <a:r>
            <a:rPr lang="en-SG" sz="2700" dirty="0" err="1">
              <a:latin typeface="Times New Roman" panose="02020603050405020304" pitchFamily="18" charset="0"/>
              <a:cs typeface="Times New Roman" panose="02020603050405020304" pitchFamily="18" charset="0"/>
            </a:rPr>
            <a:t>nhân</a:t>
          </a:r>
          <a:r>
            <a:rPr lang="en-SG" sz="2700" dirty="0">
              <a:latin typeface="Times New Roman" panose="02020603050405020304" pitchFamily="18" charset="0"/>
              <a:cs typeface="Times New Roman" panose="02020603050405020304" pitchFamily="18" charset="0"/>
            </a:rPr>
            <a:t> </a:t>
          </a:r>
          <a:r>
            <a:rPr lang="en-SG" sz="2700" dirty="0" err="1">
              <a:latin typeface="Times New Roman" panose="02020603050405020304" pitchFamily="18" charset="0"/>
              <a:cs typeface="Times New Roman" panose="02020603050405020304" pitchFamily="18" charset="0"/>
            </a:rPr>
            <a:t>dân</a:t>
          </a:r>
          <a:endParaRPr lang="en-US" sz="2700" dirty="0"/>
        </a:p>
      </dgm:t>
    </dgm:pt>
    <dgm:pt modelId="{FEF47FBC-4014-4EF9-B73C-ED80C863468B}" type="parTrans" cxnId="{17BE4E98-00E5-419D-BC46-31763CB61A35}">
      <dgm:prSet/>
      <dgm:spPr/>
      <dgm:t>
        <a:bodyPr/>
        <a:lstStyle/>
        <a:p>
          <a:endParaRPr lang="en-US"/>
        </a:p>
      </dgm:t>
    </dgm:pt>
    <dgm:pt modelId="{6245FA05-969B-40DE-9225-20CEC8A41684}" type="sibTrans" cxnId="{17BE4E98-00E5-419D-BC46-31763CB61A35}">
      <dgm:prSet/>
      <dgm:spPr/>
      <dgm:t>
        <a:bodyPr/>
        <a:lstStyle/>
        <a:p>
          <a:endParaRPr lang="en-US"/>
        </a:p>
      </dgm:t>
    </dgm:pt>
    <dgm:pt modelId="{0024F234-C83E-4925-AA39-C197707C5E31}">
      <dgm:prSet phldrT="[Text]"/>
      <dgm:spPr/>
      <dgm:t>
        <a:bodyPr/>
        <a:lstStyle/>
        <a:p>
          <a:r>
            <a:rPr lang="en-SG" dirty="0" err="1">
              <a:latin typeface="Times New Roman" panose="02020603050405020304" pitchFamily="18" charset="0"/>
              <a:cs typeface="Times New Roman" panose="02020603050405020304" pitchFamily="18" charset="0"/>
            </a:rPr>
            <a:t>Khắc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phục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dần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những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ảnh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hưởng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tiêu</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cực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của</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tôn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giáo</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phải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gắn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liền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với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quá</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trình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cải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tạo</a:t>
          </a:r>
          <a:r>
            <a:rPr lang="en-SG" dirty="0">
              <a:latin typeface="Times New Roman" panose="02020603050405020304" pitchFamily="18" charset="0"/>
              <a:cs typeface="Times New Roman" panose="02020603050405020304" pitchFamily="18" charset="0"/>
            </a:rPr>
            <a:t> XH </a:t>
          </a:r>
          <a:r>
            <a:rPr lang="en-SG" dirty="0" err="1">
              <a:latin typeface="Times New Roman" panose="02020603050405020304" pitchFamily="18" charset="0"/>
              <a:cs typeface="Times New Roman" panose="02020603050405020304" pitchFamily="18" charset="0"/>
            </a:rPr>
            <a:t>cũ</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xây</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dựng</a:t>
          </a:r>
          <a:r>
            <a:rPr lang="en-SG" dirty="0">
              <a:latin typeface="Times New Roman" panose="02020603050405020304" pitchFamily="18" charset="0"/>
              <a:cs typeface="Times New Roman" panose="02020603050405020304" pitchFamily="18" charset="0"/>
            </a:rPr>
            <a:t> XH </a:t>
          </a:r>
          <a:r>
            <a:rPr lang="en-SG" dirty="0" err="1">
              <a:latin typeface="Times New Roman" panose="02020603050405020304" pitchFamily="18" charset="0"/>
              <a:cs typeface="Times New Roman" panose="02020603050405020304" pitchFamily="18" charset="0"/>
            </a:rPr>
            <a:t>mới</a:t>
          </a:r>
          <a:r>
            <a:rPr lang="en-SG" dirty="0">
              <a:latin typeface="Times New Roman" panose="02020603050405020304" pitchFamily="18" charset="0"/>
              <a:cs typeface="Times New Roman" panose="02020603050405020304" pitchFamily="18" charset="0"/>
            </a:rPr>
            <a:t>.</a:t>
          </a:r>
          <a:endParaRPr lang="en-US" dirty="0"/>
        </a:p>
      </dgm:t>
    </dgm:pt>
    <dgm:pt modelId="{609382F0-CC60-41E5-B8B7-46750650FD6C}" type="parTrans" cxnId="{1C158A1E-0E94-4B52-B371-F6CA8B74BDBA}">
      <dgm:prSet/>
      <dgm:spPr/>
      <dgm:t>
        <a:bodyPr/>
        <a:lstStyle/>
        <a:p>
          <a:endParaRPr lang="en-US"/>
        </a:p>
      </dgm:t>
    </dgm:pt>
    <dgm:pt modelId="{DBD4E2AE-01AB-4B11-B803-2181F45B58EE}" type="sibTrans" cxnId="{1C158A1E-0E94-4B52-B371-F6CA8B74BDBA}">
      <dgm:prSet/>
      <dgm:spPr/>
      <dgm:t>
        <a:bodyPr/>
        <a:lstStyle/>
        <a:p>
          <a:endParaRPr lang="en-US"/>
        </a:p>
      </dgm:t>
    </dgm:pt>
    <dgm:pt modelId="{7EF1529F-716B-4778-8847-FD04D930806B}">
      <dgm:prSet phldrT="[Text]" custT="1"/>
      <dgm:spPr/>
      <dgm:t>
        <a:bodyPr/>
        <a:lstStyle/>
        <a:p>
          <a:r>
            <a:rPr lang="en-SG" sz="2700" dirty="0" err="1">
              <a:latin typeface="Times New Roman" panose="02020603050405020304" pitchFamily="18" charset="0"/>
              <a:cs typeface="Times New Roman" panose="02020603050405020304" pitchFamily="18" charset="0"/>
            </a:rPr>
            <a:t>Phân</a:t>
          </a:r>
          <a:r>
            <a:rPr lang="en-SG" sz="2700" dirty="0">
              <a:latin typeface="Times New Roman" panose="02020603050405020304" pitchFamily="18" charset="0"/>
              <a:cs typeface="Times New Roman" panose="02020603050405020304" pitchFamily="18" charset="0"/>
            </a:rPr>
            <a:t> </a:t>
          </a:r>
          <a:r>
            <a:rPr lang="en-SG" sz="2700" dirty="0" err="1">
              <a:latin typeface="Times New Roman" panose="02020603050405020304" pitchFamily="18" charset="0"/>
              <a:cs typeface="Times New Roman" panose="02020603050405020304" pitchFamily="18" charset="0"/>
            </a:rPr>
            <a:t>biệt</a:t>
          </a:r>
          <a:r>
            <a:rPr lang="en-SG" sz="2700" dirty="0">
              <a:latin typeface="Times New Roman" panose="02020603050405020304" pitchFamily="18" charset="0"/>
              <a:cs typeface="Times New Roman" panose="02020603050405020304" pitchFamily="18" charset="0"/>
            </a:rPr>
            <a:t> </a:t>
          </a:r>
          <a:r>
            <a:rPr lang="en-SG" sz="2700" dirty="0" err="1">
              <a:latin typeface="Times New Roman" panose="02020603050405020304" pitchFamily="18" charset="0"/>
              <a:cs typeface="Times New Roman" panose="02020603050405020304" pitchFamily="18" charset="0"/>
            </a:rPr>
            <a:t>hai</a:t>
          </a:r>
          <a:r>
            <a:rPr lang="en-SG" sz="2700" dirty="0">
              <a:latin typeface="Times New Roman" panose="02020603050405020304" pitchFamily="18" charset="0"/>
              <a:cs typeface="Times New Roman" panose="02020603050405020304" pitchFamily="18" charset="0"/>
            </a:rPr>
            <a:t> </a:t>
          </a:r>
          <a:r>
            <a:rPr lang="en-SG" sz="2700" dirty="0" err="1">
              <a:latin typeface="Times New Roman" panose="02020603050405020304" pitchFamily="18" charset="0"/>
              <a:cs typeface="Times New Roman" panose="02020603050405020304" pitchFamily="18" charset="0"/>
            </a:rPr>
            <a:t>mặt</a:t>
          </a:r>
          <a:r>
            <a:rPr lang="en-SG" sz="2700" dirty="0">
              <a:latin typeface="Times New Roman" panose="02020603050405020304" pitchFamily="18" charset="0"/>
              <a:cs typeface="Times New Roman" panose="02020603050405020304" pitchFamily="18" charset="0"/>
            </a:rPr>
            <a:t> </a:t>
          </a:r>
          <a:r>
            <a:rPr lang="en-SG" sz="2700" dirty="0" err="1">
              <a:latin typeface="Times New Roman" panose="02020603050405020304" pitchFamily="18" charset="0"/>
              <a:cs typeface="Times New Roman" panose="02020603050405020304" pitchFamily="18" charset="0"/>
            </a:rPr>
            <a:t>chính</a:t>
          </a:r>
          <a:r>
            <a:rPr lang="en-SG" sz="2700" dirty="0">
              <a:latin typeface="Times New Roman" panose="02020603050405020304" pitchFamily="18" charset="0"/>
              <a:cs typeface="Times New Roman" panose="02020603050405020304" pitchFamily="18" charset="0"/>
            </a:rPr>
            <a:t> </a:t>
          </a:r>
          <a:r>
            <a:rPr lang="en-SG" sz="2700" dirty="0" err="1">
              <a:latin typeface="Times New Roman" panose="02020603050405020304" pitchFamily="18" charset="0"/>
              <a:cs typeface="Times New Roman" panose="02020603050405020304" pitchFamily="18" charset="0"/>
            </a:rPr>
            <a:t>trị</a:t>
          </a:r>
          <a:r>
            <a:rPr lang="en-SG" sz="2700" dirty="0">
              <a:latin typeface="Times New Roman" panose="02020603050405020304" pitchFamily="18" charset="0"/>
              <a:cs typeface="Times New Roman" panose="02020603050405020304" pitchFamily="18" charset="0"/>
            </a:rPr>
            <a:t> và </a:t>
          </a:r>
          <a:r>
            <a:rPr lang="en-SG" sz="2700" dirty="0" err="1">
              <a:latin typeface="Times New Roman" panose="02020603050405020304" pitchFamily="18" charset="0"/>
              <a:cs typeface="Times New Roman" panose="02020603050405020304" pitchFamily="18" charset="0"/>
            </a:rPr>
            <a:t>tư</a:t>
          </a:r>
          <a:r>
            <a:rPr lang="en-SG" sz="2700" dirty="0">
              <a:latin typeface="Times New Roman" panose="02020603050405020304" pitchFamily="18" charset="0"/>
              <a:cs typeface="Times New Roman" panose="02020603050405020304" pitchFamily="18" charset="0"/>
            </a:rPr>
            <a:t> </a:t>
          </a:r>
          <a:r>
            <a:rPr lang="en-SG" sz="2700" dirty="0" err="1">
              <a:latin typeface="Times New Roman" panose="02020603050405020304" pitchFamily="18" charset="0"/>
              <a:cs typeface="Times New Roman" panose="02020603050405020304" pitchFamily="18" charset="0"/>
            </a:rPr>
            <a:t>tưởng</a:t>
          </a:r>
          <a:r>
            <a:rPr lang="en-SG" sz="2700" dirty="0">
              <a:latin typeface="Times New Roman" panose="02020603050405020304" pitchFamily="18" charset="0"/>
              <a:cs typeface="Times New Roman" panose="02020603050405020304" pitchFamily="18" charset="0"/>
            </a:rPr>
            <a:t>; </a:t>
          </a:r>
          <a:r>
            <a:rPr lang="en-SG" sz="2700" dirty="0" err="1">
              <a:latin typeface="Times New Roman" panose="02020603050405020304" pitchFamily="18" charset="0"/>
              <a:cs typeface="Times New Roman" panose="02020603050405020304" pitchFamily="18" charset="0"/>
            </a:rPr>
            <a:t>tín</a:t>
          </a:r>
          <a:r>
            <a:rPr lang="en-SG" sz="2700" dirty="0">
              <a:latin typeface="Times New Roman" panose="02020603050405020304" pitchFamily="18" charset="0"/>
              <a:cs typeface="Times New Roman" panose="02020603050405020304" pitchFamily="18" charset="0"/>
            </a:rPr>
            <a:t> </a:t>
          </a:r>
          <a:r>
            <a:rPr lang="en-SG" sz="2700" dirty="0" err="1">
              <a:latin typeface="Times New Roman" panose="02020603050405020304" pitchFamily="18" charset="0"/>
              <a:cs typeface="Times New Roman" panose="02020603050405020304" pitchFamily="18" charset="0"/>
            </a:rPr>
            <a:t>ngưỡng</a:t>
          </a:r>
          <a:r>
            <a:rPr lang="en-SG" sz="2700" dirty="0">
              <a:latin typeface="Times New Roman" panose="02020603050405020304" pitchFamily="18" charset="0"/>
              <a:cs typeface="Times New Roman" panose="02020603050405020304" pitchFamily="18" charset="0"/>
            </a:rPr>
            <a:t>, </a:t>
          </a:r>
          <a:r>
            <a:rPr lang="en-SG" sz="2700" dirty="0" err="1">
              <a:latin typeface="Times New Roman" panose="02020603050405020304" pitchFamily="18" charset="0"/>
              <a:cs typeface="Times New Roman" panose="02020603050405020304" pitchFamily="18" charset="0"/>
            </a:rPr>
            <a:t>tôn</a:t>
          </a:r>
          <a:r>
            <a:rPr lang="en-SG" sz="2700" dirty="0">
              <a:latin typeface="Times New Roman" panose="02020603050405020304" pitchFamily="18" charset="0"/>
              <a:cs typeface="Times New Roman" panose="02020603050405020304" pitchFamily="18" charset="0"/>
            </a:rPr>
            <a:t> </a:t>
          </a:r>
          <a:r>
            <a:rPr lang="en-SG" sz="2700" dirty="0" err="1">
              <a:latin typeface="Times New Roman" panose="02020603050405020304" pitchFamily="18" charset="0"/>
              <a:cs typeface="Times New Roman" panose="02020603050405020304" pitchFamily="18" charset="0"/>
            </a:rPr>
            <a:t>giáo</a:t>
          </a:r>
          <a:r>
            <a:rPr lang="en-SG" sz="2700" dirty="0">
              <a:latin typeface="Times New Roman" panose="02020603050405020304" pitchFamily="18" charset="0"/>
              <a:cs typeface="Times New Roman" panose="02020603050405020304" pitchFamily="18" charset="0"/>
            </a:rPr>
            <a:t> và </a:t>
          </a:r>
          <a:r>
            <a:rPr lang="en-SG" sz="2700" dirty="0" err="1">
              <a:latin typeface="Times New Roman" panose="02020603050405020304" pitchFamily="18" charset="0"/>
              <a:cs typeface="Times New Roman" panose="02020603050405020304" pitchFamily="18" charset="0"/>
            </a:rPr>
            <a:t>lợi</a:t>
          </a:r>
          <a:r>
            <a:rPr lang="en-SG" sz="2700" dirty="0">
              <a:latin typeface="Times New Roman" panose="02020603050405020304" pitchFamily="18" charset="0"/>
              <a:cs typeface="Times New Roman" panose="02020603050405020304" pitchFamily="18" charset="0"/>
            </a:rPr>
            <a:t> </a:t>
          </a:r>
          <a:r>
            <a:rPr lang="en-SG" sz="2700" dirty="0" err="1">
              <a:latin typeface="Times New Roman" panose="02020603050405020304" pitchFamily="18" charset="0"/>
              <a:cs typeface="Times New Roman" panose="02020603050405020304" pitchFamily="18" charset="0"/>
            </a:rPr>
            <a:t>dụng</a:t>
          </a:r>
          <a:r>
            <a:rPr lang="en-SG" sz="2700" dirty="0">
              <a:latin typeface="Times New Roman" panose="02020603050405020304" pitchFamily="18" charset="0"/>
              <a:cs typeface="Times New Roman" panose="02020603050405020304" pitchFamily="18" charset="0"/>
            </a:rPr>
            <a:t> </a:t>
          </a:r>
          <a:r>
            <a:rPr lang="en-SG" sz="2700" dirty="0" err="1">
              <a:latin typeface="Times New Roman" panose="02020603050405020304" pitchFamily="18" charset="0"/>
              <a:cs typeface="Times New Roman" panose="02020603050405020304" pitchFamily="18" charset="0"/>
            </a:rPr>
            <a:t>tín</a:t>
          </a:r>
          <a:r>
            <a:rPr lang="en-SG" sz="2700" dirty="0">
              <a:latin typeface="Times New Roman" panose="02020603050405020304" pitchFamily="18" charset="0"/>
              <a:cs typeface="Times New Roman" panose="02020603050405020304" pitchFamily="18" charset="0"/>
            </a:rPr>
            <a:t> </a:t>
          </a:r>
          <a:r>
            <a:rPr lang="en-SG" sz="2700" dirty="0" err="1">
              <a:latin typeface="Times New Roman" panose="02020603050405020304" pitchFamily="18" charset="0"/>
              <a:cs typeface="Times New Roman" panose="02020603050405020304" pitchFamily="18" charset="0"/>
            </a:rPr>
            <a:t>ngưỡng</a:t>
          </a:r>
          <a:r>
            <a:rPr lang="en-SG" sz="2700" dirty="0">
              <a:latin typeface="Times New Roman" panose="02020603050405020304" pitchFamily="18" charset="0"/>
              <a:cs typeface="Times New Roman" panose="02020603050405020304" pitchFamily="18" charset="0"/>
            </a:rPr>
            <a:t>, </a:t>
          </a:r>
          <a:r>
            <a:rPr lang="en-SG" sz="2700" dirty="0" err="1">
              <a:latin typeface="Times New Roman" panose="02020603050405020304" pitchFamily="18" charset="0"/>
              <a:cs typeface="Times New Roman" panose="02020603050405020304" pitchFamily="18" charset="0"/>
            </a:rPr>
            <a:t>tôn</a:t>
          </a:r>
          <a:r>
            <a:rPr lang="en-SG" sz="2700" dirty="0">
              <a:latin typeface="Times New Roman" panose="02020603050405020304" pitchFamily="18" charset="0"/>
              <a:cs typeface="Times New Roman" panose="02020603050405020304" pitchFamily="18" charset="0"/>
            </a:rPr>
            <a:t> </a:t>
          </a:r>
          <a:r>
            <a:rPr lang="en-SG" sz="2700" dirty="0" err="1">
              <a:latin typeface="Times New Roman" panose="02020603050405020304" pitchFamily="18" charset="0"/>
              <a:cs typeface="Times New Roman" panose="02020603050405020304" pitchFamily="18" charset="0"/>
            </a:rPr>
            <a:t>giáo</a:t>
          </a:r>
          <a:r>
            <a:rPr lang="en-SG" sz="2700" dirty="0">
              <a:latin typeface="Times New Roman" panose="02020603050405020304" pitchFamily="18" charset="0"/>
              <a:cs typeface="Times New Roman" panose="02020603050405020304" pitchFamily="18" charset="0"/>
            </a:rPr>
            <a:t> </a:t>
          </a:r>
          <a:r>
            <a:rPr lang="en-SG" sz="2700" dirty="0" err="1">
              <a:latin typeface="Times New Roman" panose="02020603050405020304" pitchFamily="18" charset="0"/>
              <a:cs typeface="Times New Roman" panose="02020603050405020304" pitchFamily="18" charset="0"/>
            </a:rPr>
            <a:t>trong</a:t>
          </a:r>
          <a:r>
            <a:rPr lang="en-SG" sz="2700" dirty="0">
              <a:latin typeface="Times New Roman" panose="02020603050405020304" pitchFamily="18" charset="0"/>
              <a:cs typeface="Times New Roman" panose="02020603050405020304" pitchFamily="18" charset="0"/>
            </a:rPr>
            <a:t> </a:t>
          </a:r>
          <a:r>
            <a:rPr lang="en-SG" sz="2700" dirty="0" err="1">
              <a:latin typeface="Times New Roman" panose="02020603050405020304" pitchFamily="18" charset="0"/>
              <a:cs typeface="Times New Roman" panose="02020603050405020304" pitchFamily="18" charset="0"/>
            </a:rPr>
            <a:t>quá</a:t>
          </a:r>
          <a:r>
            <a:rPr lang="en-SG" sz="2700" dirty="0">
              <a:latin typeface="Times New Roman" panose="02020603050405020304" pitchFamily="18" charset="0"/>
              <a:cs typeface="Times New Roman" panose="02020603050405020304" pitchFamily="18" charset="0"/>
            </a:rPr>
            <a:t> </a:t>
          </a:r>
          <a:r>
            <a:rPr lang="en-SG" sz="2700" dirty="0" err="1">
              <a:latin typeface="Times New Roman" panose="02020603050405020304" pitchFamily="18" charset="0"/>
              <a:cs typeface="Times New Roman" panose="02020603050405020304" pitchFamily="18" charset="0"/>
            </a:rPr>
            <a:t>trình</a:t>
          </a:r>
          <a:r>
            <a:rPr lang="en-SG" sz="2700" dirty="0">
              <a:latin typeface="Times New Roman" panose="02020603050405020304" pitchFamily="18" charset="0"/>
              <a:cs typeface="Times New Roman" panose="02020603050405020304" pitchFamily="18" charset="0"/>
            </a:rPr>
            <a:t> </a:t>
          </a:r>
          <a:r>
            <a:rPr lang="en-SG" sz="2700" dirty="0" err="1">
              <a:latin typeface="Times New Roman" panose="02020603050405020304" pitchFamily="18" charset="0"/>
              <a:cs typeface="Times New Roman" panose="02020603050405020304" pitchFamily="18" charset="0"/>
            </a:rPr>
            <a:t>giải</a:t>
          </a:r>
          <a:r>
            <a:rPr lang="en-SG" sz="2700" dirty="0">
              <a:latin typeface="Times New Roman" panose="02020603050405020304" pitchFamily="18" charset="0"/>
              <a:cs typeface="Times New Roman" panose="02020603050405020304" pitchFamily="18" charset="0"/>
            </a:rPr>
            <a:t> </a:t>
          </a:r>
          <a:r>
            <a:rPr lang="en-SG" sz="2700" dirty="0" err="1">
              <a:latin typeface="Times New Roman" panose="02020603050405020304" pitchFamily="18" charset="0"/>
              <a:cs typeface="Times New Roman" panose="02020603050405020304" pitchFamily="18" charset="0"/>
            </a:rPr>
            <a:t>quyết</a:t>
          </a:r>
          <a:r>
            <a:rPr lang="en-SG" sz="2700" dirty="0">
              <a:latin typeface="Times New Roman" panose="02020603050405020304" pitchFamily="18" charset="0"/>
              <a:cs typeface="Times New Roman" panose="02020603050405020304" pitchFamily="18" charset="0"/>
            </a:rPr>
            <a:t> </a:t>
          </a:r>
          <a:r>
            <a:rPr lang="en-SG" sz="2700" dirty="0" err="1">
              <a:latin typeface="Times New Roman" panose="02020603050405020304" pitchFamily="18" charset="0"/>
              <a:cs typeface="Times New Roman" panose="02020603050405020304" pitchFamily="18" charset="0"/>
            </a:rPr>
            <a:t>vấn</a:t>
          </a:r>
          <a:r>
            <a:rPr lang="en-SG" sz="2700" dirty="0">
              <a:latin typeface="Times New Roman" panose="02020603050405020304" pitchFamily="18" charset="0"/>
              <a:cs typeface="Times New Roman" panose="02020603050405020304" pitchFamily="18" charset="0"/>
            </a:rPr>
            <a:t> </a:t>
          </a:r>
          <a:r>
            <a:rPr lang="en-SG" sz="2700" dirty="0" err="1">
              <a:latin typeface="Times New Roman" panose="02020603050405020304" pitchFamily="18" charset="0"/>
              <a:cs typeface="Times New Roman" panose="02020603050405020304" pitchFamily="18" charset="0"/>
            </a:rPr>
            <a:t>đề</a:t>
          </a:r>
          <a:r>
            <a:rPr lang="en-SG" sz="2700" dirty="0">
              <a:latin typeface="Times New Roman" panose="02020603050405020304" pitchFamily="18" charset="0"/>
              <a:cs typeface="Times New Roman" panose="02020603050405020304" pitchFamily="18" charset="0"/>
            </a:rPr>
            <a:t> </a:t>
          </a:r>
          <a:r>
            <a:rPr lang="en-SG" sz="2700" dirty="0" err="1">
              <a:latin typeface="Times New Roman" panose="02020603050405020304" pitchFamily="18" charset="0"/>
              <a:cs typeface="Times New Roman" panose="02020603050405020304" pitchFamily="18" charset="0"/>
            </a:rPr>
            <a:t>tôn</a:t>
          </a:r>
          <a:r>
            <a:rPr lang="en-SG" sz="2700" dirty="0">
              <a:latin typeface="Times New Roman" panose="02020603050405020304" pitchFamily="18" charset="0"/>
              <a:cs typeface="Times New Roman" panose="02020603050405020304" pitchFamily="18" charset="0"/>
            </a:rPr>
            <a:t> </a:t>
          </a:r>
          <a:r>
            <a:rPr lang="en-SG" sz="2700" dirty="0" err="1">
              <a:latin typeface="Times New Roman" panose="02020603050405020304" pitchFamily="18" charset="0"/>
              <a:cs typeface="Times New Roman" panose="02020603050405020304" pitchFamily="18" charset="0"/>
            </a:rPr>
            <a:t>giáo</a:t>
          </a:r>
          <a:r>
            <a:rPr lang="en-SG" sz="2700" dirty="0">
              <a:latin typeface="Times New Roman" panose="02020603050405020304" pitchFamily="18" charset="0"/>
              <a:cs typeface="Times New Roman" panose="02020603050405020304" pitchFamily="18" charset="0"/>
            </a:rPr>
            <a:t>.</a:t>
          </a:r>
          <a:endParaRPr lang="en-US" sz="2700" dirty="0"/>
        </a:p>
      </dgm:t>
    </dgm:pt>
    <dgm:pt modelId="{CBA834FD-3E88-4A68-BF62-ACC3CA2B7765}" type="parTrans" cxnId="{0BBA247B-1C99-441B-893E-4EB362DF040E}">
      <dgm:prSet/>
      <dgm:spPr/>
      <dgm:t>
        <a:bodyPr/>
        <a:lstStyle/>
        <a:p>
          <a:endParaRPr lang="en-US"/>
        </a:p>
      </dgm:t>
    </dgm:pt>
    <dgm:pt modelId="{CD66BA39-3A8C-4F78-ACB0-99ABAE87FE18}" type="sibTrans" cxnId="{0BBA247B-1C99-441B-893E-4EB362DF040E}">
      <dgm:prSet/>
      <dgm:spPr/>
      <dgm:t>
        <a:bodyPr/>
        <a:lstStyle/>
        <a:p>
          <a:endParaRPr lang="en-US"/>
        </a:p>
      </dgm:t>
    </dgm:pt>
    <dgm:pt modelId="{6BE56398-6A41-4293-9F1E-BDE61374CC7B}">
      <dgm:prSet phldrT="[Text]"/>
      <dgm:spPr/>
      <dgm:t>
        <a:bodyPr/>
        <a:lstStyle/>
        <a:p>
          <a:pPr>
            <a:lnSpc>
              <a:spcPct val="100000"/>
            </a:lnSpc>
          </a:pPr>
          <a:r>
            <a:rPr lang="en-SG" dirty="0" err="1">
              <a:latin typeface="Times New Roman" panose="02020603050405020304" pitchFamily="18" charset="0"/>
              <a:cs typeface="Times New Roman" panose="02020603050405020304" pitchFamily="18" charset="0"/>
            </a:rPr>
            <a:t>Quan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điểm</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lịch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sử</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cụ</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thể</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trong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giải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quyết</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vấn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đề</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tôn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giáo</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tín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ngưỡng</a:t>
          </a:r>
          <a:endParaRPr lang="en-US" dirty="0"/>
        </a:p>
      </dgm:t>
    </dgm:pt>
    <dgm:pt modelId="{0021875A-9683-4B48-BF70-119E3A89C778}" type="parTrans" cxnId="{E5375B17-18C9-47C6-A728-1F02A62108C7}">
      <dgm:prSet/>
      <dgm:spPr/>
      <dgm:t>
        <a:bodyPr/>
        <a:lstStyle/>
        <a:p>
          <a:endParaRPr lang="en-US"/>
        </a:p>
      </dgm:t>
    </dgm:pt>
    <dgm:pt modelId="{CE27FB6F-1F80-4CB0-896C-4EDC635C48EC}" type="sibTrans" cxnId="{E5375B17-18C9-47C6-A728-1F02A62108C7}">
      <dgm:prSet/>
      <dgm:spPr/>
      <dgm:t>
        <a:bodyPr/>
        <a:lstStyle/>
        <a:p>
          <a:endParaRPr lang="en-US"/>
        </a:p>
      </dgm:t>
    </dgm:pt>
    <dgm:pt modelId="{7D044584-AA83-40EC-8E60-B36D0267A82A}" type="pres">
      <dgm:prSet presAssocID="{4F4DDAD2-8DC3-4790-9214-EB9581E04235}" presName="diagram" presStyleCnt="0">
        <dgm:presLayoutVars>
          <dgm:dir/>
          <dgm:resizeHandles val="exact"/>
        </dgm:presLayoutVars>
      </dgm:prSet>
      <dgm:spPr/>
    </dgm:pt>
    <dgm:pt modelId="{5B23884B-5851-4A90-8AA6-B28781F0A64E}" type="pres">
      <dgm:prSet presAssocID="{BD6CEB99-BBCB-4F18-8E1B-65D7FA08B6BF}" presName="node" presStyleLbl="node1" presStyleIdx="0" presStyleCnt="4" custScaleX="133480" custLinFactNeighborX="-25441" custLinFactNeighborY="-129">
        <dgm:presLayoutVars>
          <dgm:bulletEnabled val="1"/>
        </dgm:presLayoutVars>
      </dgm:prSet>
      <dgm:spPr/>
    </dgm:pt>
    <dgm:pt modelId="{5D7CEC8D-E50A-474A-98A4-42DB0D0C3A71}" type="pres">
      <dgm:prSet presAssocID="{6245FA05-969B-40DE-9225-20CEC8A41684}" presName="sibTrans" presStyleCnt="0"/>
      <dgm:spPr/>
    </dgm:pt>
    <dgm:pt modelId="{1A7A81B7-FF81-4AC3-B70D-A2A018CEA61B}" type="pres">
      <dgm:prSet presAssocID="{0024F234-C83E-4925-AA39-C197707C5E31}" presName="node" presStyleLbl="node1" presStyleIdx="1" presStyleCnt="4" custScaleX="129764" custLinFactNeighborX="19423" custLinFactNeighborY="-129">
        <dgm:presLayoutVars>
          <dgm:bulletEnabled val="1"/>
        </dgm:presLayoutVars>
      </dgm:prSet>
      <dgm:spPr/>
    </dgm:pt>
    <dgm:pt modelId="{82A391A9-0D4B-4AF0-9218-26B88B76DBF2}" type="pres">
      <dgm:prSet presAssocID="{DBD4E2AE-01AB-4B11-B803-2181F45B58EE}" presName="sibTrans" presStyleCnt="0"/>
      <dgm:spPr/>
    </dgm:pt>
    <dgm:pt modelId="{ADA4A4EC-0E13-407C-B70C-631A01A41BB3}" type="pres">
      <dgm:prSet presAssocID="{7EF1529F-716B-4778-8847-FD04D930806B}" presName="node" presStyleLbl="node1" presStyleIdx="2" presStyleCnt="4" custScaleX="133342" custLinFactNeighborX="-26535" custLinFactNeighborY="-1824">
        <dgm:presLayoutVars>
          <dgm:bulletEnabled val="1"/>
        </dgm:presLayoutVars>
      </dgm:prSet>
      <dgm:spPr/>
    </dgm:pt>
    <dgm:pt modelId="{22712281-B4C6-4276-A722-90ABB2D68187}" type="pres">
      <dgm:prSet presAssocID="{CD66BA39-3A8C-4F78-ACB0-99ABAE87FE18}" presName="sibTrans" presStyleCnt="0"/>
      <dgm:spPr/>
    </dgm:pt>
    <dgm:pt modelId="{F6C34089-3DBC-4387-9E62-1A26D1915DD0}" type="pres">
      <dgm:prSet presAssocID="{6BE56398-6A41-4293-9F1E-BDE61374CC7B}" presName="node" presStyleLbl="node1" presStyleIdx="3" presStyleCnt="4" custScaleX="126294" custLinFactNeighborX="20244" custLinFactNeighborY="-1824">
        <dgm:presLayoutVars>
          <dgm:bulletEnabled val="1"/>
        </dgm:presLayoutVars>
      </dgm:prSet>
      <dgm:spPr/>
    </dgm:pt>
  </dgm:ptLst>
  <dgm:cxnLst>
    <dgm:cxn modelId="{E5375B17-18C9-47C6-A728-1F02A62108C7}" srcId="{4F4DDAD2-8DC3-4790-9214-EB9581E04235}" destId="{6BE56398-6A41-4293-9F1E-BDE61374CC7B}" srcOrd="3" destOrd="0" parTransId="{0021875A-9683-4B48-BF70-119E3A89C778}" sibTransId="{CE27FB6F-1F80-4CB0-896C-4EDC635C48EC}"/>
    <dgm:cxn modelId="{1C158A1E-0E94-4B52-B371-F6CA8B74BDBA}" srcId="{4F4DDAD2-8DC3-4790-9214-EB9581E04235}" destId="{0024F234-C83E-4925-AA39-C197707C5E31}" srcOrd="1" destOrd="0" parTransId="{609382F0-CC60-41E5-B8B7-46750650FD6C}" sibTransId="{DBD4E2AE-01AB-4B11-B803-2181F45B58EE}"/>
    <dgm:cxn modelId="{CA98B376-397E-4C14-A8D6-B8B4B0EB106B}" type="presOf" srcId="{7EF1529F-716B-4778-8847-FD04D930806B}" destId="{ADA4A4EC-0E13-407C-B70C-631A01A41BB3}" srcOrd="0" destOrd="0" presId="urn:microsoft.com/office/officeart/2005/8/layout/default"/>
    <dgm:cxn modelId="{0BBA247B-1C99-441B-893E-4EB362DF040E}" srcId="{4F4DDAD2-8DC3-4790-9214-EB9581E04235}" destId="{7EF1529F-716B-4778-8847-FD04D930806B}" srcOrd="2" destOrd="0" parTransId="{CBA834FD-3E88-4A68-BF62-ACC3CA2B7765}" sibTransId="{CD66BA39-3A8C-4F78-ACB0-99ABAE87FE18}"/>
    <dgm:cxn modelId="{BA42E597-D5D5-4B09-9F5D-D92B0DE8B91E}" type="presOf" srcId="{4F4DDAD2-8DC3-4790-9214-EB9581E04235}" destId="{7D044584-AA83-40EC-8E60-B36D0267A82A}" srcOrd="0" destOrd="0" presId="urn:microsoft.com/office/officeart/2005/8/layout/default"/>
    <dgm:cxn modelId="{17BE4E98-00E5-419D-BC46-31763CB61A35}" srcId="{4F4DDAD2-8DC3-4790-9214-EB9581E04235}" destId="{BD6CEB99-BBCB-4F18-8E1B-65D7FA08B6BF}" srcOrd="0" destOrd="0" parTransId="{FEF47FBC-4014-4EF9-B73C-ED80C863468B}" sibTransId="{6245FA05-969B-40DE-9225-20CEC8A41684}"/>
    <dgm:cxn modelId="{3D3E769D-26F7-4291-B30C-AF3FE7C95315}" type="presOf" srcId="{6BE56398-6A41-4293-9F1E-BDE61374CC7B}" destId="{F6C34089-3DBC-4387-9E62-1A26D1915DD0}" srcOrd="0" destOrd="0" presId="urn:microsoft.com/office/officeart/2005/8/layout/default"/>
    <dgm:cxn modelId="{C03E2EC6-7FC6-4A99-9D6C-4A58350BB131}" type="presOf" srcId="{BD6CEB99-BBCB-4F18-8E1B-65D7FA08B6BF}" destId="{5B23884B-5851-4A90-8AA6-B28781F0A64E}" srcOrd="0" destOrd="0" presId="urn:microsoft.com/office/officeart/2005/8/layout/default"/>
    <dgm:cxn modelId="{724C42C6-4C48-4CB7-ABB1-734F96E2E23F}" type="presOf" srcId="{0024F234-C83E-4925-AA39-C197707C5E31}" destId="{1A7A81B7-FF81-4AC3-B70D-A2A018CEA61B}" srcOrd="0" destOrd="0" presId="urn:microsoft.com/office/officeart/2005/8/layout/default"/>
    <dgm:cxn modelId="{55C02060-7533-4422-8D2E-2050D7A62D64}" type="presParOf" srcId="{7D044584-AA83-40EC-8E60-B36D0267A82A}" destId="{5B23884B-5851-4A90-8AA6-B28781F0A64E}" srcOrd="0" destOrd="0" presId="urn:microsoft.com/office/officeart/2005/8/layout/default"/>
    <dgm:cxn modelId="{92663DF1-D79A-4CF3-B9FE-83F28A6D32EE}" type="presParOf" srcId="{7D044584-AA83-40EC-8E60-B36D0267A82A}" destId="{5D7CEC8D-E50A-474A-98A4-42DB0D0C3A71}" srcOrd="1" destOrd="0" presId="urn:microsoft.com/office/officeart/2005/8/layout/default"/>
    <dgm:cxn modelId="{DFC69F4B-6F08-4346-B2E0-C2ED5E2D81C4}" type="presParOf" srcId="{7D044584-AA83-40EC-8E60-B36D0267A82A}" destId="{1A7A81B7-FF81-4AC3-B70D-A2A018CEA61B}" srcOrd="2" destOrd="0" presId="urn:microsoft.com/office/officeart/2005/8/layout/default"/>
    <dgm:cxn modelId="{AF817441-1F6B-4920-AFE6-3BE60F22C718}" type="presParOf" srcId="{7D044584-AA83-40EC-8E60-B36D0267A82A}" destId="{82A391A9-0D4B-4AF0-9218-26B88B76DBF2}" srcOrd="3" destOrd="0" presId="urn:microsoft.com/office/officeart/2005/8/layout/default"/>
    <dgm:cxn modelId="{56F0EB39-B747-4E50-8DE5-832020FA6FD8}" type="presParOf" srcId="{7D044584-AA83-40EC-8E60-B36D0267A82A}" destId="{ADA4A4EC-0E13-407C-B70C-631A01A41BB3}" srcOrd="4" destOrd="0" presId="urn:microsoft.com/office/officeart/2005/8/layout/default"/>
    <dgm:cxn modelId="{BC1B8581-D4D3-41D5-984B-8E050D2F3691}" type="presParOf" srcId="{7D044584-AA83-40EC-8E60-B36D0267A82A}" destId="{22712281-B4C6-4276-A722-90ABB2D68187}" srcOrd="5" destOrd="0" presId="urn:microsoft.com/office/officeart/2005/8/layout/default"/>
    <dgm:cxn modelId="{9EF69772-568D-4F4F-A209-DE496996F435}" type="presParOf" srcId="{7D044584-AA83-40EC-8E60-B36D0267A82A}" destId="{F6C34089-3DBC-4387-9E62-1A26D1915DD0}"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85F507-755A-403A-950F-21A8B197E0F9}" type="doc">
      <dgm:prSet loTypeId="urn:microsoft.com/office/officeart/2005/8/layout/cycle7" loCatId="cycle" qsTypeId="urn:microsoft.com/office/officeart/2005/8/quickstyle/simple1" qsCatId="simple" csTypeId="urn:microsoft.com/office/officeart/2005/8/colors/accent6_1" csCatId="accent6" phldr="1"/>
      <dgm:spPr/>
      <dgm:t>
        <a:bodyPr/>
        <a:lstStyle/>
        <a:p>
          <a:endParaRPr lang="en-US"/>
        </a:p>
      </dgm:t>
    </dgm:pt>
    <dgm:pt modelId="{6A41C4DA-16CC-4E6D-9A90-728FCAC4E142}">
      <dgm:prSet phldrT="[Text]" custT="1"/>
      <dgm:spPr/>
      <dgm:t>
        <a:bodyPr/>
        <a:lstStyle/>
        <a:p>
          <a:r>
            <a:rPr lang="en-SG" sz="2600" dirty="0" err="1">
              <a:latin typeface="Times New Roman" panose="02020603050405020304" pitchFamily="18" charset="0"/>
              <a:cs typeface="Times New Roman" panose="02020603050405020304" pitchFamily="18" charset="0"/>
            </a:rPr>
            <a:t>Cộng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đồng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về</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ngôn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ngữ</a:t>
          </a:r>
          <a:endParaRPr lang="en-US" sz="2600" dirty="0">
            <a:latin typeface="Times New Roman" panose="02020603050405020304" pitchFamily="18" charset="0"/>
            <a:cs typeface="Times New Roman" panose="02020603050405020304" pitchFamily="18" charset="0"/>
          </a:endParaRPr>
        </a:p>
      </dgm:t>
    </dgm:pt>
    <dgm:pt modelId="{C952934A-EA3F-40F0-9EF1-A8BE803B793E}" type="parTrans" cxnId="{0DFC426E-4A42-4E9C-ABC6-0CE7728A3A78}">
      <dgm:prSet/>
      <dgm:spPr/>
      <dgm:t>
        <a:bodyPr/>
        <a:lstStyle/>
        <a:p>
          <a:endParaRPr lang="en-US"/>
        </a:p>
      </dgm:t>
    </dgm:pt>
    <dgm:pt modelId="{ACDE403D-EEB1-4205-803C-D2E3B0663096}" type="sibTrans" cxnId="{0DFC426E-4A42-4E9C-ABC6-0CE7728A3A78}">
      <dgm:prSet/>
      <dgm:spPr/>
      <dgm:t>
        <a:bodyPr/>
        <a:lstStyle/>
        <a:p>
          <a:endParaRPr lang="en-US"/>
        </a:p>
      </dgm:t>
    </dgm:pt>
    <dgm:pt modelId="{3C9EF284-AA02-4EEB-AC3C-3F41798A458C}">
      <dgm:prSet phldrT="[Text]" custT="1"/>
      <dgm:spPr/>
      <dgm:t>
        <a:bodyPr/>
        <a:lstStyle/>
        <a:p>
          <a:r>
            <a:rPr lang="en-SG" sz="2600" dirty="0">
              <a:latin typeface="Times New Roman" panose="02020603050405020304" pitchFamily="18" charset="0"/>
              <a:cs typeface="Times New Roman" panose="02020603050405020304" pitchFamily="18" charset="0"/>
            </a:rPr>
            <a:t>Ý </a:t>
          </a:r>
          <a:r>
            <a:rPr lang="en-SG" sz="2600" dirty="0" err="1">
              <a:latin typeface="Times New Roman" panose="02020603050405020304" pitchFamily="18" charset="0"/>
              <a:cs typeface="Times New Roman" panose="02020603050405020304" pitchFamily="18" charset="0"/>
            </a:rPr>
            <a:t>thức</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tự</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giác</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tộc</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người</a:t>
          </a:r>
          <a:r>
            <a:rPr lang="en-SG" sz="2600" dirty="0">
              <a:latin typeface="Times New Roman" panose="02020603050405020304" pitchFamily="18" charset="0"/>
              <a:cs typeface="Times New Roman" panose="02020603050405020304" pitchFamily="18" charset="0"/>
            </a:rPr>
            <a:t> </a:t>
          </a:r>
          <a:endParaRPr lang="en-US" sz="2600" dirty="0">
            <a:latin typeface="Times New Roman" panose="02020603050405020304" pitchFamily="18" charset="0"/>
            <a:cs typeface="Times New Roman" panose="02020603050405020304" pitchFamily="18" charset="0"/>
          </a:endParaRPr>
        </a:p>
      </dgm:t>
    </dgm:pt>
    <dgm:pt modelId="{A792CEC4-62CC-4355-BE9C-BBB73173DF4E}" type="parTrans" cxnId="{9A2638DF-1AA9-4685-B5AB-AF21A5E9068F}">
      <dgm:prSet/>
      <dgm:spPr/>
      <dgm:t>
        <a:bodyPr/>
        <a:lstStyle/>
        <a:p>
          <a:endParaRPr lang="en-US"/>
        </a:p>
      </dgm:t>
    </dgm:pt>
    <dgm:pt modelId="{F2126671-2C77-4221-88D7-5F1E1B975ECC}" type="sibTrans" cxnId="{9A2638DF-1AA9-4685-B5AB-AF21A5E9068F}">
      <dgm:prSet/>
      <dgm:spPr/>
      <dgm:t>
        <a:bodyPr/>
        <a:lstStyle/>
        <a:p>
          <a:endParaRPr lang="en-US"/>
        </a:p>
      </dgm:t>
    </dgm:pt>
    <dgm:pt modelId="{DE750D04-6BA6-459B-862D-0C78E18EAAC0}">
      <dgm:prSet phldrT="[Text]" custT="1"/>
      <dgm:spPr/>
      <dgm:t>
        <a:bodyPr/>
        <a:lstStyle/>
        <a:p>
          <a:r>
            <a:rPr lang="en-SG" sz="2600" dirty="0" err="1">
              <a:latin typeface="Times New Roman" panose="02020603050405020304" pitchFamily="18" charset="0"/>
              <a:cs typeface="Times New Roman" panose="02020603050405020304" pitchFamily="18" charset="0"/>
            </a:rPr>
            <a:t>Cộng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đồng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về</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văn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hóa</a:t>
          </a:r>
          <a:endParaRPr lang="en-US" sz="2600" dirty="0">
            <a:latin typeface="Times New Roman" panose="02020603050405020304" pitchFamily="18" charset="0"/>
            <a:cs typeface="Times New Roman" panose="02020603050405020304" pitchFamily="18" charset="0"/>
          </a:endParaRPr>
        </a:p>
      </dgm:t>
    </dgm:pt>
    <dgm:pt modelId="{F7A39A93-35A3-456A-AB65-875E801E0C90}" type="parTrans" cxnId="{7390FE80-626E-41B0-A337-37909E9D5425}">
      <dgm:prSet/>
      <dgm:spPr/>
      <dgm:t>
        <a:bodyPr/>
        <a:lstStyle/>
        <a:p>
          <a:endParaRPr lang="en-US"/>
        </a:p>
      </dgm:t>
    </dgm:pt>
    <dgm:pt modelId="{73274BBF-A218-444C-BB08-6AEC8026CE82}" type="sibTrans" cxnId="{7390FE80-626E-41B0-A337-37909E9D5425}">
      <dgm:prSet/>
      <dgm:spPr/>
      <dgm:t>
        <a:bodyPr/>
        <a:lstStyle/>
        <a:p>
          <a:endParaRPr lang="en-US"/>
        </a:p>
      </dgm:t>
    </dgm:pt>
    <dgm:pt modelId="{4D18395E-CEFE-4C48-BB18-176F5EA682BC}" type="pres">
      <dgm:prSet presAssocID="{0F85F507-755A-403A-950F-21A8B197E0F9}" presName="Name0" presStyleCnt="0">
        <dgm:presLayoutVars>
          <dgm:dir/>
          <dgm:resizeHandles val="exact"/>
        </dgm:presLayoutVars>
      </dgm:prSet>
      <dgm:spPr/>
    </dgm:pt>
    <dgm:pt modelId="{6F22143B-CFBF-46E7-AA20-1BA29681A46D}" type="pres">
      <dgm:prSet presAssocID="{6A41C4DA-16CC-4E6D-9A90-728FCAC4E142}" presName="node" presStyleLbl="node1" presStyleIdx="0" presStyleCnt="3">
        <dgm:presLayoutVars>
          <dgm:bulletEnabled val="1"/>
        </dgm:presLayoutVars>
      </dgm:prSet>
      <dgm:spPr/>
    </dgm:pt>
    <dgm:pt modelId="{07F5CC0D-84B7-4094-A39C-771D8D39ECE8}" type="pres">
      <dgm:prSet presAssocID="{ACDE403D-EEB1-4205-803C-D2E3B0663096}" presName="sibTrans" presStyleLbl="sibTrans2D1" presStyleIdx="0" presStyleCnt="3" custScaleX="103992" custScaleY="74238" custLinFactNeighborX="45176" custLinFactNeighborY="-29177"/>
      <dgm:spPr/>
    </dgm:pt>
    <dgm:pt modelId="{9605D0C4-9F4D-4BE8-899D-44DDC9947C3B}" type="pres">
      <dgm:prSet presAssocID="{ACDE403D-EEB1-4205-803C-D2E3B0663096}" presName="connectorText" presStyleLbl="sibTrans2D1" presStyleIdx="0" presStyleCnt="3"/>
      <dgm:spPr/>
    </dgm:pt>
    <dgm:pt modelId="{26A4773F-7D36-436E-9978-F8F922755AE8}" type="pres">
      <dgm:prSet presAssocID="{3C9EF284-AA02-4EEB-AC3C-3F41798A458C}" presName="node" presStyleLbl="node1" presStyleIdx="1" presStyleCnt="3" custRadScaleRad="116012" custRadScaleInc="-7061">
        <dgm:presLayoutVars>
          <dgm:bulletEnabled val="1"/>
        </dgm:presLayoutVars>
      </dgm:prSet>
      <dgm:spPr/>
    </dgm:pt>
    <dgm:pt modelId="{2EB17FB3-B1CA-4877-A88D-788E4AAC7349}" type="pres">
      <dgm:prSet presAssocID="{F2126671-2C77-4221-88D7-5F1E1B975ECC}" presName="sibTrans" presStyleLbl="sibTrans2D1" presStyleIdx="1" presStyleCnt="3"/>
      <dgm:spPr/>
    </dgm:pt>
    <dgm:pt modelId="{3F03263C-FF31-4E4F-8303-3E8C77ECC22A}" type="pres">
      <dgm:prSet presAssocID="{F2126671-2C77-4221-88D7-5F1E1B975ECC}" presName="connectorText" presStyleLbl="sibTrans2D1" presStyleIdx="1" presStyleCnt="3"/>
      <dgm:spPr/>
    </dgm:pt>
    <dgm:pt modelId="{435461C3-2F39-4AF2-89F3-CD0F625EE8D4}" type="pres">
      <dgm:prSet presAssocID="{DE750D04-6BA6-459B-862D-0C78E18EAAC0}" presName="node" presStyleLbl="node1" presStyleIdx="2" presStyleCnt="3" custRadScaleRad="124909" custRadScaleInc="12793">
        <dgm:presLayoutVars>
          <dgm:bulletEnabled val="1"/>
        </dgm:presLayoutVars>
      </dgm:prSet>
      <dgm:spPr/>
    </dgm:pt>
    <dgm:pt modelId="{05CCD7D2-3EF3-4B05-8562-7B42F304CB4F}" type="pres">
      <dgm:prSet presAssocID="{73274BBF-A218-444C-BB08-6AEC8026CE82}" presName="sibTrans" presStyleLbl="sibTrans2D1" presStyleIdx="2" presStyleCnt="3" custScaleX="117306" custLinFactNeighborX="-46103" custLinFactNeighborY="-16778"/>
      <dgm:spPr/>
    </dgm:pt>
    <dgm:pt modelId="{02A10245-1763-4130-BA3E-395A20877F25}" type="pres">
      <dgm:prSet presAssocID="{73274BBF-A218-444C-BB08-6AEC8026CE82}" presName="connectorText" presStyleLbl="sibTrans2D1" presStyleIdx="2" presStyleCnt="3"/>
      <dgm:spPr/>
    </dgm:pt>
  </dgm:ptLst>
  <dgm:cxnLst>
    <dgm:cxn modelId="{8B2AF916-1C0F-463B-8BFA-8445F0B080B9}" type="presOf" srcId="{ACDE403D-EEB1-4205-803C-D2E3B0663096}" destId="{9605D0C4-9F4D-4BE8-899D-44DDC9947C3B}" srcOrd="1" destOrd="0" presId="urn:microsoft.com/office/officeart/2005/8/layout/cycle7"/>
    <dgm:cxn modelId="{7D5B7A2E-F4CF-4C7C-ABE2-DE8157E35918}" type="presOf" srcId="{0F85F507-755A-403A-950F-21A8B197E0F9}" destId="{4D18395E-CEFE-4C48-BB18-176F5EA682BC}" srcOrd="0" destOrd="0" presId="urn:microsoft.com/office/officeart/2005/8/layout/cycle7"/>
    <dgm:cxn modelId="{F217FC62-CE00-4A37-8085-BFE2E7E8E08B}" type="presOf" srcId="{73274BBF-A218-444C-BB08-6AEC8026CE82}" destId="{02A10245-1763-4130-BA3E-395A20877F25}" srcOrd="1" destOrd="0" presId="urn:microsoft.com/office/officeart/2005/8/layout/cycle7"/>
    <dgm:cxn modelId="{2D81856C-0B35-4C36-B1A5-7D0A4314B6F1}" type="presOf" srcId="{F2126671-2C77-4221-88D7-5F1E1B975ECC}" destId="{3F03263C-FF31-4E4F-8303-3E8C77ECC22A}" srcOrd="1" destOrd="0" presId="urn:microsoft.com/office/officeart/2005/8/layout/cycle7"/>
    <dgm:cxn modelId="{0DFC426E-4A42-4E9C-ABC6-0CE7728A3A78}" srcId="{0F85F507-755A-403A-950F-21A8B197E0F9}" destId="{6A41C4DA-16CC-4E6D-9A90-728FCAC4E142}" srcOrd="0" destOrd="0" parTransId="{C952934A-EA3F-40F0-9EF1-A8BE803B793E}" sibTransId="{ACDE403D-EEB1-4205-803C-D2E3B0663096}"/>
    <dgm:cxn modelId="{11C9824E-FEB2-449A-9823-757EFDA5E732}" type="presOf" srcId="{ACDE403D-EEB1-4205-803C-D2E3B0663096}" destId="{07F5CC0D-84B7-4094-A39C-771D8D39ECE8}" srcOrd="0" destOrd="0" presId="urn:microsoft.com/office/officeart/2005/8/layout/cycle7"/>
    <dgm:cxn modelId="{AD48B27F-02A2-49B9-B761-5625B22E72B0}" type="presOf" srcId="{DE750D04-6BA6-459B-862D-0C78E18EAAC0}" destId="{435461C3-2F39-4AF2-89F3-CD0F625EE8D4}" srcOrd="0" destOrd="0" presId="urn:microsoft.com/office/officeart/2005/8/layout/cycle7"/>
    <dgm:cxn modelId="{7390FE80-626E-41B0-A337-37909E9D5425}" srcId="{0F85F507-755A-403A-950F-21A8B197E0F9}" destId="{DE750D04-6BA6-459B-862D-0C78E18EAAC0}" srcOrd="2" destOrd="0" parTransId="{F7A39A93-35A3-456A-AB65-875E801E0C90}" sibTransId="{73274BBF-A218-444C-BB08-6AEC8026CE82}"/>
    <dgm:cxn modelId="{BF5B9498-660E-4B9F-8551-3B7D3FC84803}" type="presOf" srcId="{F2126671-2C77-4221-88D7-5F1E1B975ECC}" destId="{2EB17FB3-B1CA-4877-A88D-788E4AAC7349}" srcOrd="0" destOrd="0" presId="urn:microsoft.com/office/officeart/2005/8/layout/cycle7"/>
    <dgm:cxn modelId="{DC2BB7BA-D333-4D05-84FE-71458E324B2E}" type="presOf" srcId="{6A41C4DA-16CC-4E6D-9A90-728FCAC4E142}" destId="{6F22143B-CFBF-46E7-AA20-1BA29681A46D}" srcOrd="0" destOrd="0" presId="urn:microsoft.com/office/officeart/2005/8/layout/cycle7"/>
    <dgm:cxn modelId="{9A2638DF-1AA9-4685-B5AB-AF21A5E9068F}" srcId="{0F85F507-755A-403A-950F-21A8B197E0F9}" destId="{3C9EF284-AA02-4EEB-AC3C-3F41798A458C}" srcOrd="1" destOrd="0" parTransId="{A792CEC4-62CC-4355-BE9C-BBB73173DF4E}" sibTransId="{F2126671-2C77-4221-88D7-5F1E1B975ECC}"/>
    <dgm:cxn modelId="{96F7AAF3-4133-4096-9141-22F464EAB3BD}" type="presOf" srcId="{73274BBF-A218-444C-BB08-6AEC8026CE82}" destId="{05CCD7D2-3EF3-4B05-8562-7B42F304CB4F}" srcOrd="0" destOrd="0" presId="urn:microsoft.com/office/officeart/2005/8/layout/cycle7"/>
    <dgm:cxn modelId="{FE583DF8-2869-4853-B807-33D3E78D73A1}" type="presOf" srcId="{3C9EF284-AA02-4EEB-AC3C-3F41798A458C}" destId="{26A4773F-7D36-436E-9978-F8F922755AE8}" srcOrd="0" destOrd="0" presId="urn:microsoft.com/office/officeart/2005/8/layout/cycle7"/>
    <dgm:cxn modelId="{136927F3-4CC1-469A-B864-A22274608DEA}" type="presParOf" srcId="{4D18395E-CEFE-4C48-BB18-176F5EA682BC}" destId="{6F22143B-CFBF-46E7-AA20-1BA29681A46D}" srcOrd="0" destOrd="0" presId="urn:microsoft.com/office/officeart/2005/8/layout/cycle7"/>
    <dgm:cxn modelId="{FF015478-E84A-4D67-B855-CA4B44CDB6C0}" type="presParOf" srcId="{4D18395E-CEFE-4C48-BB18-176F5EA682BC}" destId="{07F5CC0D-84B7-4094-A39C-771D8D39ECE8}" srcOrd="1" destOrd="0" presId="urn:microsoft.com/office/officeart/2005/8/layout/cycle7"/>
    <dgm:cxn modelId="{05033A25-62D9-4753-B25F-E5903139016A}" type="presParOf" srcId="{07F5CC0D-84B7-4094-A39C-771D8D39ECE8}" destId="{9605D0C4-9F4D-4BE8-899D-44DDC9947C3B}" srcOrd="0" destOrd="0" presId="urn:microsoft.com/office/officeart/2005/8/layout/cycle7"/>
    <dgm:cxn modelId="{5FFF91E2-A11C-4FC4-A3F0-0448BC5B0210}" type="presParOf" srcId="{4D18395E-CEFE-4C48-BB18-176F5EA682BC}" destId="{26A4773F-7D36-436E-9978-F8F922755AE8}" srcOrd="2" destOrd="0" presId="urn:microsoft.com/office/officeart/2005/8/layout/cycle7"/>
    <dgm:cxn modelId="{6EFC5E65-CB4D-446F-B019-C8E90D2E4688}" type="presParOf" srcId="{4D18395E-CEFE-4C48-BB18-176F5EA682BC}" destId="{2EB17FB3-B1CA-4877-A88D-788E4AAC7349}" srcOrd="3" destOrd="0" presId="urn:microsoft.com/office/officeart/2005/8/layout/cycle7"/>
    <dgm:cxn modelId="{1763B3F9-532F-4488-8E4C-5B2EC0E6638E}" type="presParOf" srcId="{2EB17FB3-B1CA-4877-A88D-788E4AAC7349}" destId="{3F03263C-FF31-4E4F-8303-3E8C77ECC22A}" srcOrd="0" destOrd="0" presId="urn:microsoft.com/office/officeart/2005/8/layout/cycle7"/>
    <dgm:cxn modelId="{4F7408AA-A9B4-4261-8EAA-8B7D5BD2CE98}" type="presParOf" srcId="{4D18395E-CEFE-4C48-BB18-176F5EA682BC}" destId="{435461C3-2F39-4AF2-89F3-CD0F625EE8D4}" srcOrd="4" destOrd="0" presId="urn:microsoft.com/office/officeart/2005/8/layout/cycle7"/>
    <dgm:cxn modelId="{6FE97827-3885-4C28-B7A4-4F71D4795FCF}" type="presParOf" srcId="{4D18395E-CEFE-4C48-BB18-176F5EA682BC}" destId="{05CCD7D2-3EF3-4B05-8562-7B42F304CB4F}" srcOrd="5" destOrd="0" presId="urn:microsoft.com/office/officeart/2005/8/layout/cycle7"/>
    <dgm:cxn modelId="{5AE08E4F-6CB5-4E66-8A09-50F26AB8025E}" type="presParOf" srcId="{05CCD7D2-3EF3-4B05-8562-7B42F304CB4F}" destId="{02A10245-1763-4130-BA3E-395A20877F25}"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437105-9831-42CC-A513-5A6D0E4D8000}" type="doc">
      <dgm:prSet loTypeId="urn:microsoft.com/office/officeart/2005/8/layout/hierarchy3" loCatId="list" qsTypeId="urn:microsoft.com/office/officeart/2005/8/quickstyle/simple3" qsCatId="simple" csTypeId="urn:microsoft.com/office/officeart/2005/8/colors/colorful1" csCatId="colorful" phldr="1"/>
      <dgm:spPr/>
      <dgm:t>
        <a:bodyPr/>
        <a:lstStyle/>
        <a:p>
          <a:endParaRPr lang="en-US"/>
        </a:p>
      </dgm:t>
    </dgm:pt>
    <dgm:pt modelId="{4B0C6F95-8440-4853-A098-A00D9A578D1E}" type="pres">
      <dgm:prSet presAssocID="{8D437105-9831-42CC-A513-5A6D0E4D8000}" presName="diagram" presStyleCnt="0">
        <dgm:presLayoutVars>
          <dgm:chPref val="1"/>
          <dgm:dir/>
          <dgm:animOne val="branch"/>
          <dgm:animLvl val="lvl"/>
          <dgm:resizeHandles/>
        </dgm:presLayoutVars>
      </dgm:prSet>
      <dgm:spPr/>
    </dgm:pt>
  </dgm:ptLst>
  <dgm:cxnLst>
    <dgm:cxn modelId="{CEC07B84-9C71-437C-AD9C-677E7B82B121}" type="presOf" srcId="{8D437105-9831-42CC-A513-5A6D0E4D8000}" destId="{4B0C6F95-8440-4853-A098-A00D9A578D1E}" srcOrd="0"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93C1FBC-2565-4FE8-8399-2BE02580601F}" type="doc">
      <dgm:prSet loTypeId="urn:microsoft.com/office/officeart/2005/8/layout/arrow4" loCatId="relationship" qsTypeId="urn:microsoft.com/office/officeart/2005/8/quickstyle/simple1" qsCatId="simple" csTypeId="urn:microsoft.com/office/officeart/2005/8/colors/colorful5" csCatId="colorful" phldr="1"/>
      <dgm:spPr/>
      <dgm:t>
        <a:bodyPr/>
        <a:lstStyle/>
        <a:p>
          <a:endParaRPr lang="vi-VN"/>
        </a:p>
      </dgm:t>
    </dgm:pt>
    <dgm:pt modelId="{B8327B06-0168-4397-A2E0-94DDCC917DF6}">
      <dgm:prSet phldrT="[Text]" custT="1"/>
      <dgm:spPr/>
      <dgm:t>
        <a:bodyPr/>
        <a:lstStyle/>
        <a:p>
          <a:pPr algn="just">
            <a:lnSpc>
              <a:spcPct val="150000"/>
            </a:lnSpc>
          </a:pPr>
          <a:r>
            <a:rPr lang="en-SG" sz="2800" i="0" dirty="0" err="1">
              <a:solidFill>
                <a:schemeClr val="tx1"/>
              </a:solidFill>
              <a:latin typeface="Times New Roman" panose="02020603050405020304" pitchFamily="18" charset="0"/>
              <a:cs typeface="Times New Roman" panose="02020603050405020304" pitchFamily="18" charset="0"/>
            </a:rPr>
            <a:t>Cộng</a:t>
          </a:r>
          <a:r>
            <a:rPr lang="en-SG" sz="2800" i="0" dirty="0">
              <a:solidFill>
                <a:schemeClr val="tx1"/>
              </a:solidFill>
              <a:latin typeface="Times New Roman" panose="02020603050405020304" pitchFamily="18" charset="0"/>
              <a:cs typeface="Times New Roman" panose="02020603050405020304" pitchFamily="18" charset="0"/>
            </a:rPr>
            <a:t> </a:t>
          </a:r>
          <a:r>
            <a:rPr lang="en-SG" sz="2800" i="0" dirty="0" err="1">
              <a:solidFill>
                <a:schemeClr val="tx1"/>
              </a:solidFill>
              <a:latin typeface="Times New Roman" panose="02020603050405020304" pitchFamily="18" charset="0"/>
              <a:cs typeface="Times New Roman" panose="02020603050405020304" pitchFamily="18" charset="0"/>
            </a:rPr>
            <a:t>đồng</a:t>
          </a:r>
          <a:r>
            <a:rPr lang="en-SG" sz="2800" i="0" dirty="0">
              <a:solidFill>
                <a:schemeClr val="tx1"/>
              </a:solidFill>
              <a:latin typeface="Times New Roman" panose="02020603050405020304" pitchFamily="18" charset="0"/>
              <a:cs typeface="Times New Roman" panose="02020603050405020304" pitchFamily="18" charset="0"/>
            </a:rPr>
            <a:t> </a:t>
          </a:r>
          <a:r>
            <a:rPr lang="en-SG" sz="2800" i="0" dirty="0" err="1">
              <a:solidFill>
                <a:schemeClr val="tx1"/>
              </a:solidFill>
              <a:latin typeface="Times New Roman" panose="02020603050405020304" pitchFamily="18" charset="0"/>
              <a:cs typeface="Times New Roman" panose="02020603050405020304" pitchFamily="18" charset="0"/>
            </a:rPr>
            <a:t>dân</a:t>
          </a:r>
          <a:r>
            <a:rPr lang="en-SG" sz="2800" i="0" dirty="0">
              <a:solidFill>
                <a:schemeClr val="tx1"/>
              </a:solidFill>
              <a:latin typeface="Times New Roman" panose="02020603050405020304" pitchFamily="18" charset="0"/>
              <a:cs typeface="Times New Roman" panose="02020603050405020304" pitchFamily="18" charset="0"/>
            </a:rPr>
            <a:t> </a:t>
          </a:r>
          <a:r>
            <a:rPr lang="en-SG" sz="2800" i="0" dirty="0" err="1">
              <a:solidFill>
                <a:schemeClr val="tx1"/>
              </a:solidFill>
              <a:latin typeface="Times New Roman" panose="02020603050405020304" pitchFamily="18" charset="0"/>
              <a:cs typeface="Times New Roman" panose="02020603050405020304" pitchFamily="18" charset="0"/>
            </a:rPr>
            <a:t>cư</a:t>
          </a:r>
          <a:r>
            <a:rPr lang="en-SG" sz="2800" i="0" dirty="0">
              <a:solidFill>
                <a:schemeClr val="tx1"/>
              </a:solidFill>
              <a:latin typeface="Times New Roman" panose="02020603050405020304" pitchFamily="18" charset="0"/>
              <a:cs typeface="Times New Roman" panose="02020603050405020304" pitchFamily="18" charset="0"/>
            </a:rPr>
            <a:t> </a:t>
          </a:r>
          <a:r>
            <a:rPr lang="en-SG" sz="2800" i="0" dirty="0" err="1">
              <a:solidFill>
                <a:schemeClr val="tx1"/>
              </a:solidFill>
              <a:latin typeface="Times New Roman" panose="02020603050405020304" pitchFamily="18" charset="0"/>
              <a:cs typeface="Times New Roman" panose="02020603050405020304" pitchFamily="18" charset="0"/>
            </a:rPr>
            <a:t>muốn</a:t>
          </a:r>
          <a:r>
            <a:rPr lang="en-SG" sz="2800" i="0" dirty="0">
              <a:solidFill>
                <a:schemeClr val="tx1"/>
              </a:solidFill>
              <a:latin typeface="Times New Roman" panose="02020603050405020304" pitchFamily="18" charset="0"/>
              <a:cs typeface="Times New Roman" panose="02020603050405020304" pitchFamily="18" charset="0"/>
            </a:rPr>
            <a:t> </a:t>
          </a:r>
          <a:r>
            <a:rPr lang="en-SG" sz="2800" i="0" dirty="0" err="1">
              <a:solidFill>
                <a:schemeClr val="tx1"/>
              </a:solidFill>
              <a:latin typeface="Times New Roman" panose="02020603050405020304" pitchFamily="18" charset="0"/>
              <a:cs typeface="Times New Roman" panose="02020603050405020304" pitchFamily="18" charset="0"/>
            </a:rPr>
            <a:t>tách</a:t>
          </a:r>
          <a:r>
            <a:rPr lang="en-SG" sz="2800" i="0" dirty="0">
              <a:solidFill>
                <a:schemeClr val="tx1"/>
              </a:solidFill>
              <a:latin typeface="Times New Roman" panose="02020603050405020304" pitchFamily="18" charset="0"/>
              <a:cs typeface="Times New Roman" panose="02020603050405020304" pitchFamily="18" charset="0"/>
            </a:rPr>
            <a:t> </a:t>
          </a:r>
          <a:r>
            <a:rPr lang="en-SG" sz="2800" i="0" dirty="0" err="1">
              <a:solidFill>
                <a:schemeClr val="tx1"/>
              </a:solidFill>
              <a:latin typeface="Times New Roman" panose="02020603050405020304" pitchFamily="18" charset="0"/>
              <a:cs typeface="Times New Roman" panose="02020603050405020304" pitchFamily="18" charset="0"/>
            </a:rPr>
            <a:t>ra</a:t>
          </a:r>
          <a:r>
            <a:rPr lang="en-SG" sz="2800" i="0" dirty="0">
              <a:solidFill>
                <a:schemeClr val="tx1"/>
              </a:solidFill>
              <a:latin typeface="Times New Roman" panose="02020603050405020304" pitchFamily="18" charset="0"/>
              <a:cs typeface="Times New Roman" panose="02020603050405020304" pitchFamily="18" charset="0"/>
            </a:rPr>
            <a:t> </a:t>
          </a:r>
          <a:r>
            <a:rPr lang="en-SG" sz="2800" i="0" dirty="0" err="1">
              <a:solidFill>
                <a:schemeClr val="tx1"/>
              </a:solidFill>
              <a:latin typeface="Times New Roman" panose="02020603050405020304" pitchFamily="18" charset="0"/>
              <a:cs typeface="Times New Roman" panose="02020603050405020304" pitchFamily="18" charset="0"/>
            </a:rPr>
            <a:t>để</a:t>
          </a:r>
          <a:r>
            <a:rPr lang="en-SG" sz="2800" i="0" dirty="0">
              <a:solidFill>
                <a:schemeClr val="tx1"/>
              </a:solidFill>
              <a:latin typeface="Times New Roman" panose="02020603050405020304" pitchFamily="18" charset="0"/>
              <a:cs typeface="Times New Roman" panose="02020603050405020304" pitchFamily="18" charset="0"/>
            </a:rPr>
            <a:t> </a:t>
          </a:r>
          <a:r>
            <a:rPr lang="en-SG" sz="2800" i="0" dirty="0" err="1">
              <a:solidFill>
                <a:schemeClr val="tx1"/>
              </a:solidFill>
              <a:latin typeface="Times New Roman" panose="02020603050405020304" pitchFamily="18" charset="0"/>
              <a:cs typeface="Times New Roman" panose="02020603050405020304" pitchFamily="18" charset="0"/>
            </a:rPr>
            <a:t>hình</a:t>
          </a:r>
          <a:r>
            <a:rPr lang="en-SG" sz="2800" i="0" dirty="0">
              <a:solidFill>
                <a:schemeClr val="tx1"/>
              </a:solidFill>
              <a:latin typeface="Times New Roman" panose="02020603050405020304" pitchFamily="18" charset="0"/>
              <a:cs typeface="Times New Roman" panose="02020603050405020304" pitchFamily="18" charset="0"/>
            </a:rPr>
            <a:t> </a:t>
          </a:r>
          <a:r>
            <a:rPr lang="en-SG" sz="2800" i="0" dirty="0" err="1">
              <a:solidFill>
                <a:schemeClr val="tx1"/>
              </a:solidFill>
              <a:latin typeface="Times New Roman" panose="02020603050405020304" pitchFamily="18" charset="0"/>
              <a:cs typeface="Times New Roman" panose="02020603050405020304" pitchFamily="18" charset="0"/>
            </a:rPr>
            <a:t>thành</a:t>
          </a:r>
          <a:r>
            <a:rPr lang="en-SG" sz="2800" i="0" dirty="0">
              <a:solidFill>
                <a:schemeClr val="tx1"/>
              </a:solidFill>
              <a:latin typeface="Times New Roman" panose="02020603050405020304" pitchFamily="18" charset="0"/>
              <a:cs typeface="Times New Roman" panose="02020603050405020304" pitchFamily="18" charset="0"/>
            </a:rPr>
            <a:t> </a:t>
          </a:r>
          <a:r>
            <a:rPr lang="en-SG" sz="2800" i="0" dirty="0" err="1">
              <a:solidFill>
                <a:schemeClr val="tx1"/>
              </a:solidFill>
              <a:latin typeface="Times New Roman" panose="02020603050405020304" pitchFamily="18" charset="0"/>
              <a:cs typeface="Times New Roman" panose="02020603050405020304" pitchFamily="18" charset="0"/>
            </a:rPr>
            <a:t>cộng</a:t>
          </a:r>
          <a:r>
            <a:rPr lang="en-SG" sz="2800" i="0" dirty="0">
              <a:solidFill>
                <a:schemeClr val="tx1"/>
              </a:solidFill>
              <a:latin typeface="Times New Roman" panose="02020603050405020304" pitchFamily="18" charset="0"/>
              <a:cs typeface="Times New Roman" panose="02020603050405020304" pitchFamily="18" charset="0"/>
            </a:rPr>
            <a:t> </a:t>
          </a:r>
          <a:r>
            <a:rPr lang="en-SG" sz="2800" i="0" err="1">
              <a:solidFill>
                <a:schemeClr val="tx1"/>
              </a:solidFill>
              <a:latin typeface="Times New Roman" panose="02020603050405020304" pitchFamily="18" charset="0"/>
              <a:cs typeface="Times New Roman" panose="02020603050405020304" pitchFamily="18" charset="0"/>
            </a:rPr>
            <a:t>đồng</a:t>
          </a:r>
          <a:r>
            <a:rPr lang="en-SG" sz="2800" i="0">
              <a:solidFill>
                <a:schemeClr val="tx1"/>
              </a:solidFill>
              <a:latin typeface="Times New Roman" panose="02020603050405020304" pitchFamily="18" charset="0"/>
              <a:cs typeface="Times New Roman" panose="02020603050405020304" pitchFamily="18" charset="0"/>
            </a:rPr>
            <a:t> dân tộc </a:t>
          </a:r>
          <a:r>
            <a:rPr lang="en-SG" sz="2800" i="0" dirty="0" err="1">
              <a:solidFill>
                <a:schemeClr val="tx1"/>
              </a:solidFill>
              <a:latin typeface="Times New Roman" panose="02020603050405020304" pitchFamily="18" charset="0"/>
              <a:cs typeface="Times New Roman" panose="02020603050405020304" pitchFamily="18" charset="0"/>
            </a:rPr>
            <a:t>độc</a:t>
          </a:r>
          <a:r>
            <a:rPr lang="en-SG" sz="2800" i="0" dirty="0">
              <a:solidFill>
                <a:schemeClr val="tx1"/>
              </a:solidFill>
              <a:latin typeface="Times New Roman" panose="02020603050405020304" pitchFamily="18" charset="0"/>
              <a:cs typeface="Times New Roman" panose="02020603050405020304" pitchFamily="18" charset="0"/>
            </a:rPr>
            <a:t> </a:t>
          </a:r>
          <a:r>
            <a:rPr lang="en-SG" sz="2800" i="0" dirty="0" err="1">
              <a:solidFill>
                <a:schemeClr val="tx1"/>
              </a:solidFill>
              <a:latin typeface="Times New Roman" panose="02020603050405020304" pitchFamily="18" charset="0"/>
              <a:cs typeface="Times New Roman" panose="02020603050405020304" pitchFamily="18" charset="0"/>
            </a:rPr>
            <a:t>lập</a:t>
          </a:r>
          <a:r>
            <a:rPr lang="en-SG" sz="2800" i="0" dirty="0">
              <a:solidFill>
                <a:schemeClr val="tx1"/>
              </a:solidFill>
              <a:latin typeface="Times New Roman" panose="02020603050405020304" pitchFamily="18" charset="0"/>
              <a:cs typeface="Times New Roman" panose="02020603050405020304" pitchFamily="18" charset="0"/>
            </a:rPr>
            <a:t>.</a:t>
          </a:r>
          <a:endParaRPr lang="vi-VN" sz="2800" i="0" dirty="0">
            <a:solidFill>
              <a:schemeClr val="tx1"/>
            </a:solidFill>
          </a:endParaRPr>
        </a:p>
      </dgm:t>
    </dgm:pt>
    <dgm:pt modelId="{1735EAE1-2E88-46C8-94D7-2468683C3B2A}" type="parTrans" cxnId="{0778DAAC-8701-4FD0-89A6-025D7F10CA85}">
      <dgm:prSet/>
      <dgm:spPr/>
      <dgm:t>
        <a:bodyPr/>
        <a:lstStyle/>
        <a:p>
          <a:endParaRPr lang="vi-VN"/>
        </a:p>
      </dgm:t>
    </dgm:pt>
    <dgm:pt modelId="{664AEA20-AE9C-4BAE-AF3B-830429DB069C}" type="sibTrans" cxnId="{0778DAAC-8701-4FD0-89A6-025D7F10CA85}">
      <dgm:prSet/>
      <dgm:spPr/>
      <dgm:t>
        <a:bodyPr/>
        <a:lstStyle/>
        <a:p>
          <a:endParaRPr lang="vi-VN"/>
        </a:p>
      </dgm:t>
    </dgm:pt>
    <dgm:pt modelId="{9573D4C2-8D07-4CA5-B288-C70E062B3C27}">
      <dgm:prSet phldrT="[Text]" custT="1"/>
      <dgm:spPr/>
      <dgm:t>
        <a:bodyPr/>
        <a:lstStyle/>
        <a:p>
          <a:pPr algn="just">
            <a:lnSpc>
              <a:spcPct val="150000"/>
            </a:lnSpc>
          </a:pPr>
          <a:r>
            <a:rPr lang="en-SG" sz="2800" i="0" err="1">
              <a:solidFill>
                <a:schemeClr val="tx1"/>
              </a:solidFill>
              <a:latin typeface="Times New Roman" panose="02020603050405020304" pitchFamily="18" charset="0"/>
              <a:cs typeface="Times New Roman" panose="02020603050405020304" pitchFamily="18" charset="0"/>
            </a:rPr>
            <a:t>Các</a:t>
          </a:r>
          <a:r>
            <a:rPr lang="en-SG" sz="2800" i="0">
              <a:solidFill>
                <a:schemeClr val="tx1"/>
              </a:solidFill>
              <a:latin typeface="Times New Roman" panose="02020603050405020304" pitchFamily="18" charset="0"/>
              <a:cs typeface="Times New Roman" panose="02020603050405020304" pitchFamily="18" charset="0"/>
            </a:rPr>
            <a:t> dân tộc </a:t>
          </a:r>
          <a:r>
            <a:rPr lang="en-SG" sz="2800" i="0" dirty="0" err="1">
              <a:solidFill>
                <a:schemeClr val="tx1"/>
              </a:solidFill>
              <a:latin typeface="Times New Roman" panose="02020603050405020304" pitchFamily="18" charset="0"/>
              <a:cs typeface="Times New Roman" panose="02020603050405020304" pitchFamily="18" charset="0"/>
            </a:rPr>
            <a:t>trong</a:t>
          </a:r>
          <a:r>
            <a:rPr lang="en-SG" sz="2800" i="0" dirty="0">
              <a:solidFill>
                <a:schemeClr val="tx1"/>
              </a:solidFill>
              <a:latin typeface="Times New Roman" panose="02020603050405020304" pitchFamily="18" charset="0"/>
              <a:cs typeface="Times New Roman" panose="02020603050405020304" pitchFamily="18" charset="0"/>
            </a:rPr>
            <a:t> </a:t>
          </a:r>
          <a:r>
            <a:rPr lang="en-SG" sz="2800" i="0" dirty="0" err="1">
              <a:solidFill>
                <a:schemeClr val="tx1"/>
              </a:solidFill>
              <a:latin typeface="Times New Roman" panose="02020603050405020304" pitchFamily="18" charset="0"/>
              <a:cs typeface="Times New Roman" panose="02020603050405020304" pitchFamily="18" charset="0"/>
            </a:rPr>
            <a:t>từng</a:t>
          </a:r>
          <a:r>
            <a:rPr lang="en-SG" sz="2800" i="0" dirty="0">
              <a:solidFill>
                <a:schemeClr val="tx1"/>
              </a:solidFill>
              <a:latin typeface="Times New Roman" panose="02020603050405020304" pitchFamily="18" charset="0"/>
              <a:cs typeface="Times New Roman" panose="02020603050405020304" pitchFamily="18" charset="0"/>
            </a:rPr>
            <a:t> </a:t>
          </a:r>
          <a:r>
            <a:rPr lang="en-SG" sz="2800" i="0" dirty="0" err="1">
              <a:solidFill>
                <a:schemeClr val="tx1"/>
              </a:solidFill>
              <a:latin typeface="Times New Roman" panose="02020603050405020304" pitchFamily="18" charset="0"/>
              <a:cs typeface="Times New Roman" panose="02020603050405020304" pitchFamily="18" charset="0"/>
            </a:rPr>
            <a:t>quốc</a:t>
          </a:r>
          <a:r>
            <a:rPr lang="en-SG" sz="2800" i="0" dirty="0">
              <a:solidFill>
                <a:schemeClr val="tx1"/>
              </a:solidFill>
              <a:latin typeface="Times New Roman" panose="02020603050405020304" pitchFamily="18" charset="0"/>
              <a:cs typeface="Times New Roman" panose="02020603050405020304" pitchFamily="18" charset="0"/>
            </a:rPr>
            <a:t> </a:t>
          </a:r>
          <a:r>
            <a:rPr lang="en-SG" sz="2800" i="0" dirty="0" err="1">
              <a:solidFill>
                <a:schemeClr val="tx1"/>
              </a:solidFill>
              <a:latin typeface="Times New Roman" panose="02020603050405020304" pitchFamily="18" charset="0"/>
              <a:cs typeface="Times New Roman" panose="02020603050405020304" pitchFamily="18" charset="0"/>
            </a:rPr>
            <a:t>gia</a:t>
          </a:r>
          <a:r>
            <a:rPr lang="en-SG" sz="2800" i="0" dirty="0">
              <a:solidFill>
                <a:schemeClr val="tx1"/>
              </a:solidFill>
              <a:latin typeface="Times New Roman" panose="02020603050405020304" pitchFamily="18" charset="0"/>
              <a:cs typeface="Times New Roman" panose="02020603050405020304" pitchFamily="18" charset="0"/>
            </a:rPr>
            <a:t>, </a:t>
          </a:r>
          <a:r>
            <a:rPr lang="en-SG" sz="2800" i="0" dirty="0" err="1">
              <a:solidFill>
                <a:schemeClr val="tx1"/>
              </a:solidFill>
              <a:latin typeface="Times New Roman" panose="02020603050405020304" pitchFamily="18" charset="0"/>
              <a:cs typeface="Times New Roman" panose="02020603050405020304" pitchFamily="18" charset="0"/>
            </a:rPr>
            <a:t>thậm</a:t>
          </a:r>
          <a:r>
            <a:rPr lang="en-SG" sz="2800" i="0" dirty="0">
              <a:solidFill>
                <a:schemeClr val="tx1"/>
              </a:solidFill>
              <a:latin typeface="Times New Roman" panose="02020603050405020304" pitchFamily="18" charset="0"/>
              <a:cs typeface="Times New Roman" panose="02020603050405020304" pitchFamily="18" charset="0"/>
            </a:rPr>
            <a:t> </a:t>
          </a:r>
          <a:r>
            <a:rPr lang="en-SG" sz="2800" i="0" dirty="0" err="1">
              <a:solidFill>
                <a:schemeClr val="tx1"/>
              </a:solidFill>
              <a:latin typeface="Times New Roman" panose="02020603050405020304" pitchFamily="18" charset="0"/>
              <a:cs typeface="Times New Roman" panose="02020603050405020304" pitchFamily="18" charset="0"/>
            </a:rPr>
            <a:t>chí</a:t>
          </a:r>
          <a:r>
            <a:rPr lang="en-SG" sz="2800" i="0" dirty="0">
              <a:solidFill>
                <a:schemeClr val="tx1"/>
              </a:solidFill>
              <a:latin typeface="Times New Roman" panose="02020603050405020304" pitchFamily="18" charset="0"/>
              <a:cs typeface="Times New Roman" panose="02020603050405020304" pitchFamily="18" charset="0"/>
            </a:rPr>
            <a:t> </a:t>
          </a:r>
          <a:r>
            <a:rPr lang="en-SG" sz="2800" i="0" err="1">
              <a:solidFill>
                <a:schemeClr val="tx1"/>
              </a:solidFill>
              <a:latin typeface="Times New Roman" panose="02020603050405020304" pitchFamily="18" charset="0"/>
              <a:cs typeface="Times New Roman" panose="02020603050405020304" pitchFamily="18" charset="0"/>
            </a:rPr>
            <a:t>các</a:t>
          </a:r>
          <a:r>
            <a:rPr lang="en-SG" sz="2800" i="0">
              <a:solidFill>
                <a:schemeClr val="tx1"/>
              </a:solidFill>
              <a:latin typeface="Times New Roman" panose="02020603050405020304" pitchFamily="18" charset="0"/>
              <a:cs typeface="Times New Roman" panose="02020603050405020304" pitchFamily="18" charset="0"/>
            </a:rPr>
            <a:t> dân tộc </a:t>
          </a:r>
          <a:r>
            <a:rPr lang="en-SG" sz="2800" i="0" dirty="0">
              <a:solidFill>
                <a:schemeClr val="tx1"/>
              </a:solidFill>
              <a:latin typeface="Times New Roman" panose="02020603050405020304" pitchFamily="18" charset="0"/>
              <a:cs typeface="Times New Roman" panose="02020603050405020304" pitchFamily="18" charset="0"/>
            </a:rPr>
            <a:t>ở </a:t>
          </a:r>
          <a:r>
            <a:rPr lang="en-SG" sz="2800" i="0" dirty="0" err="1">
              <a:solidFill>
                <a:schemeClr val="tx1"/>
              </a:solidFill>
              <a:latin typeface="Times New Roman" panose="02020603050405020304" pitchFamily="18" charset="0"/>
              <a:cs typeface="Times New Roman" panose="02020603050405020304" pitchFamily="18" charset="0"/>
            </a:rPr>
            <a:t>nhiều</a:t>
          </a:r>
          <a:r>
            <a:rPr lang="en-SG" sz="2800" i="0" dirty="0">
              <a:solidFill>
                <a:schemeClr val="tx1"/>
              </a:solidFill>
              <a:latin typeface="Times New Roman" panose="02020603050405020304" pitchFamily="18" charset="0"/>
              <a:cs typeface="Times New Roman" panose="02020603050405020304" pitchFamily="18" charset="0"/>
            </a:rPr>
            <a:t> </a:t>
          </a:r>
          <a:r>
            <a:rPr lang="en-SG" sz="2800" i="0" dirty="0" err="1">
              <a:solidFill>
                <a:schemeClr val="tx1"/>
              </a:solidFill>
              <a:latin typeface="Times New Roman" panose="02020603050405020304" pitchFamily="18" charset="0"/>
              <a:cs typeface="Times New Roman" panose="02020603050405020304" pitchFamily="18" charset="0"/>
            </a:rPr>
            <a:t>quốc</a:t>
          </a:r>
          <a:r>
            <a:rPr lang="en-SG" sz="2800" i="0" dirty="0">
              <a:solidFill>
                <a:schemeClr val="tx1"/>
              </a:solidFill>
              <a:latin typeface="Times New Roman" panose="02020603050405020304" pitchFamily="18" charset="0"/>
              <a:cs typeface="Times New Roman" panose="02020603050405020304" pitchFamily="18" charset="0"/>
            </a:rPr>
            <a:t> </a:t>
          </a:r>
          <a:r>
            <a:rPr lang="en-SG" sz="2800" i="0" dirty="0" err="1">
              <a:solidFill>
                <a:schemeClr val="tx1"/>
              </a:solidFill>
              <a:latin typeface="Times New Roman" panose="02020603050405020304" pitchFamily="18" charset="0"/>
              <a:cs typeface="Times New Roman" panose="02020603050405020304" pitchFamily="18" charset="0"/>
            </a:rPr>
            <a:t>gia</a:t>
          </a:r>
          <a:r>
            <a:rPr lang="en-SG" sz="2800" i="0" dirty="0">
              <a:solidFill>
                <a:schemeClr val="tx1"/>
              </a:solidFill>
              <a:latin typeface="Times New Roman" panose="02020603050405020304" pitchFamily="18" charset="0"/>
              <a:cs typeface="Times New Roman" panose="02020603050405020304" pitchFamily="18" charset="0"/>
            </a:rPr>
            <a:t> </a:t>
          </a:r>
          <a:r>
            <a:rPr lang="en-SG" sz="2800" i="0" dirty="0" err="1">
              <a:solidFill>
                <a:schemeClr val="tx1"/>
              </a:solidFill>
              <a:latin typeface="Times New Roman" panose="02020603050405020304" pitchFamily="18" charset="0"/>
              <a:cs typeface="Times New Roman" panose="02020603050405020304" pitchFamily="18" charset="0"/>
            </a:rPr>
            <a:t>muốn</a:t>
          </a:r>
          <a:r>
            <a:rPr lang="en-SG" sz="2800" i="0" dirty="0">
              <a:solidFill>
                <a:schemeClr val="tx1"/>
              </a:solidFill>
              <a:latin typeface="Times New Roman" panose="02020603050405020304" pitchFamily="18" charset="0"/>
              <a:cs typeface="Times New Roman" panose="02020603050405020304" pitchFamily="18" charset="0"/>
            </a:rPr>
            <a:t> </a:t>
          </a:r>
          <a:r>
            <a:rPr lang="en-SG" sz="2800" i="0" dirty="0" err="1">
              <a:solidFill>
                <a:schemeClr val="tx1"/>
              </a:solidFill>
              <a:latin typeface="Times New Roman" panose="02020603050405020304" pitchFamily="18" charset="0"/>
              <a:cs typeface="Times New Roman" panose="02020603050405020304" pitchFamily="18" charset="0"/>
            </a:rPr>
            <a:t>liên</a:t>
          </a:r>
          <a:r>
            <a:rPr lang="en-SG" sz="2800" i="0" dirty="0">
              <a:solidFill>
                <a:schemeClr val="tx1"/>
              </a:solidFill>
              <a:latin typeface="Times New Roman" panose="02020603050405020304" pitchFamily="18" charset="0"/>
              <a:cs typeface="Times New Roman" panose="02020603050405020304" pitchFamily="18" charset="0"/>
            </a:rPr>
            <a:t> </a:t>
          </a:r>
          <a:r>
            <a:rPr lang="en-SG" sz="2800" i="0" dirty="0" err="1">
              <a:solidFill>
                <a:schemeClr val="tx1"/>
              </a:solidFill>
              <a:latin typeface="Times New Roman" panose="02020603050405020304" pitchFamily="18" charset="0"/>
              <a:cs typeface="Times New Roman" panose="02020603050405020304" pitchFamily="18" charset="0"/>
            </a:rPr>
            <a:t>hiệp</a:t>
          </a:r>
          <a:r>
            <a:rPr lang="en-SG" sz="2800" i="0" dirty="0">
              <a:solidFill>
                <a:schemeClr val="tx1"/>
              </a:solidFill>
              <a:latin typeface="Times New Roman" panose="02020603050405020304" pitchFamily="18" charset="0"/>
              <a:cs typeface="Times New Roman" panose="02020603050405020304" pitchFamily="18" charset="0"/>
            </a:rPr>
            <a:t> </a:t>
          </a:r>
          <a:r>
            <a:rPr lang="en-SG" sz="2800" i="0" dirty="0" err="1">
              <a:solidFill>
                <a:schemeClr val="tx1"/>
              </a:solidFill>
              <a:latin typeface="Times New Roman" panose="02020603050405020304" pitchFamily="18" charset="0"/>
              <a:cs typeface="Times New Roman" panose="02020603050405020304" pitchFamily="18" charset="0"/>
            </a:rPr>
            <a:t>lại</a:t>
          </a:r>
          <a:r>
            <a:rPr lang="en-SG" sz="2800" i="0" dirty="0">
              <a:solidFill>
                <a:schemeClr val="tx1"/>
              </a:solidFill>
              <a:latin typeface="Times New Roman" panose="02020603050405020304" pitchFamily="18" charset="0"/>
              <a:cs typeface="Times New Roman" panose="02020603050405020304" pitchFamily="18" charset="0"/>
            </a:rPr>
            <a:t> </a:t>
          </a:r>
          <a:r>
            <a:rPr lang="en-SG" sz="2800" i="0" dirty="0" err="1">
              <a:solidFill>
                <a:schemeClr val="tx1"/>
              </a:solidFill>
              <a:latin typeface="Times New Roman" panose="02020603050405020304" pitchFamily="18" charset="0"/>
              <a:cs typeface="Times New Roman" panose="02020603050405020304" pitchFamily="18" charset="0"/>
            </a:rPr>
            <a:t>với</a:t>
          </a:r>
          <a:r>
            <a:rPr lang="en-SG" sz="2800" i="0" dirty="0">
              <a:solidFill>
                <a:schemeClr val="tx1"/>
              </a:solidFill>
              <a:latin typeface="Times New Roman" panose="02020603050405020304" pitchFamily="18" charset="0"/>
              <a:cs typeface="Times New Roman" panose="02020603050405020304" pitchFamily="18" charset="0"/>
            </a:rPr>
            <a:t> </a:t>
          </a:r>
          <a:r>
            <a:rPr lang="en-SG" sz="2800" i="0" dirty="0" err="1">
              <a:solidFill>
                <a:schemeClr val="tx1"/>
              </a:solidFill>
              <a:latin typeface="Times New Roman" panose="02020603050405020304" pitchFamily="18" charset="0"/>
              <a:cs typeface="Times New Roman" panose="02020603050405020304" pitchFamily="18" charset="0"/>
            </a:rPr>
            <a:t>nhau</a:t>
          </a:r>
          <a:r>
            <a:rPr lang="en-SG" sz="2800" i="0" dirty="0">
              <a:solidFill>
                <a:schemeClr val="tx1"/>
              </a:solidFill>
              <a:latin typeface="Times New Roman" panose="02020603050405020304" pitchFamily="18" charset="0"/>
              <a:cs typeface="Times New Roman" panose="02020603050405020304" pitchFamily="18" charset="0"/>
            </a:rPr>
            <a:t>.</a:t>
          </a:r>
          <a:endParaRPr lang="vi-VN" sz="2800" i="0" dirty="0">
            <a:solidFill>
              <a:schemeClr val="tx1"/>
            </a:solidFill>
          </a:endParaRPr>
        </a:p>
      </dgm:t>
    </dgm:pt>
    <dgm:pt modelId="{C9109E75-F4A0-4D33-8FEB-216860CADF48}" type="parTrans" cxnId="{7478D27A-A84A-4D43-90BA-29AF596FEEEC}">
      <dgm:prSet/>
      <dgm:spPr/>
      <dgm:t>
        <a:bodyPr/>
        <a:lstStyle/>
        <a:p>
          <a:endParaRPr lang="vi-VN"/>
        </a:p>
      </dgm:t>
    </dgm:pt>
    <dgm:pt modelId="{417C8BEB-BACF-44F9-8BB0-B0E65BDAFE9D}" type="sibTrans" cxnId="{7478D27A-A84A-4D43-90BA-29AF596FEEEC}">
      <dgm:prSet/>
      <dgm:spPr/>
      <dgm:t>
        <a:bodyPr/>
        <a:lstStyle/>
        <a:p>
          <a:endParaRPr lang="vi-VN"/>
        </a:p>
      </dgm:t>
    </dgm:pt>
    <dgm:pt modelId="{8C6FB31A-CE97-4466-BD66-FCFA5A9830FC}" type="pres">
      <dgm:prSet presAssocID="{193C1FBC-2565-4FE8-8399-2BE02580601F}" presName="compositeShape" presStyleCnt="0">
        <dgm:presLayoutVars>
          <dgm:chMax val="2"/>
          <dgm:dir/>
          <dgm:resizeHandles val="exact"/>
        </dgm:presLayoutVars>
      </dgm:prSet>
      <dgm:spPr/>
    </dgm:pt>
    <dgm:pt modelId="{D452FD3F-076E-4955-88C1-A17B50607857}" type="pres">
      <dgm:prSet presAssocID="{B8327B06-0168-4397-A2E0-94DDCC917DF6}" presName="upArrow" presStyleLbl="node1" presStyleIdx="0" presStyleCnt="2"/>
      <dgm:spPr/>
    </dgm:pt>
    <dgm:pt modelId="{02755662-CFD7-4542-B814-6B245F301AD3}" type="pres">
      <dgm:prSet presAssocID="{B8327B06-0168-4397-A2E0-94DDCC917DF6}" presName="upArrowText" presStyleLbl="revTx" presStyleIdx="0" presStyleCnt="2" custScaleX="122480" custLinFactNeighborX="6218" custLinFactNeighborY="1012">
        <dgm:presLayoutVars>
          <dgm:chMax val="0"/>
          <dgm:bulletEnabled val="1"/>
        </dgm:presLayoutVars>
      </dgm:prSet>
      <dgm:spPr/>
    </dgm:pt>
    <dgm:pt modelId="{8C7F70BE-16BC-440A-B746-3C68D9231640}" type="pres">
      <dgm:prSet presAssocID="{9573D4C2-8D07-4CA5-B288-C70E062B3C27}" presName="downArrow" presStyleLbl="node1" presStyleIdx="1" presStyleCnt="2"/>
      <dgm:spPr/>
    </dgm:pt>
    <dgm:pt modelId="{F9A96CB2-BECB-4A17-86B6-3F716F399941}" type="pres">
      <dgm:prSet presAssocID="{9573D4C2-8D07-4CA5-B288-C70E062B3C27}" presName="downArrowText" presStyleLbl="revTx" presStyleIdx="1" presStyleCnt="2" custScaleX="106567">
        <dgm:presLayoutVars>
          <dgm:chMax val="0"/>
          <dgm:bulletEnabled val="1"/>
        </dgm:presLayoutVars>
      </dgm:prSet>
      <dgm:spPr/>
    </dgm:pt>
  </dgm:ptLst>
  <dgm:cxnLst>
    <dgm:cxn modelId="{2784143D-785E-4625-841E-FA616DCEBC83}" type="presOf" srcId="{9573D4C2-8D07-4CA5-B288-C70E062B3C27}" destId="{F9A96CB2-BECB-4A17-86B6-3F716F399941}" srcOrd="0" destOrd="0" presId="urn:microsoft.com/office/officeart/2005/8/layout/arrow4"/>
    <dgm:cxn modelId="{7478D27A-A84A-4D43-90BA-29AF596FEEEC}" srcId="{193C1FBC-2565-4FE8-8399-2BE02580601F}" destId="{9573D4C2-8D07-4CA5-B288-C70E062B3C27}" srcOrd="1" destOrd="0" parTransId="{C9109E75-F4A0-4D33-8FEB-216860CADF48}" sibTransId="{417C8BEB-BACF-44F9-8BB0-B0E65BDAFE9D}"/>
    <dgm:cxn modelId="{AFFA7CA8-0117-477A-B61E-481B83800B0D}" type="presOf" srcId="{193C1FBC-2565-4FE8-8399-2BE02580601F}" destId="{8C6FB31A-CE97-4466-BD66-FCFA5A9830FC}" srcOrd="0" destOrd="0" presId="urn:microsoft.com/office/officeart/2005/8/layout/arrow4"/>
    <dgm:cxn modelId="{0778DAAC-8701-4FD0-89A6-025D7F10CA85}" srcId="{193C1FBC-2565-4FE8-8399-2BE02580601F}" destId="{B8327B06-0168-4397-A2E0-94DDCC917DF6}" srcOrd="0" destOrd="0" parTransId="{1735EAE1-2E88-46C8-94D7-2468683C3B2A}" sibTransId="{664AEA20-AE9C-4BAE-AF3B-830429DB069C}"/>
    <dgm:cxn modelId="{7FE144BB-C1A9-4D4C-8C67-EF7D83F8E95E}" type="presOf" srcId="{B8327B06-0168-4397-A2E0-94DDCC917DF6}" destId="{02755662-CFD7-4542-B814-6B245F301AD3}" srcOrd="0" destOrd="0" presId="urn:microsoft.com/office/officeart/2005/8/layout/arrow4"/>
    <dgm:cxn modelId="{E3C4AC84-7A18-441E-8ADB-6A6790CBBA9E}" type="presParOf" srcId="{8C6FB31A-CE97-4466-BD66-FCFA5A9830FC}" destId="{D452FD3F-076E-4955-88C1-A17B50607857}" srcOrd="0" destOrd="0" presId="urn:microsoft.com/office/officeart/2005/8/layout/arrow4"/>
    <dgm:cxn modelId="{6BC593FF-131A-4106-BB25-BBF24EFB9DE8}" type="presParOf" srcId="{8C6FB31A-CE97-4466-BD66-FCFA5A9830FC}" destId="{02755662-CFD7-4542-B814-6B245F301AD3}" srcOrd="1" destOrd="0" presId="urn:microsoft.com/office/officeart/2005/8/layout/arrow4"/>
    <dgm:cxn modelId="{82EA3D06-49BE-46AA-8B79-1C759A4B8963}" type="presParOf" srcId="{8C6FB31A-CE97-4466-BD66-FCFA5A9830FC}" destId="{8C7F70BE-16BC-440A-B746-3C68D9231640}" srcOrd="2" destOrd="0" presId="urn:microsoft.com/office/officeart/2005/8/layout/arrow4"/>
    <dgm:cxn modelId="{B7DF1A69-8794-4199-83A4-BF222C3DDD40}" type="presParOf" srcId="{8C6FB31A-CE97-4466-BD66-FCFA5A9830FC}" destId="{F9A96CB2-BECB-4A17-86B6-3F716F399941}" srcOrd="3" destOrd="0" presId="urn:microsoft.com/office/officeart/2005/8/layout/arrow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9DEC17-9960-41E0-B771-5677BB94AF6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D3950133-F10B-4A01-B1EC-EDC8637E1262}">
      <dgm:prSet phldrT="[Text]" custT="1"/>
      <dgm:spPr/>
      <dgm:t>
        <a:bodyPr/>
        <a:lstStyle/>
        <a:p>
          <a:pPr algn="ctr">
            <a:lnSpc>
              <a:spcPct val="150000"/>
            </a:lnSpc>
          </a:pPr>
          <a:r>
            <a:rPr lang="en-SG" sz="3000" i="0" dirty="0" err="1">
              <a:solidFill>
                <a:srgbClr val="FF0000"/>
              </a:solidFill>
              <a:latin typeface="Times New Roman" panose="02020603050405020304" pitchFamily="18" charset="0"/>
              <a:cs typeface="Times New Roman" panose="02020603050405020304" pitchFamily="18" charset="0"/>
            </a:rPr>
            <a:t>Căn</a:t>
          </a:r>
          <a:r>
            <a:rPr lang="en-SG" sz="3000" i="0" dirty="0">
              <a:solidFill>
                <a:srgbClr val="FF0000"/>
              </a:solidFill>
              <a:latin typeface="Times New Roman" panose="02020603050405020304" pitchFamily="18" charset="0"/>
              <a:cs typeface="Times New Roman" panose="02020603050405020304" pitchFamily="18" charset="0"/>
            </a:rPr>
            <a:t> </a:t>
          </a:r>
          <a:r>
            <a:rPr lang="en-SG" sz="3000" i="0" dirty="0" err="1">
              <a:solidFill>
                <a:srgbClr val="FF0000"/>
              </a:solidFill>
              <a:latin typeface="Times New Roman" panose="02020603050405020304" pitchFamily="18" charset="0"/>
              <a:cs typeface="Times New Roman" panose="02020603050405020304" pitchFamily="18" charset="0"/>
            </a:rPr>
            <a:t>cứ</a:t>
          </a:r>
          <a:r>
            <a:rPr lang="en-SG" sz="3000" i="0" dirty="0">
              <a:solidFill>
                <a:srgbClr val="FF0000"/>
              </a:solidFill>
              <a:latin typeface="Times New Roman" panose="02020603050405020304" pitchFamily="18" charset="0"/>
              <a:cs typeface="Times New Roman" panose="02020603050405020304" pitchFamily="18" charset="0"/>
            </a:rPr>
            <a:t> </a:t>
          </a:r>
        </a:p>
        <a:p>
          <a:pPr algn="ctr">
            <a:lnSpc>
              <a:spcPct val="150000"/>
            </a:lnSpc>
          </a:pPr>
          <a:r>
            <a:rPr lang="en-SG" sz="3000" i="0" dirty="0" err="1">
              <a:solidFill>
                <a:srgbClr val="FF0000"/>
              </a:solidFill>
              <a:latin typeface="Times New Roman" panose="02020603050405020304" pitchFamily="18" charset="0"/>
              <a:cs typeface="Times New Roman" panose="02020603050405020304" pitchFamily="18" charset="0"/>
            </a:rPr>
            <a:t>đề</a:t>
          </a:r>
          <a:r>
            <a:rPr lang="en-SG" sz="3000" i="0" dirty="0">
              <a:solidFill>
                <a:srgbClr val="FF0000"/>
              </a:solidFill>
              <a:latin typeface="Times New Roman" panose="02020603050405020304" pitchFamily="18" charset="0"/>
              <a:cs typeface="Times New Roman" panose="02020603050405020304" pitchFamily="18" charset="0"/>
            </a:rPr>
            <a:t> </a:t>
          </a:r>
          <a:r>
            <a:rPr lang="en-SG" sz="3000" i="0" dirty="0" err="1">
              <a:solidFill>
                <a:srgbClr val="FF0000"/>
              </a:solidFill>
              <a:latin typeface="Times New Roman" panose="02020603050405020304" pitchFamily="18" charset="0"/>
              <a:cs typeface="Times New Roman" panose="02020603050405020304" pitchFamily="18" charset="0"/>
            </a:rPr>
            <a:t>ra</a:t>
          </a:r>
          <a:endParaRPr lang="en-SG" sz="3000" i="0" dirty="0">
            <a:solidFill>
              <a:srgbClr val="FF0000"/>
            </a:solidFill>
            <a:latin typeface="Times New Roman" panose="02020603050405020304" pitchFamily="18" charset="0"/>
            <a:cs typeface="Times New Roman" panose="02020603050405020304" pitchFamily="18" charset="0"/>
          </a:endParaRPr>
        </a:p>
        <a:p>
          <a:pPr algn="ctr">
            <a:lnSpc>
              <a:spcPct val="150000"/>
            </a:lnSpc>
          </a:pPr>
          <a:r>
            <a:rPr lang="en-SG" sz="3000" i="0" dirty="0">
              <a:solidFill>
                <a:srgbClr val="FF0000"/>
              </a:solidFill>
              <a:latin typeface="Times New Roman" panose="02020603050405020304" pitchFamily="18" charset="0"/>
              <a:cs typeface="Times New Roman" panose="02020603050405020304" pitchFamily="18" charset="0"/>
            </a:rPr>
            <a:t> </a:t>
          </a:r>
          <a:r>
            <a:rPr lang="en-SG" sz="3000" i="0" dirty="0" err="1">
              <a:solidFill>
                <a:srgbClr val="FF0000"/>
              </a:solidFill>
              <a:latin typeface="Times New Roman" panose="02020603050405020304" pitchFamily="18" charset="0"/>
              <a:cs typeface="Times New Roman" panose="02020603050405020304" pitchFamily="18" charset="0"/>
            </a:rPr>
            <a:t>Cương</a:t>
          </a:r>
          <a:r>
            <a:rPr lang="en-SG" sz="3000" i="0" dirty="0">
              <a:solidFill>
                <a:srgbClr val="FF0000"/>
              </a:solidFill>
              <a:latin typeface="Times New Roman" panose="02020603050405020304" pitchFamily="18" charset="0"/>
              <a:cs typeface="Times New Roman" panose="02020603050405020304" pitchFamily="18" charset="0"/>
            </a:rPr>
            <a:t> </a:t>
          </a:r>
          <a:r>
            <a:rPr lang="en-SG" sz="3000" i="0" err="1">
              <a:solidFill>
                <a:srgbClr val="FF0000"/>
              </a:solidFill>
              <a:latin typeface="Times New Roman" panose="02020603050405020304" pitchFamily="18" charset="0"/>
              <a:cs typeface="Times New Roman" panose="02020603050405020304" pitchFamily="18" charset="0"/>
            </a:rPr>
            <a:t>lĩnh</a:t>
          </a:r>
          <a:r>
            <a:rPr lang="en-SG" sz="3000" i="0">
              <a:solidFill>
                <a:srgbClr val="FF0000"/>
              </a:solidFill>
              <a:latin typeface="Times New Roman" panose="02020603050405020304" pitchFamily="18" charset="0"/>
              <a:cs typeface="Times New Roman" panose="02020603050405020304" pitchFamily="18" charset="0"/>
            </a:rPr>
            <a:t> dân tộc</a:t>
          </a:r>
          <a:endParaRPr lang="en-US" sz="3000" i="0" dirty="0">
            <a:solidFill>
              <a:srgbClr val="FF0000"/>
            </a:solidFill>
          </a:endParaRPr>
        </a:p>
      </dgm:t>
    </dgm:pt>
    <dgm:pt modelId="{9E5A76C7-6C9F-4F76-BE31-0C4DFC705D13}" type="parTrans" cxnId="{7EECDF30-86C0-4200-9126-0E1EF43B32E0}">
      <dgm:prSet/>
      <dgm:spPr/>
      <dgm:t>
        <a:bodyPr/>
        <a:lstStyle/>
        <a:p>
          <a:endParaRPr lang="en-US" sz="3000"/>
        </a:p>
      </dgm:t>
    </dgm:pt>
    <dgm:pt modelId="{243FC7F7-26A4-4825-BDD0-8AD9467E85E6}" type="sibTrans" cxnId="{7EECDF30-86C0-4200-9126-0E1EF43B32E0}">
      <dgm:prSet/>
      <dgm:spPr/>
      <dgm:t>
        <a:bodyPr/>
        <a:lstStyle/>
        <a:p>
          <a:endParaRPr lang="en-US" sz="3000"/>
        </a:p>
      </dgm:t>
    </dgm:pt>
    <dgm:pt modelId="{8F6766AE-CB14-4DD9-8B9F-147FC551EC7A}">
      <dgm:prSet phldrT="[Text]" custT="1"/>
      <dgm:spPr/>
      <dgm:t>
        <a:bodyPr/>
        <a:lstStyle/>
        <a:p>
          <a:pPr algn="just"/>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Quan</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điểm</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của</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chủ</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nghĩa</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Mác</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về</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mối</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quan</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hệ</a:t>
          </a:r>
          <a:r>
            <a:rPr lang="en-SG" sz="3000" dirty="0">
              <a:latin typeface="Times New Roman" panose="02020603050405020304" pitchFamily="18" charset="0"/>
              <a:cs typeface="Times New Roman" panose="02020603050405020304" pitchFamily="18" charset="0"/>
            </a:rPr>
            <a:t> </a:t>
          </a:r>
          <a:r>
            <a:rPr lang="en-SG" sz="3000" err="1">
              <a:latin typeface="Times New Roman" panose="02020603050405020304" pitchFamily="18" charset="0"/>
              <a:cs typeface="Times New Roman" panose="02020603050405020304" pitchFamily="18" charset="0"/>
            </a:rPr>
            <a:t>giữa</a:t>
          </a:r>
          <a:r>
            <a:rPr lang="en-SG" sz="3000">
              <a:latin typeface="Times New Roman" panose="02020603050405020304" pitchFamily="18" charset="0"/>
              <a:cs typeface="Times New Roman" panose="02020603050405020304" pitchFamily="18" charset="0"/>
            </a:rPr>
            <a:t> dân tộc </a:t>
          </a:r>
          <a:r>
            <a:rPr lang="en-SG" sz="3000" dirty="0" err="1">
              <a:latin typeface="Times New Roman" panose="02020603050405020304" pitchFamily="18" charset="0"/>
              <a:cs typeface="Times New Roman" panose="02020603050405020304" pitchFamily="18" charset="0"/>
            </a:rPr>
            <a:t>và</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giai</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cấp</a:t>
          </a:r>
          <a:r>
            <a:rPr lang="en-SG" sz="3000" dirty="0">
              <a:latin typeface="Times New Roman" panose="02020603050405020304" pitchFamily="18" charset="0"/>
              <a:cs typeface="Times New Roman" panose="02020603050405020304" pitchFamily="18" charset="0"/>
            </a:rPr>
            <a:t>.</a:t>
          </a:r>
          <a:endParaRPr lang="en-US" sz="3000" dirty="0"/>
        </a:p>
      </dgm:t>
    </dgm:pt>
    <dgm:pt modelId="{0FBB8E2F-1D97-417F-BE7C-C5F6301722C0}" type="parTrans" cxnId="{92060394-D44B-4A46-B926-F435BC1FBEFB}">
      <dgm:prSet/>
      <dgm:spPr/>
      <dgm:t>
        <a:bodyPr/>
        <a:lstStyle/>
        <a:p>
          <a:endParaRPr lang="en-US" sz="3000"/>
        </a:p>
      </dgm:t>
    </dgm:pt>
    <dgm:pt modelId="{57E5D1D3-9586-46CC-985B-3396B5B524B1}" type="sibTrans" cxnId="{92060394-D44B-4A46-B926-F435BC1FBEFB}">
      <dgm:prSet/>
      <dgm:spPr/>
      <dgm:t>
        <a:bodyPr/>
        <a:lstStyle/>
        <a:p>
          <a:endParaRPr lang="en-US" sz="3000"/>
        </a:p>
      </dgm:t>
    </dgm:pt>
    <dgm:pt modelId="{6A51A56F-9148-4E03-BBEC-2798ABAEAD93}">
      <dgm:prSet phldrT="[Text]" custT="1"/>
      <dgm:spPr/>
      <dgm:t>
        <a:bodyPr/>
        <a:lstStyle/>
        <a:p>
          <a:pPr algn="just"/>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Sự</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phân</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tích</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hai</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xu</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hướng</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khách</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quan</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của</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sự</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phát</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triển</a:t>
          </a:r>
          <a:r>
            <a:rPr lang="en-SG" sz="3000" dirty="0">
              <a:latin typeface="Times New Roman" panose="02020603050405020304" pitchFamily="18" charset="0"/>
              <a:cs typeface="Times New Roman" panose="02020603050405020304" pitchFamily="18" charset="0"/>
            </a:rPr>
            <a:t> </a:t>
          </a:r>
          <a:r>
            <a:rPr lang="en-SG" sz="3000" err="1">
              <a:latin typeface="Times New Roman" panose="02020603050405020304" pitchFamily="18" charset="0"/>
              <a:cs typeface="Times New Roman" panose="02020603050405020304" pitchFamily="18" charset="0"/>
            </a:rPr>
            <a:t>các</a:t>
          </a:r>
          <a:r>
            <a:rPr lang="en-SG" sz="3000">
              <a:latin typeface="Times New Roman" panose="02020603050405020304" pitchFamily="18" charset="0"/>
              <a:cs typeface="Times New Roman" panose="02020603050405020304" pitchFamily="18" charset="0"/>
            </a:rPr>
            <a:t> dân tộc.</a:t>
          </a:r>
          <a:endParaRPr lang="en-US" sz="3000" dirty="0"/>
        </a:p>
      </dgm:t>
    </dgm:pt>
    <dgm:pt modelId="{D96DAE49-BC6B-4C47-97A9-502462589FD5}" type="parTrans" cxnId="{9CE78BA1-927C-410B-9ACA-E2D8CB317200}">
      <dgm:prSet/>
      <dgm:spPr/>
      <dgm:t>
        <a:bodyPr/>
        <a:lstStyle/>
        <a:p>
          <a:endParaRPr lang="en-US" sz="3000"/>
        </a:p>
      </dgm:t>
    </dgm:pt>
    <dgm:pt modelId="{B2F8121F-45B3-4E2F-8AF8-0481D6376891}" type="sibTrans" cxnId="{9CE78BA1-927C-410B-9ACA-E2D8CB317200}">
      <dgm:prSet/>
      <dgm:spPr/>
      <dgm:t>
        <a:bodyPr/>
        <a:lstStyle/>
        <a:p>
          <a:endParaRPr lang="en-US" sz="3000"/>
        </a:p>
      </dgm:t>
    </dgm:pt>
    <dgm:pt modelId="{97B40956-05F5-4A83-B74F-CC30E61867D1}">
      <dgm:prSet phldrT="[Text]" custT="1"/>
      <dgm:spPr/>
      <dgm:t>
        <a:bodyPr/>
        <a:lstStyle/>
        <a:p>
          <a:pPr algn="just"/>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Kinh</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nghiệm</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của</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cách</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mạng</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thế</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giới</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và</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thực</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tiễn</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cách</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mạng</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Nga</a:t>
          </a:r>
          <a:r>
            <a:rPr lang="en-SG" sz="3000" dirty="0">
              <a:latin typeface="Times New Roman" panose="02020603050405020304" pitchFamily="18" charset="0"/>
              <a:cs typeface="Times New Roman" panose="02020603050405020304" pitchFamily="18" charset="0"/>
            </a:rPr>
            <a:t>.</a:t>
          </a:r>
          <a:endParaRPr lang="en-US" sz="3000" dirty="0"/>
        </a:p>
      </dgm:t>
    </dgm:pt>
    <dgm:pt modelId="{2D1EBDE0-7ABB-4A49-A356-35F11CA66ECC}" type="parTrans" cxnId="{D55675DA-4730-41EE-8820-DFA659BA9ED3}">
      <dgm:prSet/>
      <dgm:spPr/>
      <dgm:t>
        <a:bodyPr/>
        <a:lstStyle/>
        <a:p>
          <a:endParaRPr lang="en-US" sz="3000"/>
        </a:p>
      </dgm:t>
    </dgm:pt>
    <dgm:pt modelId="{4B68E8BC-7300-4D71-8FB3-A7AE5071D6C0}" type="sibTrans" cxnId="{D55675DA-4730-41EE-8820-DFA659BA9ED3}">
      <dgm:prSet/>
      <dgm:spPr/>
      <dgm:t>
        <a:bodyPr/>
        <a:lstStyle/>
        <a:p>
          <a:endParaRPr lang="en-US" sz="3000"/>
        </a:p>
      </dgm:t>
    </dgm:pt>
    <dgm:pt modelId="{A125815A-4CDD-4212-90EE-55BA871BB552}" type="pres">
      <dgm:prSet presAssocID="{7A9DEC17-9960-41E0-B771-5677BB94AF6D}" presName="vert0" presStyleCnt="0">
        <dgm:presLayoutVars>
          <dgm:dir/>
          <dgm:animOne val="branch"/>
          <dgm:animLvl val="lvl"/>
        </dgm:presLayoutVars>
      </dgm:prSet>
      <dgm:spPr/>
    </dgm:pt>
    <dgm:pt modelId="{9DEF3864-EDA3-4D94-940C-D52971B18360}" type="pres">
      <dgm:prSet presAssocID="{D3950133-F10B-4A01-B1EC-EDC8637E1262}" presName="thickLine" presStyleLbl="alignNode1" presStyleIdx="0" presStyleCnt="1"/>
      <dgm:spPr/>
    </dgm:pt>
    <dgm:pt modelId="{66CBD9CB-39D5-46A3-85C2-7E7362FA4260}" type="pres">
      <dgm:prSet presAssocID="{D3950133-F10B-4A01-B1EC-EDC8637E1262}" presName="horz1" presStyleCnt="0"/>
      <dgm:spPr/>
    </dgm:pt>
    <dgm:pt modelId="{A2329DBB-30D5-4628-9F46-8BF64A30E4E4}" type="pres">
      <dgm:prSet presAssocID="{D3950133-F10B-4A01-B1EC-EDC8637E1262}" presName="tx1" presStyleLbl="revTx" presStyleIdx="0" presStyleCnt="4"/>
      <dgm:spPr/>
    </dgm:pt>
    <dgm:pt modelId="{0FB9ADC4-0F81-4DBB-8761-2D0CCF0B001D}" type="pres">
      <dgm:prSet presAssocID="{D3950133-F10B-4A01-B1EC-EDC8637E1262}" presName="vert1" presStyleCnt="0"/>
      <dgm:spPr/>
    </dgm:pt>
    <dgm:pt modelId="{5E556B56-2EFA-4188-BAF9-EE4D7E57BD68}" type="pres">
      <dgm:prSet presAssocID="{8F6766AE-CB14-4DD9-8B9F-147FC551EC7A}" presName="vertSpace2a" presStyleCnt="0"/>
      <dgm:spPr/>
    </dgm:pt>
    <dgm:pt modelId="{9AA474D9-CE0C-413D-9E1C-DC83FA79CD1E}" type="pres">
      <dgm:prSet presAssocID="{8F6766AE-CB14-4DD9-8B9F-147FC551EC7A}" presName="horz2" presStyleCnt="0"/>
      <dgm:spPr/>
    </dgm:pt>
    <dgm:pt modelId="{9044A06D-C900-42B5-A47C-65D3F1ACCDC2}" type="pres">
      <dgm:prSet presAssocID="{8F6766AE-CB14-4DD9-8B9F-147FC551EC7A}" presName="horzSpace2" presStyleCnt="0"/>
      <dgm:spPr/>
    </dgm:pt>
    <dgm:pt modelId="{655C1772-0381-4B1B-BCB5-1354D58F4001}" type="pres">
      <dgm:prSet presAssocID="{8F6766AE-CB14-4DD9-8B9F-147FC551EC7A}" presName="tx2" presStyleLbl="revTx" presStyleIdx="1" presStyleCnt="4"/>
      <dgm:spPr/>
    </dgm:pt>
    <dgm:pt modelId="{3DBBAB2E-1C7D-443A-A6EC-EC809A06F080}" type="pres">
      <dgm:prSet presAssocID="{8F6766AE-CB14-4DD9-8B9F-147FC551EC7A}" presName="vert2" presStyleCnt="0"/>
      <dgm:spPr/>
    </dgm:pt>
    <dgm:pt modelId="{2BA3FED2-936E-4DD3-874B-AA30F9C3B3C5}" type="pres">
      <dgm:prSet presAssocID="{8F6766AE-CB14-4DD9-8B9F-147FC551EC7A}" presName="thinLine2b" presStyleLbl="callout" presStyleIdx="0" presStyleCnt="3"/>
      <dgm:spPr/>
    </dgm:pt>
    <dgm:pt modelId="{2131AF15-AE70-4ED4-8FD6-43D490CEE8A5}" type="pres">
      <dgm:prSet presAssocID="{8F6766AE-CB14-4DD9-8B9F-147FC551EC7A}" presName="vertSpace2b" presStyleCnt="0"/>
      <dgm:spPr/>
    </dgm:pt>
    <dgm:pt modelId="{17C553FC-BEE8-4A89-8C81-08190BD28BAA}" type="pres">
      <dgm:prSet presAssocID="{6A51A56F-9148-4E03-BBEC-2798ABAEAD93}" presName="horz2" presStyleCnt="0"/>
      <dgm:spPr/>
    </dgm:pt>
    <dgm:pt modelId="{C7A66628-6E93-45B7-B941-A057D8EB3A45}" type="pres">
      <dgm:prSet presAssocID="{6A51A56F-9148-4E03-BBEC-2798ABAEAD93}" presName="horzSpace2" presStyleCnt="0"/>
      <dgm:spPr/>
    </dgm:pt>
    <dgm:pt modelId="{55321221-457D-4DF0-9716-FFDA1FCE43A0}" type="pres">
      <dgm:prSet presAssocID="{6A51A56F-9148-4E03-BBEC-2798ABAEAD93}" presName="tx2" presStyleLbl="revTx" presStyleIdx="2" presStyleCnt="4"/>
      <dgm:spPr/>
    </dgm:pt>
    <dgm:pt modelId="{C8831084-1550-4049-AC29-EA53E9769AA7}" type="pres">
      <dgm:prSet presAssocID="{6A51A56F-9148-4E03-BBEC-2798ABAEAD93}" presName="vert2" presStyleCnt="0"/>
      <dgm:spPr/>
    </dgm:pt>
    <dgm:pt modelId="{9B35D08E-674B-4FF1-8F96-5CEF4A49B506}" type="pres">
      <dgm:prSet presAssocID="{6A51A56F-9148-4E03-BBEC-2798ABAEAD93}" presName="thinLine2b" presStyleLbl="callout" presStyleIdx="1" presStyleCnt="3"/>
      <dgm:spPr/>
    </dgm:pt>
    <dgm:pt modelId="{7228BF73-0500-40F2-AAA4-BD4687D8BBE9}" type="pres">
      <dgm:prSet presAssocID="{6A51A56F-9148-4E03-BBEC-2798ABAEAD93}" presName="vertSpace2b" presStyleCnt="0"/>
      <dgm:spPr/>
    </dgm:pt>
    <dgm:pt modelId="{19F352DC-A870-4C10-B3C6-CC80166A358E}" type="pres">
      <dgm:prSet presAssocID="{97B40956-05F5-4A83-B74F-CC30E61867D1}" presName="horz2" presStyleCnt="0"/>
      <dgm:spPr/>
    </dgm:pt>
    <dgm:pt modelId="{C2B99561-4256-4577-BA6A-0B7838DB14D9}" type="pres">
      <dgm:prSet presAssocID="{97B40956-05F5-4A83-B74F-CC30E61867D1}" presName="horzSpace2" presStyleCnt="0"/>
      <dgm:spPr/>
    </dgm:pt>
    <dgm:pt modelId="{44C68F60-02CB-4D04-B3BE-434CE1BF1577}" type="pres">
      <dgm:prSet presAssocID="{97B40956-05F5-4A83-B74F-CC30E61867D1}" presName="tx2" presStyleLbl="revTx" presStyleIdx="3" presStyleCnt="4"/>
      <dgm:spPr/>
    </dgm:pt>
    <dgm:pt modelId="{ACA5C80D-EAE9-467D-BFE7-078ED7D1AAD0}" type="pres">
      <dgm:prSet presAssocID="{97B40956-05F5-4A83-B74F-CC30E61867D1}" presName="vert2" presStyleCnt="0"/>
      <dgm:spPr/>
    </dgm:pt>
    <dgm:pt modelId="{3373D0B3-F454-4D35-947E-8E07461CEC91}" type="pres">
      <dgm:prSet presAssocID="{97B40956-05F5-4A83-B74F-CC30E61867D1}" presName="thinLine2b" presStyleLbl="callout" presStyleIdx="2" presStyleCnt="3"/>
      <dgm:spPr/>
    </dgm:pt>
    <dgm:pt modelId="{202AE4EC-01AE-4A44-94BF-A25711A8C796}" type="pres">
      <dgm:prSet presAssocID="{97B40956-05F5-4A83-B74F-CC30E61867D1}" presName="vertSpace2b" presStyleCnt="0"/>
      <dgm:spPr/>
    </dgm:pt>
  </dgm:ptLst>
  <dgm:cxnLst>
    <dgm:cxn modelId="{3EB5480A-C729-4399-A991-0CB2ACAF3A5C}" type="presOf" srcId="{8F6766AE-CB14-4DD9-8B9F-147FC551EC7A}" destId="{655C1772-0381-4B1B-BCB5-1354D58F4001}" srcOrd="0" destOrd="0" presId="urn:microsoft.com/office/officeart/2008/layout/LinedList"/>
    <dgm:cxn modelId="{7EECDF30-86C0-4200-9126-0E1EF43B32E0}" srcId="{7A9DEC17-9960-41E0-B771-5677BB94AF6D}" destId="{D3950133-F10B-4A01-B1EC-EDC8637E1262}" srcOrd="0" destOrd="0" parTransId="{9E5A76C7-6C9F-4F76-BE31-0C4DFC705D13}" sibTransId="{243FC7F7-26A4-4825-BDD0-8AD9467E85E6}"/>
    <dgm:cxn modelId="{632B6D4D-B26E-4D76-B821-5705036D5B1C}" type="presOf" srcId="{6A51A56F-9148-4E03-BBEC-2798ABAEAD93}" destId="{55321221-457D-4DF0-9716-FFDA1FCE43A0}" srcOrd="0" destOrd="0" presId="urn:microsoft.com/office/officeart/2008/layout/LinedList"/>
    <dgm:cxn modelId="{92060394-D44B-4A46-B926-F435BC1FBEFB}" srcId="{D3950133-F10B-4A01-B1EC-EDC8637E1262}" destId="{8F6766AE-CB14-4DD9-8B9F-147FC551EC7A}" srcOrd="0" destOrd="0" parTransId="{0FBB8E2F-1D97-417F-BE7C-C5F6301722C0}" sibTransId="{57E5D1D3-9586-46CC-985B-3396B5B524B1}"/>
    <dgm:cxn modelId="{AECEFB94-150D-462B-877A-36B93362FBBB}" type="presOf" srcId="{97B40956-05F5-4A83-B74F-CC30E61867D1}" destId="{44C68F60-02CB-4D04-B3BE-434CE1BF1577}" srcOrd="0" destOrd="0" presId="urn:microsoft.com/office/officeart/2008/layout/LinedList"/>
    <dgm:cxn modelId="{DC3BE09C-E107-4F18-BB9C-5C173DBFD772}" type="presOf" srcId="{D3950133-F10B-4A01-B1EC-EDC8637E1262}" destId="{A2329DBB-30D5-4628-9F46-8BF64A30E4E4}" srcOrd="0" destOrd="0" presId="urn:microsoft.com/office/officeart/2008/layout/LinedList"/>
    <dgm:cxn modelId="{9CE78BA1-927C-410B-9ACA-E2D8CB317200}" srcId="{D3950133-F10B-4A01-B1EC-EDC8637E1262}" destId="{6A51A56F-9148-4E03-BBEC-2798ABAEAD93}" srcOrd="1" destOrd="0" parTransId="{D96DAE49-BC6B-4C47-97A9-502462589FD5}" sibTransId="{B2F8121F-45B3-4E2F-8AF8-0481D6376891}"/>
    <dgm:cxn modelId="{BFD43EA4-4F99-426B-A533-07338667EE45}" type="presOf" srcId="{7A9DEC17-9960-41E0-B771-5677BB94AF6D}" destId="{A125815A-4CDD-4212-90EE-55BA871BB552}" srcOrd="0" destOrd="0" presId="urn:microsoft.com/office/officeart/2008/layout/LinedList"/>
    <dgm:cxn modelId="{D55675DA-4730-41EE-8820-DFA659BA9ED3}" srcId="{D3950133-F10B-4A01-B1EC-EDC8637E1262}" destId="{97B40956-05F5-4A83-B74F-CC30E61867D1}" srcOrd="2" destOrd="0" parTransId="{2D1EBDE0-7ABB-4A49-A356-35F11CA66ECC}" sibTransId="{4B68E8BC-7300-4D71-8FB3-A7AE5071D6C0}"/>
    <dgm:cxn modelId="{4448C5A7-9AC7-4F4C-BDB8-BC5B42216C93}" type="presParOf" srcId="{A125815A-4CDD-4212-90EE-55BA871BB552}" destId="{9DEF3864-EDA3-4D94-940C-D52971B18360}" srcOrd="0" destOrd="0" presId="urn:microsoft.com/office/officeart/2008/layout/LinedList"/>
    <dgm:cxn modelId="{406E851B-A61B-464F-80F3-374E6E4E1659}" type="presParOf" srcId="{A125815A-4CDD-4212-90EE-55BA871BB552}" destId="{66CBD9CB-39D5-46A3-85C2-7E7362FA4260}" srcOrd="1" destOrd="0" presId="urn:microsoft.com/office/officeart/2008/layout/LinedList"/>
    <dgm:cxn modelId="{19F014DD-7A24-4B3A-9705-B0952A5830E2}" type="presParOf" srcId="{66CBD9CB-39D5-46A3-85C2-7E7362FA4260}" destId="{A2329DBB-30D5-4628-9F46-8BF64A30E4E4}" srcOrd="0" destOrd="0" presId="urn:microsoft.com/office/officeart/2008/layout/LinedList"/>
    <dgm:cxn modelId="{1A411DDA-EC72-4B84-B376-B9A02F04A2E7}" type="presParOf" srcId="{66CBD9CB-39D5-46A3-85C2-7E7362FA4260}" destId="{0FB9ADC4-0F81-4DBB-8761-2D0CCF0B001D}" srcOrd="1" destOrd="0" presId="urn:microsoft.com/office/officeart/2008/layout/LinedList"/>
    <dgm:cxn modelId="{86E7A337-D172-49AE-BA4B-C0C6ED376476}" type="presParOf" srcId="{0FB9ADC4-0F81-4DBB-8761-2D0CCF0B001D}" destId="{5E556B56-2EFA-4188-BAF9-EE4D7E57BD68}" srcOrd="0" destOrd="0" presId="urn:microsoft.com/office/officeart/2008/layout/LinedList"/>
    <dgm:cxn modelId="{CBFC446C-6A24-40E8-90F5-3C09169B0EA2}" type="presParOf" srcId="{0FB9ADC4-0F81-4DBB-8761-2D0CCF0B001D}" destId="{9AA474D9-CE0C-413D-9E1C-DC83FA79CD1E}" srcOrd="1" destOrd="0" presId="urn:microsoft.com/office/officeart/2008/layout/LinedList"/>
    <dgm:cxn modelId="{C0005A9B-BF49-43E6-B6A9-12707D80048C}" type="presParOf" srcId="{9AA474D9-CE0C-413D-9E1C-DC83FA79CD1E}" destId="{9044A06D-C900-42B5-A47C-65D3F1ACCDC2}" srcOrd="0" destOrd="0" presId="urn:microsoft.com/office/officeart/2008/layout/LinedList"/>
    <dgm:cxn modelId="{D14CD60A-4720-44C6-84E3-DF966D3ADD08}" type="presParOf" srcId="{9AA474D9-CE0C-413D-9E1C-DC83FA79CD1E}" destId="{655C1772-0381-4B1B-BCB5-1354D58F4001}" srcOrd="1" destOrd="0" presId="urn:microsoft.com/office/officeart/2008/layout/LinedList"/>
    <dgm:cxn modelId="{79E9FD05-3AF9-4C91-97AF-F541C604BA76}" type="presParOf" srcId="{9AA474D9-CE0C-413D-9E1C-DC83FA79CD1E}" destId="{3DBBAB2E-1C7D-443A-A6EC-EC809A06F080}" srcOrd="2" destOrd="0" presId="urn:microsoft.com/office/officeart/2008/layout/LinedList"/>
    <dgm:cxn modelId="{3B14536E-D62C-4DD9-ADA0-9CF206F9A041}" type="presParOf" srcId="{0FB9ADC4-0F81-4DBB-8761-2D0CCF0B001D}" destId="{2BA3FED2-936E-4DD3-874B-AA30F9C3B3C5}" srcOrd="2" destOrd="0" presId="urn:microsoft.com/office/officeart/2008/layout/LinedList"/>
    <dgm:cxn modelId="{672E5D57-3EBA-4717-8F35-BD4C1FA5E97F}" type="presParOf" srcId="{0FB9ADC4-0F81-4DBB-8761-2D0CCF0B001D}" destId="{2131AF15-AE70-4ED4-8FD6-43D490CEE8A5}" srcOrd="3" destOrd="0" presId="urn:microsoft.com/office/officeart/2008/layout/LinedList"/>
    <dgm:cxn modelId="{49CD579A-B9E4-4AED-9901-9DAEB56939DF}" type="presParOf" srcId="{0FB9ADC4-0F81-4DBB-8761-2D0CCF0B001D}" destId="{17C553FC-BEE8-4A89-8C81-08190BD28BAA}" srcOrd="4" destOrd="0" presId="urn:microsoft.com/office/officeart/2008/layout/LinedList"/>
    <dgm:cxn modelId="{1B936755-8260-4092-8751-1F3D398E9E36}" type="presParOf" srcId="{17C553FC-BEE8-4A89-8C81-08190BD28BAA}" destId="{C7A66628-6E93-45B7-B941-A057D8EB3A45}" srcOrd="0" destOrd="0" presId="urn:microsoft.com/office/officeart/2008/layout/LinedList"/>
    <dgm:cxn modelId="{B6023A02-1C63-44E0-8DFC-3C13BCF1D6E6}" type="presParOf" srcId="{17C553FC-BEE8-4A89-8C81-08190BD28BAA}" destId="{55321221-457D-4DF0-9716-FFDA1FCE43A0}" srcOrd="1" destOrd="0" presId="urn:microsoft.com/office/officeart/2008/layout/LinedList"/>
    <dgm:cxn modelId="{0150AF31-59A8-4B81-8585-9D229378DDED}" type="presParOf" srcId="{17C553FC-BEE8-4A89-8C81-08190BD28BAA}" destId="{C8831084-1550-4049-AC29-EA53E9769AA7}" srcOrd="2" destOrd="0" presId="urn:microsoft.com/office/officeart/2008/layout/LinedList"/>
    <dgm:cxn modelId="{1DACC4E7-0A83-414A-A1EE-64D5338A9BFA}" type="presParOf" srcId="{0FB9ADC4-0F81-4DBB-8761-2D0CCF0B001D}" destId="{9B35D08E-674B-4FF1-8F96-5CEF4A49B506}" srcOrd="5" destOrd="0" presId="urn:microsoft.com/office/officeart/2008/layout/LinedList"/>
    <dgm:cxn modelId="{68DF3890-CCD5-4245-83EA-FAEAF2CC83D2}" type="presParOf" srcId="{0FB9ADC4-0F81-4DBB-8761-2D0CCF0B001D}" destId="{7228BF73-0500-40F2-AAA4-BD4687D8BBE9}" srcOrd="6" destOrd="0" presId="urn:microsoft.com/office/officeart/2008/layout/LinedList"/>
    <dgm:cxn modelId="{23D51653-00F6-4587-8C88-94671D96DB75}" type="presParOf" srcId="{0FB9ADC4-0F81-4DBB-8761-2D0CCF0B001D}" destId="{19F352DC-A870-4C10-B3C6-CC80166A358E}" srcOrd="7" destOrd="0" presId="urn:microsoft.com/office/officeart/2008/layout/LinedList"/>
    <dgm:cxn modelId="{83C43C9A-B740-47F7-AD1A-43D1D01C02A6}" type="presParOf" srcId="{19F352DC-A870-4C10-B3C6-CC80166A358E}" destId="{C2B99561-4256-4577-BA6A-0B7838DB14D9}" srcOrd="0" destOrd="0" presId="urn:microsoft.com/office/officeart/2008/layout/LinedList"/>
    <dgm:cxn modelId="{7DC870BB-32B8-45CE-A636-08F05CA14149}" type="presParOf" srcId="{19F352DC-A870-4C10-B3C6-CC80166A358E}" destId="{44C68F60-02CB-4D04-B3BE-434CE1BF1577}" srcOrd="1" destOrd="0" presId="urn:microsoft.com/office/officeart/2008/layout/LinedList"/>
    <dgm:cxn modelId="{EA52B4EC-3B46-436F-9AF3-E2A845955970}" type="presParOf" srcId="{19F352DC-A870-4C10-B3C6-CC80166A358E}" destId="{ACA5C80D-EAE9-467D-BFE7-078ED7D1AAD0}" srcOrd="2" destOrd="0" presId="urn:microsoft.com/office/officeart/2008/layout/LinedList"/>
    <dgm:cxn modelId="{50C2CBB8-B4B6-4635-96A3-C9627F5AD71D}" type="presParOf" srcId="{0FB9ADC4-0F81-4DBB-8761-2D0CCF0B001D}" destId="{3373D0B3-F454-4D35-947E-8E07461CEC91}" srcOrd="8" destOrd="0" presId="urn:microsoft.com/office/officeart/2008/layout/LinedList"/>
    <dgm:cxn modelId="{B6E54376-5136-47A8-96AD-A89282607AC4}" type="presParOf" srcId="{0FB9ADC4-0F81-4DBB-8761-2D0CCF0B001D}" destId="{202AE4EC-01AE-4A44-94BF-A25711A8C796}"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92DC698-1A02-4A98-85D8-1700830DC9D7}" type="doc">
      <dgm:prSet loTypeId="urn:microsoft.com/office/officeart/2005/8/layout/list1" loCatId="list" qsTypeId="urn:microsoft.com/office/officeart/2005/8/quickstyle/simple1" qsCatId="simple" csTypeId="urn:microsoft.com/office/officeart/2005/8/colors/accent6_1" csCatId="accent6" phldr="1"/>
      <dgm:spPr/>
      <dgm:t>
        <a:bodyPr/>
        <a:lstStyle/>
        <a:p>
          <a:endParaRPr lang="en-US"/>
        </a:p>
      </dgm:t>
    </dgm:pt>
    <dgm:pt modelId="{77EF85FB-47CE-463A-AA16-95F955FF9466}">
      <dgm:prSet phldrT="[Text]" custT="1"/>
      <dgm:spPr/>
      <dgm:t>
        <a:bodyPr/>
        <a:lstStyle/>
        <a:p>
          <a:r>
            <a:rPr lang="en-US" sz="3200" err="1">
              <a:latin typeface="Times New Roman" panose="02020603050405020304" pitchFamily="18" charset="0"/>
              <a:cs typeface="Times New Roman" panose="02020603050405020304" pitchFamily="18" charset="0"/>
            </a:rPr>
            <a:t>Các</a:t>
          </a:r>
          <a:r>
            <a:rPr lang="en-US" sz="3200">
              <a:latin typeface="Times New Roman" panose="02020603050405020304" pitchFamily="18" charset="0"/>
              <a:cs typeface="Times New Roman" panose="02020603050405020304" pitchFamily="18" charset="0"/>
            </a:rPr>
            <a:t> dân tộc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quyền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tự</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quyết</a:t>
          </a:r>
          <a:endParaRPr lang="en-US" sz="3200" dirty="0">
            <a:latin typeface="Times New Roman" panose="02020603050405020304" pitchFamily="18" charset="0"/>
            <a:cs typeface="Times New Roman" panose="02020603050405020304" pitchFamily="18" charset="0"/>
          </a:endParaRPr>
        </a:p>
      </dgm:t>
    </dgm:pt>
    <dgm:pt modelId="{4F6F3085-CCA7-4489-9BF0-AEC0EC17624C}" type="parTrans" cxnId="{F279BA24-803A-4418-A3FF-5B262ACA5F5A}">
      <dgm:prSet/>
      <dgm:spPr/>
      <dgm:t>
        <a:bodyPr/>
        <a:lstStyle/>
        <a:p>
          <a:endParaRPr lang="en-US"/>
        </a:p>
      </dgm:t>
    </dgm:pt>
    <dgm:pt modelId="{2B056D8A-E3BA-43B6-B404-24DBDEFF3F4D}" type="sibTrans" cxnId="{F279BA24-803A-4418-A3FF-5B262ACA5F5A}">
      <dgm:prSet/>
      <dgm:spPr/>
      <dgm:t>
        <a:bodyPr/>
        <a:lstStyle/>
        <a:p>
          <a:endParaRPr lang="en-US"/>
        </a:p>
      </dgm:t>
    </dgm:pt>
    <dgm:pt modelId="{3D57F844-BA7A-4041-9E92-70AE343F049B}">
      <dgm:prSet phldrT="[Text]" custT="1"/>
      <dgm:spPr/>
      <dgm:t>
        <a:bodyPr/>
        <a:lstStyle/>
        <a:p>
          <a:r>
            <a:rPr lang="en-US" sz="3200" dirty="0" err="1">
              <a:latin typeface="Times New Roman" panose="02020603050405020304" pitchFamily="18" charset="0"/>
              <a:cs typeface="Times New Roman" panose="02020603050405020304" pitchFamily="18" charset="0"/>
            </a:rPr>
            <a:t>Liên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hiệp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nhân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tất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cả</a:t>
          </a:r>
          <a:r>
            <a:rPr lang="en-US" sz="3200" dirty="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các</a:t>
          </a:r>
          <a:r>
            <a:rPr lang="en-US" sz="3200">
              <a:latin typeface="Times New Roman" panose="02020603050405020304" pitchFamily="18" charset="0"/>
              <a:cs typeface="Times New Roman" panose="02020603050405020304" pitchFamily="18" charset="0"/>
            </a:rPr>
            <a:t> dân tộc</a:t>
          </a:r>
          <a:endParaRPr lang="en-US" sz="3200" dirty="0">
            <a:latin typeface="Times New Roman" panose="02020603050405020304" pitchFamily="18" charset="0"/>
            <a:cs typeface="Times New Roman" panose="02020603050405020304" pitchFamily="18" charset="0"/>
          </a:endParaRPr>
        </a:p>
      </dgm:t>
    </dgm:pt>
    <dgm:pt modelId="{3417B93D-6228-4247-AA68-80B470968222}" type="parTrans" cxnId="{4DFBB9FD-4829-4207-9236-A8F6BF5BC95B}">
      <dgm:prSet/>
      <dgm:spPr/>
      <dgm:t>
        <a:bodyPr/>
        <a:lstStyle/>
        <a:p>
          <a:endParaRPr lang="en-US"/>
        </a:p>
      </dgm:t>
    </dgm:pt>
    <dgm:pt modelId="{6FD340F3-4706-43A5-A6B2-F97461CC8271}" type="sibTrans" cxnId="{4DFBB9FD-4829-4207-9236-A8F6BF5BC95B}">
      <dgm:prSet/>
      <dgm:spPr/>
      <dgm:t>
        <a:bodyPr/>
        <a:lstStyle/>
        <a:p>
          <a:endParaRPr lang="en-US"/>
        </a:p>
      </dgm:t>
    </dgm:pt>
    <dgm:pt modelId="{5DF0C2DA-61C0-4844-8C4F-3B567E07F5DA}">
      <dgm:prSet phldrT="[Text]" custT="1"/>
      <dgm:spPr/>
      <dgm:t>
        <a:bodyPr/>
        <a:lstStyle/>
        <a:p>
          <a:r>
            <a:rPr lang="en-US" sz="3200" err="1">
              <a:latin typeface="Times New Roman" panose="02020603050405020304" pitchFamily="18" charset="0"/>
              <a:cs typeface="Times New Roman" panose="02020603050405020304" pitchFamily="18" charset="0"/>
            </a:rPr>
            <a:t>Các</a:t>
          </a:r>
          <a:r>
            <a:rPr lang="en-US" sz="3200">
              <a:latin typeface="Times New Roman" panose="02020603050405020304" pitchFamily="18" charset="0"/>
              <a:cs typeface="Times New Roman" panose="02020603050405020304" pitchFamily="18" charset="0"/>
            </a:rPr>
            <a:t> dân tộc </a:t>
          </a:r>
          <a:r>
            <a:rPr lang="en-US" sz="3200" dirty="0" err="1">
              <a:latin typeface="Times New Roman" panose="02020603050405020304" pitchFamily="18" charset="0"/>
              <a:cs typeface="Times New Roman" panose="02020603050405020304" pitchFamily="18" charset="0"/>
            </a:rPr>
            <a:t>hoàn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toàn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bình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đẳng</a:t>
          </a:r>
          <a:endParaRPr lang="en-US" sz="3200" dirty="0">
            <a:latin typeface="Times New Roman" panose="02020603050405020304" pitchFamily="18" charset="0"/>
            <a:cs typeface="Times New Roman" panose="02020603050405020304" pitchFamily="18" charset="0"/>
          </a:endParaRPr>
        </a:p>
      </dgm:t>
    </dgm:pt>
    <dgm:pt modelId="{9AAC40A4-269C-4FF1-9A3F-B239334E46BA}" type="sibTrans" cxnId="{CC3B4B5C-40AF-4FAC-A233-CF32C0A7595E}">
      <dgm:prSet/>
      <dgm:spPr/>
      <dgm:t>
        <a:bodyPr/>
        <a:lstStyle/>
        <a:p>
          <a:endParaRPr lang="en-US"/>
        </a:p>
      </dgm:t>
    </dgm:pt>
    <dgm:pt modelId="{06B473E0-1B37-47D4-8DF2-D6B796AD5A76}" type="parTrans" cxnId="{CC3B4B5C-40AF-4FAC-A233-CF32C0A7595E}">
      <dgm:prSet/>
      <dgm:spPr/>
      <dgm:t>
        <a:bodyPr/>
        <a:lstStyle/>
        <a:p>
          <a:endParaRPr lang="en-US"/>
        </a:p>
      </dgm:t>
    </dgm:pt>
    <dgm:pt modelId="{08541253-F4D0-4344-B60B-AB227327CD86}" type="pres">
      <dgm:prSet presAssocID="{C92DC698-1A02-4A98-85D8-1700830DC9D7}" presName="linear" presStyleCnt="0">
        <dgm:presLayoutVars>
          <dgm:dir/>
          <dgm:animLvl val="lvl"/>
          <dgm:resizeHandles val="exact"/>
        </dgm:presLayoutVars>
      </dgm:prSet>
      <dgm:spPr/>
    </dgm:pt>
    <dgm:pt modelId="{6C354E2D-A644-4A8D-8705-C74F90A65313}" type="pres">
      <dgm:prSet presAssocID="{5DF0C2DA-61C0-4844-8C4F-3B567E07F5DA}" presName="parentLin" presStyleCnt="0"/>
      <dgm:spPr/>
    </dgm:pt>
    <dgm:pt modelId="{BD8A1750-104F-4249-90C7-B22C5DBE5EBA}" type="pres">
      <dgm:prSet presAssocID="{5DF0C2DA-61C0-4844-8C4F-3B567E07F5DA}" presName="parentLeftMargin" presStyleLbl="node1" presStyleIdx="0" presStyleCnt="3"/>
      <dgm:spPr/>
    </dgm:pt>
    <dgm:pt modelId="{C43CCB73-FEB0-4BCF-B543-6FE5F6027989}" type="pres">
      <dgm:prSet presAssocID="{5DF0C2DA-61C0-4844-8C4F-3B567E07F5DA}" presName="parentText" presStyleLbl="node1" presStyleIdx="0" presStyleCnt="3">
        <dgm:presLayoutVars>
          <dgm:chMax val="0"/>
          <dgm:bulletEnabled val="1"/>
        </dgm:presLayoutVars>
      </dgm:prSet>
      <dgm:spPr/>
    </dgm:pt>
    <dgm:pt modelId="{B0C473F1-EB18-405E-BE9F-5B93C72CC4B0}" type="pres">
      <dgm:prSet presAssocID="{5DF0C2DA-61C0-4844-8C4F-3B567E07F5DA}" presName="negativeSpace" presStyleCnt="0"/>
      <dgm:spPr/>
    </dgm:pt>
    <dgm:pt modelId="{E9D38D25-3512-40F3-81DD-D1D587CBBC43}" type="pres">
      <dgm:prSet presAssocID="{5DF0C2DA-61C0-4844-8C4F-3B567E07F5DA}" presName="childText" presStyleLbl="conFgAcc1" presStyleIdx="0" presStyleCnt="3">
        <dgm:presLayoutVars>
          <dgm:bulletEnabled val="1"/>
        </dgm:presLayoutVars>
      </dgm:prSet>
      <dgm:spPr/>
    </dgm:pt>
    <dgm:pt modelId="{8E5F983D-B26D-43E0-991E-4F048C84F9AC}" type="pres">
      <dgm:prSet presAssocID="{9AAC40A4-269C-4FF1-9A3F-B239334E46BA}" presName="spaceBetweenRectangles" presStyleCnt="0"/>
      <dgm:spPr/>
    </dgm:pt>
    <dgm:pt modelId="{7C66CDB1-261E-4C7E-9F95-FA0D741BF230}" type="pres">
      <dgm:prSet presAssocID="{77EF85FB-47CE-463A-AA16-95F955FF9466}" presName="parentLin" presStyleCnt="0"/>
      <dgm:spPr/>
    </dgm:pt>
    <dgm:pt modelId="{489B0622-AEDA-4FB2-90B3-035400DEB42A}" type="pres">
      <dgm:prSet presAssocID="{77EF85FB-47CE-463A-AA16-95F955FF9466}" presName="parentLeftMargin" presStyleLbl="node1" presStyleIdx="0" presStyleCnt="3"/>
      <dgm:spPr/>
    </dgm:pt>
    <dgm:pt modelId="{6E96C4EC-EBE0-46FB-B4A2-435B3340D0DF}" type="pres">
      <dgm:prSet presAssocID="{77EF85FB-47CE-463A-AA16-95F955FF9466}" presName="parentText" presStyleLbl="node1" presStyleIdx="1" presStyleCnt="3">
        <dgm:presLayoutVars>
          <dgm:chMax val="0"/>
          <dgm:bulletEnabled val="1"/>
        </dgm:presLayoutVars>
      </dgm:prSet>
      <dgm:spPr/>
    </dgm:pt>
    <dgm:pt modelId="{F12BC55D-907E-4070-B0E0-BE780FFCB0A3}" type="pres">
      <dgm:prSet presAssocID="{77EF85FB-47CE-463A-AA16-95F955FF9466}" presName="negativeSpace" presStyleCnt="0"/>
      <dgm:spPr/>
    </dgm:pt>
    <dgm:pt modelId="{B03A149A-146B-408F-A8F6-F38E4B5F8D29}" type="pres">
      <dgm:prSet presAssocID="{77EF85FB-47CE-463A-AA16-95F955FF9466}" presName="childText" presStyleLbl="conFgAcc1" presStyleIdx="1" presStyleCnt="3">
        <dgm:presLayoutVars>
          <dgm:bulletEnabled val="1"/>
        </dgm:presLayoutVars>
      </dgm:prSet>
      <dgm:spPr/>
    </dgm:pt>
    <dgm:pt modelId="{EC120130-7657-4858-8557-C73A0E8CC64D}" type="pres">
      <dgm:prSet presAssocID="{2B056D8A-E3BA-43B6-B404-24DBDEFF3F4D}" presName="spaceBetweenRectangles" presStyleCnt="0"/>
      <dgm:spPr/>
    </dgm:pt>
    <dgm:pt modelId="{F8F79D46-428B-4BFC-8BD0-4A347314B6C6}" type="pres">
      <dgm:prSet presAssocID="{3D57F844-BA7A-4041-9E92-70AE343F049B}" presName="parentLin" presStyleCnt="0"/>
      <dgm:spPr/>
    </dgm:pt>
    <dgm:pt modelId="{288AD803-7DB4-425C-A6CB-E45E585D2018}" type="pres">
      <dgm:prSet presAssocID="{3D57F844-BA7A-4041-9E92-70AE343F049B}" presName="parentLeftMargin" presStyleLbl="node1" presStyleIdx="1" presStyleCnt="3"/>
      <dgm:spPr/>
    </dgm:pt>
    <dgm:pt modelId="{E9B1F23D-BB18-4C31-A84F-F37C4F93DAEA}" type="pres">
      <dgm:prSet presAssocID="{3D57F844-BA7A-4041-9E92-70AE343F049B}" presName="parentText" presStyleLbl="node1" presStyleIdx="2" presStyleCnt="3">
        <dgm:presLayoutVars>
          <dgm:chMax val="0"/>
          <dgm:bulletEnabled val="1"/>
        </dgm:presLayoutVars>
      </dgm:prSet>
      <dgm:spPr/>
    </dgm:pt>
    <dgm:pt modelId="{DBAA873A-EC77-40E0-9973-643AF238E66B}" type="pres">
      <dgm:prSet presAssocID="{3D57F844-BA7A-4041-9E92-70AE343F049B}" presName="negativeSpace" presStyleCnt="0"/>
      <dgm:spPr/>
    </dgm:pt>
    <dgm:pt modelId="{B454EA0B-5EEB-47CF-AFF4-542F9B3462B1}" type="pres">
      <dgm:prSet presAssocID="{3D57F844-BA7A-4041-9E92-70AE343F049B}" presName="childText" presStyleLbl="conFgAcc1" presStyleIdx="2" presStyleCnt="3">
        <dgm:presLayoutVars>
          <dgm:bulletEnabled val="1"/>
        </dgm:presLayoutVars>
      </dgm:prSet>
      <dgm:spPr/>
    </dgm:pt>
  </dgm:ptLst>
  <dgm:cxnLst>
    <dgm:cxn modelId="{F279BA24-803A-4418-A3FF-5B262ACA5F5A}" srcId="{C92DC698-1A02-4A98-85D8-1700830DC9D7}" destId="{77EF85FB-47CE-463A-AA16-95F955FF9466}" srcOrd="1" destOrd="0" parTransId="{4F6F3085-CCA7-4489-9BF0-AEC0EC17624C}" sibTransId="{2B056D8A-E3BA-43B6-B404-24DBDEFF3F4D}"/>
    <dgm:cxn modelId="{42151925-03F2-4F32-B196-9F0253CB1A53}" type="presOf" srcId="{77EF85FB-47CE-463A-AA16-95F955FF9466}" destId="{6E96C4EC-EBE0-46FB-B4A2-435B3340D0DF}" srcOrd="1" destOrd="0" presId="urn:microsoft.com/office/officeart/2005/8/layout/list1"/>
    <dgm:cxn modelId="{0099782A-DCBA-4BCA-8615-AB1CDE7C4423}" type="presOf" srcId="{C92DC698-1A02-4A98-85D8-1700830DC9D7}" destId="{08541253-F4D0-4344-B60B-AB227327CD86}" srcOrd="0" destOrd="0" presId="urn:microsoft.com/office/officeart/2005/8/layout/list1"/>
    <dgm:cxn modelId="{230CB92D-EE3E-438E-8C76-9A271B8E7AE8}" type="presOf" srcId="{77EF85FB-47CE-463A-AA16-95F955FF9466}" destId="{489B0622-AEDA-4FB2-90B3-035400DEB42A}" srcOrd="0" destOrd="0" presId="urn:microsoft.com/office/officeart/2005/8/layout/list1"/>
    <dgm:cxn modelId="{CC3B4B5C-40AF-4FAC-A233-CF32C0A7595E}" srcId="{C92DC698-1A02-4A98-85D8-1700830DC9D7}" destId="{5DF0C2DA-61C0-4844-8C4F-3B567E07F5DA}" srcOrd="0" destOrd="0" parTransId="{06B473E0-1B37-47D4-8DF2-D6B796AD5A76}" sibTransId="{9AAC40A4-269C-4FF1-9A3F-B239334E46BA}"/>
    <dgm:cxn modelId="{0202DEA1-A329-430C-9A79-172A87A52F9F}" type="presOf" srcId="{5DF0C2DA-61C0-4844-8C4F-3B567E07F5DA}" destId="{C43CCB73-FEB0-4BCF-B543-6FE5F6027989}" srcOrd="1" destOrd="0" presId="urn:microsoft.com/office/officeart/2005/8/layout/list1"/>
    <dgm:cxn modelId="{F1C8F9A5-78A8-425B-A1C0-281524C352AD}" type="presOf" srcId="{3D57F844-BA7A-4041-9E92-70AE343F049B}" destId="{E9B1F23D-BB18-4C31-A84F-F37C4F93DAEA}" srcOrd="1" destOrd="0" presId="urn:microsoft.com/office/officeart/2005/8/layout/list1"/>
    <dgm:cxn modelId="{A962D6F3-708F-4E44-89E5-AFAF9B6A5B1E}" type="presOf" srcId="{3D57F844-BA7A-4041-9E92-70AE343F049B}" destId="{288AD803-7DB4-425C-A6CB-E45E585D2018}" srcOrd="0" destOrd="0" presId="urn:microsoft.com/office/officeart/2005/8/layout/list1"/>
    <dgm:cxn modelId="{9A15A9F6-365B-4A87-B4FB-BFC443122D2D}" type="presOf" srcId="{5DF0C2DA-61C0-4844-8C4F-3B567E07F5DA}" destId="{BD8A1750-104F-4249-90C7-B22C5DBE5EBA}" srcOrd="0" destOrd="0" presId="urn:microsoft.com/office/officeart/2005/8/layout/list1"/>
    <dgm:cxn modelId="{4DFBB9FD-4829-4207-9236-A8F6BF5BC95B}" srcId="{C92DC698-1A02-4A98-85D8-1700830DC9D7}" destId="{3D57F844-BA7A-4041-9E92-70AE343F049B}" srcOrd="2" destOrd="0" parTransId="{3417B93D-6228-4247-AA68-80B470968222}" sibTransId="{6FD340F3-4706-43A5-A6B2-F97461CC8271}"/>
    <dgm:cxn modelId="{A10B253E-568A-45AE-8B97-E8CB134A5FB3}" type="presParOf" srcId="{08541253-F4D0-4344-B60B-AB227327CD86}" destId="{6C354E2D-A644-4A8D-8705-C74F90A65313}" srcOrd="0" destOrd="0" presId="urn:microsoft.com/office/officeart/2005/8/layout/list1"/>
    <dgm:cxn modelId="{85FB5942-0E8D-4C1F-939B-E41ED1B93380}" type="presParOf" srcId="{6C354E2D-A644-4A8D-8705-C74F90A65313}" destId="{BD8A1750-104F-4249-90C7-B22C5DBE5EBA}" srcOrd="0" destOrd="0" presId="urn:microsoft.com/office/officeart/2005/8/layout/list1"/>
    <dgm:cxn modelId="{1E5DBCE9-40DD-4997-BA9D-2FFB8540B220}" type="presParOf" srcId="{6C354E2D-A644-4A8D-8705-C74F90A65313}" destId="{C43CCB73-FEB0-4BCF-B543-6FE5F6027989}" srcOrd="1" destOrd="0" presId="urn:microsoft.com/office/officeart/2005/8/layout/list1"/>
    <dgm:cxn modelId="{35773F6C-0F80-4FCB-BD47-A93A26DF785A}" type="presParOf" srcId="{08541253-F4D0-4344-B60B-AB227327CD86}" destId="{B0C473F1-EB18-405E-BE9F-5B93C72CC4B0}" srcOrd="1" destOrd="0" presId="urn:microsoft.com/office/officeart/2005/8/layout/list1"/>
    <dgm:cxn modelId="{4A967242-346A-4207-A7E0-A969B2527543}" type="presParOf" srcId="{08541253-F4D0-4344-B60B-AB227327CD86}" destId="{E9D38D25-3512-40F3-81DD-D1D587CBBC43}" srcOrd="2" destOrd="0" presId="urn:microsoft.com/office/officeart/2005/8/layout/list1"/>
    <dgm:cxn modelId="{3DC7FA59-1B9E-4B80-B396-0778BEC30284}" type="presParOf" srcId="{08541253-F4D0-4344-B60B-AB227327CD86}" destId="{8E5F983D-B26D-43E0-991E-4F048C84F9AC}" srcOrd="3" destOrd="0" presId="urn:microsoft.com/office/officeart/2005/8/layout/list1"/>
    <dgm:cxn modelId="{1FD838FD-5C62-4DF2-B511-741BD4BBBF3F}" type="presParOf" srcId="{08541253-F4D0-4344-B60B-AB227327CD86}" destId="{7C66CDB1-261E-4C7E-9F95-FA0D741BF230}" srcOrd="4" destOrd="0" presId="urn:microsoft.com/office/officeart/2005/8/layout/list1"/>
    <dgm:cxn modelId="{2C0C2F5D-CB59-425B-828D-96F76470AA0D}" type="presParOf" srcId="{7C66CDB1-261E-4C7E-9F95-FA0D741BF230}" destId="{489B0622-AEDA-4FB2-90B3-035400DEB42A}" srcOrd="0" destOrd="0" presId="urn:microsoft.com/office/officeart/2005/8/layout/list1"/>
    <dgm:cxn modelId="{A1019D8C-BB81-40DF-B1C0-3D0256BB2393}" type="presParOf" srcId="{7C66CDB1-261E-4C7E-9F95-FA0D741BF230}" destId="{6E96C4EC-EBE0-46FB-B4A2-435B3340D0DF}" srcOrd="1" destOrd="0" presId="urn:microsoft.com/office/officeart/2005/8/layout/list1"/>
    <dgm:cxn modelId="{CDC5B373-0575-40FB-93A8-92BC873509C5}" type="presParOf" srcId="{08541253-F4D0-4344-B60B-AB227327CD86}" destId="{F12BC55D-907E-4070-B0E0-BE780FFCB0A3}" srcOrd="5" destOrd="0" presId="urn:microsoft.com/office/officeart/2005/8/layout/list1"/>
    <dgm:cxn modelId="{B78643E2-9A44-4359-9ECD-C3DF8258C6C0}" type="presParOf" srcId="{08541253-F4D0-4344-B60B-AB227327CD86}" destId="{B03A149A-146B-408F-A8F6-F38E4B5F8D29}" srcOrd="6" destOrd="0" presId="urn:microsoft.com/office/officeart/2005/8/layout/list1"/>
    <dgm:cxn modelId="{9F07A67F-1B49-4325-B4A2-C58BD9A41EF3}" type="presParOf" srcId="{08541253-F4D0-4344-B60B-AB227327CD86}" destId="{EC120130-7657-4858-8557-C73A0E8CC64D}" srcOrd="7" destOrd="0" presId="urn:microsoft.com/office/officeart/2005/8/layout/list1"/>
    <dgm:cxn modelId="{99FD24E3-E0B5-4C4F-99FB-B82D0AB61D7B}" type="presParOf" srcId="{08541253-F4D0-4344-B60B-AB227327CD86}" destId="{F8F79D46-428B-4BFC-8BD0-4A347314B6C6}" srcOrd="8" destOrd="0" presId="urn:microsoft.com/office/officeart/2005/8/layout/list1"/>
    <dgm:cxn modelId="{10BD04D5-B226-4565-88CA-E1755D2CAAB6}" type="presParOf" srcId="{F8F79D46-428B-4BFC-8BD0-4A347314B6C6}" destId="{288AD803-7DB4-425C-A6CB-E45E585D2018}" srcOrd="0" destOrd="0" presId="urn:microsoft.com/office/officeart/2005/8/layout/list1"/>
    <dgm:cxn modelId="{A05175AC-734F-4DD4-8D98-33FDF28F9E61}" type="presParOf" srcId="{F8F79D46-428B-4BFC-8BD0-4A347314B6C6}" destId="{E9B1F23D-BB18-4C31-A84F-F37C4F93DAEA}" srcOrd="1" destOrd="0" presId="urn:microsoft.com/office/officeart/2005/8/layout/list1"/>
    <dgm:cxn modelId="{AC724C9A-66C8-4D6F-B9FE-2D9FCC0E593D}" type="presParOf" srcId="{08541253-F4D0-4344-B60B-AB227327CD86}" destId="{DBAA873A-EC77-40E0-9973-643AF238E66B}" srcOrd="9" destOrd="0" presId="urn:microsoft.com/office/officeart/2005/8/layout/list1"/>
    <dgm:cxn modelId="{890ACA09-D56F-479A-8E37-9CA07B48442D}" type="presParOf" srcId="{08541253-F4D0-4344-B60B-AB227327CD86}" destId="{B454EA0B-5EEB-47CF-AFF4-542F9B3462B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9B3A38E-E82D-4D82-B2B7-68AF934AD130}" type="doc">
      <dgm:prSet loTypeId="urn:microsoft.com/office/officeart/2005/8/layout/radial1" loCatId="cycle" qsTypeId="urn:microsoft.com/office/officeart/2005/8/quickstyle/simple1" qsCatId="simple" csTypeId="urn:microsoft.com/office/officeart/2005/8/colors/accent6_1" csCatId="accent6" phldr="1"/>
      <dgm:spPr/>
      <dgm:t>
        <a:bodyPr/>
        <a:lstStyle/>
        <a:p>
          <a:endParaRPr lang="en-US"/>
        </a:p>
      </dgm:t>
    </dgm:pt>
    <dgm:pt modelId="{12672562-2FA6-465E-86BA-9A75112442EB}">
      <dgm:prSet phldrT="[Text]" custT="1"/>
      <dgm:spPr/>
      <dgm:t>
        <a:bodyPr/>
        <a:lstStyle/>
        <a:p>
          <a:endParaRPr lang="en-US" sz="2200" b="1" dirty="0">
            <a:latin typeface="Times New Roman" panose="02020603050405020304" pitchFamily="18" charset="0"/>
            <a:cs typeface="Times New Roman" panose="02020603050405020304" pitchFamily="18" charset="0"/>
          </a:endParaRPr>
        </a:p>
        <a:p>
          <a:r>
            <a:rPr lang="en-US" sz="2200" b="1" dirty="0" err="1">
              <a:latin typeface="Times New Roman" panose="02020603050405020304" pitchFamily="18" charset="0"/>
              <a:cs typeface="Times New Roman" panose="02020603050405020304" pitchFamily="18" charset="0"/>
            </a:rPr>
            <a:t>Đặc</a:t>
          </a:r>
          <a:r>
            <a:rPr lang="en-US" sz="2200" b="1" dirty="0">
              <a:latin typeface="Times New Roman" panose="02020603050405020304" pitchFamily="18" charset="0"/>
              <a:cs typeface="Times New Roman" panose="02020603050405020304" pitchFamily="18" charset="0"/>
            </a:rPr>
            <a:t> </a:t>
          </a:r>
          <a:r>
            <a:rPr lang="en-US" sz="2200" b="1" err="1">
              <a:latin typeface="Times New Roman" panose="02020603050405020304" pitchFamily="18" charset="0"/>
              <a:cs typeface="Times New Roman" panose="02020603050405020304" pitchFamily="18" charset="0"/>
            </a:rPr>
            <a:t>điểm</a:t>
          </a:r>
          <a:r>
            <a:rPr lang="en-US" sz="2200" b="1">
              <a:latin typeface="Times New Roman" panose="02020603050405020304" pitchFamily="18" charset="0"/>
              <a:cs typeface="Times New Roman" panose="02020603050405020304" pitchFamily="18" charset="0"/>
            </a:rPr>
            <a:t> dân tộc     </a:t>
          </a:r>
          <a:r>
            <a:rPr lang="en-US" sz="2200" b="1" dirty="0" err="1">
              <a:latin typeface="Times New Roman" panose="02020603050405020304" pitchFamily="18" charset="0"/>
              <a:cs typeface="Times New Roman" panose="02020603050405020304" pitchFamily="18" charset="0"/>
            </a:rPr>
            <a:t>Việt</a:t>
          </a:r>
          <a:r>
            <a:rPr lang="en-US" sz="2200" b="1" dirty="0">
              <a:latin typeface="Times New Roman" panose="02020603050405020304" pitchFamily="18" charset="0"/>
              <a:cs typeface="Times New Roman" panose="02020603050405020304" pitchFamily="18" charset="0"/>
            </a:rPr>
            <a:t> Nam</a:t>
          </a:r>
        </a:p>
        <a:p>
          <a:endParaRPr lang="en-US" sz="2200" dirty="0">
            <a:latin typeface="Times New Roman" panose="02020603050405020304" pitchFamily="18" charset="0"/>
            <a:cs typeface="Times New Roman" panose="02020603050405020304" pitchFamily="18" charset="0"/>
          </a:endParaRPr>
        </a:p>
      </dgm:t>
    </dgm:pt>
    <dgm:pt modelId="{BE8A19AD-371D-4FE7-A046-5552BD94C69A}" type="parTrans" cxnId="{A26DC83E-EADE-4891-BAA4-A0F446FBC378}">
      <dgm:prSet/>
      <dgm:spPr/>
      <dgm:t>
        <a:bodyPr/>
        <a:lstStyle/>
        <a:p>
          <a:endParaRPr lang="en-US"/>
        </a:p>
      </dgm:t>
    </dgm:pt>
    <dgm:pt modelId="{81842739-6D46-4E5D-9320-4072AAF4F3D2}" type="sibTrans" cxnId="{A26DC83E-EADE-4891-BAA4-A0F446FBC378}">
      <dgm:prSet/>
      <dgm:spPr/>
      <dgm:t>
        <a:bodyPr/>
        <a:lstStyle/>
        <a:p>
          <a:endParaRPr lang="en-US"/>
        </a:p>
      </dgm:t>
    </dgm:pt>
    <dgm:pt modelId="{A802F4A1-4286-4F69-BA4A-045826E75A80}">
      <dgm:prSet phldrT="[Text]" custT="1"/>
      <dgm:spPr/>
      <dgm:t>
        <a:bodyPr/>
        <a:lstStyle/>
        <a:p>
          <a:pPr>
            <a:lnSpc>
              <a:spcPct val="150000"/>
            </a:lnSpc>
          </a:pPr>
          <a:r>
            <a:rPr lang="en-SG" sz="2200" dirty="0" err="1">
              <a:latin typeface="Times New Roman" panose="02020603050405020304" pitchFamily="18" charset="0"/>
              <a:cs typeface="Times New Roman" panose="02020603050405020304" pitchFamily="18" charset="0"/>
            </a:rPr>
            <a:t>Sự</a:t>
          </a:r>
          <a:r>
            <a:rPr lang="en-SG" sz="2200" dirty="0">
              <a:latin typeface="Times New Roman" panose="02020603050405020304" pitchFamily="18" charset="0"/>
              <a:cs typeface="Times New Roman" panose="02020603050405020304" pitchFamily="18" charset="0"/>
            </a:rPr>
            <a:t> </a:t>
          </a:r>
          <a:r>
            <a:rPr lang="en-SG" sz="2200" dirty="0" err="1">
              <a:latin typeface="Times New Roman" panose="02020603050405020304" pitchFamily="18" charset="0"/>
              <a:cs typeface="Times New Roman" panose="02020603050405020304" pitchFamily="18" charset="0"/>
            </a:rPr>
            <a:t>chênh</a:t>
          </a:r>
          <a:r>
            <a:rPr lang="en-SG" sz="2200" dirty="0">
              <a:latin typeface="Times New Roman" panose="02020603050405020304" pitchFamily="18" charset="0"/>
              <a:cs typeface="Times New Roman" panose="02020603050405020304" pitchFamily="18" charset="0"/>
            </a:rPr>
            <a:t> </a:t>
          </a:r>
          <a:r>
            <a:rPr lang="en-SG" sz="2200" dirty="0" err="1">
              <a:latin typeface="Times New Roman" panose="02020603050405020304" pitchFamily="18" charset="0"/>
              <a:cs typeface="Times New Roman" panose="02020603050405020304" pitchFamily="18" charset="0"/>
            </a:rPr>
            <a:t>lệch</a:t>
          </a:r>
          <a:r>
            <a:rPr lang="en-SG" sz="2200" dirty="0">
              <a:latin typeface="Times New Roman" panose="02020603050405020304" pitchFamily="18" charset="0"/>
              <a:cs typeface="Times New Roman" panose="02020603050405020304" pitchFamily="18" charset="0"/>
            </a:rPr>
            <a:t> </a:t>
          </a:r>
          <a:r>
            <a:rPr lang="en-SG" sz="2200" dirty="0" err="1">
              <a:latin typeface="Times New Roman" panose="02020603050405020304" pitchFamily="18" charset="0"/>
              <a:cs typeface="Times New Roman" panose="02020603050405020304" pitchFamily="18" charset="0"/>
            </a:rPr>
            <a:t>về</a:t>
          </a:r>
          <a:r>
            <a:rPr lang="en-SG" sz="2200" dirty="0">
              <a:latin typeface="Times New Roman" panose="02020603050405020304" pitchFamily="18" charset="0"/>
              <a:cs typeface="Times New Roman" panose="02020603050405020304" pitchFamily="18" charset="0"/>
            </a:rPr>
            <a:t> </a:t>
          </a:r>
          <a:r>
            <a:rPr lang="en-SG" sz="2200" dirty="0" err="1">
              <a:latin typeface="Times New Roman" panose="02020603050405020304" pitchFamily="18" charset="0"/>
              <a:cs typeface="Times New Roman" panose="02020603050405020304" pitchFamily="18" charset="0"/>
            </a:rPr>
            <a:t>số</a:t>
          </a:r>
          <a:r>
            <a:rPr lang="en-SG" sz="2200" dirty="0">
              <a:latin typeface="Times New Roman" panose="02020603050405020304" pitchFamily="18" charset="0"/>
              <a:cs typeface="Times New Roman" panose="02020603050405020304" pitchFamily="18" charset="0"/>
            </a:rPr>
            <a:t> </a:t>
          </a:r>
          <a:r>
            <a:rPr lang="en-SG" sz="2200" dirty="0" err="1">
              <a:latin typeface="Times New Roman" panose="02020603050405020304" pitchFamily="18" charset="0"/>
              <a:cs typeface="Times New Roman" panose="02020603050405020304" pitchFamily="18" charset="0"/>
            </a:rPr>
            <a:t>dân</a:t>
          </a:r>
          <a:r>
            <a:rPr lang="en-SG" sz="2200" dirty="0">
              <a:latin typeface="Times New Roman" panose="02020603050405020304" pitchFamily="18" charset="0"/>
              <a:cs typeface="Times New Roman" panose="02020603050405020304" pitchFamily="18" charset="0"/>
            </a:rPr>
            <a:t> </a:t>
          </a:r>
          <a:endParaRPr lang="en-US" sz="2200" dirty="0"/>
        </a:p>
      </dgm:t>
    </dgm:pt>
    <dgm:pt modelId="{8416617B-C863-4F5A-83E0-EF603C28FF14}" type="parTrans" cxnId="{2A1FC256-6639-41FC-8701-AEA3D9235227}">
      <dgm:prSet/>
      <dgm:spPr/>
      <dgm:t>
        <a:bodyPr/>
        <a:lstStyle/>
        <a:p>
          <a:endParaRPr lang="en-US"/>
        </a:p>
      </dgm:t>
    </dgm:pt>
    <dgm:pt modelId="{5ECE67EF-C912-4209-BED4-54186C0A11C5}" type="sibTrans" cxnId="{2A1FC256-6639-41FC-8701-AEA3D9235227}">
      <dgm:prSet/>
      <dgm:spPr/>
      <dgm:t>
        <a:bodyPr/>
        <a:lstStyle/>
        <a:p>
          <a:endParaRPr lang="en-US"/>
        </a:p>
      </dgm:t>
    </dgm:pt>
    <dgm:pt modelId="{B743F40E-D11A-4941-AC8D-BA36EC08C8B4}">
      <dgm:prSet phldrT="[Text]" custT="1"/>
      <dgm:spPr/>
      <dgm:t>
        <a:bodyPr/>
        <a:lstStyle/>
        <a:p>
          <a:r>
            <a:rPr lang="en-SG" sz="2200" dirty="0" err="1">
              <a:latin typeface="Times New Roman" panose="02020603050405020304" pitchFamily="18" charset="0"/>
              <a:cs typeface="Times New Roman" panose="02020603050405020304" pitchFamily="18" charset="0"/>
            </a:rPr>
            <a:t>Cư</a:t>
          </a:r>
          <a:r>
            <a:rPr lang="en-SG" sz="2200" dirty="0">
              <a:latin typeface="Times New Roman" panose="02020603050405020304" pitchFamily="18" charset="0"/>
              <a:cs typeface="Times New Roman" panose="02020603050405020304" pitchFamily="18" charset="0"/>
            </a:rPr>
            <a:t> </a:t>
          </a:r>
          <a:r>
            <a:rPr lang="en-SG" sz="2200" dirty="0" err="1">
              <a:latin typeface="Times New Roman" panose="02020603050405020304" pitchFamily="18" charset="0"/>
              <a:cs typeface="Times New Roman" panose="02020603050405020304" pitchFamily="18" charset="0"/>
            </a:rPr>
            <a:t>trú</a:t>
          </a:r>
          <a:r>
            <a:rPr lang="en-SG" sz="2200" dirty="0">
              <a:latin typeface="Times New Roman" panose="02020603050405020304" pitchFamily="18" charset="0"/>
              <a:cs typeface="Times New Roman" panose="02020603050405020304" pitchFamily="18" charset="0"/>
            </a:rPr>
            <a:t> </a:t>
          </a:r>
          <a:r>
            <a:rPr lang="en-SG" sz="2200" dirty="0" err="1">
              <a:latin typeface="Times New Roman" panose="02020603050405020304" pitchFamily="18" charset="0"/>
              <a:cs typeface="Times New Roman" panose="02020603050405020304" pitchFamily="18" charset="0"/>
            </a:rPr>
            <a:t>xen</a:t>
          </a:r>
          <a:r>
            <a:rPr lang="en-SG" sz="2200" dirty="0">
              <a:latin typeface="Times New Roman" panose="02020603050405020304" pitchFamily="18" charset="0"/>
              <a:cs typeface="Times New Roman" panose="02020603050405020304" pitchFamily="18" charset="0"/>
            </a:rPr>
            <a:t> </a:t>
          </a:r>
          <a:r>
            <a:rPr lang="en-SG" sz="2200" dirty="0" err="1">
              <a:latin typeface="Times New Roman" panose="02020603050405020304" pitchFamily="18" charset="0"/>
              <a:cs typeface="Times New Roman" panose="02020603050405020304" pitchFamily="18" charset="0"/>
            </a:rPr>
            <a:t>kẽ</a:t>
          </a:r>
          <a:endParaRPr lang="en-US" sz="2200" dirty="0"/>
        </a:p>
      </dgm:t>
    </dgm:pt>
    <dgm:pt modelId="{BDF0B6CA-8A59-450B-AECD-A52AE7425A38}" type="parTrans" cxnId="{0D6B6F94-C4CD-4BD1-B1D8-F604048B8C05}">
      <dgm:prSet/>
      <dgm:spPr/>
      <dgm:t>
        <a:bodyPr/>
        <a:lstStyle/>
        <a:p>
          <a:endParaRPr lang="en-US"/>
        </a:p>
      </dgm:t>
    </dgm:pt>
    <dgm:pt modelId="{A1812A01-28D1-491A-8344-C31F046FC1B8}" type="sibTrans" cxnId="{0D6B6F94-C4CD-4BD1-B1D8-F604048B8C05}">
      <dgm:prSet/>
      <dgm:spPr/>
      <dgm:t>
        <a:bodyPr/>
        <a:lstStyle/>
        <a:p>
          <a:endParaRPr lang="en-US"/>
        </a:p>
      </dgm:t>
    </dgm:pt>
    <dgm:pt modelId="{52AA4673-2835-4BF1-AAF1-DC950323145E}">
      <dgm:prSet phldrT="[Text]" custT="1"/>
      <dgm:spPr/>
      <dgm:t>
        <a:bodyPr/>
        <a:lstStyle/>
        <a:p>
          <a:r>
            <a:rPr lang="en-SG" sz="2200" dirty="0" err="1">
              <a:latin typeface="Times New Roman" panose="02020603050405020304" pitchFamily="18" charset="0"/>
              <a:cs typeface="Times New Roman" panose="02020603050405020304" pitchFamily="18" charset="0"/>
            </a:rPr>
            <a:t>Đoàn</a:t>
          </a:r>
          <a:r>
            <a:rPr lang="en-SG" sz="2200" dirty="0">
              <a:latin typeface="Times New Roman" panose="02020603050405020304" pitchFamily="18" charset="0"/>
              <a:cs typeface="Times New Roman" panose="02020603050405020304" pitchFamily="18" charset="0"/>
            </a:rPr>
            <a:t> </a:t>
          </a:r>
          <a:r>
            <a:rPr lang="en-SG" sz="2200" dirty="0" err="1">
              <a:latin typeface="Times New Roman" panose="02020603050405020304" pitchFamily="18" charset="0"/>
              <a:cs typeface="Times New Roman" panose="02020603050405020304" pitchFamily="18" charset="0"/>
            </a:rPr>
            <a:t>kết</a:t>
          </a:r>
          <a:r>
            <a:rPr lang="en-SG" sz="2200" dirty="0">
              <a:latin typeface="Times New Roman" panose="02020603050405020304" pitchFamily="18" charset="0"/>
              <a:cs typeface="Times New Roman" panose="02020603050405020304" pitchFamily="18" charset="0"/>
            </a:rPr>
            <a:t> </a:t>
          </a:r>
          <a:r>
            <a:rPr lang="en-SG" sz="2200" dirty="0" err="1">
              <a:latin typeface="Times New Roman" panose="02020603050405020304" pitchFamily="18" charset="0"/>
              <a:cs typeface="Times New Roman" panose="02020603050405020304" pitchFamily="18" charset="0"/>
            </a:rPr>
            <a:t>gắn</a:t>
          </a:r>
          <a:r>
            <a:rPr lang="en-SG" sz="2200" dirty="0">
              <a:latin typeface="Times New Roman" panose="02020603050405020304" pitchFamily="18" charset="0"/>
              <a:cs typeface="Times New Roman" panose="02020603050405020304" pitchFamily="18" charset="0"/>
            </a:rPr>
            <a:t> </a:t>
          </a:r>
          <a:r>
            <a:rPr lang="en-SG" sz="2200" dirty="0" err="1">
              <a:latin typeface="Times New Roman" panose="02020603050405020304" pitchFamily="18" charset="0"/>
              <a:cs typeface="Times New Roman" panose="02020603050405020304" pitchFamily="18" charset="0"/>
            </a:rPr>
            <a:t>bó</a:t>
          </a:r>
          <a:r>
            <a:rPr lang="en-SG" sz="2200" dirty="0">
              <a:latin typeface="Times New Roman" panose="02020603050405020304" pitchFamily="18" charset="0"/>
              <a:cs typeface="Times New Roman" panose="02020603050405020304" pitchFamily="18" charset="0"/>
            </a:rPr>
            <a:t> </a:t>
          </a:r>
          <a:r>
            <a:rPr lang="en-SG" sz="2200" dirty="0" err="1">
              <a:latin typeface="Times New Roman" panose="02020603050405020304" pitchFamily="18" charset="0"/>
              <a:cs typeface="Times New Roman" panose="02020603050405020304" pitchFamily="18" charset="0"/>
            </a:rPr>
            <a:t>lâu</a:t>
          </a:r>
          <a:r>
            <a:rPr lang="en-SG" sz="2200" dirty="0">
              <a:latin typeface="Times New Roman" panose="02020603050405020304" pitchFamily="18" charset="0"/>
              <a:cs typeface="Times New Roman" panose="02020603050405020304" pitchFamily="18" charset="0"/>
            </a:rPr>
            <a:t> </a:t>
          </a:r>
          <a:r>
            <a:rPr lang="en-SG" sz="2200" dirty="0" err="1">
              <a:latin typeface="Times New Roman" panose="02020603050405020304" pitchFamily="18" charset="0"/>
              <a:cs typeface="Times New Roman" panose="02020603050405020304" pitchFamily="18" charset="0"/>
            </a:rPr>
            <a:t>dài</a:t>
          </a:r>
          <a:r>
            <a:rPr lang="en-SG" sz="2200" dirty="0">
              <a:latin typeface="Times New Roman" panose="02020603050405020304" pitchFamily="18" charset="0"/>
              <a:cs typeface="Times New Roman" panose="02020603050405020304" pitchFamily="18" charset="0"/>
            </a:rPr>
            <a:t> </a:t>
          </a:r>
          <a:endParaRPr lang="en-US" sz="2200" dirty="0"/>
        </a:p>
      </dgm:t>
    </dgm:pt>
    <dgm:pt modelId="{E12B6245-3232-4AA5-AC22-CCA208BBE81F}" type="parTrans" cxnId="{713451AB-477A-4256-8FF6-34A1C1E02789}">
      <dgm:prSet/>
      <dgm:spPr/>
      <dgm:t>
        <a:bodyPr/>
        <a:lstStyle/>
        <a:p>
          <a:endParaRPr lang="en-US"/>
        </a:p>
      </dgm:t>
    </dgm:pt>
    <dgm:pt modelId="{4170C658-8A12-455E-A559-D9F7926967D4}" type="sibTrans" cxnId="{713451AB-477A-4256-8FF6-34A1C1E02789}">
      <dgm:prSet/>
      <dgm:spPr/>
      <dgm:t>
        <a:bodyPr/>
        <a:lstStyle/>
        <a:p>
          <a:endParaRPr lang="en-US"/>
        </a:p>
      </dgm:t>
    </dgm:pt>
    <dgm:pt modelId="{D76D1DB6-E7F2-490B-8BAB-2FFAC5CDACBA}">
      <dgm:prSet phldrT="[Text]" custT="1"/>
      <dgm:spPr/>
      <dgm:t>
        <a:bodyPr/>
        <a:lstStyle/>
        <a:p>
          <a:r>
            <a:rPr lang="en-SG" sz="2200" dirty="0" err="1">
              <a:latin typeface="Times New Roman" panose="02020603050405020304" pitchFamily="18" charset="0"/>
              <a:cs typeface="Times New Roman" panose="02020603050405020304" pitchFamily="18" charset="0"/>
            </a:rPr>
            <a:t>Bản</a:t>
          </a:r>
          <a:r>
            <a:rPr lang="en-SG" sz="2200" dirty="0">
              <a:latin typeface="Times New Roman" panose="02020603050405020304" pitchFamily="18" charset="0"/>
              <a:cs typeface="Times New Roman" panose="02020603050405020304" pitchFamily="18" charset="0"/>
            </a:rPr>
            <a:t> </a:t>
          </a:r>
          <a:r>
            <a:rPr lang="en-SG" sz="2200" dirty="0" err="1">
              <a:latin typeface="Times New Roman" panose="02020603050405020304" pitchFamily="18" charset="0"/>
              <a:cs typeface="Times New Roman" panose="02020603050405020304" pitchFamily="18" charset="0"/>
            </a:rPr>
            <a:t>sắc</a:t>
          </a:r>
          <a:r>
            <a:rPr lang="en-SG" sz="2200" dirty="0">
              <a:latin typeface="Times New Roman" panose="02020603050405020304" pitchFamily="18" charset="0"/>
              <a:cs typeface="Times New Roman" panose="02020603050405020304" pitchFamily="18" charset="0"/>
            </a:rPr>
            <a:t> </a:t>
          </a:r>
          <a:r>
            <a:rPr lang="en-SG" sz="2200" dirty="0" err="1">
              <a:latin typeface="Times New Roman" panose="02020603050405020304" pitchFamily="18" charset="0"/>
              <a:cs typeface="Times New Roman" panose="02020603050405020304" pitchFamily="18" charset="0"/>
            </a:rPr>
            <a:t>văn</a:t>
          </a:r>
          <a:r>
            <a:rPr lang="en-SG" sz="2200" dirty="0">
              <a:latin typeface="Times New Roman" panose="02020603050405020304" pitchFamily="18" charset="0"/>
              <a:cs typeface="Times New Roman" panose="02020603050405020304" pitchFamily="18" charset="0"/>
            </a:rPr>
            <a:t> </a:t>
          </a:r>
          <a:r>
            <a:rPr lang="en-SG" sz="2200" dirty="0" err="1">
              <a:latin typeface="Times New Roman" panose="02020603050405020304" pitchFamily="18" charset="0"/>
              <a:cs typeface="Times New Roman" panose="02020603050405020304" pitchFamily="18" charset="0"/>
            </a:rPr>
            <a:t>hóa</a:t>
          </a:r>
          <a:r>
            <a:rPr lang="en-SG" sz="2200" dirty="0">
              <a:latin typeface="Times New Roman" panose="02020603050405020304" pitchFamily="18" charset="0"/>
              <a:cs typeface="Times New Roman" panose="02020603050405020304" pitchFamily="18" charset="0"/>
            </a:rPr>
            <a:t> </a:t>
          </a:r>
          <a:r>
            <a:rPr lang="en-SG" sz="2200" dirty="0" err="1">
              <a:latin typeface="Times New Roman" panose="02020603050405020304" pitchFamily="18" charset="0"/>
              <a:cs typeface="Times New Roman" panose="02020603050405020304" pitchFamily="18" charset="0"/>
            </a:rPr>
            <a:t>riêng</a:t>
          </a:r>
          <a:endParaRPr lang="en-US" sz="2200" dirty="0"/>
        </a:p>
      </dgm:t>
    </dgm:pt>
    <dgm:pt modelId="{2464D856-78C0-4DC3-AE4C-E20F228075A4}" type="parTrans" cxnId="{1E8C6046-8C4C-432D-AE26-2E589DF654FC}">
      <dgm:prSet/>
      <dgm:spPr/>
      <dgm:t>
        <a:bodyPr/>
        <a:lstStyle/>
        <a:p>
          <a:endParaRPr lang="en-US"/>
        </a:p>
      </dgm:t>
    </dgm:pt>
    <dgm:pt modelId="{5D3E966C-53F4-472A-97F1-B8310A6A79EA}" type="sibTrans" cxnId="{1E8C6046-8C4C-432D-AE26-2E589DF654FC}">
      <dgm:prSet/>
      <dgm:spPr/>
      <dgm:t>
        <a:bodyPr/>
        <a:lstStyle/>
        <a:p>
          <a:endParaRPr lang="en-US"/>
        </a:p>
      </dgm:t>
    </dgm:pt>
    <dgm:pt modelId="{25831793-BA79-4038-A248-A98F49017108}">
      <dgm:prSet custT="1"/>
      <dgm:spPr/>
      <dgm:t>
        <a:bodyPr/>
        <a:lstStyle/>
        <a:p>
          <a:r>
            <a:rPr lang="en-SG" sz="2200" dirty="0" err="1">
              <a:latin typeface="Times New Roman" panose="02020603050405020304" pitchFamily="18" charset="0"/>
              <a:cs typeface="Times New Roman" panose="02020603050405020304" pitchFamily="18" charset="0"/>
            </a:rPr>
            <a:t>Trình</a:t>
          </a:r>
          <a:r>
            <a:rPr lang="en-SG" sz="2200" dirty="0">
              <a:latin typeface="Times New Roman" panose="02020603050405020304" pitchFamily="18" charset="0"/>
              <a:cs typeface="Times New Roman" panose="02020603050405020304" pitchFamily="18" charset="0"/>
            </a:rPr>
            <a:t> </a:t>
          </a:r>
          <a:r>
            <a:rPr lang="en-SG" sz="2200" dirty="0" err="1">
              <a:latin typeface="Times New Roman" panose="02020603050405020304" pitchFamily="18" charset="0"/>
              <a:cs typeface="Times New Roman" panose="02020603050405020304" pitchFamily="18" charset="0"/>
            </a:rPr>
            <a:t>độ</a:t>
          </a:r>
          <a:r>
            <a:rPr lang="en-SG" sz="2200" dirty="0">
              <a:latin typeface="Times New Roman" panose="02020603050405020304" pitchFamily="18" charset="0"/>
              <a:cs typeface="Times New Roman" panose="02020603050405020304" pitchFamily="18" charset="0"/>
            </a:rPr>
            <a:t>      </a:t>
          </a:r>
          <a:r>
            <a:rPr lang="en-SG" sz="2200" dirty="0" err="1">
              <a:latin typeface="Times New Roman" panose="02020603050405020304" pitchFamily="18" charset="0"/>
              <a:cs typeface="Times New Roman" panose="02020603050405020304" pitchFamily="18" charset="0"/>
            </a:rPr>
            <a:t>phát</a:t>
          </a:r>
          <a:r>
            <a:rPr lang="en-SG" sz="2200" dirty="0">
              <a:latin typeface="Times New Roman" panose="02020603050405020304" pitchFamily="18" charset="0"/>
              <a:cs typeface="Times New Roman" panose="02020603050405020304" pitchFamily="18" charset="0"/>
            </a:rPr>
            <a:t> </a:t>
          </a:r>
          <a:r>
            <a:rPr lang="en-SG" sz="2200" dirty="0" err="1">
              <a:latin typeface="Times New Roman" panose="02020603050405020304" pitchFamily="18" charset="0"/>
              <a:cs typeface="Times New Roman" panose="02020603050405020304" pitchFamily="18" charset="0"/>
            </a:rPr>
            <a:t>triển</a:t>
          </a:r>
          <a:r>
            <a:rPr lang="en-SG" sz="2200" dirty="0">
              <a:latin typeface="Times New Roman" panose="02020603050405020304" pitchFamily="18" charset="0"/>
              <a:cs typeface="Times New Roman" panose="02020603050405020304" pitchFamily="18" charset="0"/>
            </a:rPr>
            <a:t> </a:t>
          </a:r>
          <a:r>
            <a:rPr lang="en-SG" sz="2200" dirty="0" err="1">
              <a:latin typeface="Times New Roman" panose="02020603050405020304" pitchFamily="18" charset="0"/>
              <a:cs typeface="Times New Roman" panose="02020603050405020304" pitchFamily="18" charset="0"/>
            </a:rPr>
            <a:t>không</a:t>
          </a:r>
          <a:r>
            <a:rPr lang="en-SG" sz="2200" dirty="0">
              <a:latin typeface="Times New Roman" panose="02020603050405020304" pitchFamily="18" charset="0"/>
              <a:cs typeface="Times New Roman" panose="02020603050405020304" pitchFamily="18" charset="0"/>
            </a:rPr>
            <a:t> </a:t>
          </a:r>
          <a:r>
            <a:rPr lang="en-SG" sz="2200" dirty="0" err="1">
              <a:latin typeface="Times New Roman" panose="02020603050405020304" pitchFamily="18" charset="0"/>
              <a:cs typeface="Times New Roman" panose="02020603050405020304" pitchFamily="18" charset="0"/>
            </a:rPr>
            <a:t>đều</a:t>
          </a:r>
          <a:endParaRPr lang="en-US" sz="2200" dirty="0"/>
        </a:p>
      </dgm:t>
    </dgm:pt>
    <dgm:pt modelId="{AF945222-830F-4787-8BE6-6EEBA43FA28A}" type="parTrans" cxnId="{D95913EB-9E56-4CC2-ABC7-B9D7E4D723D1}">
      <dgm:prSet/>
      <dgm:spPr/>
      <dgm:t>
        <a:bodyPr/>
        <a:lstStyle/>
        <a:p>
          <a:endParaRPr lang="en-US"/>
        </a:p>
      </dgm:t>
    </dgm:pt>
    <dgm:pt modelId="{0CD4C1FE-8391-49CF-8DB1-31EFC3327560}" type="sibTrans" cxnId="{D95913EB-9E56-4CC2-ABC7-B9D7E4D723D1}">
      <dgm:prSet/>
      <dgm:spPr/>
      <dgm:t>
        <a:bodyPr/>
        <a:lstStyle/>
        <a:p>
          <a:endParaRPr lang="en-US"/>
        </a:p>
      </dgm:t>
    </dgm:pt>
    <dgm:pt modelId="{AD673A83-F5AF-44D3-B298-1F9B9FC095D4}">
      <dgm:prSet custT="1"/>
      <dgm:spPr/>
      <dgm:t>
        <a:bodyPr/>
        <a:lstStyle/>
        <a:p>
          <a:r>
            <a:rPr lang="en-SG" sz="2000">
              <a:latin typeface="Times New Roman" panose="02020603050405020304" pitchFamily="18" charset="0"/>
              <a:cs typeface="Times New Roman" panose="02020603050405020304" pitchFamily="18" charset="0"/>
            </a:rPr>
            <a:t>Dân tộc </a:t>
          </a:r>
          <a:r>
            <a:rPr lang="en-SG" sz="2000" dirty="0" err="1">
              <a:latin typeface="Times New Roman" panose="02020603050405020304" pitchFamily="18" charset="0"/>
              <a:cs typeface="Times New Roman" panose="02020603050405020304" pitchFamily="18" charset="0"/>
            </a:rPr>
            <a:t>thiểu</a:t>
          </a:r>
          <a:r>
            <a:rPr lang="en-SG" sz="2000" dirty="0">
              <a:latin typeface="Times New Roman" panose="02020603050405020304" pitchFamily="18" charset="0"/>
              <a:cs typeface="Times New Roman" panose="02020603050405020304" pitchFamily="18" charset="0"/>
            </a:rPr>
            <a:t> </a:t>
          </a:r>
          <a:r>
            <a:rPr lang="en-SG" sz="2000" dirty="0" err="1">
              <a:latin typeface="Times New Roman" panose="02020603050405020304" pitchFamily="18" charset="0"/>
              <a:cs typeface="Times New Roman" panose="02020603050405020304" pitchFamily="18" charset="0"/>
            </a:rPr>
            <a:t>số</a:t>
          </a:r>
          <a:r>
            <a:rPr lang="en-SG" sz="2000" dirty="0">
              <a:latin typeface="Times New Roman" panose="02020603050405020304" pitchFamily="18" charset="0"/>
              <a:cs typeface="Times New Roman" panose="02020603050405020304" pitchFamily="18" charset="0"/>
            </a:rPr>
            <a:t> </a:t>
          </a:r>
          <a:r>
            <a:rPr lang="en-SG" sz="2000" dirty="0" err="1">
              <a:latin typeface="Times New Roman" panose="02020603050405020304" pitchFamily="18" charset="0"/>
              <a:cs typeface="Times New Roman" panose="02020603050405020304" pitchFamily="18" charset="0"/>
            </a:rPr>
            <a:t>phân</a:t>
          </a:r>
          <a:r>
            <a:rPr lang="en-SG" sz="2000" dirty="0">
              <a:latin typeface="Times New Roman" panose="02020603050405020304" pitchFamily="18" charset="0"/>
              <a:cs typeface="Times New Roman" panose="02020603050405020304" pitchFamily="18" charset="0"/>
            </a:rPr>
            <a:t> </a:t>
          </a:r>
          <a:r>
            <a:rPr lang="en-SG" sz="2000" dirty="0" err="1">
              <a:latin typeface="Times New Roman" panose="02020603050405020304" pitchFamily="18" charset="0"/>
              <a:cs typeface="Times New Roman" panose="02020603050405020304" pitchFamily="18" charset="0"/>
            </a:rPr>
            <a:t>bố</a:t>
          </a:r>
          <a:r>
            <a:rPr lang="en-SG" sz="2000" dirty="0">
              <a:latin typeface="Times New Roman" panose="02020603050405020304" pitchFamily="18" charset="0"/>
              <a:cs typeface="Times New Roman" panose="02020603050405020304" pitchFamily="18" charset="0"/>
            </a:rPr>
            <a:t> </a:t>
          </a:r>
          <a:r>
            <a:rPr lang="en-SG" sz="2000" dirty="0" err="1">
              <a:latin typeface="Times New Roman" panose="02020603050405020304" pitchFamily="18" charset="0"/>
              <a:cs typeface="Times New Roman" panose="02020603050405020304" pitchFamily="18" charset="0"/>
            </a:rPr>
            <a:t>chủ</a:t>
          </a:r>
          <a:r>
            <a:rPr lang="en-SG" sz="2000" dirty="0">
              <a:latin typeface="Times New Roman" panose="02020603050405020304" pitchFamily="18" charset="0"/>
              <a:cs typeface="Times New Roman" panose="02020603050405020304" pitchFamily="18" charset="0"/>
            </a:rPr>
            <a:t> </a:t>
          </a:r>
          <a:r>
            <a:rPr lang="en-SG" sz="2000" dirty="0" err="1">
              <a:latin typeface="Times New Roman" panose="02020603050405020304" pitchFamily="18" charset="0"/>
              <a:cs typeface="Times New Roman" panose="02020603050405020304" pitchFamily="18" charset="0"/>
            </a:rPr>
            <a:t>yếu</a:t>
          </a:r>
          <a:r>
            <a:rPr lang="en-SG" sz="2000" dirty="0">
              <a:latin typeface="Times New Roman" panose="02020603050405020304" pitchFamily="18" charset="0"/>
              <a:cs typeface="Times New Roman" panose="02020603050405020304" pitchFamily="18" charset="0"/>
            </a:rPr>
            <a:t> ở </a:t>
          </a:r>
          <a:r>
            <a:rPr lang="en-SG" sz="2000" dirty="0" err="1">
              <a:latin typeface="Times New Roman" panose="02020603050405020304" pitchFamily="18" charset="0"/>
              <a:cs typeface="Times New Roman" panose="02020603050405020304" pitchFamily="18" charset="0"/>
            </a:rPr>
            <a:t>địa</a:t>
          </a:r>
          <a:r>
            <a:rPr lang="en-SG" sz="2000" dirty="0">
              <a:latin typeface="Times New Roman" panose="02020603050405020304" pitchFamily="18" charset="0"/>
              <a:cs typeface="Times New Roman" panose="02020603050405020304" pitchFamily="18" charset="0"/>
            </a:rPr>
            <a:t> </a:t>
          </a:r>
          <a:r>
            <a:rPr lang="en-SG" sz="2000" dirty="0" err="1">
              <a:latin typeface="Times New Roman" panose="02020603050405020304" pitchFamily="18" charset="0"/>
              <a:cs typeface="Times New Roman" panose="02020603050405020304" pitchFamily="18" charset="0"/>
            </a:rPr>
            <a:t>bàn</a:t>
          </a:r>
          <a:r>
            <a:rPr lang="en-SG" sz="2000" dirty="0">
              <a:latin typeface="Times New Roman" panose="02020603050405020304" pitchFamily="18" charset="0"/>
              <a:cs typeface="Times New Roman" panose="02020603050405020304" pitchFamily="18" charset="0"/>
            </a:rPr>
            <a:t> </a:t>
          </a:r>
          <a:r>
            <a:rPr lang="en-SG" sz="2000" dirty="0" err="1">
              <a:latin typeface="Times New Roman" panose="02020603050405020304" pitchFamily="18" charset="0"/>
              <a:cs typeface="Times New Roman" panose="02020603050405020304" pitchFamily="18" charset="0"/>
            </a:rPr>
            <a:t>có</a:t>
          </a:r>
          <a:r>
            <a:rPr lang="en-SG" sz="2000" dirty="0">
              <a:latin typeface="Times New Roman" panose="02020603050405020304" pitchFamily="18" charset="0"/>
              <a:cs typeface="Times New Roman" panose="02020603050405020304" pitchFamily="18" charset="0"/>
            </a:rPr>
            <a:t> </a:t>
          </a:r>
          <a:r>
            <a:rPr lang="en-SG" sz="2000" dirty="0" err="1">
              <a:latin typeface="Times New Roman" panose="02020603050405020304" pitchFamily="18" charset="0"/>
              <a:cs typeface="Times New Roman" panose="02020603050405020304" pitchFamily="18" charset="0"/>
            </a:rPr>
            <a:t>vị</a:t>
          </a:r>
          <a:r>
            <a:rPr lang="en-SG" sz="2000" dirty="0">
              <a:latin typeface="Times New Roman" panose="02020603050405020304" pitchFamily="18" charset="0"/>
              <a:cs typeface="Times New Roman" panose="02020603050405020304" pitchFamily="18" charset="0"/>
            </a:rPr>
            <a:t> </a:t>
          </a:r>
          <a:r>
            <a:rPr lang="en-SG" sz="2000" dirty="0" err="1">
              <a:latin typeface="Times New Roman" panose="02020603050405020304" pitchFamily="18" charset="0"/>
              <a:cs typeface="Times New Roman" panose="02020603050405020304" pitchFamily="18" charset="0"/>
            </a:rPr>
            <a:t>trí</a:t>
          </a:r>
          <a:r>
            <a:rPr lang="en-SG" sz="2000" dirty="0">
              <a:latin typeface="Times New Roman" panose="02020603050405020304" pitchFamily="18" charset="0"/>
              <a:cs typeface="Times New Roman" panose="02020603050405020304" pitchFamily="18" charset="0"/>
            </a:rPr>
            <a:t> </a:t>
          </a:r>
          <a:r>
            <a:rPr lang="en-SG" sz="2000" dirty="0" err="1">
              <a:latin typeface="Times New Roman" panose="02020603050405020304" pitchFamily="18" charset="0"/>
              <a:cs typeface="Times New Roman" panose="02020603050405020304" pitchFamily="18" charset="0"/>
            </a:rPr>
            <a:t>chiến</a:t>
          </a:r>
          <a:r>
            <a:rPr lang="en-SG" sz="2000" dirty="0">
              <a:latin typeface="Times New Roman" panose="02020603050405020304" pitchFamily="18" charset="0"/>
              <a:cs typeface="Times New Roman" panose="02020603050405020304" pitchFamily="18" charset="0"/>
            </a:rPr>
            <a:t> </a:t>
          </a:r>
          <a:r>
            <a:rPr lang="en-SG" sz="2000" dirty="0" err="1">
              <a:latin typeface="Times New Roman" panose="02020603050405020304" pitchFamily="18" charset="0"/>
              <a:cs typeface="Times New Roman" panose="02020603050405020304" pitchFamily="18" charset="0"/>
            </a:rPr>
            <a:t>lược</a:t>
          </a:r>
          <a:r>
            <a:rPr lang="en-SG" sz="2000" dirty="0">
              <a:latin typeface="Times New Roman" panose="02020603050405020304" pitchFamily="18" charset="0"/>
              <a:cs typeface="Times New Roman" panose="02020603050405020304" pitchFamily="18" charset="0"/>
            </a:rPr>
            <a:t> </a:t>
          </a:r>
          <a:r>
            <a:rPr lang="en-SG" sz="2000" dirty="0" err="1">
              <a:latin typeface="Times New Roman" panose="02020603050405020304" pitchFamily="18" charset="0"/>
              <a:cs typeface="Times New Roman" panose="02020603050405020304" pitchFamily="18" charset="0"/>
            </a:rPr>
            <a:t>quan</a:t>
          </a:r>
          <a:r>
            <a:rPr lang="en-SG" sz="2000" dirty="0">
              <a:latin typeface="Times New Roman" panose="02020603050405020304" pitchFamily="18" charset="0"/>
              <a:cs typeface="Times New Roman" panose="02020603050405020304" pitchFamily="18" charset="0"/>
            </a:rPr>
            <a:t> </a:t>
          </a:r>
          <a:r>
            <a:rPr lang="en-SG" sz="2000" dirty="0" err="1">
              <a:latin typeface="Times New Roman" panose="02020603050405020304" pitchFamily="18" charset="0"/>
              <a:cs typeface="Times New Roman" panose="02020603050405020304" pitchFamily="18" charset="0"/>
            </a:rPr>
            <a:t>trọng</a:t>
          </a:r>
          <a:endParaRPr lang="en-US" sz="2000" dirty="0"/>
        </a:p>
      </dgm:t>
    </dgm:pt>
    <dgm:pt modelId="{CA699CCB-7DD6-465F-B681-5EC69BF25782}" type="parTrans" cxnId="{39C5FE8D-7BE1-42A6-9B85-A043B0F84882}">
      <dgm:prSet/>
      <dgm:spPr/>
      <dgm:t>
        <a:bodyPr/>
        <a:lstStyle/>
        <a:p>
          <a:endParaRPr lang="en-US"/>
        </a:p>
      </dgm:t>
    </dgm:pt>
    <dgm:pt modelId="{3A1CDA9C-08DD-4125-BA1C-6FBA69530477}" type="sibTrans" cxnId="{39C5FE8D-7BE1-42A6-9B85-A043B0F84882}">
      <dgm:prSet/>
      <dgm:spPr/>
      <dgm:t>
        <a:bodyPr/>
        <a:lstStyle/>
        <a:p>
          <a:endParaRPr lang="en-US"/>
        </a:p>
      </dgm:t>
    </dgm:pt>
    <dgm:pt modelId="{AB57F42D-CDC9-4DFA-BC71-B941411C2C0C}" type="pres">
      <dgm:prSet presAssocID="{09B3A38E-E82D-4D82-B2B7-68AF934AD130}" presName="cycle" presStyleCnt="0">
        <dgm:presLayoutVars>
          <dgm:chMax val="1"/>
          <dgm:dir/>
          <dgm:animLvl val="ctr"/>
          <dgm:resizeHandles val="exact"/>
        </dgm:presLayoutVars>
      </dgm:prSet>
      <dgm:spPr/>
    </dgm:pt>
    <dgm:pt modelId="{EDADD9E5-E714-47B1-BBBE-2C10E955DE2D}" type="pres">
      <dgm:prSet presAssocID="{12672562-2FA6-465E-86BA-9A75112442EB}" presName="centerShape" presStyleLbl="node0" presStyleIdx="0" presStyleCnt="1" custScaleX="175454"/>
      <dgm:spPr/>
    </dgm:pt>
    <dgm:pt modelId="{1FBBC712-7C67-464D-A907-625FCDD9E558}" type="pres">
      <dgm:prSet presAssocID="{8416617B-C863-4F5A-83E0-EF603C28FF14}" presName="Name9" presStyleLbl="parChTrans1D2" presStyleIdx="0" presStyleCnt="6"/>
      <dgm:spPr/>
    </dgm:pt>
    <dgm:pt modelId="{CD27BA35-9B6A-4E13-9EE8-255B89B42A27}" type="pres">
      <dgm:prSet presAssocID="{8416617B-C863-4F5A-83E0-EF603C28FF14}" presName="connTx" presStyleLbl="parChTrans1D2" presStyleIdx="0" presStyleCnt="6"/>
      <dgm:spPr/>
    </dgm:pt>
    <dgm:pt modelId="{619171DA-C714-483F-BF76-7250F883F731}" type="pres">
      <dgm:prSet presAssocID="{A802F4A1-4286-4F69-BA4A-045826E75A80}" presName="node" presStyleLbl="node1" presStyleIdx="0" presStyleCnt="6" custScaleX="190223" custRadScaleRad="114262" custRadScaleInc="6476">
        <dgm:presLayoutVars>
          <dgm:bulletEnabled val="1"/>
        </dgm:presLayoutVars>
      </dgm:prSet>
      <dgm:spPr/>
    </dgm:pt>
    <dgm:pt modelId="{C5E789AA-F949-4CD0-B107-3DDB6337ED6A}" type="pres">
      <dgm:prSet presAssocID="{BDF0B6CA-8A59-450B-AECD-A52AE7425A38}" presName="Name9" presStyleLbl="parChTrans1D2" presStyleIdx="1" presStyleCnt="6"/>
      <dgm:spPr/>
    </dgm:pt>
    <dgm:pt modelId="{6144261E-1559-467A-A138-8CF4E569211B}" type="pres">
      <dgm:prSet presAssocID="{BDF0B6CA-8A59-450B-AECD-A52AE7425A38}" presName="connTx" presStyleLbl="parChTrans1D2" presStyleIdx="1" presStyleCnt="6"/>
      <dgm:spPr/>
    </dgm:pt>
    <dgm:pt modelId="{C041FD83-4D78-4764-B4D4-6937F16DA013}" type="pres">
      <dgm:prSet presAssocID="{B743F40E-D11A-4941-AC8D-BA36EC08C8B4}" presName="node" presStyleLbl="node1" presStyleIdx="1" presStyleCnt="6" custScaleX="192499" custScaleY="93751" custRadScaleRad="193121" custRadScaleInc="22979">
        <dgm:presLayoutVars>
          <dgm:bulletEnabled val="1"/>
        </dgm:presLayoutVars>
      </dgm:prSet>
      <dgm:spPr/>
    </dgm:pt>
    <dgm:pt modelId="{4DF3B2F5-B07D-47F6-AB0C-8AE73C3F9558}" type="pres">
      <dgm:prSet presAssocID="{CA699CCB-7DD6-465F-B681-5EC69BF25782}" presName="Name9" presStyleLbl="parChTrans1D2" presStyleIdx="2" presStyleCnt="6"/>
      <dgm:spPr/>
    </dgm:pt>
    <dgm:pt modelId="{0C2B9A68-BEF7-455B-BC10-9F7044D28B92}" type="pres">
      <dgm:prSet presAssocID="{CA699CCB-7DD6-465F-B681-5EC69BF25782}" presName="connTx" presStyleLbl="parChTrans1D2" presStyleIdx="2" presStyleCnt="6"/>
      <dgm:spPr/>
    </dgm:pt>
    <dgm:pt modelId="{E4756100-9AD7-4BA8-9964-14DBF257B6AB}" type="pres">
      <dgm:prSet presAssocID="{AD673A83-F5AF-44D3-B298-1F9B9FC095D4}" presName="node" presStyleLbl="node1" presStyleIdx="2" presStyleCnt="6" custScaleX="209633" custScaleY="134946" custRadScaleRad="174519" custRadScaleInc="-61058">
        <dgm:presLayoutVars>
          <dgm:bulletEnabled val="1"/>
        </dgm:presLayoutVars>
      </dgm:prSet>
      <dgm:spPr/>
    </dgm:pt>
    <dgm:pt modelId="{0C704F2B-D5AC-41AC-ACF4-140AFD48210C}" type="pres">
      <dgm:prSet presAssocID="{AF945222-830F-4787-8BE6-6EEBA43FA28A}" presName="Name9" presStyleLbl="parChTrans1D2" presStyleIdx="3" presStyleCnt="6"/>
      <dgm:spPr/>
    </dgm:pt>
    <dgm:pt modelId="{9BEBB19A-E42F-4EDE-9F48-27620CCBA5D7}" type="pres">
      <dgm:prSet presAssocID="{AF945222-830F-4787-8BE6-6EEBA43FA28A}" presName="connTx" presStyleLbl="parChTrans1D2" presStyleIdx="3" presStyleCnt="6"/>
      <dgm:spPr/>
    </dgm:pt>
    <dgm:pt modelId="{BD4EC806-1222-4275-BD2C-2C1CEF02ACB2}" type="pres">
      <dgm:prSet presAssocID="{25831793-BA79-4038-A248-A98F49017108}" presName="node" presStyleLbl="node1" presStyleIdx="3" presStyleCnt="6" custScaleX="188916">
        <dgm:presLayoutVars>
          <dgm:bulletEnabled val="1"/>
        </dgm:presLayoutVars>
      </dgm:prSet>
      <dgm:spPr/>
    </dgm:pt>
    <dgm:pt modelId="{50D41502-58AB-4344-BC90-B22730DFE27D}" type="pres">
      <dgm:prSet presAssocID="{E12B6245-3232-4AA5-AC22-CCA208BBE81F}" presName="Name9" presStyleLbl="parChTrans1D2" presStyleIdx="4" presStyleCnt="6"/>
      <dgm:spPr/>
    </dgm:pt>
    <dgm:pt modelId="{E60A8DAB-CA3C-40AA-A273-03A8E85D35D9}" type="pres">
      <dgm:prSet presAssocID="{E12B6245-3232-4AA5-AC22-CCA208BBE81F}" presName="connTx" presStyleLbl="parChTrans1D2" presStyleIdx="4" presStyleCnt="6"/>
      <dgm:spPr/>
    </dgm:pt>
    <dgm:pt modelId="{D8AC9BE2-2A26-4AD4-AC90-6A2C5CE2D62D}" type="pres">
      <dgm:prSet presAssocID="{52AA4673-2835-4BF1-AAF1-DC950323145E}" presName="node" presStyleLbl="node1" presStyleIdx="4" presStyleCnt="6" custScaleX="176924" custRadScaleRad="169543" custRadScaleInc="51466">
        <dgm:presLayoutVars>
          <dgm:bulletEnabled val="1"/>
        </dgm:presLayoutVars>
      </dgm:prSet>
      <dgm:spPr/>
    </dgm:pt>
    <dgm:pt modelId="{F42F2980-1065-4D91-93A0-047B544C3D17}" type="pres">
      <dgm:prSet presAssocID="{2464D856-78C0-4DC3-AE4C-E20F228075A4}" presName="Name9" presStyleLbl="parChTrans1D2" presStyleIdx="5" presStyleCnt="6"/>
      <dgm:spPr/>
    </dgm:pt>
    <dgm:pt modelId="{CB66B83F-A264-4111-9A88-742D55BC1B7F}" type="pres">
      <dgm:prSet presAssocID="{2464D856-78C0-4DC3-AE4C-E20F228075A4}" presName="connTx" presStyleLbl="parChTrans1D2" presStyleIdx="5" presStyleCnt="6"/>
      <dgm:spPr/>
    </dgm:pt>
    <dgm:pt modelId="{1A78F16B-A3D2-4DF2-B37B-CE5B4C8D0D14}" type="pres">
      <dgm:prSet presAssocID="{D76D1DB6-E7F2-490B-8BAB-2FFAC5CDACBA}" presName="node" presStyleLbl="node1" presStyleIdx="5" presStyleCnt="6" custScaleX="164994" custRadScaleRad="181666" custRadScaleInc="-19634">
        <dgm:presLayoutVars>
          <dgm:bulletEnabled val="1"/>
        </dgm:presLayoutVars>
      </dgm:prSet>
      <dgm:spPr/>
    </dgm:pt>
  </dgm:ptLst>
  <dgm:cxnLst>
    <dgm:cxn modelId="{C1F21103-C05E-468C-8DCE-2BAAF8F17722}" type="presOf" srcId="{AF945222-830F-4787-8BE6-6EEBA43FA28A}" destId="{0C704F2B-D5AC-41AC-ACF4-140AFD48210C}" srcOrd="0" destOrd="0" presId="urn:microsoft.com/office/officeart/2005/8/layout/radial1"/>
    <dgm:cxn modelId="{64D68F08-B0A0-47FB-BA2A-79488EFCA462}" type="presOf" srcId="{CA699CCB-7DD6-465F-B681-5EC69BF25782}" destId="{4DF3B2F5-B07D-47F6-AB0C-8AE73C3F9558}" srcOrd="0" destOrd="0" presId="urn:microsoft.com/office/officeart/2005/8/layout/radial1"/>
    <dgm:cxn modelId="{F2FFF737-8814-4B6F-8495-5EF7B6AE9150}" type="presOf" srcId="{AD673A83-F5AF-44D3-B298-1F9B9FC095D4}" destId="{E4756100-9AD7-4BA8-9964-14DBF257B6AB}" srcOrd="0" destOrd="0" presId="urn:microsoft.com/office/officeart/2005/8/layout/radial1"/>
    <dgm:cxn modelId="{A26DC83E-EADE-4891-BAA4-A0F446FBC378}" srcId="{09B3A38E-E82D-4D82-B2B7-68AF934AD130}" destId="{12672562-2FA6-465E-86BA-9A75112442EB}" srcOrd="0" destOrd="0" parTransId="{BE8A19AD-371D-4FE7-A046-5552BD94C69A}" sibTransId="{81842739-6D46-4E5D-9320-4072AAF4F3D2}"/>
    <dgm:cxn modelId="{E8F2D95B-52CD-422A-A9C2-0E92E1D95CC1}" type="presOf" srcId="{2464D856-78C0-4DC3-AE4C-E20F228075A4}" destId="{CB66B83F-A264-4111-9A88-742D55BC1B7F}" srcOrd="1" destOrd="0" presId="urn:microsoft.com/office/officeart/2005/8/layout/radial1"/>
    <dgm:cxn modelId="{20DF7441-E174-43BD-BD6A-FC904E82722F}" type="presOf" srcId="{BDF0B6CA-8A59-450B-AECD-A52AE7425A38}" destId="{C5E789AA-F949-4CD0-B107-3DDB6337ED6A}" srcOrd="0" destOrd="0" presId="urn:microsoft.com/office/officeart/2005/8/layout/radial1"/>
    <dgm:cxn modelId="{1E8C6046-8C4C-432D-AE26-2E589DF654FC}" srcId="{12672562-2FA6-465E-86BA-9A75112442EB}" destId="{D76D1DB6-E7F2-490B-8BAB-2FFAC5CDACBA}" srcOrd="5" destOrd="0" parTransId="{2464D856-78C0-4DC3-AE4C-E20F228075A4}" sibTransId="{5D3E966C-53F4-472A-97F1-B8310A6A79EA}"/>
    <dgm:cxn modelId="{76557769-089C-4830-8358-7BB817EC623A}" type="presOf" srcId="{2464D856-78C0-4DC3-AE4C-E20F228075A4}" destId="{F42F2980-1065-4D91-93A0-047B544C3D17}" srcOrd="0" destOrd="0" presId="urn:microsoft.com/office/officeart/2005/8/layout/radial1"/>
    <dgm:cxn modelId="{D0BE5D6E-ECAC-4714-B67E-C53263AE7019}" type="presOf" srcId="{D76D1DB6-E7F2-490B-8BAB-2FFAC5CDACBA}" destId="{1A78F16B-A3D2-4DF2-B37B-CE5B4C8D0D14}" srcOrd="0" destOrd="0" presId="urn:microsoft.com/office/officeart/2005/8/layout/radial1"/>
    <dgm:cxn modelId="{2A1FC256-6639-41FC-8701-AEA3D9235227}" srcId="{12672562-2FA6-465E-86BA-9A75112442EB}" destId="{A802F4A1-4286-4F69-BA4A-045826E75A80}" srcOrd="0" destOrd="0" parTransId="{8416617B-C863-4F5A-83E0-EF603C28FF14}" sibTransId="{5ECE67EF-C912-4209-BED4-54186C0A11C5}"/>
    <dgm:cxn modelId="{F788C382-BD47-49D6-B8D3-C05FFD0EEF14}" type="presOf" srcId="{25831793-BA79-4038-A248-A98F49017108}" destId="{BD4EC806-1222-4275-BD2C-2C1CEF02ACB2}" srcOrd="0" destOrd="0" presId="urn:microsoft.com/office/officeart/2005/8/layout/radial1"/>
    <dgm:cxn modelId="{65522C86-E31F-45BD-A38B-DA15D1DC5D4D}" type="presOf" srcId="{8416617B-C863-4F5A-83E0-EF603C28FF14}" destId="{1FBBC712-7C67-464D-A907-625FCDD9E558}" srcOrd="0" destOrd="0" presId="urn:microsoft.com/office/officeart/2005/8/layout/radial1"/>
    <dgm:cxn modelId="{48C22489-D68F-4FCC-9EBF-7801C21ED58F}" type="presOf" srcId="{A802F4A1-4286-4F69-BA4A-045826E75A80}" destId="{619171DA-C714-483F-BF76-7250F883F731}" srcOrd="0" destOrd="0" presId="urn:microsoft.com/office/officeart/2005/8/layout/radial1"/>
    <dgm:cxn modelId="{39C5FE8D-7BE1-42A6-9B85-A043B0F84882}" srcId="{12672562-2FA6-465E-86BA-9A75112442EB}" destId="{AD673A83-F5AF-44D3-B298-1F9B9FC095D4}" srcOrd="2" destOrd="0" parTransId="{CA699CCB-7DD6-465F-B681-5EC69BF25782}" sibTransId="{3A1CDA9C-08DD-4125-BA1C-6FBA69530477}"/>
    <dgm:cxn modelId="{0D6B6F94-C4CD-4BD1-B1D8-F604048B8C05}" srcId="{12672562-2FA6-465E-86BA-9A75112442EB}" destId="{B743F40E-D11A-4941-AC8D-BA36EC08C8B4}" srcOrd="1" destOrd="0" parTransId="{BDF0B6CA-8A59-450B-AECD-A52AE7425A38}" sibTransId="{A1812A01-28D1-491A-8344-C31F046FC1B8}"/>
    <dgm:cxn modelId="{B64D44A6-3BE6-4F69-9D21-32DDE89B8A89}" type="presOf" srcId="{12672562-2FA6-465E-86BA-9A75112442EB}" destId="{EDADD9E5-E714-47B1-BBBE-2C10E955DE2D}" srcOrd="0" destOrd="0" presId="urn:microsoft.com/office/officeart/2005/8/layout/radial1"/>
    <dgm:cxn modelId="{CD8167AB-0A44-4D1D-B9AD-A4BFFC909751}" type="presOf" srcId="{AF945222-830F-4787-8BE6-6EEBA43FA28A}" destId="{9BEBB19A-E42F-4EDE-9F48-27620CCBA5D7}" srcOrd="1" destOrd="0" presId="urn:microsoft.com/office/officeart/2005/8/layout/radial1"/>
    <dgm:cxn modelId="{713451AB-477A-4256-8FF6-34A1C1E02789}" srcId="{12672562-2FA6-465E-86BA-9A75112442EB}" destId="{52AA4673-2835-4BF1-AAF1-DC950323145E}" srcOrd="4" destOrd="0" parTransId="{E12B6245-3232-4AA5-AC22-CCA208BBE81F}" sibTransId="{4170C658-8A12-455E-A559-D9F7926967D4}"/>
    <dgm:cxn modelId="{D91089B4-C7C4-4D50-A41E-6A90F5FF4B21}" type="presOf" srcId="{BDF0B6CA-8A59-450B-AECD-A52AE7425A38}" destId="{6144261E-1559-467A-A138-8CF4E569211B}" srcOrd="1" destOrd="0" presId="urn:microsoft.com/office/officeart/2005/8/layout/radial1"/>
    <dgm:cxn modelId="{D76DD9B4-09F0-4C83-BA44-27D74A796455}" type="presOf" srcId="{8416617B-C863-4F5A-83E0-EF603C28FF14}" destId="{CD27BA35-9B6A-4E13-9EE8-255B89B42A27}" srcOrd="1" destOrd="0" presId="urn:microsoft.com/office/officeart/2005/8/layout/radial1"/>
    <dgm:cxn modelId="{1F0E3BB9-D015-47D6-A4F4-53DC74D3529C}" type="presOf" srcId="{B743F40E-D11A-4941-AC8D-BA36EC08C8B4}" destId="{C041FD83-4D78-4764-B4D4-6937F16DA013}" srcOrd="0" destOrd="0" presId="urn:microsoft.com/office/officeart/2005/8/layout/radial1"/>
    <dgm:cxn modelId="{AB28EBC1-5FA5-4B04-95E2-BE91F8425F5B}" type="presOf" srcId="{52AA4673-2835-4BF1-AAF1-DC950323145E}" destId="{D8AC9BE2-2A26-4AD4-AC90-6A2C5CE2D62D}" srcOrd="0" destOrd="0" presId="urn:microsoft.com/office/officeart/2005/8/layout/radial1"/>
    <dgm:cxn modelId="{E9F38EC7-4AA7-4672-9C99-2E7ECCAFD8B9}" type="presOf" srcId="{E12B6245-3232-4AA5-AC22-CCA208BBE81F}" destId="{50D41502-58AB-4344-BC90-B22730DFE27D}" srcOrd="0" destOrd="0" presId="urn:microsoft.com/office/officeart/2005/8/layout/radial1"/>
    <dgm:cxn modelId="{3BE22EDF-C5A3-4FF6-87D2-90A050BDCF0F}" type="presOf" srcId="{E12B6245-3232-4AA5-AC22-CCA208BBE81F}" destId="{E60A8DAB-CA3C-40AA-A273-03A8E85D35D9}" srcOrd="1" destOrd="0" presId="urn:microsoft.com/office/officeart/2005/8/layout/radial1"/>
    <dgm:cxn modelId="{EE9BCFE6-8BC5-46A6-962D-1F0EC022E890}" type="presOf" srcId="{09B3A38E-E82D-4D82-B2B7-68AF934AD130}" destId="{AB57F42D-CDC9-4DFA-BC71-B941411C2C0C}" srcOrd="0" destOrd="0" presId="urn:microsoft.com/office/officeart/2005/8/layout/radial1"/>
    <dgm:cxn modelId="{D95913EB-9E56-4CC2-ABC7-B9D7E4D723D1}" srcId="{12672562-2FA6-465E-86BA-9A75112442EB}" destId="{25831793-BA79-4038-A248-A98F49017108}" srcOrd="3" destOrd="0" parTransId="{AF945222-830F-4787-8BE6-6EEBA43FA28A}" sibTransId="{0CD4C1FE-8391-49CF-8DB1-31EFC3327560}"/>
    <dgm:cxn modelId="{5FC8C0F8-9490-449D-BDA5-63AD4EABB662}" type="presOf" srcId="{CA699CCB-7DD6-465F-B681-5EC69BF25782}" destId="{0C2B9A68-BEF7-455B-BC10-9F7044D28B92}" srcOrd="1" destOrd="0" presId="urn:microsoft.com/office/officeart/2005/8/layout/radial1"/>
    <dgm:cxn modelId="{98F7C45B-D772-4B69-9A3D-2B9241FBE584}" type="presParOf" srcId="{AB57F42D-CDC9-4DFA-BC71-B941411C2C0C}" destId="{EDADD9E5-E714-47B1-BBBE-2C10E955DE2D}" srcOrd="0" destOrd="0" presId="urn:microsoft.com/office/officeart/2005/8/layout/radial1"/>
    <dgm:cxn modelId="{CD8FA6AD-A46D-4EF6-9356-52E1D832753C}" type="presParOf" srcId="{AB57F42D-CDC9-4DFA-BC71-B941411C2C0C}" destId="{1FBBC712-7C67-464D-A907-625FCDD9E558}" srcOrd="1" destOrd="0" presId="urn:microsoft.com/office/officeart/2005/8/layout/radial1"/>
    <dgm:cxn modelId="{3C778C9B-591B-4C84-B582-35DBF5B6DB5A}" type="presParOf" srcId="{1FBBC712-7C67-464D-A907-625FCDD9E558}" destId="{CD27BA35-9B6A-4E13-9EE8-255B89B42A27}" srcOrd="0" destOrd="0" presId="urn:microsoft.com/office/officeart/2005/8/layout/radial1"/>
    <dgm:cxn modelId="{06D08E49-A4A2-408A-ABFC-484BED14F991}" type="presParOf" srcId="{AB57F42D-CDC9-4DFA-BC71-B941411C2C0C}" destId="{619171DA-C714-483F-BF76-7250F883F731}" srcOrd="2" destOrd="0" presId="urn:microsoft.com/office/officeart/2005/8/layout/radial1"/>
    <dgm:cxn modelId="{A43B9CB2-3297-4ADD-8F24-B0E7F70F14D1}" type="presParOf" srcId="{AB57F42D-CDC9-4DFA-BC71-B941411C2C0C}" destId="{C5E789AA-F949-4CD0-B107-3DDB6337ED6A}" srcOrd="3" destOrd="0" presId="urn:microsoft.com/office/officeart/2005/8/layout/radial1"/>
    <dgm:cxn modelId="{53AD8C46-7579-4AFF-B865-E00F1E27F94E}" type="presParOf" srcId="{C5E789AA-F949-4CD0-B107-3DDB6337ED6A}" destId="{6144261E-1559-467A-A138-8CF4E569211B}" srcOrd="0" destOrd="0" presId="urn:microsoft.com/office/officeart/2005/8/layout/radial1"/>
    <dgm:cxn modelId="{9E93FC2B-0E4D-4348-94F7-31EA40EF4B9B}" type="presParOf" srcId="{AB57F42D-CDC9-4DFA-BC71-B941411C2C0C}" destId="{C041FD83-4D78-4764-B4D4-6937F16DA013}" srcOrd="4" destOrd="0" presId="urn:microsoft.com/office/officeart/2005/8/layout/radial1"/>
    <dgm:cxn modelId="{CD3FC0E9-0AF2-4EB7-B429-C1B289A818E5}" type="presParOf" srcId="{AB57F42D-CDC9-4DFA-BC71-B941411C2C0C}" destId="{4DF3B2F5-B07D-47F6-AB0C-8AE73C3F9558}" srcOrd="5" destOrd="0" presId="urn:microsoft.com/office/officeart/2005/8/layout/radial1"/>
    <dgm:cxn modelId="{85DA73A6-62BF-4EE2-89D4-1019BB1E40CA}" type="presParOf" srcId="{4DF3B2F5-B07D-47F6-AB0C-8AE73C3F9558}" destId="{0C2B9A68-BEF7-455B-BC10-9F7044D28B92}" srcOrd="0" destOrd="0" presId="urn:microsoft.com/office/officeart/2005/8/layout/radial1"/>
    <dgm:cxn modelId="{B120E52A-2992-44C4-979D-B141FA295314}" type="presParOf" srcId="{AB57F42D-CDC9-4DFA-BC71-B941411C2C0C}" destId="{E4756100-9AD7-4BA8-9964-14DBF257B6AB}" srcOrd="6" destOrd="0" presId="urn:microsoft.com/office/officeart/2005/8/layout/radial1"/>
    <dgm:cxn modelId="{60DA58B6-0C77-4F82-9702-8E1C7D7288DB}" type="presParOf" srcId="{AB57F42D-CDC9-4DFA-BC71-B941411C2C0C}" destId="{0C704F2B-D5AC-41AC-ACF4-140AFD48210C}" srcOrd="7" destOrd="0" presId="urn:microsoft.com/office/officeart/2005/8/layout/radial1"/>
    <dgm:cxn modelId="{B371F889-39E9-4E03-BF0D-AB3FD03E1299}" type="presParOf" srcId="{0C704F2B-D5AC-41AC-ACF4-140AFD48210C}" destId="{9BEBB19A-E42F-4EDE-9F48-27620CCBA5D7}" srcOrd="0" destOrd="0" presId="urn:microsoft.com/office/officeart/2005/8/layout/radial1"/>
    <dgm:cxn modelId="{D0826D9B-FA67-47FA-B1CC-1C700F8266EF}" type="presParOf" srcId="{AB57F42D-CDC9-4DFA-BC71-B941411C2C0C}" destId="{BD4EC806-1222-4275-BD2C-2C1CEF02ACB2}" srcOrd="8" destOrd="0" presId="urn:microsoft.com/office/officeart/2005/8/layout/radial1"/>
    <dgm:cxn modelId="{381BA195-CCAD-4381-8A78-DF6B1D1F7040}" type="presParOf" srcId="{AB57F42D-CDC9-4DFA-BC71-B941411C2C0C}" destId="{50D41502-58AB-4344-BC90-B22730DFE27D}" srcOrd="9" destOrd="0" presId="urn:microsoft.com/office/officeart/2005/8/layout/radial1"/>
    <dgm:cxn modelId="{10B03EF8-B765-456A-952A-BD0C7D329FCD}" type="presParOf" srcId="{50D41502-58AB-4344-BC90-B22730DFE27D}" destId="{E60A8DAB-CA3C-40AA-A273-03A8E85D35D9}" srcOrd="0" destOrd="0" presId="urn:microsoft.com/office/officeart/2005/8/layout/radial1"/>
    <dgm:cxn modelId="{20EE1DA0-62BF-4C57-9EED-91586A179134}" type="presParOf" srcId="{AB57F42D-CDC9-4DFA-BC71-B941411C2C0C}" destId="{D8AC9BE2-2A26-4AD4-AC90-6A2C5CE2D62D}" srcOrd="10" destOrd="0" presId="urn:microsoft.com/office/officeart/2005/8/layout/radial1"/>
    <dgm:cxn modelId="{70D91082-A43E-49EC-BCDB-B6C66B192054}" type="presParOf" srcId="{AB57F42D-CDC9-4DFA-BC71-B941411C2C0C}" destId="{F42F2980-1065-4D91-93A0-047B544C3D17}" srcOrd="11" destOrd="0" presId="urn:microsoft.com/office/officeart/2005/8/layout/radial1"/>
    <dgm:cxn modelId="{C8EA6AFE-0BE1-4A4A-AC1B-92B7775FD2D8}" type="presParOf" srcId="{F42F2980-1065-4D91-93A0-047B544C3D17}" destId="{CB66B83F-A264-4111-9A88-742D55BC1B7F}" srcOrd="0" destOrd="0" presId="urn:microsoft.com/office/officeart/2005/8/layout/radial1"/>
    <dgm:cxn modelId="{54A0CDEF-AF76-4C50-8DFD-3EAF25A61827}" type="presParOf" srcId="{AB57F42D-CDC9-4DFA-BC71-B941411C2C0C}" destId="{1A78F16B-A3D2-4DF2-B37B-CE5B4C8D0D14}" srcOrd="12"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55CCC97-AE75-48F8-A840-6DB69B696499}" type="doc">
      <dgm:prSet loTypeId="urn:microsoft.com/office/officeart/2005/8/layout/orgChart1" loCatId="hierarchy" qsTypeId="urn:microsoft.com/office/officeart/2005/8/quickstyle/simple1" qsCatId="simple" csTypeId="urn:microsoft.com/office/officeart/2005/8/colors/accent6_1" csCatId="accent6" phldr="1"/>
      <dgm:spPr/>
      <dgm:t>
        <a:bodyPr/>
        <a:lstStyle/>
        <a:p>
          <a:endParaRPr lang="en-US"/>
        </a:p>
      </dgm:t>
    </dgm:pt>
    <dgm:pt modelId="{6E9C72AB-FB8E-43A9-8251-F148BACDEC9A}">
      <dgm:prSet phldrT="[Text]" custT="1"/>
      <dgm:spPr/>
      <dgm:t>
        <a:bodyPr/>
        <a:lstStyle/>
        <a:p>
          <a:r>
            <a:rPr lang="en-SG" sz="3200" i="1" dirty="0" err="1">
              <a:latin typeface="Times New Roman" panose="02020603050405020304" pitchFamily="18" charset="0"/>
              <a:cs typeface="Times New Roman" panose="02020603050405020304" pitchFamily="18" charset="0"/>
            </a:rPr>
            <a:t>Nguồn</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gốc</a:t>
          </a:r>
          <a:r>
            <a:rPr lang="en-SG" sz="3200" i="1" dirty="0">
              <a:latin typeface="Times New Roman" panose="02020603050405020304" pitchFamily="18" charset="0"/>
              <a:cs typeface="Times New Roman" panose="02020603050405020304" pitchFamily="18" charset="0"/>
            </a:rPr>
            <a:t> </a:t>
          </a:r>
        </a:p>
        <a:p>
          <a:r>
            <a:rPr lang="en-SG" sz="3200" i="1" dirty="0" err="1">
              <a:latin typeface="Times New Roman" panose="02020603050405020304" pitchFamily="18" charset="0"/>
              <a:cs typeface="Times New Roman" panose="02020603050405020304" pitchFamily="18" charset="0"/>
            </a:rPr>
            <a:t>của</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tôn</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giáo</a:t>
          </a:r>
          <a:endParaRPr lang="en-US" sz="3200" i="1" dirty="0">
            <a:latin typeface="Times New Roman" panose="02020603050405020304" pitchFamily="18" charset="0"/>
            <a:cs typeface="Times New Roman" panose="02020603050405020304" pitchFamily="18" charset="0"/>
          </a:endParaRPr>
        </a:p>
      </dgm:t>
    </dgm:pt>
    <dgm:pt modelId="{C0ADE966-86C7-4C8F-B1F2-210B0D7CC568}" type="parTrans" cxnId="{974CFE6A-BCF3-4C14-8FAD-EDC24A8956BC}">
      <dgm:prSet/>
      <dgm:spPr/>
      <dgm:t>
        <a:bodyPr/>
        <a:lstStyle/>
        <a:p>
          <a:endParaRPr lang="en-US"/>
        </a:p>
      </dgm:t>
    </dgm:pt>
    <dgm:pt modelId="{0B0E0626-55EE-45E4-899C-6B8C732BE32E}" type="sibTrans" cxnId="{974CFE6A-BCF3-4C14-8FAD-EDC24A8956BC}">
      <dgm:prSet/>
      <dgm:spPr/>
      <dgm:t>
        <a:bodyPr/>
        <a:lstStyle/>
        <a:p>
          <a:endParaRPr lang="en-US"/>
        </a:p>
      </dgm:t>
    </dgm:pt>
    <dgm:pt modelId="{6E6FBE63-E977-439F-8CAE-F1A26D4F87EF}">
      <dgm:prSet phldrT="[Text]" custT="1"/>
      <dgm:spPr/>
      <dgm:t>
        <a:bodyPr/>
        <a:lstStyle/>
        <a:p>
          <a:r>
            <a:rPr lang="en-SG" sz="2800" i="0" dirty="0" err="1">
              <a:latin typeface="Times New Roman" panose="02020603050405020304" pitchFamily="18" charset="0"/>
              <a:cs typeface="Times New Roman" panose="02020603050405020304" pitchFamily="18" charset="0"/>
            </a:rPr>
            <a:t>Nguồn</a:t>
          </a:r>
          <a:r>
            <a:rPr lang="en-SG" sz="2800" i="0" dirty="0">
              <a:latin typeface="Times New Roman" panose="02020603050405020304" pitchFamily="18" charset="0"/>
              <a:cs typeface="Times New Roman" panose="02020603050405020304" pitchFamily="18" charset="0"/>
            </a:rPr>
            <a:t> </a:t>
          </a:r>
          <a:r>
            <a:rPr lang="en-SG" sz="2800" i="0" dirty="0" err="1">
              <a:latin typeface="Times New Roman" panose="02020603050405020304" pitchFamily="18" charset="0"/>
              <a:cs typeface="Times New Roman" panose="02020603050405020304" pitchFamily="18" charset="0"/>
            </a:rPr>
            <a:t>gốc</a:t>
          </a:r>
          <a:r>
            <a:rPr lang="en-SG" sz="2800" i="0" dirty="0">
              <a:latin typeface="Times New Roman" panose="02020603050405020304" pitchFamily="18" charset="0"/>
              <a:cs typeface="Times New Roman" panose="02020603050405020304" pitchFamily="18" charset="0"/>
            </a:rPr>
            <a:t> </a:t>
          </a:r>
        </a:p>
        <a:p>
          <a:r>
            <a:rPr lang="en-SG" sz="2800" i="0" dirty="0" err="1">
              <a:latin typeface="Times New Roman" panose="02020603050405020304" pitchFamily="18" charset="0"/>
              <a:cs typeface="Times New Roman" panose="02020603050405020304" pitchFamily="18" charset="0"/>
            </a:rPr>
            <a:t>tự</a:t>
          </a:r>
          <a:r>
            <a:rPr lang="en-SG" sz="2800" i="0" dirty="0">
              <a:latin typeface="Times New Roman" panose="02020603050405020304" pitchFamily="18" charset="0"/>
              <a:cs typeface="Times New Roman" panose="02020603050405020304" pitchFamily="18" charset="0"/>
            </a:rPr>
            <a:t> </a:t>
          </a:r>
          <a:r>
            <a:rPr lang="en-SG" sz="2800" i="0" dirty="0" err="1">
              <a:latin typeface="Times New Roman" panose="02020603050405020304" pitchFamily="18" charset="0"/>
              <a:cs typeface="Times New Roman" panose="02020603050405020304" pitchFamily="18" charset="0"/>
            </a:rPr>
            <a:t>nhiên</a:t>
          </a:r>
          <a:r>
            <a:rPr lang="en-SG" sz="2800" i="0" dirty="0">
              <a:latin typeface="Times New Roman" panose="02020603050405020304" pitchFamily="18" charset="0"/>
              <a:cs typeface="Times New Roman" panose="02020603050405020304" pitchFamily="18" charset="0"/>
            </a:rPr>
            <a:t>, </a:t>
          </a:r>
          <a:r>
            <a:rPr lang="en-SG" sz="2800" i="0" dirty="0" err="1">
              <a:latin typeface="Times New Roman" panose="02020603050405020304" pitchFamily="18" charset="0"/>
              <a:cs typeface="Times New Roman" panose="02020603050405020304" pitchFamily="18" charset="0"/>
            </a:rPr>
            <a:t>kinh</a:t>
          </a:r>
          <a:r>
            <a:rPr lang="en-SG" sz="2800" i="0" dirty="0">
              <a:latin typeface="Times New Roman" panose="02020603050405020304" pitchFamily="18" charset="0"/>
              <a:cs typeface="Times New Roman" panose="02020603050405020304" pitchFamily="18" charset="0"/>
            </a:rPr>
            <a:t> </a:t>
          </a:r>
          <a:r>
            <a:rPr lang="en-SG" sz="2800" i="0" dirty="0" err="1">
              <a:latin typeface="Times New Roman" panose="02020603050405020304" pitchFamily="18" charset="0"/>
              <a:cs typeface="Times New Roman" panose="02020603050405020304" pitchFamily="18" charset="0"/>
            </a:rPr>
            <a:t>tế</a:t>
          </a:r>
          <a:endParaRPr lang="en-SG" sz="2800" i="0" dirty="0">
            <a:latin typeface="Times New Roman" panose="02020603050405020304" pitchFamily="18" charset="0"/>
            <a:cs typeface="Times New Roman" panose="02020603050405020304" pitchFamily="18" charset="0"/>
          </a:endParaRPr>
        </a:p>
        <a:p>
          <a:r>
            <a:rPr lang="en-SG" sz="2800" i="0" dirty="0">
              <a:latin typeface="Times New Roman" panose="02020603050405020304" pitchFamily="18" charset="0"/>
              <a:cs typeface="Times New Roman" panose="02020603050405020304" pitchFamily="18" charset="0"/>
            </a:rPr>
            <a:t> </a:t>
          </a:r>
          <a:r>
            <a:rPr lang="en-SG" sz="2800" i="0" dirty="0" err="1">
              <a:latin typeface="Times New Roman" panose="02020603050405020304" pitchFamily="18" charset="0"/>
              <a:cs typeface="Times New Roman" panose="02020603050405020304" pitchFamily="18" charset="0"/>
            </a:rPr>
            <a:t>xã</a:t>
          </a:r>
          <a:r>
            <a:rPr lang="en-SG" sz="2800" i="0" dirty="0">
              <a:latin typeface="Times New Roman" panose="02020603050405020304" pitchFamily="18" charset="0"/>
              <a:cs typeface="Times New Roman" panose="02020603050405020304" pitchFamily="18" charset="0"/>
            </a:rPr>
            <a:t> </a:t>
          </a:r>
          <a:r>
            <a:rPr lang="en-SG" sz="2800" i="0" dirty="0" err="1">
              <a:latin typeface="Times New Roman" panose="02020603050405020304" pitchFamily="18" charset="0"/>
              <a:cs typeface="Times New Roman" panose="02020603050405020304" pitchFamily="18" charset="0"/>
            </a:rPr>
            <a:t>hội</a:t>
          </a:r>
          <a:endParaRPr lang="en-US" sz="2800" i="0" dirty="0">
            <a:latin typeface="Times New Roman" panose="02020603050405020304" pitchFamily="18" charset="0"/>
            <a:cs typeface="Times New Roman" panose="02020603050405020304" pitchFamily="18" charset="0"/>
          </a:endParaRPr>
        </a:p>
      </dgm:t>
    </dgm:pt>
    <dgm:pt modelId="{8A302B85-9645-4814-8D97-C8A97820BAC0}" type="parTrans" cxnId="{D28C6E6F-A8C6-4E69-BE32-97D6FC5D0C0C}">
      <dgm:prSet/>
      <dgm:spPr/>
      <dgm:t>
        <a:bodyPr/>
        <a:lstStyle/>
        <a:p>
          <a:endParaRPr lang="en-US"/>
        </a:p>
      </dgm:t>
    </dgm:pt>
    <dgm:pt modelId="{32477AF3-ACAC-44FF-9EF5-8F7DDDAA2CFC}" type="sibTrans" cxnId="{D28C6E6F-A8C6-4E69-BE32-97D6FC5D0C0C}">
      <dgm:prSet/>
      <dgm:spPr/>
      <dgm:t>
        <a:bodyPr/>
        <a:lstStyle/>
        <a:p>
          <a:endParaRPr lang="en-US"/>
        </a:p>
      </dgm:t>
    </dgm:pt>
    <dgm:pt modelId="{3EC70DB1-C4AD-4A83-B889-2328B7431513}">
      <dgm:prSet phldrT="[Text]" custT="1"/>
      <dgm:spPr/>
      <dgm:t>
        <a:bodyPr/>
        <a:lstStyle/>
        <a:p>
          <a:r>
            <a:rPr lang="en-SG" sz="3200" i="0" dirty="0" err="1">
              <a:latin typeface="Times New Roman" panose="02020603050405020304" pitchFamily="18" charset="0"/>
              <a:cs typeface="Times New Roman" panose="02020603050405020304" pitchFamily="18" charset="0"/>
            </a:rPr>
            <a:t>Nguồn</a:t>
          </a:r>
          <a:r>
            <a:rPr lang="en-SG" sz="3200" i="0" dirty="0">
              <a:latin typeface="Times New Roman" panose="02020603050405020304" pitchFamily="18" charset="0"/>
              <a:cs typeface="Times New Roman" panose="02020603050405020304" pitchFamily="18" charset="0"/>
            </a:rPr>
            <a:t> </a:t>
          </a:r>
          <a:r>
            <a:rPr lang="en-SG" sz="3200" i="0" dirty="0" err="1">
              <a:latin typeface="Times New Roman" panose="02020603050405020304" pitchFamily="18" charset="0"/>
              <a:cs typeface="Times New Roman" panose="02020603050405020304" pitchFamily="18" charset="0"/>
            </a:rPr>
            <a:t>gốc</a:t>
          </a:r>
          <a:r>
            <a:rPr lang="en-SG" sz="3200" i="0" dirty="0">
              <a:latin typeface="Times New Roman" panose="02020603050405020304" pitchFamily="18" charset="0"/>
              <a:cs typeface="Times New Roman" panose="02020603050405020304" pitchFamily="18" charset="0"/>
            </a:rPr>
            <a:t> </a:t>
          </a:r>
        </a:p>
        <a:p>
          <a:r>
            <a:rPr lang="en-SG" sz="3200" i="0" dirty="0" err="1">
              <a:latin typeface="Times New Roman" panose="02020603050405020304" pitchFamily="18" charset="0"/>
              <a:cs typeface="Times New Roman" panose="02020603050405020304" pitchFamily="18" charset="0"/>
            </a:rPr>
            <a:t>nhận</a:t>
          </a:r>
          <a:r>
            <a:rPr lang="en-SG" sz="3200" i="0" dirty="0">
              <a:latin typeface="Times New Roman" panose="02020603050405020304" pitchFamily="18" charset="0"/>
              <a:cs typeface="Times New Roman" panose="02020603050405020304" pitchFamily="18" charset="0"/>
            </a:rPr>
            <a:t> </a:t>
          </a:r>
          <a:r>
            <a:rPr lang="en-SG" sz="3200" i="0" dirty="0" err="1">
              <a:latin typeface="Times New Roman" panose="02020603050405020304" pitchFamily="18" charset="0"/>
              <a:cs typeface="Times New Roman" panose="02020603050405020304" pitchFamily="18" charset="0"/>
            </a:rPr>
            <a:t>thức</a:t>
          </a:r>
          <a:endParaRPr lang="en-US" sz="3200" i="0" dirty="0">
            <a:latin typeface="Times New Roman" panose="02020603050405020304" pitchFamily="18" charset="0"/>
            <a:cs typeface="Times New Roman" panose="02020603050405020304" pitchFamily="18" charset="0"/>
          </a:endParaRPr>
        </a:p>
      </dgm:t>
    </dgm:pt>
    <dgm:pt modelId="{F8E2BC8A-AFE9-4597-92F6-924E5193F717}" type="parTrans" cxnId="{23312650-C828-4F0F-A12A-C4E5DB3E4129}">
      <dgm:prSet/>
      <dgm:spPr/>
      <dgm:t>
        <a:bodyPr/>
        <a:lstStyle/>
        <a:p>
          <a:endParaRPr lang="en-US"/>
        </a:p>
      </dgm:t>
    </dgm:pt>
    <dgm:pt modelId="{F68409B6-5F4A-4F52-A53C-269464BCC77C}" type="sibTrans" cxnId="{23312650-C828-4F0F-A12A-C4E5DB3E4129}">
      <dgm:prSet/>
      <dgm:spPr/>
      <dgm:t>
        <a:bodyPr/>
        <a:lstStyle/>
        <a:p>
          <a:endParaRPr lang="en-US"/>
        </a:p>
      </dgm:t>
    </dgm:pt>
    <dgm:pt modelId="{B9801545-89DC-44B5-8CF7-C04BB5C84CEF}">
      <dgm:prSet phldrT="[Text]" custT="1"/>
      <dgm:spPr/>
      <dgm:t>
        <a:bodyPr/>
        <a:lstStyle/>
        <a:p>
          <a:r>
            <a:rPr lang="en-SG" sz="3200" i="0" dirty="0" err="1">
              <a:latin typeface="Times New Roman" panose="02020603050405020304" pitchFamily="18" charset="0"/>
              <a:cs typeface="Times New Roman" panose="02020603050405020304" pitchFamily="18" charset="0"/>
            </a:rPr>
            <a:t>Nguồn</a:t>
          </a:r>
          <a:r>
            <a:rPr lang="en-SG" sz="3200" i="0" dirty="0">
              <a:latin typeface="Times New Roman" panose="02020603050405020304" pitchFamily="18" charset="0"/>
              <a:cs typeface="Times New Roman" panose="02020603050405020304" pitchFamily="18" charset="0"/>
            </a:rPr>
            <a:t> </a:t>
          </a:r>
          <a:r>
            <a:rPr lang="en-SG" sz="3200" i="0" dirty="0" err="1">
              <a:latin typeface="Times New Roman" panose="02020603050405020304" pitchFamily="18" charset="0"/>
              <a:cs typeface="Times New Roman" panose="02020603050405020304" pitchFamily="18" charset="0"/>
            </a:rPr>
            <a:t>gốc</a:t>
          </a:r>
          <a:r>
            <a:rPr lang="en-SG" sz="3200" i="0" dirty="0">
              <a:latin typeface="Times New Roman" panose="02020603050405020304" pitchFamily="18" charset="0"/>
              <a:cs typeface="Times New Roman" panose="02020603050405020304" pitchFamily="18" charset="0"/>
            </a:rPr>
            <a:t> </a:t>
          </a:r>
        </a:p>
        <a:p>
          <a:r>
            <a:rPr lang="en-SG" sz="3200" i="0" dirty="0" err="1">
              <a:latin typeface="Times New Roman" panose="02020603050405020304" pitchFamily="18" charset="0"/>
              <a:cs typeface="Times New Roman" panose="02020603050405020304" pitchFamily="18" charset="0"/>
            </a:rPr>
            <a:t>tâm</a:t>
          </a:r>
          <a:r>
            <a:rPr lang="en-SG" sz="3200" i="0" dirty="0">
              <a:latin typeface="Times New Roman" panose="02020603050405020304" pitchFamily="18" charset="0"/>
              <a:cs typeface="Times New Roman" panose="02020603050405020304" pitchFamily="18" charset="0"/>
            </a:rPr>
            <a:t> </a:t>
          </a:r>
          <a:r>
            <a:rPr lang="en-SG" sz="3200" i="0" dirty="0" err="1">
              <a:latin typeface="Times New Roman" panose="02020603050405020304" pitchFamily="18" charset="0"/>
              <a:cs typeface="Times New Roman" panose="02020603050405020304" pitchFamily="18" charset="0"/>
            </a:rPr>
            <a:t>lý</a:t>
          </a:r>
          <a:endParaRPr lang="en-US" sz="3200" i="0" dirty="0">
            <a:latin typeface="Times New Roman" panose="02020603050405020304" pitchFamily="18" charset="0"/>
            <a:cs typeface="Times New Roman" panose="02020603050405020304" pitchFamily="18" charset="0"/>
          </a:endParaRPr>
        </a:p>
      </dgm:t>
    </dgm:pt>
    <dgm:pt modelId="{8A149528-A352-4299-BBA5-401FFF8724B1}" type="parTrans" cxnId="{EDDF44C6-30DE-4C98-8569-E43A8CA84966}">
      <dgm:prSet/>
      <dgm:spPr/>
      <dgm:t>
        <a:bodyPr/>
        <a:lstStyle/>
        <a:p>
          <a:endParaRPr lang="en-US"/>
        </a:p>
      </dgm:t>
    </dgm:pt>
    <dgm:pt modelId="{D4C65CB3-AE37-4540-B299-FFE14F5BF8B0}" type="sibTrans" cxnId="{EDDF44C6-30DE-4C98-8569-E43A8CA84966}">
      <dgm:prSet/>
      <dgm:spPr/>
      <dgm:t>
        <a:bodyPr/>
        <a:lstStyle/>
        <a:p>
          <a:endParaRPr lang="en-US"/>
        </a:p>
      </dgm:t>
    </dgm:pt>
    <dgm:pt modelId="{032735DE-AEBF-4D61-BF81-36BE39826B01}" type="pres">
      <dgm:prSet presAssocID="{D55CCC97-AE75-48F8-A840-6DB69B696499}" presName="hierChild1" presStyleCnt="0">
        <dgm:presLayoutVars>
          <dgm:orgChart val="1"/>
          <dgm:chPref val="1"/>
          <dgm:dir/>
          <dgm:animOne val="branch"/>
          <dgm:animLvl val="lvl"/>
          <dgm:resizeHandles/>
        </dgm:presLayoutVars>
      </dgm:prSet>
      <dgm:spPr/>
    </dgm:pt>
    <dgm:pt modelId="{CE31C732-BCAB-4874-9DA2-322522C69BCD}" type="pres">
      <dgm:prSet presAssocID="{6E9C72AB-FB8E-43A9-8251-F148BACDEC9A}" presName="hierRoot1" presStyleCnt="0">
        <dgm:presLayoutVars>
          <dgm:hierBranch val="init"/>
        </dgm:presLayoutVars>
      </dgm:prSet>
      <dgm:spPr/>
    </dgm:pt>
    <dgm:pt modelId="{266B0E59-599D-4C6B-957B-27CCF196B8F2}" type="pres">
      <dgm:prSet presAssocID="{6E9C72AB-FB8E-43A9-8251-F148BACDEC9A}" presName="rootComposite1" presStyleCnt="0"/>
      <dgm:spPr/>
    </dgm:pt>
    <dgm:pt modelId="{37C52EFE-77B5-4EAC-8565-F61CD5781705}" type="pres">
      <dgm:prSet presAssocID="{6E9C72AB-FB8E-43A9-8251-F148BACDEC9A}" presName="rootText1" presStyleLbl="node0" presStyleIdx="0" presStyleCnt="1">
        <dgm:presLayoutVars>
          <dgm:chPref val="3"/>
        </dgm:presLayoutVars>
      </dgm:prSet>
      <dgm:spPr/>
    </dgm:pt>
    <dgm:pt modelId="{26C5BCC9-D325-4158-B5C4-6938183E91BE}" type="pres">
      <dgm:prSet presAssocID="{6E9C72AB-FB8E-43A9-8251-F148BACDEC9A}" presName="rootConnector1" presStyleLbl="node1" presStyleIdx="0" presStyleCnt="0"/>
      <dgm:spPr/>
    </dgm:pt>
    <dgm:pt modelId="{21940DE4-0497-489E-8C85-FB52B9436CE9}" type="pres">
      <dgm:prSet presAssocID="{6E9C72AB-FB8E-43A9-8251-F148BACDEC9A}" presName="hierChild2" presStyleCnt="0"/>
      <dgm:spPr/>
    </dgm:pt>
    <dgm:pt modelId="{21DBB2B7-0827-4C36-A7D3-7E70DCCDB504}" type="pres">
      <dgm:prSet presAssocID="{8A302B85-9645-4814-8D97-C8A97820BAC0}" presName="Name37" presStyleLbl="parChTrans1D2" presStyleIdx="0" presStyleCnt="3"/>
      <dgm:spPr/>
    </dgm:pt>
    <dgm:pt modelId="{3E813971-7D23-4A1C-85E3-D288699BB565}" type="pres">
      <dgm:prSet presAssocID="{6E6FBE63-E977-439F-8CAE-F1A26D4F87EF}" presName="hierRoot2" presStyleCnt="0">
        <dgm:presLayoutVars>
          <dgm:hierBranch val="init"/>
        </dgm:presLayoutVars>
      </dgm:prSet>
      <dgm:spPr/>
    </dgm:pt>
    <dgm:pt modelId="{32C9F2C0-73EB-4B23-BE8E-36F36956E839}" type="pres">
      <dgm:prSet presAssocID="{6E6FBE63-E977-439F-8CAE-F1A26D4F87EF}" presName="rootComposite" presStyleCnt="0"/>
      <dgm:spPr/>
    </dgm:pt>
    <dgm:pt modelId="{369B7B8B-FF84-43BA-81F9-38CD13BC5F61}" type="pres">
      <dgm:prSet presAssocID="{6E6FBE63-E977-439F-8CAE-F1A26D4F87EF}" presName="rootText" presStyleLbl="node2" presStyleIdx="0" presStyleCnt="3">
        <dgm:presLayoutVars>
          <dgm:chPref val="3"/>
        </dgm:presLayoutVars>
      </dgm:prSet>
      <dgm:spPr/>
    </dgm:pt>
    <dgm:pt modelId="{47C214A0-2413-4E51-9047-68441BBD31D5}" type="pres">
      <dgm:prSet presAssocID="{6E6FBE63-E977-439F-8CAE-F1A26D4F87EF}" presName="rootConnector" presStyleLbl="node2" presStyleIdx="0" presStyleCnt="3"/>
      <dgm:spPr/>
    </dgm:pt>
    <dgm:pt modelId="{F454C26F-7986-409E-9186-923F5FB2783F}" type="pres">
      <dgm:prSet presAssocID="{6E6FBE63-E977-439F-8CAE-F1A26D4F87EF}" presName="hierChild4" presStyleCnt="0"/>
      <dgm:spPr/>
    </dgm:pt>
    <dgm:pt modelId="{C6A23BC3-288F-4D81-9ACA-EEB0AD0C836E}" type="pres">
      <dgm:prSet presAssocID="{6E6FBE63-E977-439F-8CAE-F1A26D4F87EF}" presName="hierChild5" presStyleCnt="0"/>
      <dgm:spPr/>
    </dgm:pt>
    <dgm:pt modelId="{1F4734F9-2C64-41BC-A7DF-E04D19676DCF}" type="pres">
      <dgm:prSet presAssocID="{F8E2BC8A-AFE9-4597-92F6-924E5193F717}" presName="Name37" presStyleLbl="parChTrans1D2" presStyleIdx="1" presStyleCnt="3"/>
      <dgm:spPr/>
    </dgm:pt>
    <dgm:pt modelId="{6A0718A5-8C3B-4F3F-86CC-911C836B928D}" type="pres">
      <dgm:prSet presAssocID="{3EC70DB1-C4AD-4A83-B889-2328B7431513}" presName="hierRoot2" presStyleCnt="0">
        <dgm:presLayoutVars>
          <dgm:hierBranch val="init"/>
        </dgm:presLayoutVars>
      </dgm:prSet>
      <dgm:spPr/>
    </dgm:pt>
    <dgm:pt modelId="{059696BA-EB59-4AB2-9A99-35E61BAA2734}" type="pres">
      <dgm:prSet presAssocID="{3EC70DB1-C4AD-4A83-B889-2328B7431513}" presName="rootComposite" presStyleCnt="0"/>
      <dgm:spPr/>
    </dgm:pt>
    <dgm:pt modelId="{FBB0FDD3-EDA3-4647-B6F7-476537C6BF4C}" type="pres">
      <dgm:prSet presAssocID="{3EC70DB1-C4AD-4A83-B889-2328B7431513}" presName="rootText" presStyleLbl="node2" presStyleIdx="1" presStyleCnt="3">
        <dgm:presLayoutVars>
          <dgm:chPref val="3"/>
        </dgm:presLayoutVars>
      </dgm:prSet>
      <dgm:spPr/>
    </dgm:pt>
    <dgm:pt modelId="{F75E90F3-7FBD-46EA-AF06-283BCA86B013}" type="pres">
      <dgm:prSet presAssocID="{3EC70DB1-C4AD-4A83-B889-2328B7431513}" presName="rootConnector" presStyleLbl="node2" presStyleIdx="1" presStyleCnt="3"/>
      <dgm:spPr/>
    </dgm:pt>
    <dgm:pt modelId="{000F80E7-52D7-4380-862C-97370D96CEFC}" type="pres">
      <dgm:prSet presAssocID="{3EC70DB1-C4AD-4A83-B889-2328B7431513}" presName="hierChild4" presStyleCnt="0"/>
      <dgm:spPr/>
    </dgm:pt>
    <dgm:pt modelId="{61717B3B-8EC3-4572-BA45-256A3E5474E2}" type="pres">
      <dgm:prSet presAssocID="{3EC70DB1-C4AD-4A83-B889-2328B7431513}" presName="hierChild5" presStyleCnt="0"/>
      <dgm:spPr/>
    </dgm:pt>
    <dgm:pt modelId="{4B533001-B529-47C3-A6D4-FC6F57F8DD35}" type="pres">
      <dgm:prSet presAssocID="{8A149528-A352-4299-BBA5-401FFF8724B1}" presName="Name37" presStyleLbl="parChTrans1D2" presStyleIdx="2" presStyleCnt="3"/>
      <dgm:spPr/>
    </dgm:pt>
    <dgm:pt modelId="{E567AF52-459A-4FF2-9304-D14A5B02362D}" type="pres">
      <dgm:prSet presAssocID="{B9801545-89DC-44B5-8CF7-C04BB5C84CEF}" presName="hierRoot2" presStyleCnt="0">
        <dgm:presLayoutVars>
          <dgm:hierBranch val="init"/>
        </dgm:presLayoutVars>
      </dgm:prSet>
      <dgm:spPr/>
    </dgm:pt>
    <dgm:pt modelId="{6DAE65C0-F9EA-4290-8EA0-A6197C14F548}" type="pres">
      <dgm:prSet presAssocID="{B9801545-89DC-44B5-8CF7-C04BB5C84CEF}" presName="rootComposite" presStyleCnt="0"/>
      <dgm:spPr/>
    </dgm:pt>
    <dgm:pt modelId="{50CD9459-ADD5-405B-9B06-833F11E13030}" type="pres">
      <dgm:prSet presAssocID="{B9801545-89DC-44B5-8CF7-C04BB5C84CEF}" presName="rootText" presStyleLbl="node2" presStyleIdx="2" presStyleCnt="3">
        <dgm:presLayoutVars>
          <dgm:chPref val="3"/>
        </dgm:presLayoutVars>
      </dgm:prSet>
      <dgm:spPr/>
    </dgm:pt>
    <dgm:pt modelId="{501F00A5-2AC7-4E82-AF43-1ED729E27406}" type="pres">
      <dgm:prSet presAssocID="{B9801545-89DC-44B5-8CF7-C04BB5C84CEF}" presName="rootConnector" presStyleLbl="node2" presStyleIdx="2" presStyleCnt="3"/>
      <dgm:spPr/>
    </dgm:pt>
    <dgm:pt modelId="{A60D2118-8DBC-4A3F-B285-8B294DFC9048}" type="pres">
      <dgm:prSet presAssocID="{B9801545-89DC-44B5-8CF7-C04BB5C84CEF}" presName="hierChild4" presStyleCnt="0"/>
      <dgm:spPr/>
    </dgm:pt>
    <dgm:pt modelId="{1713621E-FE0C-49C6-A9CF-441F1C08B9F4}" type="pres">
      <dgm:prSet presAssocID="{B9801545-89DC-44B5-8CF7-C04BB5C84CEF}" presName="hierChild5" presStyleCnt="0"/>
      <dgm:spPr/>
    </dgm:pt>
    <dgm:pt modelId="{03338558-35C7-4131-9516-F492DADDB937}" type="pres">
      <dgm:prSet presAssocID="{6E9C72AB-FB8E-43A9-8251-F148BACDEC9A}" presName="hierChild3" presStyleCnt="0"/>
      <dgm:spPr/>
    </dgm:pt>
  </dgm:ptLst>
  <dgm:cxnLst>
    <dgm:cxn modelId="{67AE8622-C62B-41E9-B345-C81B1A946246}" type="presOf" srcId="{B9801545-89DC-44B5-8CF7-C04BB5C84CEF}" destId="{501F00A5-2AC7-4E82-AF43-1ED729E27406}" srcOrd="1" destOrd="0" presId="urn:microsoft.com/office/officeart/2005/8/layout/orgChart1"/>
    <dgm:cxn modelId="{F34EB731-B05C-4B8F-BCA2-94E766305110}" type="presOf" srcId="{8A302B85-9645-4814-8D97-C8A97820BAC0}" destId="{21DBB2B7-0827-4C36-A7D3-7E70DCCDB504}" srcOrd="0" destOrd="0" presId="urn:microsoft.com/office/officeart/2005/8/layout/orgChart1"/>
    <dgm:cxn modelId="{62AB963D-E27D-460D-80F9-329EB0528626}" type="presOf" srcId="{6E9C72AB-FB8E-43A9-8251-F148BACDEC9A}" destId="{26C5BCC9-D325-4158-B5C4-6938183E91BE}" srcOrd="1" destOrd="0" presId="urn:microsoft.com/office/officeart/2005/8/layout/orgChart1"/>
    <dgm:cxn modelId="{4215CE3D-41FB-474F-B76C-76EB9F2AFFD7}" type="presOf" srcId="{3EC70DB1-C4AD-4A83-B889-2328B7431513}" destId="{FBB0FDD3-EDA3-4647-B6F7-476537C6BF4C}" srcOrd="0" destOrd="0" presId="urn:microsoft.com/office/officeart/2005/8/layout/orgChart1"/>
    <dgm:cxn modelId="{974CFE6A-BCF3-4C14-8FAD-EDC24A8956BC}" srcId="{D55CCC97-AE75-48F8-A840-6DB69B696499}" destId="{6E9C72AB-FB8E-43A9-8251-F148BACDEC9A}" srcOrd="0" destOrd="0" parTransId="{C0ADE966-86C7-4C8F-B1F2-210B0D7CC568}" sibTransId="{0B0E0626-55EE-45E4-899C-6B8C732BE32E}"/>
    <dgm:cxn modelId="{AAA5D34E-D6D4-461A-AFEF-8D5124F49389}" type="presOf" srcId="{D55CCC97-AE75-48F8-A840-6DB69B696499}" destId="{032735DE-AEBF-4D61-BF81-36BE39826B01}" srcOrd="0" destOrd="0" presId="urn:microsoft.com/office/officeart/2005/8/layout/orgChart1"/>
    <dgm:cxn modelId="{D28C6E6F-A8C6-4E69-BE32-97D6FC5D0C0C}" srcId="{6E9C72AB-FB8E-43A9-8251-F148BACDEC9A}" destId="{6E6FBE63-E977-439F-8CAE-F1A26D4F87EF}" srcOrd="0" destOrd="0" parTransId="{8A302B85-9645-4814-8D97-C8A97820BAC0}" sibTransId="{32477AF3-ACAC-44FF-9EF5-8F7DDDAA2CFC}"/>
    <dgm:cxn modelId="{23312650-C828-4F0F-A12A-C4E5DB3E4129}" srcId="{6E9C72AB-FB8E-43A9-8251-F148BACDEC9A}" destId="{3EC70DB1-C4AD-4A83-B889-2328B7431513}" srcOrd="1" destOrd="0" parTransId="{F8E2BC8A-AFE9-4597-92F6-924E5193F717}" sibTransId="{F68409B6-5F4A-4F52-A53C-269464BCC77C}"/>
    <dgm:cxn modelId="{269C4E78-20EC-458A-AC92-F7F57B99A08D}" type="presOf" srcId="{6E6FBE63-E977-439F-8CAE-F1A26D4F87EF}" destId="{47C214A0-2413-4E51-9047-68441BBD31D5}" srcOrd="1" destOrd="0" presId="urn:microsoft.com/office/officeart/2005/8/layout/orgChart1"/>
    <dgm:cxn modelId="{ED950EB3-01F5-4D9B-AED8-C2D316F37A95}" type="presOf" srcId="{8A149528-A352-4299-BBA5-401FFF8724B1}" destId="{4B533001-B529-47C3-A6D4-FC6F57F8DD35}" srcOrd="0" destOrd="0" presId="urn:microsoft.com/office/officeart/2005/8/layout/orgChart1"/>
    <dgm:cxn modelId="{E87BEBBA-AF67-41D3-9390-5CBCE21F913D}" type="presOf" srcId="{6E9C72AB-FB8E-43A9-8251-F148BACDEC9A}" destId="{37C52EFE-77B5-4EAC-8565-F61CD5781705}" srcOrd="0" destOrd="0" presId="urn:microsoft.com/office/officeart/2005/8/layout/orgChart1"/>
    <dgm:cxn modelId="{EDDF44C6-30DE-4C98-8569-E43A8CA84966}" srcId="{6E9C72AB-FB8E-43A9-8251-F148BACDEC9A}" destId="{B9801545-89DC-44B5-8CF7-C04BB5C84CEF}" srcOrd="2" destOrd="0" parTransId="{8A149528-A352-4299-BBA5-401FFF8724B1}" sibTransId="{D4C65CB3-AE37-4540-B299-FFE14F5BF8B0}"/>
    <dgm:cxn modelId="{E9AFDDCA-C040-4C17-A53A-6E68D801A154}" type="presOf" srcId="{6E6FBE63-E977-439F-8CAE-F1A26D4F87EF}" destId="{369B7B8B-FF84-43BA-81F9-38CD13BC5F61}" srcOrd="0" destOrd="0" presId="urn:microsoft.com/office/officeart/2005/8/layout/orgChart1"/>
    <dgm:cxn modelId="{853DF9D8-59F0-473E-8EA8-7EA1DF870DF0}" type="presOf" srcId="{F8E2BC8A-AFE9-4597-92F6-924E5193F717}" destId="{1F4734F9-2C64-41BC-A7DF-E04D19676DCF}" srcOrd="0" destOrd="0" presId="urn:microsoft.com/office/officeart/2005/8/layout/orgChart1"/>
    <dgm:cxn modelId="{66C4FFE1-B37A-4925-8FE1-52324D07B622}" type="presOf" srcId="{3EC70DB1-C4AD-4A83-B889-2328B7431513}" destId="{F75E90F3-7FBD-46EA-AF06-283BCA86B013}" srcOrd="1" destOrd="0" presId="urn:microsoft.com/office/officeart/2005/8/layout/orgChart1"/>
    <dgm:cxn modelId="{39C24BF1-8679-4434-B14F-B5496A04B232}" type="presOf" srcId="{B9801545-89DC-44B5-8CF7-C04BB5C84CEF}" destId="{50CD9459-ADD5-405B-9B06-833F11E13030}" srcOrd="0" destOrd="0" presId="urn:microsoft.com/office/officeart/2005/8/layout/orgChart1"/>
    <dgm:cxn modelId="{44B28F08-802E-4D97-A1FB-DD57BBE62753}" type="presParOf" srcId="{032735DE-AEBF-4D61-BF81-36BE39826B01}" destId="{CE31C732-BCAB-4874-9DA2-322522C69BCD}" srcOrd="0" destOrd="0" presId="urn:microsoft.com/office/officeart/2005/8/layout/orgChart1"/>
    <dgm:cxn modelId="{7E522E2E-13DA-4E98-A0BB-298330B96EAD}" type="presParOf" srcId="{CE31C732-BCAB-4874-9DA2-322522C69BCD}" destId="{266B0E59-599D-4C6B-957B-27CCF196B8F2}" srcOrd="0" destOrd="0" presId="urn:microsoft.com/office/officeart/2005/8/layout/orgChart1"/>
    <dgm:cxn modelId="{70626790-C1EE-4396-A8DC-9B76E4E4A355}" type="presParOf" srcId="{266B0E59-599D-4C6B-957B-27CCF196B8F2}" destId="{37C52EFE-77B5-4EAC-8565-F61CD5781705}" srcOrd="0" destOrd="0" presId="urn:microsoft.com/office/officeart/2005/8/layout/orgChart1"/>
    <dgm:cxn modelId="{B93B5F31-6D10-4852-9BFA-BAC168A20829}" type="presParOf" srcId="{266B0E59-599D-4C6B-957B-27CCF196B8F2}" destId="{26C5BCC9-D325-4158-B5C4-6938183E91BE}" srcOrd="1" destOrd="0" presId="urn:microsoft.com/office/officeart/2005/8/layout/orgChart1"/>
    <dgm:cxn modelId="{DE8A0EBE-FFDA-4198-9F41-D5DE20199D9C}" type="presParOf" srcId="{CE31C732-BCAB-4874-9DA2-322522C69BCD}" destId="{21940DE4-0497-489E-8C85-FB52B9436CE9}" srcOrd="1" destOrd="0" presId="urn:microsoft.com/office/officeart/2005/8/layout/orgChart1"/>
    <dgm:cxn modelId="{6A41F512-A63C-4738-8491-37481BECABDC}" type="presParOf" srcId="{21940DE4-0497-489E-8C85-FB52B9436CE9}" destId="{21DBB2B7-0827-4C36-A7D3-7E70DCCDB504}" srcOrd="0" destOrd="0" presId="urn:microsoft.com/office/officeart/2005/8/layout/orgChart1"/>
    <dgm:cxn modelId="{0097513C-1E23-42BA-A166-517CDB869D17}" type="presParOf" srcId="{21940DE4-0497-489E-8C85-FB52B9436CE9}" destId="{3E813971-7D23-4A1C-85E3-D288699BB565}" srcOrd="1" destOrd="0" presId="urn:microsoft.com/office/officeart/2005/8/layout/orgChart1"/>
    <dgm:cxn modelId="{94A08EBA-41DE-4404-BFB1-1A2E3EBB4654}" type="presParOf" srcId="{3E813971-7D23-4A1C-85E3-D288699BB565}" destId="{32C9F2C0-73EB-4B23-BE8E-36F36956E839}" srcOrd="0" destOrd="0" presId="urn:microsoft.com/office/officeart/2005/8/layout/orgChart1"/>
    <dgm:cxn modelId="{2B142EAE-9E38-4C97-BABA-50E19BEA89EA}" type="presParOf" srcId="{32C9F2C0-73EB-4B23-BE8E-36F36956E839}" destId="{369B7B8B-FF84-43BA-81F9-38CD13BC5F61}" srcOrd="0" destOrd="0" presId="urn:microsoft.com/office/officeart/2005/8/layout/orgChart1"/>
    <dgm:cxn modelId="{0B9B8C3F-DEDE-48B4-9DE4-AA13B4F943FB}" type="presParOf" srcId="{32C9F2C0-73EB-4B23-BE8E-36F36956E839}" destId="{47C214A0-2413-4E51-9047-68441BBD31D5}" srcOrd="1" destOrd="0" presId="urn:microsoft.com/office/officeart/2005/8/layout/orgChart1"/>
    <dgm:cxn modelId="{8CF92B46-D200-4895-89C0-9F7AA6C9AD10}" type="presParOf" srcId="{3E813971-7D23-4A1C-85E3-D288699BB565}" destId="{F454C26F-7986-409E-9186-923F5FB2783F}" srcOrd="1" destOrd="0" presId="urn:microsoft.com/office/officeart/2005/8/layout/orgChart1"/>
    <dgm:cxn modelId="{1967910E-C93C-4FF5-AC7B-9388EB461BE3}" type="presParOf" srcId="{3E813971-7D23-4A1C-85E3-D288699BB565}" destId="{C6A23BC3-288F-4D81-9ACA-EEB0AD0C836E}" srcOrd="2" destOrd="0" presId="urn:microsoft.com/office/officeart/2005/8/layout/orgChart1"/>
    <dgm:cxn modelId="{15F41C64-DED1-436A-8B24-1F4A8A621DA6}" type="presParOf" srcId="{21940DE4-0497-489E-8C85-FB52B9436CE9}" destId="{1F4734F9-2C64-41BC-A7DF-E04D19676DCF}" srcOrd="2" destOrd="0" presId="urn:microsoft.com/office/officeart/2005/8/layout/orgChart1"/>
    <dgm:cxn modelId="{9A65BF9F-05F6-4E1A-8949-A1976B10EEFA}" type="presParOf" srcId="{21940DE4-0497-489E-8C85-FB52B9436CE9}" destId="{6A0718A5-8C3B-4F3F-86CC-911C836B928D}" srcOrd="3" destOrd="0" presId="urn:microsoft.com/office/officeart/2005/8/layout/orgChart1"/>
    <dgm:cxn modelId="{C88B613B-C29A-4198-98F0-77CB268CA6C5}" type="presParOf" srcId="{6A0718A5-8C3B-4F3F-86CC-911C836B928D}" destId="{059696BA-EB59-4AB2-9A99-35E61BAA2734}" srcOrd="0" destOrd="0" presId="urn:microsoft.com/office/officeart/2005/8/layout/orgChart1"/>
    <dgm:cxn modelId="{4218BB55-77CB-4748-A729-884B232F7C7B}" type="presParOf" srcId="{059696BA-EB59-4AB2-9A99-35E61BAA2734}" destId="{FBB0FDD3-EDA3-4647-B6F7-476537C6BF4C}" srcOrd="0" destOrd="0" presId="urn:microsoft.com/office/officeart/2005/8/layout/orgChart1"/>
    <dgm:cxn modelId="{89BB1899-1CD4-4780-8B8A-44F4F0EB4048}" type="presParOf" srcId="{059696BA-EB59-4AB2-9A99-35E61BAA2734}" destId="{F75E90F3-7FBD-46EA-AF06-283BCA86B013}" srcOrd="1" destOrd="0" presId="urn:microsoft.com/office/officeart/2005/8/layout/orgChart1"/>
    <dgm:cxn modelId="{912529D9-8091-4549-BAC4-AD50F3B312B9}" type="presParOf" srcId="{6A0718A5-8C3B-4F3F-86CC-911C836B928D}" destId="{000F80E7-52D7-4380-862C-97370D96CEFC}" srcOrd="1" destOrd="0" presId="urn:microsoft.com/office/officeart/2005/8/layout/orgChart1"/>
    <dgm:cxn modelId="{82E2E17F-98A0-4380-85BB-818003C4ACF2}" type="presParOf" srcId="{6A0718A5-8C3B-4F3F-86CC-911C836B928D}" destId="{61717B3B-8EC3-4572-BA45-256A3E5474E2}" srcOrd="2" destOrd="0" presId="urn:microsoft.com/office/officeart/2005/8/layout/orgChart1"/>
    <dgm:cxn modelId="{87C5EBDA-E198-4821-8302-2E2297276444}" type="presParOf" srcId="{21940DE4-0497-489E-8C85-FB52B9436CE9}" destId="{4B533001-B529-47C3-A6D4-FC6F57F8DD35}" srcOrd="4" destOrd="0" presId="urn:microsoft.com/office/officeart/2005/8/layout/orgChart1"/>
    <dgm:cxn modelId="{ED2FABC3-8627-48D0-9A48-896D7CDACA80}" type="presParOf" srcId="{21940DE4-0497-489E-8C85-FB52B9436CE9}" destId="{E567AF52-459A-4FF2-9304-D14A5B02362D}" srcOrd="5" destOrd="0" presId="urn:microsoft.com/office/officeart/2005/8/layout/orgChart1"/>
    <dgm:cxn modelId="{601B1924-4D9A-4A10-B4B2-2831C034430C}" type="presParOf" srcId="{E567AF52-459A-4FF2-9304-D14A5B02362D}" destId="{6DAE65C0-F9EA-4290-8EA0-A6197C14F548}" srcOrd="0" destOrd="0" presId="urn:microsoft.com/office/officeart/2005/8/layout/orgChart1"/>
    <dgm:cxn modelId="{96F7F8C0-F270-4988-9DC1-F30531FD2F3A}" type="presParOf" srcId="{6DAE65C0-F9EA-4290-8EA0-A6197C14F548}" destId="{50CD9459-ADD5-405B-9B06-833F11E13030}" srcOrd="0" destOrd="0" presId="urn:microsoft.com/office/officeart/2005/8/layout/orgChart1"/>
    <dgm:cxn modelId="{02A9EBB8-5774-40DA-8822-F9C8715C3940}" type="presParOf" srcId="{6DAE65C0-F9EA-4290-8EA0-A6197C14F548}" destId="{501F00A5-2AC7-4E82-AF43-1ED729E27406}" srcOrd="1" destOrd="0" presId="urn:microsoft.com/office/officeart/2005/8/layout/orgChart1"/>
    <dgm:cxn modelId="{8BA544EE-BCED-4793-A146-8367B8823323}" type="presParOf" srcId="{E567AF52-459A-4FF2-9304-D14A5B02362D}" destId="{A60D2118-8DBC-4A3F-B285-8B294DFC9048}" srcOrd="1" destOrd="0" presId="urn:microsoft.com/office/officeart/2005/8/layout/orgChart1"/>
    <dgm:cxn modelId="{2CB6B05C-E918-4733-89FB-2EABF2E88237}" type="presParOf" srcId="{E567AF52-459A-4FF2-9304-D14A5B02362D}" destId="{1713621E-FE0C-49C6-A9CF-441F1C08B9F4}" srcOrd="2" destOrd="0" presId="urn:microsoft.com/office/officeart/2005/8/layout/orgChart1"/>
    <dgm:cxn modelId="{C8D0F799-82CA-474A-939E-ECF8EE1C2C6E}" type="presParOf" srcId="{CE31C732-BCAB-4874-9DA2-322522C69BCD}" destId="{03338558-35C7-4131-9516-F492DADDB93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7C3204D-795A-4459-B59A-6D9BB77992E8}" type="doc">
      <dgm:prSet loTypeId="urn:microsoft.com/office/officeart/2005/8/layout/orgChart1" loCatId="hierarchy" qsTypeId="urn:microsoft.com/office/officeart/2005/8/quickstyle/simple1" qsCatId="simple" csTypeId="urn:microsoft.com/office/officeart/2005/8/colors/accent6_1" csCatId="accent6" phldr="1"/>
      <dgm:spPr/>
      <dgm:t>
        <a:bodyPr/>
        <a:lstStyle/>
        <a:p>
          <a:endParaRPr lang="en-US"/>
        </a:p>
      </dgm:t>
    </dgm:pt>
    <dgm:pt modelId="{4F7178CD-59C2-40B0-93A4-8222FD9F558F}">
      <dgm:prSet phldrT="[Text]" custT="1"/>
      <dgm:spPr/>
      <dgm:t>
        <a:bodyPr/>
        <a:lstStyle/>
        <a:p>
          <a:pPr algn="ctr"/>
          <a:r>
            <a:rPr lang="en-US" sz="3200" i="1">
              <a:latin typeface="Times New Roman" panose="02020603050405020304" pitchFamily="18" charset="0"/>
              <a:cs typeface="Times New Roman" panose="02020603050405020304" pitchFamily="18" charset="0"/>
            </a:rPr>
            <a:t>Tính </a:t>
          </a:r>
          <a:r>
            <a:rPr lang="en-US" sz="3200" i="1" dirty="0" err="1">
              <a:latin typeface="Times New Roman" panose="02020603050405020304" pitchFamily="18" charset="0"/>
              <a:cs typeface="Times New Roman" panose="02020603050405020304" pitchFamily="18" charset="0"/>
            </a:rPr>
            <a:t>chất</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của</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tôn</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giáo</a:t>
          </a:r>
          <a:endParaRPr lang="en-US" sz="3200" i="1" dirty="0">
            <a:latin typeface="Times New Roman" panose="02020603050405020304" pitchFamily="18" charset="0"/>
            <a:cs typeface="Times New Roman" panose="02020603050405020304" pitchFamily="18" charset="0"/>
          </a:endParaRPr>
        </a:p>
      </dgm:t>
    </dgm:pt>
    <dgm:pt modelId="{EFFD8B24-A29B-437C-A9BC-2E7701000449}" type="parTrans" cxnId="{5D915C6B-EE8F-4DAF-81AA-ED3B16A463E5}">
      <dgm:prSet/>
      <dgm:spPr/>
      <dgm:t>
        <a:bodyPr/>
        <a:lstStyle/>
        <a:p>
          <a:endParaRPr lang="en-US"/>
        </a:p>
      </dgm:t>
    </dgm:pt>
    <dgm:pt modelId="{3C9B0917-B64B-4AF2-836B-F8BF86E1F34A}" type="sibTrans" cxnId="{5D915C6B-EE8F-4DAF-81AA-ED3B16A463E5}">
      <dgm:prSet/>
      <dgm:spPr/>
      <dgm:t>
        <a:bodyPr/>
        <a:lstStyle/>
        <a:p>
          <a:endParaRPr lang="en-US"/>
        </a:p>
      </dgm:t>
    </dgm:pt>
    <dgm:pt modelId="{CFF908CF-4A9E-497E-98DE-5CADDDE2198B}">
      <dgm:prSet phldrT="[Text]" custT="1"/>
      <dgm:spPr/>
      <dgm:t>
        <a:bodyPr/>
        <a:lstStyle/>
        <a:p>
          <a:r>
            <a:rPr lang="en-US" sz="3200" dirty="0" err="1">
              <a:latin typeface="Times New Roman" panose="02020603050405020304" pitchFamily="18" charset="0"/>
              <a:cs typeface="Times New Roman" panose="02020603050405020304" pitchFamily="18" charset="0"/>
            </a:rPr>
            <a:t>Tính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lịch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t>
          </a:r>
          <a:endParaRPr lang="en-US" sz="3200" dirty="0">
            <a:latin typeface="Times New Roman" panose="02020603050405020304" pitchFamily="18" charset="0"/>
            <a:cs typeface="Times New Roman" panose="02020603050405020304" pitchFamily="18" charset="0"/>
          </a:endParaRPr>
        </a:p>
      </dgm:t>
    </dgm:pt>
    <dgm:pt modelId="{6E5B8FA3-5C52-41A3-8BE5-34D74A3215EF}" type="parTrans" cxnId="{DA5F29CF-426E-4F49-98F7-0D44054C7BE5}">
      <dgm:prSet/>
      <dgm:spPr/>
      <dgm:t>
        <a:bodyPr/>
        <a:lstStyle/>
        <a:p>
          <a:endParaRPr lang="en-US"/>
        </a:p>
      </dgm:t>
    </dgm:pt>
    <dgm:pt modelId="{9ADD9B2F-1087-4D86-83E1-CB69790DA7FE}" type="sibTrans" cxnId="{DA5F29CF-426E-4F49-98F7-0D44054C7BE5}">
      <dgm:prSet/>
      <dgm:spPr/>
      <dgm:t>
        <a:bodyPr/>
        <a:lstStyle/>
        <a:p>
          <a:endParaRPr lang="en-US"/>
        </a:p>
      </dgm:t>
    </dgm:pt>
    <dgm:pt modelId="{9A580940-B366-4E40-A233-74078C82E2C3}">
      <dgm:prSet phldrT="[Text]" custT="1"/>
      <dgm:spPr/>
      <dgm:t>
        <a:bodyPr/>
        <a:lstStyle/>
        <a:p>
          <a:r>
            <a:rPr lang="en-US" sz="3200" dirty="0" err="1">
              <a:latin typeface="Times New Roman" panose="02020603050405020304" pitchFamily="18" charset="0"/>
              <a:cs typeface="Times New Roman" panose="02020603050405020304" pitchFamily="18" charset="0"/>
            </a:rPr>
            <a:t>Tính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chúng</a:t>
          </a:r>
          <a:endParaRPr lang="en-US" sz="3200" dirty="0">
            <a:latin typeface="Times New Roman" panose="02020603050405020304" pitchFamily="18" charset="0"/>
            <a:cs typeface="Times New Roman" panose="02020603050405020304" pitchFamily="18" charset="0"/>
          </a:endParaRPr>
        </a:p>
      </dgm:t>
    </dgm:pt>
    <dgm:pt modelId="{BDB07D73-6FC0-4A42-A90D-764DCC3CAF84}" type="parTrans" cxnId="{ADE41661-97F9-48AD-841A-129A5FB4AB63}">
      <dgm:prSet/>
      <dgm:spPr/>
      <dgm:t>
        <a:bodyPr/>
        <a:lstStyle/>
        <a:p>
          <a:endParaRPr lang="en-US"/>
        </a:p>
      </dgm:t>
    </dgm:pt>
    <dgm:pt modelId="{B63299A9-3E2E-40A1-882D-CC7852F4A08D}" type="sibTrans" cxnId="{ADE41661-97F9-48AD-841A-129A5FB4AB63}">
      <dgm:prSet/>
      <dgm:spPr/>
      <dgm:t>
        <a:bodyPr/>
        <a:lstStyle/>
        <a:p>
          <a:endParaRPr lang="en-US"/>
        </a:p>
      </dgm:t>
    </dgm:pt>
    <dgm:pt modelId="{C8E232E5-AB21-469B-93CA-F7C652829A2F}">
      <dgm:prSet phldrT="[Text]" custT="1"/>
      <dgm:spPr/>
      <dgm:t>
        <a:bodyPr/>
        <a:lstStyle/>
        <a:p>
          <a:r>
            <a:rPr lang="en-US" sz="3200" dirty="0" err="1">
              <a:latin typeface="Times New Roman" panose="02020603050405020304" pitchFamily="18" charset="0"/>
              <a:cs typeface="Times New Roman" panose="02020603050405020304" pitchFamily="18" charset="0"/>
            </a:rPr>
            <a:t>Tính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chính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trị</a:t>
          </a:r>
          <a:endParaRPr lang="en-US" sz="3200" dirty="0">
            <a:latin typeface="Times New Roman" panose="02020603050405020304" pitchFamily="18" charset="0"/>
            <a:cs typeface="Times New Roman" panose="02020603050405020304" pitchFamily="18" charset="0"/>
          </a:endParaRPr>
        </a:p>
      </dgm:t>
    </dgm:pt>
    <dgm:pt modelId="{2D6361F3-E48E-44F9-82F8-AB39F6A6C407}" type="parTrans" cxnId="{BB5AF9F0-8F6C-470B-81A6-82D342B67988}">
      <dgm:prSet/>
      <dgm:spPr/>
      <dgm:t>
        <a:bodyPr/>
        <a:lstStyle/>
        <a:p>
          <a:endParaRPr lang="en-US"/>
        </a:p>
      </dgm:t>
    </dgm:pt>
    <dgm:pt modelId="{D7C2A2B4-39C4-48CA-B67B-A950B962643D}" type="sibTrans" cxnId="{BB5AF9F0-8F6C-470B-81A6-82D342B67988}">
      <dgm:prSet/>
      <dgm:spPr/>
      <dgm:t>
        <a:bodyPr/>
        <a:lstStyle/>
        <a:p>
          <a:endParaRPr lang="en-US"/>
        </a:p>
      </dgm:t>
    </dgm:pt>
    <dgm:pt modelId="{A1849250-E3BB-49A9-BCF3-0C754F76618E}" type="pres">
      <dgm:prSet presAssocID="{C7C3204D-795A-4459-B59A-6D9BB77992E8}" presName="hierChild1" presStyleCnt="0">
        <dgm:presLayoutVars>
          <dgm:orgChart val="1"/>
          <dgm:chPref val="1"/>
          <dgm:dir/>
          <dgm:animOne val="branch"/>
          <dgm:animLvl val="lvl"/>
          <dgm:resizeHandles/>
        </dgm:presLayoutVars>
      </dgm:prSet>
      <dgm:spPr/>
    </dgm:pt>
    <dgm:pt modelId="{06E698B3-0D69-4378-9CCE-E69F7462A71B}" type="pres">
      <dgm:prSet presAssocID="{4F7178CD-59C2-40B0-93A4-8222FD9F558F}" presName="hierRoot1" presStyleCnt="0">
        <dgm:presLayoutVars>
          <dgm:hierBranch val="init"/>
        </dgm:presLayoutVars>
      </dgm:prSet>
      <dgm:spPr/>
    </dgm:pt>
    <dgm:pt modelId="{7E088A64-FD05-41A6-9473-FB650DE8F67D}" type="pres">
      <dgm:prSet presAssocID="{4F7178CD-59C2-40B0-93A4-8222FD9F558F}" presName="rootComposite1" presStyleCnt="0"/>
      <dgm:spPr/>
    </dgm:pt>
    <dgm:pt modelId="{2D78D2C1-325E-477A-B826-AC0D033B7E32}" type="pres">
      <dgm:prSet presAssocID="{4F7178CD-59C2-40B0-93A4-8222FD9F558F}" presName="rootText1" presStyleLbl="node0" presStyleIdx="0" presStyleCnt="1" custScaleX="148914">
        <dgm:presLayoutVars>
          <dgm:chPref val="3"/>
        </dgm:presLayoutVars>
      </dgm:prSet>
      <dgm:spPr/>
    </dgm:pt>
    <dgm:pt modelId="{79BBE31A-6079-42AB-A890-EEB3FB71F75C}" type="pres">
      <dgm:prSet presAssocID="{4F7178CD-59C2-40B0-93A4-8222FD9F558F}" presName="rootConnector1" presStyleLbl="node1" presStyleIdx="0" presStyleCnt="0"/>
      <dgm:spPr/>
    </dgm:pt>
    <dgm:pt modelId="{9388C8FF-295F-41AF-9F6D-E603BC896F08}" type="pres">
      <dgm:prSet presAssocID="{4F7178CD-59C2-40B0-93A4-8222FD9F558F}" presName="hierChild2" presStyleCnt="0"/>
      <dgm:spPr/>
    </dgm:pt>
    <dgm:pt modelId="{8CC0E5C9-A26F-4BA2-924E-F0D912BDF902}" type="pres">
      <dgm:prSet presAssocID="{6E5B8FA3-5C52-41A3-8BE5-34D74A3215EF}" presName="Name37" presStyleLbl="parChTrans1D2" presStyleIdx="0" presStyleCnt="3"/>
      <dgm:spPr/>
    </dgm:pt>
    <dgm:pt modelId="{27BCCD62-8241-436B-8646-C4671E0755DA}" type="pres">
      <dgm:prSet presAssocID="{CFF908CF-4A9E-497E-98DE-5CADDDE2198B}" presName="hierRoot2" presStyleCnt="0">
        <dgm:presLayoutVars>
          <dgm:hierBranch val="init"/>
        </dgm:presLayoutVars>
      </dgm:prSet>
      <dgm:spPr/>
    </dgm:pt>
    <dgm:pt modelId="{2EF81206-2554-42DE-B38E-77F4D717C358}" type="pres">
      <dgm:prSet presAssocID="{CFF908CF-4A9E-497E-98DE-5CADDDE2198B}" presName="rootComposite" presStyleCnt="0"/>
      <dgm:spPr/>
    </dgm:pt>
    <dgm:pt modelId="{CCF5FEBD-48FA-4DCF-A736-4EAD5D85DD38}" type="pres">
      <dgm:prSet presAssocID="{CFF908CF-4A9E-497E-98DE-5CADDDE2198B}" presName="rootText" presStyleLbl="node2" presStyleIdx="0" presStyleCnt="3">
        <dgm:presLayoutVars>
          <dgm:chPref val="3"/>
        </dgm:presLayoutVars>
      </dgm:prSet>
      <dgm:spPr/>
    </dgm:pt>
    <dgm:pt modelId="{2E5DDC10-11A7-4109-B9E7-72309762CC5A}" type="pres">
      <dgm:prSet presAssocID="{CFF908CF-4A9E-497E-98DE-5CADDDE2198B}" presName="rootConnector" presStyleLbl="node2" presStyleIdx="0" presStyleCnt="3"/>
      <dgm:spPr/>
    </dgm:pt>
    <dgm:pt modelId="{08ED893F-A4E3-47A0-BA99-16B04D0A73DB}" type="pres">
      <dgm:prSet presAssocID="{CFF908CF-4A9E-497E-98DE-5CADDDE2198B}" presName="hierChild4" presStyleCnt="0"/>
      <dgm:spPr/>
    </dgm:pt>
    <dgm:pt modelId="{9EFEAC56-51AF-4F2A-BB40-B51EBB6A1EAF}" type="pres">
      <dgm:prSet presAssocID="{CFF908CF-4A9E-497E-98DE-5CADDDE2198B}" presName="hierChild5" presStyleCnt="0"/>
      <dgm:spPr/>
    </dgm:pt>
    <dgm:pt modelId="{D51159F8-8B5C-4DD4-AA66-EFD6C0205E23}" type="pres">
      <dgm:prSet presAssocID="{BDB07D73-6FC0-4A42-A90D-764DCC3CAF84}" presName="Name37" presStyleLbl="parChTrans1D2" presStyleIdx="1" presStyleCnt="3"/>
      <dgm:spPr/>
    </dgm:pt>
    <dgm:pt modelId="{55C9C664-F061-438D-8777-CE89D981A82E}" type="pres">
      <dgm:prSet presAssocID="{9A580940-B366-4E40-A233-74078C82E2C3}" presName="hierRoot2" presStyleCnt="0">
        <dgm:presLayoutVars>
          <dgm:hierBranch val="init"/>
        </dgm:presLayoutVars>
      </dgm:prSet>
      <dgm:spPr/>
    </dgm:pt>
    <dgm:pt modelId="{9F63AB39-EB09-44EF-9859-E3EFE6F5E42E}" type="pres">
      <dgm:prSet presAssocID="{9A580940-B366-4E40-A233-74078C82E2C3}" presName="rootComposite" presStyleCnt="0"/>
      <dgm:spPr/>
    </dgm:pt>
    <dgm:pt modelId="{80826839-4D39-47E2-AFD1-059EF4745D21}" type="pres">
      <dgm:prSet presAssocID="{9A580940-B366-4E40-A233-74078C82E2C3}" presName="rootText" presStyleLbl="node2" presStyleIdx="1" presStyleCnt="3">
        <dgm:presLayoutVars>
          <dgm:chPref val="3"/>
        </dgm:presLayoutVars>
      </dgm:prSet>
      <dgm:spPr/>
    </dgm:pt>
    <dgm:pt modelId="{C50559D9-4713-4BD0-A5BC-DBFB9267B5AA}" type="pres">
      <dgm:prSet presAssocID="{9A580940-B366-4E40-A233-74078C82E2C3}" presName="rootConnector" presStyleLbl="node2" presStyleIdx="1" presStyleCnt="3"/>
      <dgm:spPr/>
    </dgm:pt>
    <dgm:pt modelId="{3196E8F4-1BFE-49F1-A666-DCFFF2DBE894}" type="pres">
      <dgm:prSet presAssocID="{9A580940-B366-4E40-A233-74078C82E2C3}" presName="hierChild4" presStyleCnt="0"/>
      <dgm:spPr/>
    </dgm:pt>
    <dgm:pt modelId="{DE856153-C9C1-4BE3-B4D8-011543577A3A}" type="pres">
      <dgm:prSet presAssocID="{9A580940-B366-4E40-A233-74078C82E2C3}" presName="hierChild5" presStyleCnt="0"/>
      <dgm:spPr/>
    </dgm:pt>
    <dgm:pt modelId="{56980527-1BA5-465E-9072-D78C14631AF4}" type="pres">
      <dgm:prSet presAssocID="{2D6361F3-E48E-44F9-82F8-AB39F6A6C407}" presName="Name37" presStyleLbl="parChTrans1D2" presStyleIdx="2" presStyleCnt="3"/>
      <dgm:spPr/>
    </dgm:pt>
    <dgm:pt modelId="{E30513E0-C08A-4402-A531-85931358B1F8}" type="pres">
      <dgm:prSet presAssocID="{C8E232E5-AB21-469B-93CA-F7C652829A2F}" presName="hierRoot2" presStyleCnt="0">
        <dgm:presLayoutVars>
          <dgm:hierBranch val="init"/>
        </dgm:presLayoutVars>
      </dgm:prSet>
      <dgm:spPr/>
    </dgm:pt>
    <dgm:pt modelId="{2717E40F-0799-4574-904C-2B417985E8FB}" type="pres">
      <dgm:prSet presAssocID="{C8E232E5-AB21-469B-93CA-F7C652829A2F}" presName="rootComposite" presStyleCnt="0"/>
      <dgm:spPr/>
    </dgm:pt>
    <dgm:pt modelId="{951FC9C3-9B0B-4198-9A3A-2179503F9EA0}" type="pres">
      <dgm:prSet presAssocID="{C8E232E5-AB21-469B-93CA-F7C652829A2F}" presName="rootText" presStyleLbl="node2" presStyleIdx="2" presStyleCnt="3">
        <dgm:presLayoutVars>
          <dgm:chPref val="3"/>
        </dgm:presLayoutVars>
      </dgm:prSet>
      <dgm:spPr/>
    </dgm:pt>
    <dgm:pt modelId="{AD234D0B-B4EA-4C10-887E-64D474E00C9E}" type="pres">
      <dgm:prSet presAssocID="{C8E232E5-AB21-469B-93CA-F7C652829A2F}" presName="rootConnector" presStyleLbl="node2" presStyleIdx="2" presStyleCnt="3"/>
      <dgm:spPr/>
    </dgm:pt>
    <dgm:pt modelId="{79146746-B0FD-47D7-A818-2ADD69474D68}" type="pres">
      <dgm:prSet presAssocID="{C8E232E5-AB21-469B-93CA-F7C652829A2F}" presName="hierChild4" presStyleCnt="0"/>
      <dgm:spPr/>
    </dgm:pt>
    <dgm:pt modelId="{A56ADB29-C721-449E-ADCD-DD58457670BF}" type="pres">
      <dgm:prSet presAssocID="{C8E232E5-AB21-469B-93CA-F7C652829A2F}" presName="hierChild5" presStyleCnt="0"/>
      <dgm:spPr/>
    </dgm:pt>
    <dgm:pt modelId="{352DAD6C-E219-4139-997F-BB6FC80A059D}" type="pres">
      <dgm:prSet presAssocID="{4F7178CD-59C2-40B0-93A4-8222FD9F558F}" presName="hierChild3" presStyleCnt="0"/>
      <dgm:spPr/>
    </dgm:pt>
  </dgm:ptLst>
  <dgm:cxnLst>
    <dgm:cxn modelId="{91F3DC26-1E82-46C4-9C1B-35EC06835DF0}" type="presOf" srcId="{6E5B8FA3-5C52-41A3-8BE5-34D74A3215EF}" destId="{8CC0E5C9-A26F-4BA2-924E-F0D912BDF902}" srcOrd="0" destOrd="0" presId="urn:microsoft.com/office/officeart/2005/8/layout/orgChart1"/>
    <dgm:cxn modelId="{3287072C-5500-444E-BA22-D033DC7F5908}" type="presOf" srcId="{4F7178CD-59C2-40B0-93A4-8222FD9F558F}" destId="{2D78D2C1-325E-477A-B826-AC0D033B7E32}" srcOrd="0" destOrd="0" presId="urn:microsoft.com/office/officeart/2005/8/layout/orgChart1"/>
    <dgm:cxn modelId="{3CE5282D-F65B-45BC-9B13-3F65F643A171}" type="presOf" srcId="{9A580940-B366-4E40-A233-74078C82E2C3}" destId="{80826839-4D39-47E2-AFD1-059EF4745D21}" srcOrd="0" destOrd="0" presId="urn:microsoft.com/office/officeart/2005/8/layout/orgChart1"/>
    <dgm:cxn modelId="{032BC231-0DDF-4E56-B8CA-411C2ED9ED87}" type="presOf" srcId="{C8E232E5-AB21-469B-93CA-F7C652829A2F}" destId="{951FC9C3-9B0B-4198-9A3A-2179503F9EA0}" srcOrd="0" destOrd="0" presId="urn:microsoft.com/office/officeart/2005/8/layout/orgChart1"/>
    <dgm:cxn modelId="{ADE41661-97F9-48AD-841A-129A5FB4AB63}" srcId="{4F7178CD-59C2-40B0-93A4-8222FD9F558F}" destId="{9A580940-B366-4E40-A233-74078C82E2C3}" srcOrd="1" destOrd="0" parTransId="{BDB07D73-6FC0-4A42-A90D-764DCC3CAF84}" sibTransId="{B63299A9-3E2E-40A1-882D-CC7852F4A08D}"/>
    <dgm:cxn modelId="{5D915C6B-EE8F-4DAF-81AA-ED3B16A463E5}" srcId="{C7C3204D-795A-4459-B59A-6D9BB77992E8}" destId="{4F7178CD-59C2-40B0-93A4-8222FD9F558F}" srcOrd="0" destOrd="0" parTransId="{EFFD8B24-A29B-437C-A9BC-2E7701000449}" sibTransId="{3C9B0917-B64B-4AF2-836B-F8BF86E1F34A}"/>
    <dgm:cxn modelId="{10F4D797-68C4-4DEC-AC97-C5BC419A17D8}" type="presOf" srcId="{C8E232E5-AB21-469B-93CA-F7C652829A2F}" destId="{AD234D0B-B4EA-4C10-887E-64D474E00C9E}" srcOrd="1" destOrd="0" presId="urn:microsoft.com/office/officeart/2005/8/layout/orgChart1"/>
    <dgm:cxn modelId="{600439C4-F6F2-44BC-A422-DB8259740121}" type="presOf" srcId="{C7C3204D-795A-4459-B59A-6D9BB77992E8}" destId="{A1849250-E3BB-49A9-BCF3-0C754F76618E}" srcOrd="0" destOrd="0" presId="urn:microsoft.com/office/officeart/2005/8/layout/orgChart1"/>
    <dgm:cxn modelId="{D971F5C4-476A-4C87-9581-226ECD3F63E4}" type="presOf" srcId="{9A580940-B366-4E40-A233-74078C82E2C3}" destId="{C50559D9-4713-4BD0-A5BC-DBFB9267B5AA}" srcOrd="1" destOrd="0" presId="urn:microsoft.com/office/officeart/2005/8/layout/orgChart1"/>
    <dgm:cxn modelId="{3078B3CA-E5EF-4905-BE82-101261DAFED5}" type="presOf" srcId="{BDB07D73-6FC0-4A42-A90D-764DCC3CAF84}" destId="{D51159F8-8B5C-4DD4-AA66-EFD6C0205E23}" srcOrd="0" destOrd="0" presId="urn:microsoft.com/office/officeart/2005/8/layout/orgChart1"/>
    <dgm:cxn modelId="{C4EB97CD-EAB8-49D0-A12A-35234A78AF16}" type="presOf" srcId="{4F7178CD-59C2-40B0-93A4-8222FD9F558F}" destId="{79BBE31A-6079-42AB-A890-EEB3FB71F75C}" srcOrd="1" destOrd="0" presId="urn:microsoft.com/office/officeart/2005/8/layout/orgChart1"/>
    <dgm:cxn modelId="{DA5F29CF-426E-4F49-98F7-0D44054C7BE5}" srcId="{4F7178CD-59C2-40B0-93A4-8222FD9F558F}" destId="{CFF908CF-4A9E-497E-98DE-5CADDDE2198B}" srcOrd="0" destOrd="0" parTransId="{6E5B8FA3-5C52-41A3-8BE5-34D74A3215EF}" sibTransId="{9ADD9B2F-1087-4D86-83E1-CB69790DA7FE}"/>
    <dgm:cxn modelId="{6EA4C0D7-6A2F-4867-A1F1-400AC5101E48}" type="presOf" srcId="{CFF908CF-4A9E-497E-98DE-5CADDDE2198B}" destId="{CCF5FEBD-48FA-4DCF-A736-4EAD5D85DD38}" srcOrd="0" destOrd="0" presId="urn:microsoft.com/office/officeart/2005/8/layout/orgChart1"/>
    <dgm:cxn modelId="{72AAFFE4-55C4-4C0D-A6F8-B2FEC5F389F0}" type="presOf" srcId="{CFF908CF-4A9E-497E-98DE-5CADDDE2198B}" destId="{2E5DDC10-11A7-4109-B9E7-72309762CC5A}" srcOrd="1" destOrd="0" presId="urn:microsoft.com/office/officeart/2005/8/layout/orgChart1"/>
    <dgm:cxn modelId="{C01030EB-B3D7-4AA6-87A9-DC5E26E71D36}" type="presOf" srcId="{2D6361F3-E48E-44F9-82F8-AB39F6A6C407}" destId="{56980527-1BA5-465E-9072-D78C14631AF4}" srcOrd="0" destOrd="0" presId="urn:microsoft.com/office/officeart/2005/8/layout/orgChart1"/>
    <dgm:cxn modelId="{BB5AF9F0-8F6C-470B-81A6-82D342B67988}" srcId="{4F7178CD-59C2-40B0-93A4-8222FD9F558F}" destId="{C8E232E5-AB21-469B-93CA-F7C652829A2F}" srcOrd="2" destOrd="0" parTransId="{2D6361F3-E48E-44F9-82F8-AB39F6A6C407}" sibTransId="{D7C2A2B4-39C4-48CA-B67B-A950B962643D}"/>
    <dgm:cxn modelId="{0B64C328-2D85-4AFC-9B34-E3CC08E3D536}" type="presParOf" srcId="{A1849250-E3BB-49A9-BCF3-0C754F76618E}" destId="{06E698B3-0D69-4378-9CCE-E69F7462A71B}" srcOrd="0" destOrd="0" presId="urn:microsoft.com/office/officeart/2005/8/layout/orgChart1"/>
    <dgm:cxn modelId="{7594F22B-6AD2-4194-8DDC-53853F5D6382}" type="presParOf" srcId="{06E698B3-0D69-4378-9CCE-E69F7462A71B}" destId="{7E088A64-FD05-41A6-9473-FB650DE8F67D}" srcOrd="0" destOrd="0" presId="urn:microsoft.com/office/officeart/2005/8/layout/orgChart1"/>
    <dgm:cxn modelId="{D0B3345B-4821-49E3-A1F2-33F17A3540D0}" type="presParOf" srcId="{7E088A64-FD05-41A6-9473-FB650DE8F67D}" destId="{2D78D2C1-325E-477A-B826-AC0D033B7E32}" srcOrd="0" destOrd="0" presId="urn:microsoft.com/office/officeart/2005/8/layout/orgChart1"/>
    <dgm:cxn modelId="{07B6C6A8-D412-4E3A-B2FF-036F751A0659}" type="presParOf" srcId="{7E088A64-FD05-41A6-9473-FB650DE8F67D}" destId="{79BBE31A-6079-42AB-A890-EEB3FB71F75C}" srcOrd="1" destOrd="0" presId="urn:microsoft.com/office/officeart/2005/8/layout/orgChart1"/>
    <dgm:cxn modelId="{0FC1C406-30F0-4ABB-A157-45A561434E6B}" type="presParOf" srcId="{06E698B3-0D69-4378-9CCE-E69F7462A71B}" destId="{9388C8FF-295F-41AF-9F6D-E603BC896F08}" srcOrd="1" destOrd="0" presId="urn:microsoft.com/office/officeart/2005/8/layout/orgChart1"/>
    <dgm:cxn modelId="{8C6D3938-7035-475F-BEB6-69230F0BD33F}" type="presParOf" srcId="{9388C8FF-295F-41AF-9F6D-E603BC896F08}" destId="{8CC0E5C9-A26F-4BA2-924E-F0D912BDF902}" srcOrd="0" destOrd="0" presId="urn:microsoft.com/office/officeart/2005/8/layout/orgChart1"/>
    <dgm:cxn modelId="{E866AE17-546D-4AFD-94DE-1A107E810174}" type="presParOf" srcId="{9388C8FF-295F-41AF-9F6D-E603BC896F08}" destId="{27BCCD62-8241-436B-8646-C4671E0755DA}" srcOrd="1" destOrd="0" presId="urn:microsoft.com/office/officeart/2005/8/layout/orgChart1"/>
    <dgm:cxn modelId="{BAC02B28-E4E9-4D99-8F09-91A651C472CB}" type="presParOf" srcId="{27BCCD62-8241-436B-8646-C4671E0755DA}" destId="{2EF81206-2554-42DE-B38E-77F4D717C358}" srcOrd="0" destOrd="0" presId="urn:microsoft.com/office/officeart/2005/8/layout/orgChart1"/>
    <dgm:cxn modelId="{7241D7E1-A9BF-462F-89B2-2F81CE76A42F}" type="presParOf" srcId="{2EF81206-2554-42DE-B38E-77F4D717C358}" destId="{CCF5FEBD-48FA-4DCF-A736-4EAD5D85DD38}" srcOrd="0" destOrd="0" presId="urn:microsoft.com/office/officeart/2005/8/layout/orgChart1"/>
    <dgm:cxn modelId="{62D49620-FF18-4E60-8980-E073740AE393}" type="presParOf" srcId="{2EF81206-2554-42DE-B38E-77F4D717C358}" destId="{2E5DDC10-11A7-4109-B9E7-72309762CC5A}" srcOrd="1" destOrd="0" presId="urn:microsoft.com/office/officeart/2005/8/layout/orgChart1"/>
    <dgm:cxn modelId="{C46765A7-DA8C-4F33-BFCA-A34AD8651ED8}" type="presParOf" srcId="{27BCCD62-8241-436B-8646-C4671E0755DA}" destId="{08ED893F-A4E3-47A0-BA99-16B04D0A73DB}" srcOrd="1" destOrd="0" presId="urn:microsoft.com/office/officeart/2005/8/layout/orgChart1"/>
    <dgm:cxn modelId="{51258349-79AC-412A-921F-1D0822C67E90}" type="presParOf" srcId="{27BCCD62-8241-436B-8646-C4671E0755DA}" destId="{9EFEAC56-51AF-4F2A-BB40-B51EBB6A1EAF}" srcOrd="2" destOrd="0" presId="urn:microsoft.com/office/officeart/2005/8/layout/orgChart1"/>
    <dgm:cxn modelId="{6052DF2E-34AE-42A1-8657-04F1A5830E35}" type="presParOf" srcId="{9388C8FF-295F-41AF-9F6D-E603BC896F08}" destId="{D51159F8-8B5C-4DD4-AA66-EFD6C0205E23}" srcOrd="2" destOrd="0" presId="urn:microsoft.com/office/officeart/2005/8/layout/orgChart1"/>
    <dgm:cxn modelId="{0F3B83A9-931D-4FF4-89B3-242F82723402}" type="presParOf" srcId="{9388C8FF-295F-41AF-9F6D-E603BC896F08}" destId="{55C9C664-F061-438D-8777-CE89D981A82E}" srcOrd="3" destOrd="0" presId="urn:microsoft.com/office/officeart/2005/8/layout/orgChart1"/>
    <dgm:cxn modelId="{793A3EBF-6C8E-463E-8866-D71D9CDDFD3D}" type="presParOf" srcId="{55C9C664-F061-438D-8777-CE89D981A82E}" destId="{9F63AB39-EB09-44EF-9859-E3EFE6F5E42E}" srcOrd="0" destOrd="0" presId="urn:microsoft.com/office/officeart/2005/8/layout/orgChart1"/>
    <dgm:cxn modelId="{6FF5D6DB-7D4D-4F50-AB94-907AFF5D784B}" type="presParOf" srcId="{9F63AB39-EB09-44EF-9859-E3EFE6F5E42E}" destId="{80826839-4D39-47E2-AFD1-059EF4745D21}" srcOrd="0" destOrd="0" presId="urn:microsoft.com/office/officeart/2005/8/layout/orgChart1"/>
    <dgm:cxn modelId="{D431CB95-60EC-4C62-B7FF-CF32FDB39A20}" type="presParOf" srcId="{9F63AB39-EB09-44EF-9859-E3EFE6F5E42E}" destId="{C50559D9-4713-4BD0-A5BC-DBFB9267B5AA}" srcOrd="1" destOrd="0" presId="urn:microsoft.com/office/officeart/2005/8/layout/orgChart1"/>
    <dgm:cxn modelId="{4315A68C-766E-4A39-9E50-9E311FCBAA33}" type="presParOf" srcId="{55C9C664-F061-438D-8777-CE89D981A82E}" destId="{3196E8F4-1BFE-49F1-A666-DCFFF2DBE894}" srcOrd="1" destOrd="0" presId="urn:microsoft.com/office/officeart/2005/8/layout/orgChart1"/>
    <dgm:cxn modelId="{6FAAB171-AA20-46DF-963C-FA6ADE1D2C12}" type="presParOf" srcId="{55C9C664-F061-438D-8777-CE89D981A82E}" destId="{DE856153-C9C1-4BE3-B4D8-011543577A3A}" srcOrd="2" destOrd="0" presId="urn:microsoft.com/office/officeart/2005/8/layout/orgChart1"/>
    <dgm:cxn modelId="{77C9C4ED-AC2B-4833-A23A-52ACA8F3A6B5}" type="presParOf" srcId="{9388C8FF-295F-41AF-9F6D-E603BC896F08}" destId="{56980527-1BA5-465E-9072-D78C14631AF4}" srcOrd="4" destOrd="0" presId="urn:microsoft.com/office/officeart/2005/8/layout/orgChart1"/>
    <dgm:cxn modelId="{97EF36E6-4559-4669-9FA5-B9B13BC49F84}" type="presParOf" srcId="{9388C8FF-295F-41AF-9F6D-E603BC896F08}" destId="{E30513E0-C08A-4402-A531-85931358B1F8}" srcOrd="5" destOrd="0" presId="urn:microsoft.com/office/officeart/2005/8/layout/orgChart1"/>
    <dgm:cxn modelId="{59F5145B-748B-4370-B9D9-F598CF5E72DD}" type="presParOf" srcId="{E30513E0-C08A-4402-A531-85931358B1F8}" destId="{2717E40F-0799-4574-904C-2B417985E8FB}" srcOrd="0" destOrd="0" presId="urn:microsoft.com/office/officeart/2005/8/layout/orgChart1"/>
    <dgm:cxn modelId="{4E3E3096-24F0-4C51-84D9-667B3B8E7CBB}" type="presParOf" srcId="{2717E40F-0799-4574-904C-2B417985E8FB}" destId="{951FC9C3-9B0B-4198-9A3A-2179503F9EA0}" srcOrd="0" destOrd="0" presId="urn:microsoft.com/office/officeart/2005/8/layout/orgChart1"/>
    <dgm:cxn modelId="{886114BE-A572-45FB-87BD-E112FDA2B691}" type="presParOf" srcId="{2717E40F-0799-4574-904C-2B417985E8FB}" destId="{AD234D0B-B4EA-4C10-887E-64D474E00C9E}" srcOrd="1" destOrd="0" presId="urn:microsoft.com/office/officeart/2005/8/layout/orgChart1"/>
    <dgm:cxn modelId="{87EB69BC-63F6-4CBF-A830-2278B87EB8FF}" type="presParOf" srcId="{E30513E0-C08A-4402-A531-85931358B1F8}" destId="{79146746-B0FD-47D7-A818-2ADD69474D68}" srcOrd="1" destOrd="0" presId="urn:microsoft.com/office/officeart/2005/8/layout/orgChart1"/>
    <dgm:cxn modelId="{B5986709-A808-4160-8C27-A71F641C9953}" type="presParOf" srcId="{E30513E0-C08A-4402-A531-85931358B1F8}" destId="{A56ADB29-C721-449E-ADCD-DD58457670BF}" srcOrd="2" destOrd="0" presId="urn:microsoft.com/office/officeart/2005/8/layout/orgChart1"/>
    <dgm:cxn modelId="{6A08819E-62CA-40A6-B566-500F1291B151}" type="presParOf" srcId="{06E698B3-0D69-4378-9CCE-E69F7462A71B}" destId="{352DAD6C-E219-4139-997F-BB6FC80A059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01F623-F5C7-4851-98B4-0F91D5315F94}">
      <dsp:nvSpPr>
        <dsp:cNvPr id="0" name=""/>
        <dsp:cNvSpPr/>
      </dsp:nvSpPr>
      <dsp:spPr>
        <a:xfrm>
          <a:off x="4248922" y="-58675"/>
          <a:ext cx="2493255" cy="1366242"/>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SG" sz="2200" kern="1200">
              <a:latin typeface="Times New Roman" panose="02020603050405020304" pitchFamily="18" charset="0"/>
              <a:cs typeface="Times New Roman" panose="02020603050405020304" pitchFamily="18" charset="0"/>
            </a:rPr>
            <a:t>Chung vùng lãnh thổ ổn định</a:t>
          </a:r>
          <a:endParaRPr lang="en-US" sz="2200" kern="1200" dirty="0"/>
        </a:p>
      </dsp:txBody>
      <dsp:txXfrm>
        <a:off x="4614051" y="141407"/>
        <a:ext cx="1762997" cy="966078"/>
      </dsp:txXfrm>
    </dsp:sp>
    <dsp:sp modelId="{EDF3E4F0-018E-4646-AD44-DDB1522BF080}">
      <dsp:nvSpPr>
        <dsp:cNvPr id="0" name=""/>
        <dsp:cNvSpPr/>
      </dsp:nvSpPr>
      <dsp:spPr>
        <a:xfrm rot="1349663">
          <a:off x="6686355" y="1004605"/>
          <a:ext cx="567992" cy="461106"/>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6691617" y="1070364"/>
        <a:ext cx="429660" cy="276664"/>
      </dsp:txXfrm>
    </dsp:sp>
    <dsp:sp modelId="{B4F05692-0587-473C-9478-2B0FE0536F2B}">
      <dsp:nvSpPr>
        <dsp:cNvPr id="0" name=""/>
        <dsp:cNvSpPr/>
      </dsp:nvSpPr>
      <dsp:spPr>
        <a:xfrm>
          <a:off x="7295162" y="1057807"/>
          <a:ext cx="2463184" cy="1643712"/>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150000"/>
            </a:lnSpc>
            <a:spcBef>
              <a:spcPct val="0"/>
            </a:spcBef>
            <a:spcAft>
              <a:spcPct val="35000"/>
            </a:spcAft>
            <a:buNone/>
          </a:pPr>
          <a:r>
            <a:rPr lang="en-SG" sz="2200" kern="1200">
              <a:latin typeface="Times New Roman" panose="02020603050405020304" pitchFamily="18" charset="0"/>
              <a:cs typeface="Times New Roman" panose="02020603050405020304" pitchFamily="18" charset="0"/>
            </a:rPr>
            <a:t>Chung phương thức sinh hoạt kinh tế </a:t>
          </a:r>
          <a:endParaRPr lang="en-US" sz="2200" kern="1200" dirty="0"/>
        </a:p>
      </dsp:txBody>
      <dsp:txXfrm>
        <a:off x="7655887" y="1298523"/>
        <a:ext cx="1741734" cy="1162280"/>
      </dsp:txXfrm>
    </dsp:sp>
    <dsp:sp modelId="{D6A03A3B-CB60-4E39-8FAF-1BFDED57CB61}">
      <dsp:nvSpPr>
        <dsp:cNvPr id="0" name=""/>
        <dsp:cNvSpPr/>
      </dsp:nvSpPr>
      <dsp:spPr>
        <a:xfrm rot="7616317">
          <a:off x="7714226" y="2564964"/>
          <a:ext cx="247840" cy="461106"/>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10800000">
        <a:off x="7773743" y="2627471"/>
        <a:ext cx="173488" cy="276664"/>
      </dsp:txXfrm>
    </dsp:sp>
    <dsp:sp modelId="{52123986-71D5-4EEB-A241-0E81D0A86127}">
      <dsp:nvSpPr>
        <dsp:cNvPr id="0" name=""/>
        <dsp:cNvSpPr/>
      </dsp:nvSpPr>
      <dsp:spPr>
        <a:xfrm>
          <a:off x="5924234" y="2905412"/>
          <a:ext cx="2454426" cy="1606837"/>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150000"/>
            </a:lnSpc>
            <a:spcBef>
              <a:spcPct val="0"/>
            </a:spcBef>
            <a:spcAft>
              <a:spcPct val="35000"/>
            </a:spcAft>
            <a:buNone/>
          </a:pPr>
          <a:r>
            <a:rPr lang="en-SG" sz="2200" kern="1200">
              <a:latin typeface="Times New Roman" panose="02020603050405020304" pitchFamily="18" charset="0"/>
              <a:cs typeface="Times New Roman" panose="02020603050405020304" pitchFamily="18" charset="0"/>
            </a:rPr>
            <a:t>Ngôn ngữ chung</a:t>
          </a:r>
          <a:endParaRPr lang="en-US" sz="2200" kern="1200" dirty="0"/>
        </a:p>
      </dsp:txBody>
      <dsp:txXfrm>
        <a:off x="6283676" y="3140728"/>
        <a:ext cx="1735542" cy="1136205"/>
      </dsp:txXfrm>
    </dsp:sp>
    <dsp:sp modelId="{DF5FF4BC-87DB-4A66-A948-8C6C33E33FCF}">
      <dsp:nvSpPr>
        <dsp:cNvPr id="0" name=""/>
        <dsp:cNvSpPr/>
      </dsp:nvSpPr>
      <dsp:spPr>
        <a:xfrm rot="10742098">
          <a:off x="5351544" y="3505185"/>
          <a:ext cx="405025" cy="461106"/>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10800000">
        <a:off x="5473042" y="3596383"/>
        <a:ext cx="283518" cy="276664"/>
      </dsp:txXfrm>
    </dsp:sp>
    <dsp:sp modelId="{E39AFC33-1ABF-4B46-989C-35E60194119C}">
      <dsp:nvSpPr>
        <dsp:cNvPr id="0" name=""/>
        <dsp:cNvSpPr/>
      </dsp:nvSpPr>
      <dsp:spPr>
        <a:xfrm>
          <a:off x="2717895" y="3079814"/>
          <a:ext cx="2443209" cy="1366242"/>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150000"/>
            </a:lnSpc>
            <a:spcBef>
              <a:spcPct val="0"/>
            </a:spcBef>
            <a:spcAft>
              <a:spcPct val="35000"/>
            </a:spcAft>
            <a:buNone/>
          </a:pPr>
          <a:r>
            <a:rPr lang="en-US" sz="2200" kern="1200">
              <a:latin typeface="Times New Roman" panose="02020603050405020304" pitchFamily="18" charset="0"/>
              <a:cs typeface="Times New Roman" panose="02020603050405020304" pitchFamily="18" charset="0"/>
            </a:rPr>
            <a:t>Chung nền văn hóa và tâm lý</a:t>
          </a:r>
          <a:endParaRPr lang="en-US" sz="2200" kern="1200" dirty="0">
            <a:latin typeface="Times New Roman" panose="02020603050405020304" pitchFamily="18" charset="0"/>
            <a:cs typeface="Times New Roman" panose="02020603050405020304" pitchFamily="18" charset="0"/>
          </a:endParaRPr>
        </a:p>
      </dsp:txBody>
      <dsp:txXfrm>
        <a:off x="3075695" y="3279896"/>
        <a:ext cx="1727609" cy="966078"/>
      </dsp:txXfrm>
    </dsp:sp>
    <dsp:sp modelId="{5381E451-9FC6-4849-97DF-488368C398A9}">
      <dsp:nvSpPr>
        <dsp:cNvPr id="0" name=""/>
        <dsp:cNvSpPr/>
      </dsp:nvSpPr>
      <dsp:spPr>
        <a:xfrm rot="14213253">
          <a:off x="3177233" y="2627143"/>
          <a:ext cx="343736" cy="461106"/>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10800000">
        <a:off x="3256960" y="2762551"/>
        <a:ext cx="240615" cy="276664"/>
      </dsp:txXfrm>
    </dsp:sp>
    <dsp:sp modelId="{E75B82E1-0615-4C3A-900D-F68FC6BC4050}">
      <dsp:nvSpPr>
        <dsp:cNvPr id="0" name=""/>
        <dsp:cNvSpPr/>
      </dsp:nvSpPr>
      <dsp:spPr>
        <a:xfrm>
          <a:off x="1461336" y="1129859"/>
          <a:ext cx="2499786" cy="1499614"/>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SG" sz="2200" kern="1200">
              <a:latin typeface="Times New Roman" panose="02020603050405020304" pitchFamily="18" charset="0"/>
              <a:cs typeface="Times New Roman" panose="02020603050405020304" pitchFamily="18" charset="0"/>
            </a:rPr>
            <a:t>Chung một nhà nước</a:t>
          </a:r>
          <a:endParaRPr lang="en-US" sz="2200" kern="1200" dirty="0"/>
        </a:p>
      </dsp:txBody>
      <dsp:txXfrm>
        <a:off x="1827421" y="1349472"/>
        <a:ext cx="1767616" cy="1060388"/>
      </dsp:txXfrm>
    </dsp:sp>
    <dsp:sp modelId="{571475F2-029A-456F-8324-4F921F5E4E05}">
      <dsp:nvSpPr>
        <dsp:cNvPr id="0" name=""/>
        <dsp:cNvSpPr/>
      </dsp:nvSpPr>
      <dsp:spPr>
        <a:xfrm rot="20143999">
          <a:off x="3870236" y="1018837"/>
          <a:ext cx="478128" cy="461106"/>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3876347" y="1139484"/>
        <a:ext cx="339796" cy="27666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23884B-5851-4A90-8AA6-B28781F0A64E}">
      <dsp:nvSpPr>
        <dsp:cNvPr id="0" name=""/>
        <dsp:cNvSpPr/>
      </dsp:nvSpPr>
      <dsp:spPr>
        <a:xfrm>
          <a:off x="0" y="387"/>
          <a:ext cx="4461709" cy="2005563"/>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100000"/>
            </a:lnSpc>
            <a:spcBef>
              <a:spcPct val="0"/>
            </a:spcBef>
            <a:spcAft>
              <a:spcPct val="35000"/>
            </a:spcAft>
            <a:buNone/>
          </a:pPr>
          <a:r>
            <a:rPr lang="en-SG" sz="2700" kern="1200" dirty="0" err="1">
              <a:latin typeface="Times New Roman" panose="02020603050405020304" pitchFamily="18" charset="0"/>
              <a:cs typeface="Times New Roman" panose="02020603050405020304" pitchFamily="18" charset="0"/>
            </a:rPr>
            <a:t>Tôn</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trọng</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bảo</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đảm</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quyền</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tự</a:t>
          </a:r>
          <a:r>
            <a:rPr lang="en-SG" sz="2700" kern="1200" dirty="0">
              <a:latin typeface="Times New Roman" panose="02020603050405020304" pitchFamily="18" charset="0"/>
              <a:cs typeface="Times New Roman" panose="02020603050405020304" pitchFamily="18" charset="0"/>
            </a:rPr>
            <a:t> do </a:t>
          </a:r>
          <a:r>
            <a:rPr lang="en-SG" sz="2700" kern="1200" dirty="0" err="1">
              <a:latin typeface="Times New Roman" panose="02020603050405020304" pitchFamily="18" charset="0"/>
              <a:cs typeface="Times New Roman" panose="02020603050405020304" pitchFamily="18" charset="0"/>
            </a:rPr>
            <a:t>tín</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ngưỡng</a:t>
          </a:r>
          <a:r>
            <a:rPr lang="en-SG" sz="2700" kern="1200" dirty="0">
              <a:latin typeface="Times New Roman" panose="02020603050405020304" pitchFamily="18" charset="0"/>
              <a:cs typeface="Times New Roman" panose="02020603050405020304" pitchFamily="18" charset="0"/>
            </a:rPr>
            <a:t> và </a:t>
          </a:r>
          <a:r>
            <a:rPr lang="en-SG" sz="2700" kern="1200" dirty="0" err="1">
              <a:latin typeface="Times New Roman" panose="02020603050405020304" pitchFamily="18" charset="0"/>
              <a:cs typeface="Times New Roman" panose="02020603050405020304" pitchFamily="18" charset="0"/>
            </a:rPr>
            <a:t>không</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tín</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ngưỡng</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của</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nhân</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dân</a:t>
          </a:r>
          <a:endParaRPr lang="en-US" sz="2700" kern="1200" dirty="0"/>
        </a:p>
      </dsp:txBody>
      <dsp:txXfrm>
        <a:off x="0" y="387"/>
        <a:ext cx="4461709" cy="2005563"/>
      </dsp:txXfrm>
    </dsp:sp>
    <dsp:sp modelId="{1A7A81B7-FF81-4AC3-B70D-A2A018CEA61B}">
      <dsp:nvSpPr>
        <dsp:cNvPr id="0" name=""/>
        <dsp:cNvSpPr/>
      </dsp:nvSpPr>
      <dsp:spPr>
        <a:xfrm>
          <a:off x="6136270" y="387"/>
          <a:ext cx="4337498" cy="2005563"/>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SG" sz="2700" kern="1200" dirty="0" err="1">
              <a:latin typeface="Times New Roman" panose="02020603050405020304" pitchFamily="18" charset="0"/>
              <a:cs typeface="Times New Roman" panose="02020603050405020304" pitchFamily="18" charset="0"/>
            </a:rPr>
            <a:t>Khắc</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phục</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dần</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những</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ảnh</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hưởng</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tiêu</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cực</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của</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tôn</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giáo</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phải</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gắn</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liền</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với</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quá</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trình</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cải</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tạo</a:t>
          </a:r>
          <a:r>
            <a:rPr lang="en-SG" sz="2700" kern="1200" dirty="0">
              <a:latin typeface="Times New Roman" panose="02020603050405020304" pitchFamily="18" charset="0"/>
              <a:cs typeface="Times New Roman" panose="02020603050405020304" pitchFamily="18" charset="0"/>
            </a:rPr>
            <a:t> XH </a:t>
          </a:r>
          <a:r>
            <a:rPr lang="en-SG" sz="2700" kern="1200" dirty="0" err="1">
              <a:latin typeface="Times New Roman" panose="02020603050405020304" pitchFamily="18" charset="0"/>
              <a:cs typeface="Times New Roman" panose="02020603050405020304" pitchFamily="18" charset="0"/>
            </a:rPr>
            <a:t>cũ</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xây</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dựng</a:t>
          </a:r>
          <a:r>
            <a:rPr lang="en-SG" sz="2700" kern="1200" dirty="0">
              <a:latin typeface="Times New Roman" panose="02020603050405020304" pitchFamily="18" charset="0"/>
              <a:cs typeface="Times New Roman" panose="02020603050405020304" pitchFamily="18" charset="0"/>
            </a:rPr>
            <a:t> XH </a:t>
          </a:r>
          <a:r>
            <a:rPr lang="en-SG" sz="2700" kern="1200" dirty="0" err="1">
              <a:latin typeface="Times New Roman" panose="02020603050405020304" pitchFamily="18" charset="0"/>
              <a:cs typeface="Times New Roman" panose="02020603050405020304" pitchFamily="18" charset="0"/>
            </a:rPr>
            <a:t>mới</a:t>
          </a:r>
          <a:r>
            <a:rPr lang="en-SG" sz="2700" kern="1200" dirty="0">
              <a:latin typeface="Times New Roman" panose="02020603050405020304" pitchFamily="18" charset="0"/>
              <a:cs typeface="Times New Roman" panose="02020603050405020304" pitchFamily="18" charset="0"/>
            </a:rPr>
            <a:t>.</a:t>
          </a:r>
          <a:endParaRPr lang="en-US" sz="2700" kern="1200" dirty="0"/>
        </a:p>
      </dsp:txBody>
      <dsp:txXfrm>
        <a:off x="6136270" y="387"/>
        <a:ext cx="4337498" cy="2005563"/>
      </dsp:txXfrm>
    </dsp:sp>
    <dsp:sp modelId="{ADA4A4EC-0E13-407C-B70C-631A01A41BB3}">
      <dsp:nvSpPr>
        <dsp:cNvPr id="0" name=""/>
        <dsp:cNvSpPr/>
      </dsp:nvSpPr>
      <dsp:spPr>
        <a:xfrm>
          <a:off x="0" y="2306217"/>
          <a:ext cx="4457096" cy="2005563"/>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SG" sz="2700" kern="1200" dirty="0" err="1">
              <a:latin typeface="Times New Roman" panose="02020603050405020304" pitchFamily="18" charset="0"/>
              <a:cs typeface="Times New Roman" panose="02020603050405020304" pitchFamily="18" charset="0"/>
            </a:rPr>
            <a:t>Phân</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biệt</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hai</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mặt</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chính</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trị</a:t>
          </a:r>
          <a:r>
            <a:rPr lang="en-SG" sz="2700" kern="1200" dirty="0">
              <a:latin typeface="Times New Roman" panose="02020603050405020304" pitchFamily="18" charset="0"/>
              <a:cs typeface="Times New Roman" panose="02020603050405020304" pitchFamily="18" charset="0"/>
            </a:rPr>
            <a:t> và </a:t>
          </a:r>
          <a:r>
            <a:rPr lang="en-SG" sz="2700" kern="1200" dirty="0" err="1">
              <a:latin typeface="Times New Roman" panose="02020603050405020304" pitchFamily="18" charset="0"/>
              <a:cs typeface="Times New Roman" panose="02020603050405020304" pitchFamily="18" charset="0"/>
            </a:rPr>
            <a:t>tư</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tưởng</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tín</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ngưỡng</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tôn</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giáo</a:t>
          </a:r>
          <a:r>
            <a:rPr lang="en-SG" sz="2700" kern="1200" dirty="0">
              <a:latin typeface="Times New Roman" panose="02020603050405020304" pitchFamily="18" charset="0"/>
              <a:cs typeface="Times New Roman" panose="02020603050405020304" pitchFamily="18" charset="0"/>
            </a:rPr>
            <a:t> và </a:t>
          </a:r>
          <a:r>
            <a:rPr lang="en-SG" sz="2700" kern="1200" dirty="0" err="1">
              <a:latin typeface="Times New Roman" panose="02020603050405020304" pitchFamily="18" charset="0"/>
              <a:cs typeface="Times New Roman" panose="02020603050405020304" pitchFamily="18" charset="0"/>
            </a:rPr>
            <a:t>lợi</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dụng</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tín</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ngưỡng</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tôn</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giáo</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trong</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quá</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trình</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giải</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quyết</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vấn</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đề</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tôn</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giáo</a:t>
          </a:r>
          <a:r>
            <a:rPr lang="en-SG" sz="2700" kern="1200" dirty="0">
              <a:latin typeface="Times New Roman" panose="02020603050405020304" pitchFamily="18" charset="0"/>
              <a:cs typeface="Times New Roman" panose="02020603050405020304" pitchFamily="18" charset="0"/>
            </a:rPr>
            <a:t>.</a:t>
          </a:r>
          <a:endParaRPr lang="en-US" sz="2700" kern="1200" dirty="0"/>
        </a:p>
      </dsp:txBody>
      <dsp:txXfrm>
        <a:off x="0" y="2306217"/>
        <a:ext cx="4457096" cy="2005563"/>
      </dsp:txXfrm>
    </dsp:sp>
    <dsp:sp modelId="{F6C34089-3DBC-4387-9E62-1A26D1915DD0}">
      <dsp:nvSpPr>
        <dsp:cNvPr id="0" name=""/>
        <dsp:cNvSpPr/>
      </dsp:nvSpPr>
      <dsp:spPr>
        <a:xfrm>
          <a:off x="6219400" y="2306217"/>
          <a:ext cx="4221509" cy="2005563"/>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100000"/>
            </a:lnSpc>
            <a:spcBef>
              <a:spcPct val="0"/>
            </a:spcBef>
            <a:spcAft>
              <a:spcPct val="35000"/>
            </a:spcAft>
            <a:buNone/>
          </a:pPr>
          <a:r>
            <a:rPr lang="en-SG" sz="2700" kern="1200" dirty="0" err="1">
              <a:latin typeface="Times New Roman" panose="02020603050405020304" pitchFamily="18" charset="0"/>
              <a:cs typeface="Times New Roman" panose="02020603050405020304" pitchFamily="18" charset="0"/>
            </a:rPr>
            <a:t>Quan</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điểm</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lịch</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sử</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cụ</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thể</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trong</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giải</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quyết</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vấn</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đề</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tôn</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giáo</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tín</a:t>
          </a:r>
          <a:r>
            <a:rPr lang="en-SG" sz="2700" kern="1200" dirty="0">
              <a:latin typeface="Times New Roman" panose="02020603050405020304" pitchFamily="18" charset="0"/>
              <a:cs typeface="Times New Roman" panose="02020603050405020304" pitchFamily="18" charset="0"/>
            </a:rPr>
            <a:t> </a:t>
          </a:r>
          <a:r>
            <a:rPr lang="en-SG" sz="2700" kern="1200" dirty="0" err="1">
              <a:latin typeface="Times New Roman" panose="02020603050405020304" pitchFamily="18" charset="0"/>
              <a:cs typeface="Times New Roman" panose="02020603050405020304" pitchFamily="18" charset="0"/>
            </a:rPr>
            <a:t>ngưỡng</a:t>
          </a:r>
          <a:endParaRPr lang="en-US" sz="2700" kern="1200" dirty="0"/>
        </a:p>
      </dsp:txBody>
      <dsp:txXfrm>
        <a:off x="6219400" y="2306217"/>
        <a:ext cx="4221509" cy="20055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22143B-CFBF-46E7-AA20-1BA29681A46D}">
      <dsp:nvSpPr>
        <dsp:cNvPr id="0" name=""/>
        <dsp:cNvSpPr/>
      </dsp:nvSpPr>
      <dsp:spPr>
        <a:xfrm>
          <a:off x="4315717" y="1851"/>
          <a:ext cx="2341364" cy="1170682"/>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SG" sz="2600" kern="1200" dirty="0" err="1">
              <a:latin typeface="Times New Roman" panose="02020603050405020304" pitchFamily="18" charset="0"/>
              <a:cs typeface="Times New Roman" panose="02020603050405020304" pitchFamily="18" charset="0"/>
            </a:rPr>
            <a:t>Cộng</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đồng</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về</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ngôn</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ngữ</a:t>
          </a:r>
          <a:endParaRPr lang="en-US" sz="2600" kern="1200" dirty="0">
            <a:latin typeface="Times New Roman" panose="02020603050405020304" pitchFamily="18" charset="0"/>
            <a:cs typeface="Times New Roman" panose="02020603050405020304" pitchFamily="18" charset="0"/>
          </a:endParaRPr>
        </a:p>
      </dsp:txBody>
      <dsp:txXfrm>
        <a:off x="4350005" y="36139"/>
        <a:ext cx="2272788" cy="1102106"/>
      </dsp:txXfrm>
    </dsp:sp>
    <dsp:sp modelId="{07F5CC0D-84B7-4094-A39C-771D8D39ECE8}">
      <dsp:nvSpPr>
        <dsp:cNvPr id="0" name=""/>
        <dsp:cNvSpPr/>
      </dsp:nvSpPr>
      <dsp:spPr>
        <a:xfrm rot="3309380">
          <a:off x="6513147" y="1992266"/>
          <a:ext cx="2142295" cy="304181"/>
        </a:xfrm>
        <a:prstGeom prst="lef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6604401" y="2053102"/>
        <a:ext cx="1959787" cy="182509"/>
      </dsp:txXfrm>
    </dsp:sp>
    <dsp:sp modelId="{26A4773F-7D36-436E-9978-F8F922755AE8}">
      <dsp:nvSpPr>
        <dsp:cNvPr id="0" name=""/>
        <dsp:cNvSpPr/>
      </dsp:nvSpPr>
      <dsp:spPr>
        <a:xfrm>
          <a:off x="6650204" y="3355280"/>
          <a:ext cx="2341364" cy="1170682"/>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SG" sz="2600" kern="1200" dirty="0">
              <a:latin typeface="Times New Roman" panose="02020603050405020304" pitchFamily="18" charset="0"/>
              <a:cs typeface="Times New Roman" panose="02020603050405020304" pitchFamily="18" charset="0"/>
            </a:rPr>
            <a:t>Ý </a:t>
          </a:r>
          <a:r>
            <a:rPr lang="en-SG" sz="2600" kern="1200" dirty="0" err="1">
              <a:latin typeface="Times New Roman" panose="02020603050405020304" pitchFamily="18" charset="0"/>
              <a:cs typeface="Times New Roman" panose="02020603050405020304" pitchFamily="18" charset="0"/>
            </a:rPr>
            <a:t>thức</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tự</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giác</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tộc</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người</a:t>
          </a:r>
          <a:r>
            <a:rPr lang="en-SG" sz="2600" kern="1200" dirty="0">
              <a:latin typeface="Times New Roman" panose="02020603050405020304" pitchFamily="18" charset="0"/>
              <a:cs typeface="Times New Roman" panose="02020603050405020304" pitchFamily="18" charset="0"/>
            </a:rPr>
            <a:t> </a:t>
          </a:r>
          <a:endParaRPr lang="en-US" sz="2600" kern="1200" dirty="0">
            <a:latin typeface="Times New Roman" panose="02020603050405020304" pitchFamily="18" charset="0"/>
            <a:cs typeface="Times New Roman" panose="02020603050405020304" pitchFamily="18" charset="0"/>
          </a:endParaRPr>
        </a:p>
      </dsp:txBody>
      <dsp:txXfrm>
        <a:off x="6684492" y="3389568"/>
        <a:ext cx="2272788" cy="1102106"/>
      </dsp:txXfrm>
    </dsp:sp>
    <dsp:sp modelId="{2EB17FB3-B1CA-4877-A88D-788E4AAC7349}">
      <dsp:nvSpPr>
        <dsp:cNvPr id="0" name=""/>
        <dsp:cNvSpPr/>
      </dsp:nvSpPr>
      <dsp:spPr>
        <a:xfrm rot="10841192">
          <a:off x="4332731" y="3706297"/>
          <a:ext cx="2060058" cy="409738"/>
        </a:xfrm>
        <a:prstGeom prst="lef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10800000">
        <a:off x="4455652" y="3788245"/>
        <a:ext cx="1814216" cy="245842"/>
      </dsp:txXfrm>
    </dsp:sp>
    <dsp:sp modelId="{435461C3-2F39-4AF2-89F3-CD0F625EE8D4}">
      <dsp:nvSpPr>
        <dsp:cNvPr id="0" name=""/>
        <dsp:cNvSpPr/>
      </dsp:nvSpPr>
      <dsp:spPr>
        <a:xfrm>
          <a:off x="1733952" y="3296370"/>
          <a:ext cx="2341364" cy="1170682"/>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SG" sz="2600" kern="1200" dirty="0" err="1">
              <a:latin typeface="Times New Roman" panose="02020603050405020304" pitchFamily="18" charset="0"/>
              <a:cs typeface="Times New Roman" panose="02020603050405020304" pitchFamily="18" charset="0"/>
            </a:rPr>
            <a:t>Cộng</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đồng</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về</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văn</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hóa</a:t>
          </a:r>
          <a:endParaRPr lang="en-US" sz="2600" kern="1200" dirty="0">
            <a:latin typeface="Times New Roman" panose="02020603050405020304" pitchFamily="18" charset="0"/>
            <a:cs typeface="Times New Roman" panose="02020603050405020304" pitchFamily="18" charset="0"/>
          </a:endParaRPr>
        </a:p>
      </dsp:txBody>
      <dsp:txXfrm>
        <a:off x="1768240" y="3330658"/>
        <a:ext cx="2272788" cy="1102106"/>
      </dsp:txXfrm>
    </dsp:sp>
    <dsp:sp modelId="{05CCD7D2-3EF3-4B05-8562-7B42F304CB4F}">
      <dsp:nvSpPr>
        <dsp:cNvPr id="0" name=""/>
        <dsp:cNvSpPr/>
      </dsp:nvSpPr>
      <dsp:spPr>
        <a:xfrm rot="18485052">
          <a:off x="2037482" y="1960836"/>
          <a:ext cx="2416571" cy="409738"/>
        </a:xfrm>
        <a:prstGeom prst="lef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2160403" y="2042784"/>
        <a:ext cx="2170729" cy="2458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52FD3F-076E-4955-88C1-A17B50607857}">
      <dsp:nvSpPr>
        <dsp:cNvPr id="0" name=""/>
        <dsp:cNvSpPr/>
      </dsp:nvSpPr>
      <dsp:spPr>
        <a:xfrm>
          <a:off x="293190" y="0"/>
          <a:ext cx="2869571" cy="2152178"/>
        </a:xfrm>
        <a:prstGeom prst="upArrow">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755662-CFD7-4542-B814-6B245F301AD3}">
      <dsp:nvSpPr>
        <dsp:cNvPr id="0" name=""/>
        <dsp:cNvSpPr/>
      </dsp:nvSpPr>
      <dsp:spPr>
        <a:xfrm>
          <a:off x="2955157" y="21780"/>
          <a:ext cx="7162749" cy="2152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0" rIns="199136" bIns="199136" numCol="1" spcCol="1270" anchor="ctr" anchorCtr="0">
          <a:noAutofit/>
        </a:bodyPr>
        <a:lstStyle/>
        <a:p>
          <a:pPr marL="0" lvl="0" indent="0" algn="just" defTabSz="1244600">
            <a:lnSpc>
              <a:spcPct val="150000"/>
            </a:lnSpc>
            <a:spcBef>
              <a:spcPct val="0"/>
            </a:spcBef>
            <a:spcAft>
              <a:spcPct val="35000"/>
            </a:spcAft>
            <a:buNone/>
          </a:pPr>
          <a:r>
            <a:rPr lang="en-SG" sz="2800" i="0" kern="1200" dirty="0" err="1">
              <a:solidFill>
                <a:schemeClr val="tx1"/>
              </a:solidFill>
              <a:latin typeface="Times New Roman" panose="02020603050405020304" pitchFamily="18" charset="0"/>
              <a:cs typeface="Times New Roman" panose="02020603050405020304" pitchFamily="18" charset="0"/>
            </a:rPr>
            <a:t>Cộng</a:t>
          </a:r>
          <a:r>
            <a:rPr lang="en-SG" sz="2800" i="0" kern="1200" dirty="0">
              <a:solidFill>
                <a:schemeClr val="tx1"/>
              </a:solidFill>
              <a:latin typeface="Times New Roman" panose="02020603050405020304" pitchFamily="18" charset="0"/>
              <a:cs typeface="Times New Roman" panose="02020603050405020304" pitchFamily="18" charset="0"/>
            </a:rPr>
            <a:t> </a:t>
          </a:r>
          <a:r>
            <a:rPr lang="en-SG" sz="2800" i="0" kern="1200" dirty="0" err="1">
              <a:solidFill>
                <a:schemeClr val="tx1"/>
              </a:solidFill>
              <a:latin typeface="Times New Roman" panose="02020603050405020304" pitchFamily="18" charset="0"/>
              <a:cs typeface="Times New Roman" panose="02020603050405020304" pitchFamily="18" charset="0"/>
            </a:rPr>
            <a:t>đồng</a:t>
          </a:r>
          <a:r>
            <a:rPr lang="en-SG" sz="2800" i="0" kern="1200" dirty="0">
              <a:solidFill>
                <a:schemeClr val="tx1"/>
              </a:solidFill>
              <a:latin typeface="Times New Roman" panose="02020603050405020304" pitchFamily="18" charset="0"/>
              <a:cs typeface="Times New Roman" panose="02020603050405020304" pitchFamily="18" charset="0"/>
            </a:rPr>
            <a:t> </a:t>
          </a:r>
          <a:r>
            <a:rPr lang="en-SG" sz="2800" i="0" kern="1200" dirty="0" err="1">
              <a:solidFill>
                <a:schemeClr val="tx1"/>
              </a:solidFill>
              <a:latin typeface="Times New Roman" panose="02020603050405020304" pitchFamily="18" charset="0"/>
              <a:cs typeface="Times New Roman" panose="02020603050405020304" pitchFamily="18" charset="0"/>
            </a:rPr>
            <a:t>dân</a:t>
          </a:r>
          <a:r>
            <a:rPr lang="en-SG" sz="2800" i="0" kern="1200" dirty="0">
              <a:solidFill>
                <a:schemeClr val="tx1"/>
              </a:solidFill>
              <a:latin typeface="Times New Roman" panose="02020603050405020304" pitchFamily="18" charset="0"/>
              <a:cs typeface="Times New Roman" panose="02020603050405020304" pitchFamily="18" charset="0"/>
            </a:rPr>
            <a:t> </a:t>
          </a:r>
          <a:r>
            <a:rPr lang="en-SG" sz="2800" i="0" kern="1200" dirty="0" err="1">
              <a:solidFill>
                <a:schemeClr val="tx1"/>
              </a:solidFill>
              <a:latin typeface="Times New Roman" panose="02020603050405020304" pitchFamily="18" charset="0"/>
              <a:cs typeface="Times New Roman" panose="02020603050405020304" pitchFamily="18" charset="0"/>
            </a:rPr>
            <a:t>cư</a:t>
          </a:r>
          <a:r>
            <a:rPr lang="en-SG" sz="2800" i="0" kern="1200" dirty="0">
              <a:solidFill>
                <a:schemeClr val="tx1"/>
              </a:solidFill>
              <a:latin typeface="Times New Roman" panose="02020603050405020304" pitchFamily="18" charset="0"/>
              <a:cs typeface="Times New Roman" panose="02020603050405020304" pitchFamily="18" charset="0"/>
            </a:rPr>
            <a:t> </a:t>
          </a:r>
          <a:r>
            <a:rPr lang="en-SG" sz="2800" i="0" kern="1200" dirty="0" err="1">
              <a:solidFill>
                <a:schemeClr val="tx1"/>
              </a:solidFill>
              <a:latin typeface="Times New Roman" panose="02020603050405020304" pitchFamily="18" charset="0"/>
              <a:cs typeface="Times New Roman" panose="02020603050405020304" pitchFamily="18" charset="0"/>
            </a:rPr>
            <a:t>muốn</a:t>
          </a:r>
          <a:r>
            <a:rPr lang="en-SG" sz="2800" i="0" kern="1200" dirty="0">
              <a:solidFill>
                <a:schemeClr val="tx1"/>
              </a:solidFill>
              <a:latin typeface="Times New Roman" panose="02020603050405020304" pitchFamily="18" charset="0"/>
              <a:cs typeface="Times New Roman" panose="02020603050405020304" pitchFamily="18" charset="0"/>
            </a:rPr>
            <a:t> </a:t>
          </a:r>
          <a:r>
            <a:rPr lang="en-SG" sz="2800" i="0" kern="1200" dirty="0" err="1">
              <a:solidFill>
                <a:schemeClr val="tx1"/>
              </a:solidFill>
              <a:latin typeface="Times New Roman" panose="02020603050405020304" pitchFamily="18" charset="0"/>
              <a:cs typeface="Times New Roman" panose="02020603050405020304" pitchFamily="18" charset="0"/>
            </a:rPr>
            <a:t>tách</a:t>
          </a:r>
          <a:r>
            <a:rPr lang="en-SG" sz="2800" i="0" kern="1200" dirty="0">
              <a:solidFill>
                <a:schemeClr val="tx1"/>
              </a:solidFill>
              <a:latin typeface="Times New Roman" panose="02020603050405020304" pitchFamily="18" charset="0"/>
              <a:cs typeface="Times New Roman" panose="02020603050405020304" pitchFamily="18" charset="0"/>
            </a:rPr>
            <a:t> </a:t>
          </a:r>
          <a:r>
            <a:rPr lang="en-SG" sz="2800" i="0" kern="1200" dirty="0" err="1">
              <a:solidFill>
                <a:schemeClr val="tx1"/>
              </a:solidFill>
              <a:latin typeface="Times New Roman" panose="02020603050405020304" pitchFamily="18" charset="0"/>
              <a:cs typeface="Times New Roman" panose="02020603050405020304" pitchFamily="18" charset="0"/>
            </a:rPr>
            <a:t>ra</a:t>
          </a:r>
          <a:r>
            <a:rPr lang="en-SG" sz="2800" i="0" kern="1200" dirty="0">
              <a:solidFill>
                <a:schemeClr val="tx1"/>
              </a:solidFill>
              <a:latin typeface="Times New Roman" panose="02020603050405020304" pitchFamily="18" charset="0"/>
              <a:cs typeface="Times New Roman" panose="02020603050405020304" pitchFamily="18" charset="0"/>
            </a:rPr>
            <a:t> </a:t>
          </a:r>
          <a:r>
            <a:rPr lang="en-SG" sz="2800" i="0" kern="1200" dirty="0" err="1">
              <a:solidFill>
                <a:schemeClr val="tx1"/>
              </a:solidFill>
              <a:latin typeface="Times New Roman" panose="02020603050405020304" pitchFamily="18" charset="0"/>
              <a:cs typeface="Times New Roman" panose="02020603050405020304" pitchFamily="18" charset="0"/>
            </a:rPr>
            <a:t>để</a:t>
          </a:r>
          <a:r>
            <a:rPr lang="en-SG" sz="2800" i="0" kern="1200" dirty="0">
              <a:solidFill>
                <a:schemeClr val="tx1"/>
              </a:solidFill>
              <a:latin typeface="Times New Roman" panose="02020603050405020304" pitchFamily="18" charset="0"/>
              <a:cs typeface="Times New Roman" panose="02020603050405020304" pitchFamily="18" charset="0"/>
            </a:rPr>
            <a:t> </a:t>
          </a:r>
          <a:r>
            <a:rPr lang="en-SG" sz="2800" i="0" kern="1200" dirty="0" err="1">
              <a:solidFill>
                <a:schemeClr val="tx1"/>
              </a:solidFill>
              <a:latin typeface="Times New Roman" panose="02020603050405020304" pitchFamily="18" charset="0"/>
              <a:cs typeface="Times New Roman" panose="02020603050405020304" pitchFamily="18" charset="0"/>
            </a:rPr>
            <a:t>hình</a:t>
          </a:r>
          <a:r>
            <a:rPr lang="en-SG" sz="2800" i="0" kern="1200" dirty="0">
              <a:solidFill>
                <a:schemeClr val="tx1"/>
              </a:solidFill>
              <a:latin typeface="Times New Roman" panose="02020603050405020304" pitchFamily="18" charset="0"/>
              <a:cs typeface="Times New Roman" panose="02020603050405020304" pitchFamily="18" charset="0"/>
            </a:rPr>
            <a:t> </a:t>
          </a:r>
          <a:r>
            <a:rPr lang="en-SG" sz="2800" i="0" kern="1200" dirty="0" err="1">
              <a:solidFill>
                <a:schemeClr val="tx1"/>
              </a:solidFill>
              <a:latin typeface="Times New Roman" panose="02020603050405020304" pitchFamily="18" charset="0"/>
              <a:cs typeface="Times New Roman" panose="02020603050405020304" pitchFamily="18" charset="0"/>
            </a:rPr>
            <a:t>thành</a:t>
          </a:r>
          <a:r>
            <a:rPr lang="en-SG" sz="2800" i="0" kern="1200" dirty="0">
              <a:solidFill>
                <a:schemeClr val="tx1"/>
              </a:solidFill>
              <a:latin typeface="Times New Roman" panose="02020603050405020304" pitchFamily="18" charset="0"/>
              <a:cs typeface="Times New Roman" panose="02020603050405020304" pitchFamily="18" charset="0"/>
            </a:rPr>
            <a:t> </a:t>
          </a:r>
          <a:r>
            <a:rPr lang="en-SG" sz="2800" i="0" kern="1200" dirty="0" err="1">
              <a:solidFill>
                <a:schemeClr val="tx1"/>
              </a:solidFill>
              <a:latin typeface="Times New Roman" panose="02020603050405020304" pitchFamily="18" charset="0"/>
              <a:cs typeface="Times New Roman" panose="02020603050405020304" pitchFamily="18" charset="0"/>
            </a:rPr>
            <a:t>cộng</a:t>
          </a:r>
          <a:r>
            <a:rPr lang="en-SG" sz="2800" i="0" kern="1200" dirty="0">
              <a:solidFill>
                <a:schemeClr val="tx1"/>
              </a:solidFill>
              <a:latin typeface="Times New Roman" panose="02020603050405020304" pitchFamily="18" charset="0"/>
              <a:cs typeface="Times New Roman" panose="02020603050405020304" pitchFamily="18" charset="0"/>
            </a:rPr>
            <a:t> </a:t>
          </a:r>
          <a:r>
            <a:rPr lang="en-SG" sz="2800" i="0" kern="1200" err="1">
              <a:solidFill>
                <a:schemeClr val="tx1"/>
              </a:solidFill>
              <a:latin typeface="Times New Roman" panose="02020603050405020304" pitchFamily="18" charset="0"/>
              <a:cs typeface="Times New Roman" panose="02020603050405020304" pitchFamily="18" charset="0"/>
            </a:rPr>
            <a:t>đồng</a:t>
          </a:r>
          <a:r>
            <a:rPr lang="en-SG" sz="2800" i="0" kern="1200">
              <a:solidFill>
                <a:schemeClr val="tx1"/>
              </a:solidFill>
              <a:latin typeface="Times New Roman" panose="02020603050405020304" pitchFamily="18" charset="0"/>
              <a:cs typeface="Times New Roman" panose="02020603050405020304" pitchFamily="18" charset="0"/>
            </a:rPr>
            <a:t> dân tộc </a:t>
          </a:r>
          <a:r>
            <a:rPr lang="en-SG" sz="2800" i="0" kern="1200" dirty="0" err="1">
              <a:solidFill>
                <a:schemeClr val="tx1"/>
              </a:solidFill>
              <a:latin typeface="Times New Roman" panose="02020603050405020304" pitchFamily="18" charset="0"/>
              <a:cs typeface="Times New Roman" panose="02020603050405020304" pitchFamily="18" charset="0"/>
            </a:rPr>
            <a:t>độc</a:t>
          </a:r>
          <a:r>
            <a:rPr lang="en-SG" sz="2800" i="0" kern="1200" dirty="0">
              <a:solidFill>
                <a:schemeClr val="tx1"/>
              </a:solidFill>
              <a:latin typeface="Times New Roman" panose="02020603050405020304" pitchFamily="18" charset="0"/>
              <a:cs typeface="Times New Roman" panose="02020603050405020304" pitchFamily="18" charset="0"/>
            </a:rPr>
            <a:t> </a:t>
          </a:r>
          <a:r>
            <a:rPr lang="en-SG" sz="2800" i="0" kern="1200" dirty="0" err="1">
              <a:solidFill>
                <a:schemeClr val="tx1"/>
              </a:solidFill>
              <a:latin typeface="Times New Roman" panose="02020603050405020304" pitchFamily="18" charset="0"/>
              <a:cs typeface="Times New Roman" panose="02020603050405020304" pitchFamily="18" charset="0"/>
            </a:rPr>
            <a:t>lập</a:t>
          </a:r>
          <a:r>
            <a:rPr lang="en-SG" sz="2800" i="0" kern="1200" dirty="0">
              <a:solidFill>
                <a:schemeClr val="tx1"/>
              </a:solidFill>
              <a:latin typeface="Times New Roman" panose="02020603050405020304" pitchFamily="18" charset="0"/>
              <a:cs typeface="Times New Roman" panose="02020603050405020304" pitchFamily="18" charset="0"/>
            </a:rPr>
            <a:t>.</a:t>
          </a:r>
          <a:endParaRPr lang="vi-VN" sz="2800" i="0" kern="1200" dirty="0">
            <a:solidFill>
              <a:schemeClr val="tx1"/>
            </a:solidFill>
          </a:endParaRPr>
        </a:p>
      </dsp:txBody>
      <dsp:txXfrm>
        <a:off x="2955157" y="21780"/>
        <a:ext cx="7162749" cy="2152178"/>
      </dsp:txXfrm>
    </dsp:sp>
    <dsp:sp modelId="{8C7F70BE-16BC-440A-B746-3C68D9231640}">
      <dsp:nvSpPr>
        <dsp:cNvPr id="0" name=""/>
        <dsp:cNvSpPr/>
      </dsp:nvSpPr>
      <dsp:spPr>
        <a:xfrm>
          <a:off x="1154062" y="2331526"/>
          <a:ext cx="2869571" cy="2152178"/>
        </a:xfrm>
        <a:prstGeom prst="downArrow">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A96CB2-BECB-4A17-86B6-3F716F399941}">
      <dsp:nvSpPr>
        <dsp:cNvPr id="0" name=""/>
        <dsp:cNvSpPr/>
      </dsp:nvSpPr>
      <dsp:spPr>
        <a:xfrm>
          <a:off x="3917698" y="2331526"/>
          <a:ext cx="6232141" cy="2152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0" rIns="199136" bIns="199136" numCol="1" spcCol="1270" anchor="ctr" anchorCtr="0">
          <a:noAutofit/>
        </a:bodyPr>
        <a:lstStyle/>
        <a:p>
          <a:pPr marL="0" lvl="0" indent="0" algn="just" defTabSz="1244600">
            <a:lnSpc>
              <a:spcPct val="150000"/>
            </a:lnSpc>
            <a:spcBef>
              <a:spcPct val="0"/>
            </a:spcBef>
            <a:spcAft>
              <a:spcPct val="35000"/>
            </a:spcAft>
            <a:buNone/>
          </a:pPr>
          <a:r>
            <a:rPr lang="en-SG" sz="2800" i="0" kern="1200" err="1">
              <a:solidFill>
                <a:schemeClr val="tx1"/>
              </a:solidFill>
              <a:latin typeface="Times New Roman" panose="02020603050405020304" pitchFamily="18" charset="0"/>
              <a:cs typeface="Times New Roman" panose="02020603050405020304" pitchFamily="18" charset="0"/>
            </a:rPr>
            <a:t>Các</a:t>
          </a:r>
          <a:r>
            <a:rPr lang="en-SG" sz="2800" i="0" kern="1200">
              <a:solidFill>
                <a:schemeClr val="tx1"/>
              </a:solidFill>
              <a:latin typeface="Times New Roman" panose="02020603050405020304" pitchFamily="18" charset="0"/>
              <a:cs typeface="Times New Roman" panose="02020603050405020304" pitchFamily="18" charset="0"/>
            </a:rPr>
            <a:t> dân tộc </a:t>
          </a:r>
          <a:r>
            <a:rPr lang="en-SG" sz="2800" i="0" kern="1200" dirty="0" err="1">
              <a:solidFill>
                <a:schemeClr val="tx1"/>
              </a:solidFill>
              <a:latin typeface="Times New Roman" panose="02020603050405020304" pitchFamily="18" charset="0"/>
              <a:cs typeface="Times New Roman" panose="02020603050405020304" pitchFamily="18" charset="0"/>
            </a:rPr>
            <a:t>trong</a:t>
          </a:r>
          <a:r>
            <a:rPr lang="en-SG" sz="2800" i="0" kern="1200" dirty="0">
              <a:solidFill>
                <a:schemeClr val="tx1"/>
              </a:solidFill>
              <a:latin typeface="Times New Roman" panose="02020603050405020304" pitchFamily="18" charset="0"/>
              <a:cs typeface="Times New Roman" panose="02020603050405020304" pitchFamily="18" charset="0"/>
            </a:rPr>
            <a:t> </a:t>
          </a:r>
          <a:r>
            <a:rPr lang="en-SG" sz="2800" i="0" kern="1200" dirty="0" err="1">
              <a:solidFill>
                <a:schemeClr val="tx1"/>
              </a:solidFill>
              <a:latin typeface="Times New Roman" panose="02020603050405020304" pitchFamily="18" charset="0"/>
              <a:cs typeface="Times New Roman" panose="02020603050405020304" pitchFamily="18" charset="0"/>
            </a:rPr>
            <a:t>từng</a:t>
          </a:r>
          <a:r>
            <a:rPr lang="en-SG" sz="2800" i="0" kern="1200" dirty="0">
              <a:solidFill>
                <a:schemeClr val="tx1"/>
              </a:solidFill>
              <a:latin typeface="Times New Roman" panose="02020603050405020304" pitchFamily="18" charset="0"/>
              <a:cs typeface="Times New Roman" panose="02020603050405020304" pitchFamily="18" charset="0"/>
            </a:rPr>
            <a:t> </a:t>
          </a:r>
          <a:r>
            <a:rPr lang="en-SG" sz="2800" i="0" kern="1200" dirty="0" err="1">
              <a:solidFill>
                <a:schemeClr val="tx1"/>
              </a:solidFill>
              <a:latin typeface="Times New Roman" panose="02020603050405020304" pitchFamily="18" charset="0"/>
              <a:cs typeface="Times New Roman" panose="02020603050405020304" pitchFamily="18" charset="0"/>
            </a:rPr>
            <a:t>quốc</a:t>
          </a:r>
          <a:r>
            <a:rPr lang="en-SG" sz="2800" i="0" kern="1200" dirty="0">
              <a:solidFill>
                <a:schemeClr val="tx1"/>
              </a:solidFill>
              <a:latin typeface="Times New Roman" panose="02020603050405020304" pitchFamily="18" charset="0"/>
              <a:cs typeface="Times New Roman" panose="02020603050405020304" pitchFamily="18" charset="0"/>
            </a:rPr>
            <a:t> </a:t>
          </a:r>
          <a:r>
            <a:rPr lang="en-SG" sz="2800" i="0" kern="1200" dirty="0" err="1">
              <a:solidFill>
                <a:schemeClr val="tx1"/>
              </a:solidFill>
              <a:latin typeface="Times New Roman" panose="02020603050405020304" pitchFamily="18" charset="0"/>
              <a:cs typeface="Times New Roman" panose="02020603050405020304" pitchFamily="18" charset="0"/>
            </a:rPr>
            <a:t>gia</a:t>
          </a:r>
          <a:r>
            <a:rPr lang="en-SG" sz="2800" i="0" kern="1200" dirty="0">
              <a:solidFill>
                <a:schemeClr val="tx1"/>
              </a:solidFill>
              <a:latin typeface="Times New Roman" panose="02020603050405020304" pitchFamily="18" charset="0"/>
              <a:cs typeface="Times New Roman" panose="02020603050405020304" pitchFamily="18" charset="0"/>
            </a:rPr>
            <a:t>, </a:t>
          </a:r>
          <a:r>
            <a:rPr lang="en-SG" sz="2800" i="0" kern="1200" dirty="0" err="1">
              <a:solidFill>
                <a:schemeClr val="tx1"/>
              </a:solidFill>
              <a:latin typeface="Times New Roman" panose="02020603050405020304" pitchFamily="18" charset="0"/>
              <a:cs typeface="Times New Roman" panose="02020603050405020304" pitchFamily="18" charset="0"/>
            </a:rPr>
            <a:t>thậm</a:t>
          </a:r>
          <a:r>
            <a:rPr lang="en-SG" sz="2800" i="0" kern="1200" dirty="0">
              <a:solidFill>
                <a:schemeClr val="tx1"/>
              </a:solidFill>
              <a:latin typeface="Times New Roman" panose="02020603050405020304" pitchFamily="18" charset="0"/>
              <a:cs typeface="Times New Roman" panose="02020603050405020304" pitchFamily="18" charset="0"/>
            </a:rPr>
            <a:t> </a:t>
          </a:r>
          <a:r>
            <a:rPr lang="en-SG" sz="2800" i="0" kern="1200" dirty="0" err="1">
              <a:solidFill>
                <a:schemeClr val="tx1"/>
              </a:solidFill>
              <a:latin typeface="Times New Roman" panose="02020603050405020304" pitchFamily="18" charset="0"/>
              <a:cs typeface="Times New Roman" panose="02020603050405020304" pitchFamily="18" charset="0"/>
            </a:rPr>
            <a:t>chí</a:t>
          </a:r>
          <a:r>
            <a:rPr lang="en-SG" sz="2800" i="0" kern="1200" dirty="0">
              <a:solidFill>
                <a:schemeClr val="tx1"/>
              </a:solidFill>
              <a:latin typeface="Times New Roman" panose="02020603050405020304" pitchFamily="18" charset="0"/>
              <a:cs typeface="Times New Roman" panose="02020603050405020304" pitchFamily="18" charset="0"/>
            </a:rPr>
            <a:t> </a:t>
          </a:r>
          <a:r>
            <a:rPr lang="en-SG" sz="2800" i="0" kern="1200" err="1">
              <a:solidFill>
                <a:schemeClr val="tx1"/>
              </a:solidFill>
              <a:latin typeface="Times New Roman" panose="02020603050405020304" pitchFamily="18" charset="0"/>
              <a:cs typeface="Times New Roman" panose="02020603050405020304" pitchFamily="18" charset="0"/>
            </a:rPr>
            <a:t>các</a:t>
          </a:r>
          <a:r>
            <a:rPr lang="en-SG" sz="2800" i="0" kern="1200">
              <a:solidFill>
                <a:schemeClr val="tx1"/>
              </a:solidFill>
              <a:latin typeface="Times New Roman" panose="02020603050405020304" pitchFamily="18" charset="0"/>
              <a:cs typeface="Times New Roman" panose="02020603050405020304" pitchFamily="18" charset="0"/>
            </a:rPr>
            <a:t> dân tộc </a:t>
          </a:r>
          <a:r>
            <a:rPr lang="en-SG" sz="2800" i="0" kern="1200" dirty="0">
              <a:solidFill>
                <a:schemeClr val="tx1"/>
              </a:solidFill>
              <a:latin typeface="Times New Roman" panose="02020603050405020304" pitchFamily="18" charset="0"/>
              <a:cs typeface="Times New Roman" panose="02020603050405020304" pitchFamily="18" charset="0"/>
            </a:rPr>
            <a:t>ở </a:t>
          </a:r>
          <a:r>
            <a:rPr lang="en-SG" sz="2800" i="0" kern="1200" dirty="0" err="1">
              <a:solidFill>
                <a:schemeClr val="tx1"/>
              </a:solidFill>
              <a:latin typeface="Times New Roman" panose="02020603050405020304" pitchFamily="18" charset="0"/>
              <a:cs typeface="Times New Roman" panose="02020603050405020304" pitchFamily="18" charset="0"/>
            </a:rPr>
            <a:t>nhiều</a:t>
          </a:r>
          <a:r>
            <a:rPr lang="en-SG" sz="2800" i="0" kern="1200" dirty="0">
              <a:solidFill>
                <a:schemeClr val="tx1"/>
              </a:solidFill>
              <a:latin typeface="Times New Roman" panose="02020603050405020304" pitchFamily="18" charset="0"/>
              <a:cs typeface="Times New Roman" panose="02020603050405020304" pitchFamily="18" charset="0"/>
            </a:rPr>
            <a:t> </a:t>
          </a:r>
          <a:r>
            <a:rPr lang="en-SG" sz="2800" i="0" kern="1200" dirty="0" err="1">
              <a:solidFill>
                <a:schemeClr val="tx1"/>
              </a:solidFill>
              <a:latin typeface="Times New Roman" panose="02020603050405020304" pitchFamily="18" charset="0"/>
              <a:cs typeface="Times New Roman" panose="02020603050405020304" pitchFamily="18" charset="0"/>
            </a:rPr>
            <a:t>quốc</a:t>
          </a:r>
          <a:r>
            <a:rPr lang="en-SG" sz="2800" i="0" kern="1200" dirty="0">
              <a:solidFill>
                <a:schemeClr val="tx1"/>
              </a:solidFill>
              <a:latin typeface="Times New Roman" panose="02020603050405020304" pitchFamily="18" charset="0"/>
              <a:cs typeface="Times New Roman" panose="02020603050405020304" pitchFamily="18" charset="0"/>
            </a:rPr>
            <a:t> </a:t>
          </a:r>
          <a:r>
            <a:rPr lang="en-SG" sz="2800" i="0" kern="1200" dirty="0" err="1">
              <a:solidFill>
                <a:schemeClr val="tx1"/>
              </a:solidFill>
              <a:latin typeface="Times New Roman" panose="02020603050405020304" pitchFamily="18" charset="0"/>
              <a:cs typeface="Times New Roman" panose="02020603050405020304" pitchFamily="18" charset="0"/>
            </a:rPr>
            <a:t>gia</a:t>
          </a:r>
          <a:r>
            <a:rPr lang="en-SG" sz="2800" i="0" kern="1200" dirty="0">
              <a:solidFill>
                <a:schemeClr val="tx1"/>
              </a:solidFill>
              <a:latin typeface="Times New Roman" panose="02020603050405020304" pitchFamily="18" charset="0"/>
              <a:cs typeface="Times New Roman" panose="02020603050405020304" pitchFamily="18" charset="0"/>
            </a:rPr>
            <a:t> </a:t>
          </a:r>
          <a:r>
            <a:rPr lang="en-SG" sz="2800" i="0" kern="1200" dirty="0" err="1">
              <a:solidFill>
                <a:schemeClr val="tx1"/>
              </a:solidFill>
              <a:latin typeface="Times New Roman" panose="02020603050405020304" pitchFamily="18" charset="0"/>
              <a:cs typeface="Times New Roman" panose="02020603050405020304" pitchFamily="18" charset="0"/>
            </a:rPr>
            <a:t>muốn</a:t>
          </a:r>
          <a:r>
            <a:rPr lang="en-SG" sz="2800" i="0" kern="1200" dirty="0">
              <a:solidFill>
                <a:schemeClr val="tx1"/>
              </a:solidFill>
              <a:latin typeface="Times New Roman" panose="02020603050405020304" pitchFamily="18" charset="0"/>
              <a:cs typeface="Times New Roman" panose="02020603050405020304" pitchFamily="18" charset="0"/>
            </a:rPr>
            <a:t> </a:t>
          </a:r>
          <a:r>
            <a:rPr lang="en-SG" sz="2800" i="0" kern="1200" dirty="0" err="1">
              <a:solidFill>
                <a:schemeClr val="tx1"/>
              </a:solidFill>
              <a:latin typeface="Times New Roman" panose="02020603050405020304" pitchFamily="18" charset="0"/>
              <a:cs typeface="Times New Roman" panose="02020603050405020304" pitchFamily="18" charset="0"/>
            </a:rPr>
            <a:t>liên</a:t>
          </a:r>
          <a:r>
            <a:rPr lang="en-SG" sz="2800" i="0" kern="1200" dirty="0">
              <a:solidFill>
                <a:schemeClr val="tx1"/>
              </a:solidFill>
              <a:latin typeface="Times New Roman" panose="02020603050405020304" pitchFamily="18" charset="0"/>
              <a:cs typeface="Times New Roman" panose="02020603050405020304" pitchFamily="18" charset="0"/>
            </a:rPr>
            <a:t> </a:t>
          </a:r>
          <a:r>
            <a:rPr lang="en-SG" sz="2800" i="0" kern="1200" dirty="0" err="1">
              <a:solidFill>
                <a:schemeClr val="tx1"/>
              </a:solidFill>
              <a:latin typeface="Times New Roman" panose="02020603050405020304" pitchFamily="18" charset="0"/>
              <a:cs typeface="Times New Roman" panose="02020603050405020304" pitchFamily="18" charset="0"/>
            </a:rPr>
            <a:t>hiệp</a:t>
          </a:r>
          <a:r>
            <a:rPr lang="en-SG" sz="2800" i="0" kern="1200" dirty="0">
              <a:solidFill>
                <a:schemeClr val="tx1"/>
              </a:solidFill>
              <a:latin typeface="Times New Roman" panose="02020603050405020304" pitchFamily="18" charset="0"/>
              <a:cs typeface="Times New Roman" panose="02020603050405020304" pitchFamily="18" charset="0"/>
            </a:rPr>
            <a:t> </a:t>
          </a:r>
          <a:r>
            <a:rPr lang="en-SG" sz="2800" i="0" kern="1200" dirty="0" err="1">
              <a:solidFill>
                <a:schemeClr val="tx1"/>
              </a:solidFill>
              <a:latin typeface="Times New Roman" panose="02020603050405020304" pitchFamily="18" charset="0"/>
              <a:cs typeface="Times New Roman" panose="02020603050405020304" pitchFamily="18" charset="0"/>
            </a:rPr>
            <a:t>lại</a:t>
          </a:r>
          <a:r>
            <a:rPr lang="en-SG" sz="2800" i="0" kern="1200" dirty="0">
              <a:solidFill>
                <a:schemeClr val="tx1"/>
              </a:solidFill>
              <a:latin typeface="Times New Roman" panose="02020603050405020304" pitchFamily="18" charset="0"/>
              <a:cs typeface="Times New Roman" panose="02020603050405020304" pitchFamily="18" charset="0"/>
            </a:rPr>
            <a:t> </a:t>
          </a:r>
          <a:r>
            <a:rPr lang="en-SG" sz="2800" i="0" kern="1200" dirty="0" err="1">
              <a:solidFill>
                <a:schemeClr val="tx1"/>
              </a:solidFill>
              <a:latin typeface="Times New Roman" panose="02020603050405020304" pitchFamily="18" charset="0"/>
              <a:cs typeface="Times New Roman" panose="02020603050405020304" pitchFamily="18" charset="0"/>
            </a:rPr>
            <a:t>với</a:t>
          </a:r>
          <a:r>
            <a:rPr lang="en-SG" sz="2800" i="0" kern="1200" dirty="0">
              <a:solidFill>
                <a:schemeClr val="tx1"/>
              </a:solidFill>
              <a:latin typeface="Times New Roman" panose="02020603050405020304" pitchFamily="18" charset="0"/>
              <a:cs typeface="Times New Roman" panose="02020603050405020304" pitchFamily="18" charset="0"/>
            </a:rPr>
            <a:t> </a:t>
          </a:r>
          <a:r>
            <a:rPr lang="en-SG" sz="2800" i="0" kern="1200" dirty="0" err="1">
              <a:solidFill>
                <a:schemeClr val="tx1"/>
              </a:solidFill>
              <a:latin typeface="Times New Roman" panose="02020603050405020304" pitchFamily="18" charset="0"/>
              <a:cs typeface="Times New Roman" panose="02020603050405020304" pitchFamily="18" charset="0"/>
            </a:rPr>
            <a:t>nhau</a:t>
          </a:r>
          <a:r>
            <a:rPr lang="en-SG" sz="2800" i="0" kern="1200" dirty="0">
              <a:solidFill>
                <a:schemeClr val="tx1"/>
              </a:solidFill>
              <a:latin typeface="Times New Roman" panose="02020603050405020304" pitchFamily="18" charset="0"/>
              <a:cs typeface="Times New Roman" panose="02020603050405020304" pitchFamily="18" charset="0"/>
            </a:rPr>
            <a:t>.</a:t>
          </a:r>
          <a:endParaRPr lang="vi-VN" sz="2800" i="0" kern="1200" dirty="0">
            <a:solidFill>
              <a:schemeClr val="tx1"/>
            </a:solidFill>
          </a:endParaRPr>
        </a:p>
      </dsp:txBody>
      <dsp:txXfrm>
        <a:off x="3917698" y="2331526"/>
        <a:ext cx="6232141" cy="21521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EF3864-EDA3-4D94-940C-D52971B18360}">
      <dsp:nvSpPr>
        <dsp:cNvPr id="0" name=""/>
        <dsp:cNvSpPr/>
      </dsp:nvSpPr>
      <dsp:spPr>
        <a:xfrm>
          <a:off x="0" y="0"/>
          <a:ext cx="10972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329DBB-30D5-4628-9F46-8BF64A30E4E4}">
      <dsp:nvSpPr>
        <dsp:cNvPr id="0" name=""/>
        <dsp:cNvSpPr/>
      </dsp:nvSpPr>
      <dsp:spPr>
        <a:xfrm>
          <a:off x="0" y="0"/>
          <a:ext cx="2194560" cy="4525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ctr" defTabSz="1333500">
            <a:lnSpc>
              <a:spcPct val="150000"/>
            </a:lnSpc>
            <a:spcBef>
              <a:spcPct val="0"/>
            </a:spcBef>
            <a:spcAft>
              <a:spcPct val="35000"/>
            </a:spcAft>
            <a:buNone/>
          </a:pPr>
          <a:r>
            <a:rPr lang="en-SG" sz="3000" i="0" kern="1200" dirty="0" err="1">
              <a:solidFill>
                <a:srgbClr val="FF0000"/>
              </a:solidFill>
              <a:latin typeface="Times New Roman" panose="02020603050405020304" pitchFamily="18" charset="0"/>
              <a:cs typeface="Times New Roman" panose="02020603050405020304" pitchFamily="18" charset="0"/>
            </a:rPr>
            <a:t>Căn</a:t>
          </a:r>
          <a:r>
            <a:rPr lang="en-SG" sz="3000" i="0" kern="1200" dirty="0">
              <a:solidFill>
                <a:srgbClr val="FF0000"/>
              </a:solidFill>
              <a:latin typeface="Times New Roman" panose="02020603050405020304" pitchFamily="18" charset="0"/>
              <a:cs typeface="Times New Roman" panose="02020603050405020304" pitchFamily="18" charset="0"/>
            </a:rPr>
            <a:t> </a:t>
          </a:r>
          <a:r>
            <a:rPr lang="en-SG" sz="3000" i="0" kern="1200" dirty="0" err="1">
              <a:solidFill>
                <a:srgbClr val="FF0000"/>
              </a:solidFill>
              <a:latin typeface="Times New Roman" panose="02020603050405020304" pitchFamily="18" charset="0"/>
              <a:cs typeface="Times New Roman" panose="02020603050405020304" pitchFamily="18" charset="0"/>
            </a:rPr>
            <a:t>cứ</a:t>
          </a:r>
          <a:r>
            <a:rPr lang="en-SG" sz="3000" i="0" kern="1200" dirty="0">
              <a:solidFill>
                <a:srgbClr val="FF0000"/>
              </a:solidFill>
              <a:latin typeface="Times New Roman" panose="02020603050405020304" pitchFamily="18" charset="0"/>
              <a:cs typeface="Times New Roman" panose="02020603050405020304" pitchFamily="18" charset="0"/>
            </a:rPr>
            <a:t> </a:t>
          </a:r>
        </a:p>
        <a:p>
          <a:pPr marL="0" lvl="0" indent="0" algn="ctr" defTabSz="1333500">
            <a:lnSpc>
              <a:spcPct val="150000"/>
            </a:lnSpc>
            <a:spcBef>
              <a:spcPct val="0"/>
            </a:spcBef>
            <a:spcAft>
              <a:spcPct val="35000"/>
            </a:spcAft>
            <a:buNone/>
          </a:pPr>
          <a:r>
            <a:rPr lang="en-SG" sz="3000" i="0" kern="1200" dirty="0" err="1">
              <a:solidFill>
                <a:srgbClr val="FF0000"/>
              </a:solidFill>
              <a:latin typeface="Times New Roman" panose="02020603050405020304" pitchFamily="18" charset="0"/>
              <a:cs typeface="Times New Roman" panose="02020603050405020304" pitchFamily="18" charset="0"/>
            </a:rPr>
            <a:t>đề</a:t>
          </a:r>
          <a:r>
            <a:rPr lang="en-SG" sz="3000" i="0" kern="1200" dirty="0">
              <a:solidFill>
                <a:srgbClr val="FF0000"/>
              </a:solidFill>
              <a:latin typeface="Times New Roman" panose="02020603050405020304" pitchFamily="18" charset="0"/>
              <a:cs typeface="Times New Roman" panose="02020603050405020304" pitchFamily="18" charset="0"/>
            </a:rPr>
            <a:t> </a:t>
          </a:r>
          <a:r>
            <a:rPr lang="en-SG" sz="3000" i="0" kern="1200" dirty="0" err="1">
              <a:solidFill>
                <a:srgbClr val="FF0000"/>
              </a:solidFill>
              <a:latin typeface="Times New Roman" panose="02020603050405020304" pitchFamily="18" charset="0"/>
              <a:cs typeface="Times New Roman" panose="02020603050405020304" pitchFamily="18" charset="0"/>
            </a:rPr>
            <a:t>ra</a:t>
          </a:r>
          <a:endParaRPr lang="en-SG" sz="3000" i="0" kern="1200" dirty="0">
            <a:solidFill>
              <a:srgbClr val="FF0000"/>
            </a:solidFill>
            <a:latin typeface="Times New Roman" panose="02020603050405020304" pitchFamily="18" charset="0"/>
            <a:cs typeface="Times New Roman" panose="02020603050405020304" pitchFamily="18" charset="0"/>
          </a:endParaRPr>
        </a:p>
        <a:p>
          <a:pPr marL="0" lvl="0" indent="0" algn="ctr" defTabSz="1333500">
            <a:lnSpc>
              <a:spcPct val="150000"/>
            </a:lnSpc>
            <a:spcBef>
              <a:spcPct val="0"/>
            </a:spcBef>
            <a:spcAft>
              <a:spcPct val="35000"/>
            </a:spcAft>
            <a:buNone/>
          </a:pPr>
          <a:r>
            <a:rPr lang="en-SG" sz="3000" i="0" kern="1200" dirty="0">
              <a:solidFill>
                <a:srgbClr val="FF0000"/>
              </a:solidFill>
              <a:latin typeface="Times New Roman" panose="02020603050405020304" pitchFamily="18" charset="0"/>
              <a:cs typeface="Times New Roman" panose="02020603050405020304" pitchFamily="18" charset="0"/>
            </a:rPr>
            <a:t> </a:t>
          </a:r>
          <a:r>
            <a:rPr lang="en-SG" sz="3000" i="0" kern="1200" dirty="0" err="1">
              <a:solidFill>
                <a:srgbClr val="FF0000"/>
              </a:solidFill>
              <a:latin typeface="Times New Roman" panose="02020603050405020304" pitchFamily="18" charset="0"/>
              <a:cs typeface="Times New Roman" panose="02020603050405020304" pitchFamily="18" charset="0"/>
            </a:rPr>
            <a:t>Cương</a:t>
          </a:r>
          <a:r>
            <a:rPr lang="en-SG" sz="3000" i="0" kern="1200" dirty="0">
              <a:solidFill>
                <a:srgbClr val="FF0000"/>
              </a:solidFill>
              <a:latin typeface="Times New Roman" panose="02020603050405020304" pitchFamily="18" charset="0"/>
              <a:cs typeface="Times New Roman" panose="02020603050405020304" pitchFamily="18" charset="0"/>
            </a:rPr>
            <a:t> </a:t>
          </a:r>
          <a:r>
            <a:rPr lang="en-SG" sz="3000" i="0" kern="1200" err="1">
              <a:solidFill>
                <a:srgbClr val="FF0000"/>
              </a:solidFill>
              <a:latin typeface="Times New Roman" panose="02020603050405020304" pitchFamily="18" charset="0"/>
              <a:cs typeface="Times New Roman" panose="02020603050405020304" pitchFamily="18" charset="0"/>
            </a:rPr>
            <a:t>lĩnh</a:t>
          </a:r>
          <a:r>
            <a:rPr lang="en-SG" sz="3000" i="0" kern="1200">
              <a:solidFill>
                <a:srgbClr val="FF0000"/>
              </a:solidFill>
              <a:latin typeface="Times New Roman" panose="02020603050405020304" pitchFamily="18" charset="0"/>
              <a:cs typeface="Times New Roman" panose="02020603050405020304" pitchFamily="18" charset="0"/>
            </a:rPr>
            <a:t> dân tộc</a:t>
          </a:r>
          <a:endParaRPr lang="en-US" sz="3000" i="0" kern="1200" dirty="0">
            <a:solidFill>
              <a:srgbClr val="FF0000"/>
            </a:solidFill>
          </a:endParaRPr>
        </a:p>
      </dsp:txBody>
      <dsp:txXfrm>
        <a:off x="0" y="0"/>
        <a:ext cx="2194560" cy="4525963"/>
      </dsp:txXfrm>
    </dsp:sp>
    <dsp:sp modelId="{655C1772-0381-4B1B-BCB5-1354D58F4001}">
      <dsp:nvSpPr>
        <dsp:cNvPr id="0" name=""/>
        <dsp:cNvSpPr/>
      </dsp:nvSpPr>
      <dsp:spPr>
        <a:xfrm>
          <a:off x="2359152" y="70718"/>
          <a:ext cx="8613648" cy="1414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just" defTabSz="1333500">
            <a:lnSpc>
              <a:spcPct val="90000"/>
            </a:lnSpc>
            <a:spcBef>
              <a:spcPct val="0"/>
            </a:spcBef>
            <a:spcAft>
              <a:spcPct val="35000"/>
            </a:spcAft>
            <a:buNone/>
          </a:pPr>
          <a:r>
            <a:rPr lang="en-SG" sz="3000" kern="1200" dirty="0">
              <a:latin typeface="Times New Roman" panose="02020603050405020304" pitchFamily="18" charset="0"/>
              <a:cs typeface="Times New Roman" panose="02020603050405020304" pitchFamily="18" charset="0"/>
            </a:rPr>
            <a:t>+ </a:t>
          </a:r>
          <a:r>
            <a:rPr lang="en-SG" sz="3000" kern="1200" dirty="0" err="1">
              <a:latin typeface="Times New Roman" panose="02020603050405020304" pitchFamily="18" charset="0"/>
              <a:cs typeface="Times New Roman" panose="02020603050405020304" pitchFamily="18" charset="0"/>
            </a:rPr>
            <a:t>Quan</a:t>
          </a:r>
          <a:r>
            <a:rPr lang="en-SG" sz="3000" kern="1200" dirty="0">
              <a:latin typeface="Times New Roman" panose="02020603050405020304" pitchFamily="18" charset="0"/>
              <a:cs typeface="Times New Roman" panose="02020603050405020304" pitchFamily="18" charset="0"/>
            </a:rPr>
            <a:t> </a:t>
          </a:r>
          <a:r>
            <a:rPr lang="en-SG" sz="3000" kern="1200" dirty="0" err="1">
              <a:latin typeface="Times New Roman" panose="02020603050405020304" pitchFamily="18" charset="0"/>
              <a:cs typeface="Times New Roman" panose="02020603050405020304" pitchFamily="18" charset="0"/>
            </a:rPr>
            <a:t>điểm</a:t>
          </a:r>
          <a:r>
            <a:rPr lang="en-SG" sz="3000" kern="1200" dirty="0">
              <a:latin typeface="Times New Roman" panose="02020603050405020304" pitchFamily="18" charset="0"/>
              <a:cs typeface="Times New Roman" panose="02020603050405020304" pitchFamily="18" charset="0"/>
            </a:rPr>
            <a:t> </a:t>
          </a:r>
          <a:r>
            <a:rPr lang="en-SG" sz="3000" kern="1200" dirty="0" err="1">
              <a:latin typeface="Times New Roman" panose="02020603050405020304" pitchFamily="18" charset="0"/>
              <a:cs typeface="Times New Roman" panose="02020603050405020304" pitchFamily="18" charset="0"/>
            </a:rPr>
            <a:t>của</a:t>
          </a:r>
          <a:r>
            <a:rPr lang="en-SG" sz="3000" kern="1200" dirty="0">
              <a:latin typeface="Times New Roman" panose="02020603050405020304" pitchFamily="18" charset="0"/>
              <a:cs typeface="Times New Roman" panose="02020603050405020304" pitchFamily="18" charset="0"/>
            </a:rPr>
            <a:t> </a:t>
          </a:r>
          <a:r>
            <a:rPr lang="en-SG" sz="3000" kern="1200" dirty="0" err="1">
              <a:latin typeface="Times New Roman" panose="02020603050405020304" pitchFamily="18" charset="0"/>
              <a:cs typeface="Times New Roman" panose="02020603050405020304" pitchFamily="18" charset="0"/>
            </a:rPr>
            <a:t>chủ</a:t>
          </a:r>
          <a:r>
            <a:rPr lang="en-SG" sz="3000" kern="1200" dirty="0">
              <a:latin typeface="Times New Roman" panose="02020603050405020304" pitchFamily="18" charset="0"/>
              <a:cs typeface="Times New Roman" panose="02020603050405020304" pitchFamily="18" charset="0"/>
            </a:rPr>
            <a:t> </a:t>
          </a:r>
          <a:r>
            <a:rPr lang="en-SG" sz="3000" kern="1200" dirty="0" err="1">
              <a:latin typeface="Times New Roman" panose="02020603050405020304" pitchFamily="18" charset="0"/>
              <a:cs typeface="Times New Roman" panose="02020603050405020304" pitchFamily="18" charset="0"/>
            </a:rPr>
            <a:t>nghĩa</a:t>
          </a:r>
          <a:r>
            <a:rPr lang="en-SG" sz="3000" kern="1200" dirty="0">
              <a:latin typeface="Times New Roman" panose="02020603050405020304" pitchFamily="18" charset="0"/>
              <a:cs typeface="Times New Roman" panose="02020603050405020304" pitchFamily="18" charset="0"/>
            </a:rPr>
            <a:t> </a:t>
          </a:r>
          <a:r>
            <a:rPr lang="en-SG" sz="3000" kern="1200" dirty="0" err="1">
              <a:latin typeface="Times New Roman" panose="02020603050405020304" pitchFamily="18" charset="0"/>
              <a:cs typeface="Times New Roman" panose="02020603050405020304" pitchFamily="18" charset="0"/>
            </a:rPr>
            <a:t>Mác</a:t>
          </a:r>
          <a:r>
            <a:rPr lang="en-SG" sz="3000" kern="1200" dirty="0">
              <a:latin typeface="Times New Roman" panose="02020603050405020304" pitchFamily="18" charset="0"/>
              <a:cs typeface="Times New Roman" panose="02020603050405020304" pitchFamily="18" charset="0"/>
            </a:rPr>
            <a:t> </a:t>
          </a:r>
          <a:r>
            <a:rPr lang="en-SG" sz="3000" kern="1200" dirty="0" err="1">
              <a:latin typeface="Times New Roman" panose="02020603050405020304" pitchFamily="18" charset="0"/>
              <a:cs typeface="Times New Roman" panose="02020603050405020304" pitchFamily="18" charset="0"/>
            </a:rPr>
            <a:t>về</a:t>
          </a:r>
          <a:r>
            <a:rPr lang="en-SG" sz="3000" kern="1200" dirty="0">
              <a:latin typeface="Times New Roman" panose="02020603050405020304" pitchFamily="18" charset="0"/>
              <a:cs typeface="Times New Roman" panose="02020603050405020304" pitchFamily="18" charset="0"/>
            </a:rPr>
            <a:t> </a:t>
          </a:r>
          <a:r>
            <a:rPr lang="en-SG" sz="3000" kern="1200" dirty="0" err="1">
              <a:latin typeface="Times New Roman" panose="02020603050405020304" pitchFamily="18" charset="0"/>
              <a:cs typeface="Times New Roman" panose="02020603050405020304" pitchFamily="18" charset="0"/>
            </a:rPr>
            <a:t>mối</a:t>
          </a:r>
          <a:r>
            <a:rPr lang="en-SG" sz="3000" kern="1200" dirty="0">
              <a:latin typeface="Times New Roman" panose="02020603050405020304" pitchFamily="18" charset="0"/>
              <a:cs typeface="Times New Roman" panose="02020603050405020304" pitchFamily="18" charset="0"/>
            </a:rPr>
            <a:t> </a:t>
          </a:r>
          <a:r>
            <a:rPr lang="en-SG" sz="3000" kern="1200" dirty="0" err="1">
              <a:latin typeface="Times New Roman" panose="02020603050405020304" pitchFamily="18" charset="0"/>
              <a:cs typeface="Times New Roman" panose="02020603050405020304" pitchFamily="18" charset="0"/>
            </a:rPr>
            <a:t>quan</a:t>
          </a:r>
          <a:r>
            <a:rPr lang="en-SG" sz="3000" kern="1200" dirty="0">
              <a:latin typeface="Times New Roman" panose="02020603050405020304" pitchFamily="18" charset="0"/>
              <a:cs typeface="Times New Roman" panose="02020603050405020304" pitchFamily="18" charset="0"/>
            </a:rPr>
            <a:t> </a:t>
          </a:r>
          <a:r>
            <a:rPr lang="en-SG" sz="3000" kern="1200" dirty="0" err="1">
              <a:latin typeface="Times New Roman" panose="02020603050405020304" pitchFamily="18" charset="0"/>
              <a:cs typeface="Times New Roman" panose="02020603050405020304" pitchFamily="18" charset="0"/>
            </a:rPr>
            <a:t>hệ</a:t>
          </a:r>
          <a:r>
            <a:rPr lang="en-SG" sz="3000" kern="1200" dirty="0">
              <a:latin typeface="Times New Roman" panose="02020603050405020304" pitchFamily="18" charset="0"/>
              <a:cs typeface="Times New Roman" panose="02020603050405020304" pitchFamily="18" charset="0"/>
            </a:rPr>
            <a:t> </a:t>
          </a:r>
          <a:r>
            <a:rPr lang="en-SG" sz="3000" kern="1200" err="1">
              <a:latin typeface="Times New Roman" panose="02020603050405020304" pitchFamily="18" charset="0"/>
              <a:cs typeface="Times New Roman" panose="02020603050405020304" pitchFamily="18" charset="0"/>
            </a:rPr>
            <a:t>giữa</a:t>
          </a:r>
          <a:r>
            <a:rPr lang="en-SG" sz="3000" kern="1200">
              <a:latin typeface="Times New Roman" panose="02020603050405020304" pitchFamily="18" charset="0"/>
              <a:cs typeface="Times New Roman" panose="02020603050405020304" pitchFamily="18" charset="0"/>
            </a:rPr>
            <a:t> dân tộc </a:t>
          </a:r>
          <a:r>
            <a:rPr lang="en-SG" sz="3000" kern="1200" dirty="0" err="1">
              <a:latin typeface="Times New Roman" panose="02020603050405020304" pitchFamily="18" charset="0"/>
              <a:cs typeface="Times New Roman" panose="02020603050405020304" pitchFamily="18" charset="0"/>
            </a:rPr>
            <a:t>và</a:t>
          </a:r>
          <a:r>
            <a:rPr lang="en-SG" sz="3000" kern="1200" dirty="0">
              <a:latin typeface="Times New Roman" panose="02020603050405020304" pitchFamily="18" charset="0"/>
              <a:cs typeface="Times New Roman" panose="02020603050405020304" pitchFamily="18" charset="0"/>
            </a:rPr>
            <a:t> </a:t>
          </a:r>
          <a:r>
            <a:rPr lang="en-SG" sz="3000" kern="1200" dirty="0" err="1">
              <a:latin typeface="Times New Roman" panose="02020603050405020304" pitchFamily="18" charset="0"/>
              <a:cs typeface="Times New Roman" panose="02020603050405020304" pitchFamily="18" charset="0"/>
            </a:rPr>
            <a:t>giai</a:t>
          </a:r>
          <a:r>
            <a:rPr lang="en-SG" sz="3000" kern="1200" dirty="0">
              <a:latin typeface="Times New Roman" panose="02020603050405020304" pitchFamily="18" charset="0"/>
              <a:cs typeface="Times New Roman" panose="02020603050405020304" pitchFamily="18" charset="0"/>
            </a:rPr>
            <a:t> </a:t>
          </a:r>
          <a:r>
            <a:rPr lang="en-SG" sz="3000" kern="1200" dirty="0" err="1">
              <a:latin typeface="Times New Roman" panose="02020603050405020304" pitchFamily="18" charset="0"/>
              <a:cs typeface="Times New Roman" panose="02020603050405020304" pitchFamily="18" charset="0"/>
            </a:rPr>
            <a:t>cấp</a:t>
          </a:r>
          <a:r>
            <a:rPr lang="en-SG" sz="3000" kern="1200" dirty="0">
              <a:latin typeface="Times New Roman" panose="02020603050405020304" pitchFamily="18" charset="0"/>
              <a:cs typeface="Times New Roman" panose="02020603050405020304" pitchFamily="18" charset="0"/>
            </a:rPr>
            <a:t>.</a:t>
          </a:r>
          <a:endParaRPr lang="en-US" sz="3000" kern="1200" dirty="0"/>
        </a:p>
      </dsp:txBody>
      <dsp:txXfrm>
        <a:off x="2359152" y="70718"/>
        <a:ext cx="8613648" cy="1414363"/>
      </dsp:txXfrm>
    </dsp:sp>
    <dsp:sp modelId="{2BA3FED2-936E-4DD3-874B-AA30F9C3B3C5}">
      <dsp:nvSpPr>
        <dsp:cNvPr id="0" name=""/>
        <dsp:cNvSpPr/>
      </dsp:nvSpPr>
      <dsp:spPr>
        <a:xfrm>
          <a:off x="2194560" y="1485081"/>
          <a:ext cx="877824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321221-457D-4DF0-9716-FFDA1FCE43A0}">
      <dsp:nvSpPr>
        <dsp:cNvPr id="0" name=""/>
        <dsp:cNvSpPr/>
      </dsp:nvSpPr>
      <dsp:spPr>
        <a:xfrm>
          <a:off x="2359152" y="1555799"/>
          <a:ext cx="8613648" cy="1414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just" defTabSz="1333500">
            <a:lnSpc>
              <a:spcPct val="90000"/>
            </a:lnSpc>
            <a:spcBef>
              <a:spcPct val="0"/>
            </a:spcBef>
            <a:spcAft>
              <a:spcPct val="35000"/>
            </a:spcAft>
            <a:buNone/>
          </a:pPr>
          <a:r>
            <a:rPr lang="en-SG" sz="3000" kern="1200" dirty="0">
              <a:latin typeface="Times New Roman" panose="02020603050405020304" pitchFamily="18" charset="0"/>
              <a:cs typeface="Times New Roman" panose="02020603050405020304" pitchFamily="18" charset="0"/>
            </a:rPr>
            <a:t>+ </a:t>
          </a:r>
          <a:r>
            <a:rPr lang="en-SG" sz="3000" kern="1200" dirty="0" err="1">
              <a:latin typeface="Times New Roman" panose="02020603050405020304" pitchFamily="18" charset="0"/>
              <a:cs typeface="Times New Roman" panose="02020603050405020304" pitchFamily="18" charset="0"/>
            </a:rPr>
            <a:t>Sự</a:t>
          </a:r>
          <a:r>
            <a:rPr lang="en-SG" sz="3000" kern="1200" dirty="0">
              <a:latin typeface="Times New Roman" panose="02020603050405020304" pitchFamily="18" charset="0"/>
              <a:cs typeface="Times New Roman" panose="02020603050405020304" pitchFamily="18" charset="0"/>
            </a:rPr>
            <a:t> </a:t>
          </a:r>
          <a:r>
            <a:rPr lang="en-SG" sz="3000" kern="1200" dirty="0" err="1">
              <a:latin typeface="Times New Roman" panose="02020603050405020304" pitchFamily="18" charset="0"/>
              <a:cs typeface="Times New Roman" panose="02020603050405020304" pitchFamily="18" charset="0"/>
            </a:rPr>
            <a:t>phân</a:t>
          </a:r>
          <a:r>
            <a:rPr lang="en-SG" sz="3000" kern="1200" dirty="0">
              <a:latin typeface="Times New Roman" panose="02020603050405020304" pitchFamily="18" charset="0"/>
              <a:cs typeface="Times New Roman" panose="02020603050405020304" pitchFamily="18" charset="0"/>
            </a:rPr>
            <a:t> </a:t>
          </a:r>
          <a:r>
            <a:rPr lang="en-SG" sz="3000" kern="1200" dirty="0" err="1">
              <a:latin typeface="Times New Roman" panose="02020603050405020304" pitchFamily="18" charset="0"/>
              <a:cs typeface="Times New Roman" panose="02020603050405020304" pitchFamily="18" charset="0"/>
            </a:rPr>
            <a:t>tích</a:t>
          </a:r>
          <a:r>
            <a:rPr lang="en-SG" sz="3000" kern="1200" dirty="0">
              <a:latin typeface="Times New Roman" panose="02020603050405020304" pitchFamily="18" charset="0"/>
              <a:cs typeface="Times New Roman" panose="02020603050405020304" pitchFamily="18" charset="0"/>
            </a:rPr>
            <a:t> </a:t>
          </a:r>
          <a:r>
            <a:rPr lang="en-SG" sz="3000" kern="1200" dirty="0" err="1">
              <a:latin typeface="Times New Roman" panose="02020603050405020304" pitchFamily="18" charset="0"/>
              <a:cs typeface="Times New Roman" panose="02020603050405020304" pitchFamily="18" charset="0"/>
            </a:rPr>
            <a:t>hai</a:t>
          </a:r>
          <a:r>
            <a:rPr lang="en-SG" sz="3000" kern="1200" dirty="0">
              <a:latin typeface="Times New Roman" panose="02020603050405020304" pitchFamily="18" charset="0"/>
              <a:cs typeface="Times New Roman" panose="02020603050405020304" pitchFamily="18" charset="0"/>
            </a:rPr>
            <a:t> </a:t>
          </a:r>
          <a:r>
            <a:rPr lang="en-SG" sz="3000" kern="1200" dirty="0" err="1">
              <a:latin typeface="Times New Roman" panose="02020603050405020304" pitchFamily="18" charset="0"/>
              <a:cs typeface="Times New Roman" panose="02020603050405020304" pitchFamily="18" charset="0"/>
            </a:rPr>
            <a:t>xu</a:t>
          </a:r>
          <a:r>
            <a:rPr lang="en-SG" sz="3000" kern="1200" dirty="0">
              <a:latin typeface="Times New Roman" panose="02020603050405020304" pitchFamily="18" charset="0"/>
              <a:cs typeface="Times New Roman" panose="02020603050405020304" pitchFamily="18" charset="0"/>
            </a:rPr>
            <a:t> </a:t>
          </a:r>
          <a:r>
            <a:rPr lang="en-SG" sz="3000" kern="1200" dirty="0" err="1">
              <a:latin typeface="Times New Roman" panose="02020603050405020304" pitchFamily="18" charset="0"/>
              <a:cs typeface="Times New Roman" panose="02020603050405020304" pitchFamily="18" charset="0"/>
            </a:rPr>
            <a:t>hướng</a:t>
          </a:r>
          <a:r>
            <a:rPr lang="en-SG" sz="3000" kern="1200" dirty="0">
              <a:latin typeface="Times New Roman" panose="02020603050405020304" pitchFamily="18" charset="0"/>
              <a:cs typeface="Times New Roman" panose="02020603050405020304" pitchFamily="18" charset="0"/>
            </a:rPr>
            <a:t> </a:t>
          </a:r>
          <a:r>
            <a:rPr lang="en-SG" sz="3000" kern="1200" dirty="0" err="1">
              <a:latin typeface="Times New Roman" panose="02020603050405020304" pitchFamily="18" charset="0"/>
              <a:cs typeface="Times New Roman" panose="02020603050405020304" pitchFamily="18" charset="0"/>
            </a:rPr>
            <a:t>khách</a:t>
          </a:r>
          <a:r>
            <a:rPr lang="en-SG" sz="3000" kern="1200" dirty="0">
              <a:latin typeface="Times New Roman" panose="02020603050405020304" pitchFamily="18" charset="0"/>
              <a:cs typeface="Times New Roman" panose="02020603050405020304" pitchFamily="18" charset="0"/>
            </a:rPr>
            <a:t> </a:t>
          </a:r>
          <a:r>
            <a:rPr lang="en-SG" sz="3000" kern="1200" dirty="0" err="1">
              <a:latin typeface="Times New Roman" panose="02020603050405020304" pitchFamily="18" charset="0"/>
              <a:cs typeface="Times New Roman" panose="02020603050405020304" pitchFamily="18" charset="0"/>
            </a:rPr>
            <a:t>quan</a:t>
          </a:r>
          <a:r>
            <a:rPr lang="en-SG" sz="3000" kern="1200" dirty="0">
              <a:latin typeface="Times New Roman" panose="02020603050405020304" pitchFamily="18" charset="0"/>
              <a:cs typeface="Times New Roman" panose="02020603050405020304" pitchFamily="18" charset="0"/>
            </a:rPr>
            <a:t> </a:t>
          </a:r>
          <a:r>
            <a:rPr lang="en-SG" sz="3000" kern="1200" dirty="0" err="1">
              <a:latin typeface="Times New Roman" panose="02020603050405020304" pitchFamily="18" charset="0"/>
              <a:cs typeface="Times New Roman" panose="02020603050405020304" pitchFamily="18" charset="0"/>
            </a:rPr>
            <a:t>của</a:t>
          </a:r>
          <a:r>
            <a:rPr lang="en-SG" sz="3000" kern="1200" dirty="0">
              <a:latin typeface="Times New Roman" panose="02020603050405020304" pitchFamily="18" charset="0"/>
              <a:cs typeface="Times New Roman" panose="02020603050405020304" pitchFamily="18" charset="0"/>
            </a:rPr>
            <a:t> </a:t>
          </a:r>
          <a:r>
            <a:rPr lang="en-SG" sz="3000" kern="1200" dirty="0" err="1">
              <a:latin typeface="Times New Roman" panose="02020603050405020304" pitchFamily="18" charset="0"/>
              <a:cs typeface="Times New Roman" panose="02020603050405020304" pitchFamily="18" charset="0"/>
            </a:rPr>
            <a:t>sự</a:t>
          </a:r>
          <a:r>
            <a:rPr lang="en-SG" sz="3000" kern="1200" dirty="0">
              <a:latin typeface="Times New Roman" panose="02020603050405020304" pitchFamily="18" charset="0"/>
              <a:cs typeface="Times New Roman" panose="02020603050405020304" pitchFamily="18" charset="0"/>
            </a:rPr>
            <a:t> </a:t>
          </a:r>
          <a:r>
            <a:rPr lang="en-SG" sz="3000" kern="1200" dirty="0" err="1">
              <a:latin typeface="Times New Roman" panose="02020603050405020304" pitchFamily="18" charset="0"/>
              <a:cs typeface="Times New Roman" panose="02020603050405020304" pitchFamily="18" charset="0"/>
            </a:rPr>
            <a:t>phát</a:t>
          </a:r>
          <a:r>
            <a:rPr lang="en-SG" sz="3000" kern="1200" dirty="0">
              <a:latin typeface="Times New Roman" panose="02020603050405020304" pitchFamily="18" charset="0"/>
              <a:cs typeface="Times New Roman" panose="02020603050405020304" pitchFamily="18" charset="0"/>
            </a:rPr>
            <a:t> </a:t>
          </a:r>
          <a:r>
            <a:rPr lang="en-SG" sz="3000" kern="1200" dirty="0" err="1">
              <a:latin typeface="Times New Roman" panose="02020603050405020304" pitchFamily="18" charset="0"/>
              <a:cs typeface="Times New Roman" panose="02020603050405020304" pitchFamily="18" charset="0"/>
            </a:rPr>
            <a:t>triển</a:t>
          </a:r>
          <a:r>
            <a:rPr lang="en-SG" sz="3000" kern="1200" dirty="0">
              <a:latin typeface="Times New Roman" panose="02020603050405020304" pitchFamily="18" charset="0"/>
              <a:cs typeface="Times New Roman" panose="02020603050405020304" pitchFamily="18" charset="0"/>
            </a:rPr>
            <a:t> </a:t>
          </a:r>
          <a:r>
            <a:rPr lang="en-SG" sz="3000" kern="1200" err="1">
              <a:latin typeface="Times New Roman" panose="02020603050405020304" pitchFamily="18" charset="0"/>
              <a:cs typeface="Times New Roman" panose="02020603050405020304" pitchFamily="18" charset="0"/>
            </a:rPr>
            <a:t>các</a:t>
          </a:r>
          <a:r>
            <a:rPr lang="en-SG" sz="3000" kern="1200">
              <a:latin typeface="Times New Roman" panose="02020603050405020304" pitchFamily="18" charset="0"/>
              <a:cs typeface="Times New Roman" panose="02020603050405020304" pitchFamily="18" charset="0"/>
            </a:rPr>
            <a:t> dân tộc.</a:t>
          </a:r>
          <a:endParaRPr lang="en-US" sz="3000" kern="1200" dirty="0"/>
        </a:p>
      </dsp:txBody>
      <dsp:txXfrm>
        <a:off x="2359152" y="1555799"/>
        <a:ext cx="8613648" cy="1414363"/>
      </dsp:txXfrm>
    </dsp:sp>
    <dsp:sp modelId="{9B35D08E-674B-4FF1-8F96-5CEF4A49B506}">
      <dsp:nvSpPr>
        <dsp:cNvPr id="0" name=""/>
        <dsp:cNvSpPr/>
      </dsp:nvSpPr>
      <dsp:spPr>
        <a:xfrm>
          <a:off x="2194560" y="2970163"/>
          <a:ext cx="877824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4C68F60-02CB-4D04-B3BE-434CE1BF1577}">
      <dsp:nvSpPr>
        <dsp:cNvPr id="0" name=""/>
        <dsp:cNvSpPr/>
      </dsp:nvSpPr>
      <dsp:spPr>
        <a:xfrm>
          <a:off x="2359152" y="3040881"/>
          <a:ext cx="8613648" cy="1414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just" defTabSz="1333500">
            <a:lnSpc>
              <a:spcPct val="90000"/>
            </a:lnSpc>
            <a:spcBef>
              <a:spcPct val="0"/>
            </a:spcBef>
            <a:spcAft>
              <a:spcPct val="35000"/>
            </a:spcAft>
            <a:buNone/>
          </a:pPr>
          <a:r>
            <a:rPr lang="en-SG" sz="3000" kern="1200" dirty="0">
              <a:latin typeface="Times New Roman" panose="02020603050405020304" pitchFamily="18" charset="0"/>
              <a:cs typeface="Times New Roman" panose="02020603050405020304" pitchFamily="18" charset="0"/>
            </a:rPr>
            <a:t>+ </a:t>
          </a:r>
          <a:r>
            <a:rPr lang="en-SG" sz="3000" kern="1200" dirty="0" err="1">
              <a:latin typeface="Times New Roman" panose="02020603050405020304" pitchFamily="18" charset="0"/>
              <a:cs typeface="Times New Roman" panose="02020603050405020304" pitchFamily="18" charset="0"/>
            </a:rPr>
            <a:t>Kinh</a:t>
          </a:r>
          <a:r>
            <a:rPr lang="en-SG" sz="3000" kern="1200" dirty="0">
              <a:latin typeface="Times New Roman" panose="02020603050405020304" pitchFamily="18" charset="0"/>
              <a:cs typeface="Times New Roman" panose="02020603050405020304" pitchFamily="18" charset="0"/>
            </a:rPr>
            <a:t> </a:t>
          </a:r>
          <a:r>
            <a:rPr lang="en-SG" sz="3000" kern="1200" dirty="0" err="1">
              <a:latin typeface="Times New Roman" panose="02020603050405020304" pitchFamily="18" charset="0"/>
              <a:cs typeface="Times New Roman" panose="02020603050405020304" pitchFamily="18" charset="0"/>
            </a:rPr>
            <a:t>nghiệm</a:t>
          </a:r>
          <a:r>
            <a:rPr lang="en-SG" sz="3000" kern="1200" dirty="0">
              <a:latin typeface="Times New Roman" panose="02020603050405020304" pitchFamily="18" charset="0"/>
              <a:cs typeface="Times New Roman" panose="02020603050405020304" pitchFamily="18" charset="0"/>
            </a:rPr>
            <a:t> </a:t>
          </a:r>
          <a:r>
            <a:rPr lang="en-SG" sz="3000" kern="1200" dirty="0" err="1">
              <a:latin typeface="Times New Roman" panose="02020603050405020304" pitchFamily="18" charset="0"/>
              <a:cs typeface="Times New Roman" panose="02020603050405020304" pitchFamily="18" charset="0"/>
            </a:rPr>
            <a:t>của</a:t>
          </a:r>
          <a:r>
            <a:rPr lang="en-SG" sz="3000" kern="1200" dirty="0">
              <a:latin typeface="Times New Roman" panose="02020603050405020304" pitchFamily="18" charset="0"/>
              <a:cs typeface="Times New Roman" panose="02020603050405020304" pitchFamily="18" charset="0"/>
            </a:rPr>
            <a:t> </a:t>
          </a:r>
          <a:r>
            <a:rPr lang="en-SG" sz="3000" kern="1200" dirty="0" err="1">
              <a:latin typeface="Times New Roman" panose="02020603050405020304" pitchFamily="18" charset="0"/>
              <a:cs typeface="Times New Roman" panose="02020603050405020304" pitchFamily="18" charset="0"/>
            </a:rPr>
            <a:t>cách</a:t>
          </a:r>
          <a:r>
            <a:rPr lang="en-SG" sz="3000" kern="1200" dirty="0">
              <a:latin typeface="Times New Roman" panose="02020603050405020304" pitchFamily="18" charset="0"/>
              <a:cs typeface="Times New Roman" panose="02020603050405020304" pitchFamily="18" charset="0"/>
            </a:rPr>
            <a:t> </a:t>
          </a:r>
          <a:r>
            <a:rPr lang="en-SG" sz="3000" kern="1200" dirty="0" err="1">
              <a:latin typeface="Times New Roman" panose="02020603050405020304" pitchFamily="18" charset="0"/>
              <a:cs typeface="Times New Roman" panose="02020603050405020304" pitchFamily="18" charset="0"/>
            </a:rPr>
            <a:t>mạng</a:t>
          </a:r>
          <a:r>
            <a:rPr lang="en-SG" sz="3000" kern="1200" dirty="0">
              <a:latin typeface="Times New Roman" panose="02020603050405020304" pitchFamily="18" charset="0"/>
              <a:cs typeface="Times New Roman" panose="02020603050405020304" pitchFamily="18" charset="0"/>
            </a:rPr>
            <a:t> </a:t>
          </a:r>
          <a:r>
            <a:rPr lang="en-SG" sz="3000" kern="1200" dirty="0" err="1">
              <a:latin typeface="Times New Roman" panose="02020603050405020304" pitchFamily="18" charset="0"/>
              <a:cs typeface="Times New Roman" panose="02020603050405020304" pitchFamily="18" charset="0"/>
            </a:rPr>
            <a:t>thế</a:t>
          </a:r>
          <a:r>
            <a:rPr lang="en-SG" sz="3000" kern="1200" dirty="0">
              <a:latin typeface="Times New Roman" panose="02020603050405020304" pitchFamily="18" charset="0"/>
              <a:cs typeface="Times New Roman" panose="02020603050405020304" pitchFamily="18" charset="0"/>
            </a:rPr>
            <a:t> </a:t>
          </a:r>
          <a:r>
            <a:rPr lang="en-SG" sz="3000" kern="1200" dirty="0" err="1">
              <a:latin typeface="Times New Roman" panose="02020603050405020304" pitchFamily="18" charset="0"/>
              <a:cs typeface="Times New Roman" panose="02020603050405020304" pitchFamily="18" charset="0"/>
            </a:rPr>
            <a:t>giới</a:t>
          </a:r>
          <a:r>
            <a:rPr lang="en-SG" sz="3000" kern="1200" dirty="0">
              <a:latin typeface="Times New Roman" panose="02020603050405020304" pitchFamily="18" charset="0"/>
              <a:cs typeface="Times New Roman" panose="02020603050405020304" pitchFamily="18" charset="0"/>
            </a:rPr>
            <a:t> </a:t>
          </a:r>
          <a:r>
            <a:rPr lang="en-SG" sz="3000" kern="1200" dirty="0" err="1">
              <a:latin typeface="Times New Roman" panose="02020603050405020304" pitchFamily="18" charset="0"/>
              <a:cs typeface="Times New Roman" panose="02020603050405020304" pitchFamily="18" charset="0"/>
            </a:rPr>
            <a:t>và</a:t>
          </a:r>
          <a:r>
            <a:rPr lang="en-SG" sz="3000" kern="1200" dirty="0">
              <a:latin typeface="Times New Roman" panose="02020603050405020304" pitchFamily="18" charset="0"/>
              <a:cs typeface="Times New Roman" panose="02020603050405020304" pitchFamily="18" charset="0"/>
            </a:rPr>
            <a:t> </a:t>
          </a:r>
          <a:r>
            <a:rPr lang="en-SG" sz="3000" kern="1200" dirty="0" err="1">
              <a:latin typeface="Times New Roman" panose="02020603050405020304" pitchFamily="18" charset="0"/>
              <a:cs typeface="Times New Roman" panose="02020603050405020304" pitchFamily="18" charset="0"/>
            </a:rPr>
            <a:t>thực</a:t>
          </a:r>
          <a:r>
            <a:rPr lang="en-SG" sz="3000" kern="1200" dirty="0">
              <a:latin typeface="Times New Roman" panose="02020603050405020304" pitchFamily="18" charset="0"/>
              <a:cs typeface="Times New Roman" panose="02020603050405020304" pitchFamily="18" charset="0"/>
            </a:rPr>
            <a:t> </a:t>
          </a:r>
          <a:r>
            <a:rPr lang="en-SG" sz="3000" kern="1200" dirty="0" err="1">
              <a:latin typeface="Times New Roman" panose="02020603050405020304" pitchFamily="18" charset="0"/>
              <a:cs typeface="Times New Roman" panose="02020603050405020304" pitchFamily="18" charset="0"/>
            </a:rPr>
            <a:t>tiễn</a:t>
          </a:r>
          <a:r>
            <a:rPr lang="en-SG" sz="3000" kern="1200" dirty="0">
              <a:latin typeface="Times New Roman" panose="02020603050405020304" pitchFamily="18" charset="0"/>
              <a:cs typeface="Times New Roman" panose="02020603050405020304" pitchFamily="18" charset="0"/>
            </a:rPr>
            <a:t> </a:t>
          </a:r>
          <a:r>
            <a:rPr lang="en-SG" sz="3000" kern="1200" dirty="0" err="1">
              <a:latin typeface="Times New Roman" panose="02020603050405020304" pitchFamily="18" charset="0"/>
              <a:cs typeface="Times New Roman" panose="02020603050405020304" pitchFamily="18" charset="0"/>
            </a:rPr>
            <a:t>cách</a:t>
          </a:r>
          <a:r>
            <a:rPr lang="en-SG" sz="3000" kern="1200" dirty="0">
              <a:latin typeface="Times New Roman" panose="02020603050405020304" pitchFamily="18" charset="0"/>
              <a:cs typeface="Times New Roman" panose="02020603050405020304" pitchFamily="18" charset="0"/>
            </a:rPr>
            <a:t> </a:t>
          </a:r>
          <a:r>
            <a:rPr lang="en-SG" sz="3000" kern="1200" dirty="0" err="1">
              <a:latin typeface="Times New Roman" panose="02020603050405020304" pitchFamily="18" charset="0"/>
              <a:cs typeface="Times New Roman" panose="02020603050405020304" pitchFamily="18" charset="0"/>
            </a:rPr>
            <a:t>mạng</a:t>
          </a:r>
          <a:r>
            <a:rPr lang="en-SG" sz="3000" kern="1200" dirty="0">
              <a:latin typeface="Times New Roman" panose="02020603050405020304" pitchFamily="18" charset="0"/>
              <a:cs typeface="Times New Roman" panose="02020603050405020304" pitchFamily="18" charset="0"/>
            </a:rPr>
            <a:t> </a:t>
          </a:r>
          <a:r>
            <a:rPr lang="en-SG" sz="3000" kern="1200" dirty="0" err="1">
              <a:latin typeface="Times New Roman" panose="02020603050405020304" pitchFamily="18" charset="0"/>
              <a:cs typeface="Times New Roman" panose="02020603050405020304" pitchFamily="18" charset="0"/>
            </a:rPr>
            <a:t>Nga</a:t>
          </a:r>
          <a:r>
            <a:rPr lang="en-SG" sz="3000" kern="1200" dirty="0">
              <a:latin typeface="Times New Roman" panose="02020603050405020304" pitchFamily="18" charset="0"/>
              <a:cs typeface="Times New Roman" panose="02020603050405020304" pitchFamily="18" charset="0"/>
            </a:rPr>
            <a:t>.</a:t>
          </a:r>
          <a:endParaRPr lang="en-US" sz="3000" kern="1200" dirty="0"/>
        </a:p>
      </dsp:txBody>
      <dsp:txXfrm>
        <a:off x="2359152" y="3040881"/>
        <a:ext cx="8613648" cy="1414363"/>
      </dsp:txXfrm>
    </dsp:sp>
    <dsp:sp modelId="{3373D0B3-F454-4D35-947E-8E07461CEC91}">
      <dsp:nvSpPr>
        <dsp:cNvPr id="0" name=""/>
        <dsp:cNvSpPr/>
      </dsp:nvSpPr>
      <dsp:spPr>
        <a:xfrm>
          <a:off x="2194560" y="4455244"/>
          <a:ext cx="877824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D38D25-3512-40F3-81DD-D1D587CBBC43}">
      <dsp:nvSpPr>
        <dsp:cNvPr id="0" name=""/>
        <dsp:cNvSpPr/>
      </dsp:nvSpPr>
      <dsp:spPr>
        <a:xfrm>
          <a:off x="0" y="543261"/>
          <a:ext cx="10972800" cy="856800"/>
        </a:xfrm>
        <a:prstGeom prst="rect">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3CCB73-FEB0-4BCF-B543-6FE5F6027989}">
      <dsp:nvSpPr>
        <dsp:cNvPr id="0" name=""/>
        <dsp:cNvSpPr/>
      </dsp:nvSpPr>
      <dsp:spPr>
        <a:xfrm>
          <a:off x="548640" y="41421"/>
          <a:ext cx="7680960" cy="1003680"/>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0322" tIns="0" rIns="290322" bIns="0" numCol="1" spcCol="1270" anchor="ctr" anchorCtr="0">
          <a:noAutofit/>
        </a:bodyPr>
        <a:lstStyle/>
        <a:p>
          <a:pPr marL="0" lvl="0" indent="0" algn="l" defTabSz="1422400">
            <a:lnSpc>
              <a:spcPct val="90000"/>
            </a:lnSpc>
            <a:spcBef>
              <a:spcPct val="0"/>
            </a:spcBef>
            <a:spcAft>
              <a:spcPct val="35000"/>
            </a:spcAft>
            <a:buNone/>
          </a:pPr>
          <a:r>
            <a:rPr lang="en-US" sz="3200" kern="1200" err="1">
              <a:latin typeface="Times New Roman" panose="02020603050405020304" pitchFamily="18" charset="0"/>
              <a:cs typeface="Times New Roman" panose="02020603050405020304" pitchFamily="18" charset="0"/>
            </a:rPr>
            <a:t>Các</a:t>
          </a:r>
          <a:r>
            <a:rPr lang="en-US" sz="3200" kern="1200">
              <a:latin typeface="Times New Roman" panose="02020603050405020304" pitchFamily="18" charset="0"/>
              <a:cs typeface="Times New Roman" panose="02020603050405020304" pitchFamily="18" charset="0"/>
            </a:rPr>
            <a:t> dân tộc </a:t>
          </a:r>
          <a:r>
            <a:rPr lang="en-US" sz="3200" kern="1200" dirty="0" err="1">
              <a:latin typeface="Times New Roman" panose="02020603050405020304" pitchFamily="18" charset="0"/>
              <a:cs typeface="Times New Roman" panose="02020603050405020304" pitchFamily="18" charset="0"/>
            </a:rPr>
            <a:t>hoàn</a:t>
          </a:r>
          <a:r>
            <a:rPr lang="en-US" sz="3200" kern="1200" dirty="0">
              <a:latin typeface="Times New Roman" panose="02020603050405020304" pitchFamily="18" charset="0"/>
              <a:cs typeface="Times New Roman" panose="02020603050405020304" pitchFamily="18" charset="0"/>
            </a:rPr>
            <a:t> </a:t>
          </a:r>
          <a:r>
            <a:rPr lang="en-US" sz="3200" kern="1200" dirty="0" err="1">
              <a:latin typeface="Times New Roman" panose="02020603050405020304" pitchFamily="18" charset="0"/>
              <a:cs typeface="Times New Roman" panose="02020603050405020304" pitchFamily="18" charset="0"/>
            </a:rPr>
            <a:t>toàn</a:t>
          </a:r>
          <a:r>
            <a:rPr lang="en-US" sz="3200" kern="1200" dirty="0">
              <a:latin typeface="Times New Roman" panose="02020603050405020304" pitchFamily="18" charset="0"/>
              <a:cs typeface="Times New Roman" panose="02020603050405020304" pitchFamily="18" charset="0"/>
            </a:rPr>
            <a:t> </a:t>
          </a:r>
          <a:r>
            <a:rPr lang="en-US" sz="3200" kern="1200" dirty="0" err="1">
              <a:latin typeface="Times New Roman" panose="02020603050405020304" pitchFamily="18" charset="0"/>
              <a:cs typeface="Times New Roman" panose="02020603050405020304" pitchFamily="18" charset="0"/>
            </a:rPr>
            <a:t>bình</a:t>
          </a:r>
          <a:r>
            <a:rPr lang="en-US" sz="3200" kern="1200" dirty="0">
              <a:latin typeface="Times New Roman" panose="02020603050405020304" pitchFamily="18" charset="0"/>
              <a:cs typeface="Times New Roman" panose="02020603050405020304" pitchFamily="18" charset="0"/>
            </a:rPr>
            <a:t> </a:t>
          </a:r>
          <a:r>
            <a:rPr lang="en-US" sz="3200" kern="1200" dirty="0" err="1">
              <a:latin typeface="Times New Roman" panose="02020603050405020304" pitchFamily="18" charset="0"/>
              <a:cs typeface="Times New Roman" panose="02020603050405020304" pitchFamily="18" charset="0"/>
            </a:rPr>
            <a:t>đẳng</a:t>
          </a:r>
          <a:endParaRPr lang="en-US" sz="3200" kern="1200" dirty="0">
            <a:latin typeface="Times New Roman" panose="02020603050405020304" pitchFamily="18" charset="0"/>
            <a:cs typeface="Times New Roman" panose="02020603050405020304" pitchFamily="18" charset="0"/>
          </a:endParaRPr>
        </a:p>
      </dsp:txBody>
      <dsp:txXfrm>
        <a:off x="597636" y="90417"/>
        <a:ext cx="7582968" cy="905688"/>
      </dsp:txXfrm>
    </dsp:sp>
    <dsp:sp modelId="{B03A149A-146B-408F-A8F6-F38E4B5F8D29}">
      <dsp:nvSpPr>
        <dsp:cNvPr id="0" name=""/>
        <dsp:cNvSpPr/>
      </dsp:nvSpPr>
      <dsp:spPr>
        <a:xfrm>
          <a:off x="0" y="2085501"/>
          <a:ext cx="10972800" cy="856800"/>
        </a:xfrm>
        <a:prstGeom prst="rect">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96C4EC-EBE0-46FB-B4A2-435B3340D0DF}">
      <dsp:nvSpPr>
        <dsp:cNvPr id="0" name=""/>
        <dsp:cNvSpPr/>
      </dsp:nvSpPr>
      <dsp:spPr>
        <a:xfrm>
          <a:off x="548640" y="1583661"/>
          <a:ext cx="7680960" cy="1003680"/>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0322" tIns="0" rIns="290322" bIns="0" numCol="1" spcCol="1270" anchor="ctr" anchorCtr="0">
          <a:noAutofit/>
        </a:bodyPr>
        <a:lstStyle/>
        <a:p>
          <a:pPr marL="0" lvl="0" indent="0" algn="l" defTabSz="1422400">
            <a:lnSpc>
              <a:spcPct val="90000"/>
            </a:lnSpc>
            <a:spcBef>
              <a:spcPct val="0"/>
            </a:spcBef>
            <a:spcAft>
              <a:spcPct val="35000"/>
            </a:spcAft>
            <a:buNone/>
          </a:pPr>
          <a:r>
            <a:rPr lang="en-US" sz="3200" kern="1200" err="1">
              <a:latin typeface="Times New Roman" panose="02020603050405020304" pitchFamily="18" charset="0"/>
              <a:cs typeface="Times New Roman" panose="02020603050405020304" pitchFamily="18" charset="0"/>
            </a:rPr>
            <a:t>Các</a:t>
          </a:r>
          <a:r>
            <a:rPr lang="en-US" sz="3200" kern="1200">
              <a:latin typeface="Times New Roman" panose="02020603050405020304" pitchFamily="18" charset="0"/>
              <a:cs typeface="Times New Roman" panose="02020603050405020304" pitchFamily="18" charset="0"/>
            </a:rPr>
            <a:t> dân tộc </a:t>
          </a:r>
          <a:r>
            <a:rPr lang="en-US" sz="3200" kern="1200" dirty="0" err="1">
              <a:latin typeface="Times New Roman" panose="02020603050405020304" pitchFamily="18" charset="0"/>
              <a:cs typeface="Times New Roman" panose="02020603050405020304" pitchFamily="18" charset="0"/>
            </a:rPr>
            <a:t>có</a:t>
          </a:r>
          <a:r>
            <a:rPr lang="en-US" sz="3200" kern="1200" dirty="0">
              <a:latin typeface="Times New Roman" panose="02020603050405020304" pitchFamily="18" charset="0"/>
              <a:cs typeface="Times New Roman" panose="02020603050405020304" pitchFamily="18" charset="0"/>
            </a:rPr>
            <a:t> </a:t>
          </a:r>
          <a:r>
            <a:rPr lang="en-US" sz="3200" kern="1200" dirty="0" err="1">
              <a:latin typeface="Times New Roman" panose="02020603050405020304" pitchFamily="18" charset="0"/>
              <a:cs typeface="Times New Roman" panose="02020603050405020304" pitchFamily="18" charset="0"/>
            </a:rPr>
            <a:t>quyền</a:t>
          </a:r>
          <a:r>
            <a:rPr lang="en-US" sz="3200" kern="1200" dirty="0">
              <a:latin typeface="Times New Roman" panose="02020603050405020304" pitchFamily="18" charset="0"/>
              <a:cs typeface="Times New Roman" panose="02020603050405020304" pitchFamily="18" charset="0"/>
            </a:rPr>
            <a:t> </a:t>
          </a:r>
          <a:r>
            <a:rPr lang="en-US" sz="3200" kern="1200" dirty="0" err="1">
              <a:latin typeface="Times New Roman" panose="02020603050405020304" pitchFamily="18" charset="0"/>
              <a:cs typeface="Times New Roman" panose="02020603050405020304" pitchFamily="18" charset="0"/>
            </a:rPr>
            <a:t>tự</a:t>
          </a:r>
          <a:r>
            <a:rPr lang="en-US" sz="3200" kern="1200" dirty="0">
              <a:latin typeface="Times New Roman" panose="02020603050405020304" pitchFamily="18" charset="0"/>
              <a:cs typeface="Times New Roman" panose="02020603050405020304" pitchFamily="18" charset="0"/>
            </a:rPr>
            <a:t> </a:t>
          </a:r>
          <a:r>
            <a:rPr lang="en-US" sz="3200" kern="1200" dirty="0" err="1">
              <a:latin typeface="Times New Roman" panose="02020603050405020304" pitchFamily="18" charset="0"/>
              <a:cs typeface="Times New Roman" panose="02020603050405020304" pitchFamily="18" charset="0"/>
            </a:rPr>
            <a:t>quyết</a:t>
          </a:r>
          <a:endParaRPr lang="en-US" sz="3200" kern="1200" dirty="0">
            <a:latin typeface="Times New Roman" panose="02020603050405020304" pitchFamily="18" charset="0"/>
            <a:cs typeface="Times New Roman" panose="02020603050405020304" pitchFamily="18" charset="0"/>
          </a:endParaRPr>
        </a:p>
      </dsp:txBody>
      <dsp:txXfrm>
        <a:off x="597636" y="1632657"/>
        <a:ext cx="7582968" cy="905688"/>
      </dsp:txXfrm>
    </dsp:sp>
    <dsp:sp modelId="{B454EA0B-5EEB-47CF-AFF4-542F9B3462B1}">
      <dsp:nvSpPr>
        <dsp:cNvPr id="0" name=""/>
        <dsp:cNvSpPr/>
      </dsp:nvSpPr>
      <dsp:spPr>
        <a:xfrm>
          <a:off x="0" y="3627741"/>
          <a:ext cx="10972800" cy="856800"/>
        </a:xfrm>
        <a:prstGeom prst="rect">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B1F23D-BB18-4C31-A84F-F37C4F93DAEA}">
      <dsp:nvSpPr>
        <dsp:cNvPr id="0" name=""/>
        <dsp:cNvSpPr/>
      </dsp:nvSpPr>
      <dsp:spPr>
        <a:xfrm>
          <a:off x="548640" y="3125901"/>
          <a:ext cx="7680960" cy="1003680"/>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0322" tIns="0" rIns="290322" bIns="0" numCol="1" spcCol="1270" anchor="ctr" anchorCtr="0">
          <a:noAutofit/>
        </a:bodyPr>
        <a:lstStyle/>
        <a:p>
          <a:pPr marL="0" lvl="0" indent="0" algn="l" defTabSz="1422400">
            <a:lnSpc>
              <a:spcPct val="90000"/>
            </a:lnSpc>
            <a:spcBef>
              <a:spcPct val="0"/>
            </a:spcBef>
            <a:spcAft>
              <a:spcPct val="35000"/>
            </a:spcAft>
            <a:buNone/>
          </a:pPr>
          <a:r>
            <a:rPr lang="en-US" sz="3200" kern="1200" dirty="0" err="1">
              <a:latin typeface="Times New Roman" panose="02020603050405020304" pitchFamily="18" charset="0"/>
              <a:cs typeface="Times New Roman" panose="02020603050405020304" pitchFamily="18" charset="0"/>
            </a:rPr>
            <a:t>Liên</a:t>
          </a:r>
          <a:r>
            <a:rPr lang="en-US" sz="3200" kern="1200" dirty="0">
              <a:latin typeface="Times New Roman" panose="02020603050405020304" pitchFamily="18" charset="0"/>
              <a:cs typeface="Times New Roman" panose="02020603050405020304" pitchFamily="18" charset="0"/>
            </a:rPr>
            <a:t> </a:t>
          </a:r>
          <a:r>
            <a:rPr lang="en-US" sz="3200" kern="1200" dirty="0" err="1">
              <a:latin typeface="Times New Roman" panose="02020603050405020304" pitchFamily="18" charset="0"/>
              <a:cs typeface="Times New Roman" panose="02020603050405020304" pitchFamily="18" charset="0"/>
            </a:rPr>
            <a:t>hiệp</a:t>
          </a:r>
          <a:r>
            <a:rPr lang="en-US" sz="3200" kern="1200" dirty="0">
              <a:latin typeface="Times New Roman" panose="02020603050405020304" pitchFamily="18" charset="0"/>
              <a:cs typeface="Times New Roman" panose="02020603050405020304" pitchFamily="18" charset="0"/>
            </a:rPr>
            <a:t> </a:t>
          </a:r>
          <a:r>
            <a:rPr lang="en-US" sz="3200" kern="1200" dirty="0" err="1">
              <a:latin typeface="Times New Roman" panose="02020603050405020304" pitchFamily="18" charset="0"/>
              <a:cs typeface="Times New Roman" panose="02020603050405020304" pitchFamily="18" charset="0"/>
            </a:rPr>
            <a:t>công</a:t>
          </a:r>
          <a:r>
            <a:rPr lang="en-US" sz="3200" kern="1200" dirty="0">
              <a:latin typeface="Times New Roman" panose="02020603050405020304" pitchFamily="18" charset="0"/>
              <a:cs typeface="Times New Roman" panose="02020603050405020304" pitchFamily="18" charset="0"/>
            </a:rPr>
            <a:t> </a:t>
          </a:r>
          <a:r>
            <a:rPr lang="en-US" sz="3200" kern="1200" dirty="0" err="1">
              <a:latin typeface="Times New Roman" panose="02020603050405020304" pitchFamily="18" charset="0"/>
              <a:cs typeface="Times New Roman" panose="02020603050405020304" pitchFamily="18" charset="0"/>
            </a:rPr>
            <a:t>nhân</a:t>
          </a:r>
          <a:r>
            <a:rPr lang="en-US" sz="3200" kern="1200" dirty="0">
              <a:latin typeface="Times New Roman" panose="02020603050405020304" pitchFamily="18" charset="0"/>
              <a:cs typeface="Times New Roman" panose="02020603050405020304" pitchFamily="18" charset="0"/>
            </a:rPr>
            <a:t> </a:t>
          </a:r>
          <a:r>
            <a:rPr lang="en-US" sz="3200" kern="1200" dirty="0" err="1">
              <a:latin typeface="Times New Roman" panose="02020603050405020304" pitchFamily="18" charset="0"/>
              <a:cs typeface="Times New Roman" panose="02020603050405020304" pitchFamily="18" charset="0"/>
            </a:rPr>
            <a:t>tất</a:t>
          </a:r>
          <a:r>
            <a:rPr lang="en-US" sz="3200" kern="1200" dirty="0">
              <a:latin typeface="Times New Roman" panose="02020603050405020304" pitchFamily="18" charset="0"/>
              <a:cs typeface="Times New Roman" panose="02020603050405020304" pitchFamily="18" charset="0"/>
            </a:rPr>
            <a:t> </a:t>
          </a:r>
          <a:r>
            <a:rPr lang="en-US" sz="3200" kern="1200" dirty="0" err="1">
              <a:latin typeface="Times New Roman" panose="02020603050405020304" pitchFamily="18" charset="0"/>
              <a:cs typeface="Times New Roman" panose="02020603050405020304" pitchFamily="18" charset="0"/>
            </a:rPr>
            <a:t>cả</a:t>
          </a:r>
          <a:r>
            <a:rPr lang="en-US" sz="3200" kern="1200" dirty="0">
              <a:latin typeface="Times New Roman" panose="02020603050405020304" pitchFamily="18" charset="0"/>
              <a:cs typeface="Times New Roman" panose="02020603050405020304" pitchFamily="18" charset="0"/>
            </a:rPr>
            <a:t> </a:t>
          </a:r>
          <a:r>
            <a:rPr lang="en-US" sz="3200" kern="1200" err="1">
              <a:latin typeface="Times New Roman" panose="02020603050405020304" pitchFamily="18" charset="0"/>
              <a:cs typeface="Times New Roman" panose="02020603050405020304" pitchFamily="18" charset="0"/>
            </a:rPr>
            <a:t>các</a:t>
          </a:r>
          <a:r>
            <a:rPr lang="en-US" sz="3200" kern="1200">
              <a:latin typeface="Times New Roman" panose="02020603050405020304" pitchFamily="18" charset="0"/>
              <a:cs typeface="Times New Roman" panose="02020603050405020304" pitchFamily="18" charset="0"/>
            </a:rPr>
            <a:t> dân tộc</a:t>
          </a:r>
          <a:endParaRPr lang="en-US" sz="3200" kern="1200" dirty="0">
            <a:latin typeface="Times New Roman" panose="02020603050405020304" pitchFamily="18" charset="0"/>
            <a:cs typeface="Times New Roman" panose="02020603050405020304" pitchFamily="18" charset="0"/>
          </a:endParaRPr>
        </a:p>
      </dsp:txBody>
      <dsp:txXfrm>
        <a:off x="597636" y="3174897"/>
        <a:ext cx="7582968" cy="90568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ADD9E5-E714-47B1-BBBE-2C10E955DE2D}">
      <dsp:nvSpPr>
        <dsp:cNvPr id="0" name=""/>
        <dsp:cNvSpPr/>
      </dsp:nvSpPr>
      <dsp:spPr>
        <a:xfrm>
          <a:off x="4262825" y="1679930"/>
          <a:ext cx="2238493" cy="1275829"/>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endParaRPr lang="en-US" sz="2200" b="1" kern="1200" dirty="0">
            <a:latin typeface="Times New Roman" panose="02020603050405020304" pitchFamily="18" charset="0"/>
            <a:cs typeface="Times New Roman" panose="02020603050405020304" pitchFamily="18" charset="0"/>
          </a:endParaRPr>
        </a:p>
        <a:p>
          <a:pPr marL="0" lvl="0" indent="0" algn="ctr" defTabSz="977900">
            <a:lnSpc>
              <a:spcPct val="90000"/>
            </a:lnSpc>
            <a:spcBef>
              <a:spcPct val="0"/>
            </a:spcBef>
            <a:spcAft>
              <a:spcPct val="35000"/>
            </a:spcAft>
            <a:buNone/>
          </a:pPr>
          <a:r>
            <a:rPr lang="en-US" sz="2200" b="1" kern="1200" dirty="0" err="1">
              <a:latin typeface="Times New Roman" panose="02020603050405020304" pitchFamily="18" charset="0"/>
              <a:cs typeface="Times New Roman" panose="02020603050405020304" pitchFamily="18" charset="0"/>
            </a:rPr>
            <a:t>Đặc</a:t>
          </a:r>
          <a:r>
            <a:rPr lang="en-US" sz="2200" b="1" kern="1200" dirty="0">
              <a:latin typeface="Times New Roman" panose="02020603050405020304" pitchFamily="18" charset="0"/>
              <a:cs typeface="Times New Roman" panose="02020603050405020304" pitchFamily="18" charset="0"/>
            </a:rPr>
            <a:t> </a:t>
          </a:r>
          <a:r>
            <a:rPr lang="en-US" sz="2200" b="1" kern="1200" err="1">
              <a:latin typeface="Times New Roman" panose="02020603050405020304" pitchFamily="18" charset="0"/>
              <a:cs typeface="Times New Roman" panose="02020603050405020304" pitchFamily="18" charset="0"/>
            </a:rPr>
            <a:t>điểm</a:t>
          </a:r>
          <a:r>
            <a:rPr lang="en-US" sz="2200" b="1" kern="1200">
              <a:latin typeface="Times New Roman" panose="02020603050405020304" pitchFamily="18" charset="0"/>
              <a:cs typeface="Times New Roman" panose="02020603050405020304" pitchFamily="18" charset="0"/>
            </a:rPr>
            <a:t> dân tộc     </a:t>
          </a:r>
          <a:r>
            <a:rPr lang="en-US" sz="2200" b="1" kern="1200" dirty="0" err="1">
              <a:latin typeface="Times New Roman" panose="02020603050405020304" pitchFamily="18" charset="0"/>
              <a:cs typeface="Times New Roman" panose="02020603050405020304" pitchFamily="18" charset="0"/>
            </a:rPr>
            <a:t>Việt</a:t>
          </a:r>
          <a:r>
            <a:rPr lang="en-US" sz="2200" b="1" kern="1200" dirty="0">
              <a:latin typeface="Times New Roman" panose="02020603050405020304" pitchFamily="18" charset="0"/>
              <a:cs typeface="Times New Roman" panose="02020603050405020304" pitchFamily="18" charset="0"/>
            </a:rPr>
            <a:t> Nam</a:t>
          </a:r>
        </a:p>
        <a:p>
          <a:pPr marL="0" lvl="0" indent="0" algn="ctr" defTabSz="977900">
            <a:lnSpc>
              <a:spcPct val="90000"/>
            </a:lnSpc>
            <a:spcBef>
              <a:spcPct val="0"/>
            </a:spcBef>
            <a:spcAft>
              <a:spcPct val="35000"/>
            </a:spcAft>
            <a:buNone/>
          </a:pPr>
          <a:endParaRPr lang="en-US" sz="2200" kern="1200" dirty="0">
            <a:latin typeface="Times New Roman" panose="02020603050405020304" pitchFamily="18" charset="0"/>
            <a:cs typeface="Times New Roman" panose="02020603050405020304" pitchFamily="18" charset="0"/>
          </a:endParaRPr>
        </a:p>
      </dsp:txBody>
      <dsp:txXfrm>
        <a:off x="4590645" y="1866771"/>
        <a:ext cx="1582853" cy="902147"/>
      </dsp:txXfrm>
    </dsp:sp>
    <dsp:sp modelId="{1FBBC712-7C67-464D-A907-625FCDD9E558}">
      <dsp:nvSpPr>
        <dsp:cNvPr id="0" name=""/>
        <dsp:cNvSpPr/>
      </dsp:nvSpPr>
      <dsp:spPr>
        <a:xfrm rot="16331611">
          <a:off x="5211905" y="1467426"/>
          <a:ext cx="404679" cy="20928"/>
        </a:xfrm>
        <a:custGeom>
          <a:avLst/>
          <a:gdLst/>
          <a:ahLst/>
          <a:cxnLst/>
          <a:rect l="0" t="0" r="0" b="0"/>
          <a:pathLst>
            <a:path>
              <a:moveTo>
                <a:pt x="0" y="10464"/>
              </a:moveTo>
              <a:lnTo>
                <a:pt x="404679" y="10464"/>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04127" y="1467774"/>
        <a:ext cx="20233" cy="20233"/>
      </dsp:txXfrm>
    </dsp:sp>
    <dsp:sp modelId="{619171DA-C714-483F-BF76-7250F883F731}">
      <dsp:nvSpPr>
        <dsp:cNvPr id="0" name=""/>
        <dsp:cNvSpPr/>
      </dsp:nvSpPr>
      <dsp:spPr>
        <a:xfrm>
          <a:off x="4232958" y="0"/>
          <a:ext cx="2426920" cy="1275829"/>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150000"/>
            </a:lnSpc>
            <a:spcBef>
              <a:spcPct val="0"/>
            </a:spcBef>
            <a:spcAft>
              <a:spcPct val="35000"/>
            </a:spcAft>
            <a:buNone/>
          </a:pPr>
          <a:r>
            <a:rPr lang="en-SG" sz="2200" kern="1200" dirty="0" err="1">
              <a:latin typeface="Times New Roman" panose="02020603050405020304" pitchFamily="18" charset="0"/>
              <a:cs typeface="Times New Roman" panose="02020603050405020304" pitchFamily="18" charset="0"/>
            </a:rPr>
            <a:t>Sự</a:t>
          </a:r>
          <a:r>
            <a:rPr lang="en-SG" sz="2200" kern="1200" dirty="0">
              <a:latin typeface="Times New Roman" panose="02020603050405020304" pitchFamily="18" charset="0"/>
              <a:cs typeface="Times New Roman" panose="02020603050405020304" pitchFamily="18" charset="0"/>
            </a:rPr>
            <a:t> </a:t>
          </a:r>
          <a:r>
            <a:rPr lang="en-SG" sz="2200" kern="1200" dirty="0" err="1">
              <a:latin typeface="Times New Roman" panose="02020603050405020304" pitchFamily="18" charset="0"/>
              <a:cs typeface="Times New Roman" panose="02020603050405020304" pitchFamily="18" charset="0"/>
            </a:rPr>
            <a:t>chênh</a:t>
          </a:r>
          <a:r>
            <a:rPr lang="en-SG" sz="2200" kern="1200" dirty="0">
              <a:latin typeface="Times New Roman" panose="02020603050405020304" pitchFamily="18" charset="0"/>
              <a:cs typeface="Times New Roman" panose="02020603050405020304" pitchFamily="18" charset="0"/>
            </a:rPr>
            <a:t> </a:t>
          </a:r>
          <a:r>
            <a:rPr lang="en-SG" sz="2200" kern="1200" dirty="0" err="1">
              <a:latin typeface="Times New Roman" panose="02020603050405020304" pitchFamily="18" charset="0"/>
              <a:cs typeface="Times New Roman" panose="02020603050405020304" pitchFamily="18" charset="0"/>
            </a:rPr>
            <a:t>lệch</a:t>
          </a:r>
          <a:r>
            <a:rPr lang="en-SG" sz="2200" kern="1200" dirty="0">
              <a:latin typeface="Times New Roman" panose="02020603050405020304" pitchFamily="18" charset="0"/>
              <a:cs typeface="Times New Roman" panose="02020603050405020304" pitchFamily="18" charset="0"/>
            </a:rPr>
            <a:t> </a:t>
          </a:r>
          <a:r>
            <a:rPr lang="en-SG" sz="2200" kern="1200" dirty="0" err="1">
              <a:latin typeface="Times New Roman" panose="02020603050405020304" pitchFamily="18" charset="0"/>
              <a:cs typeface="Times New Roman" panose="02020603050405020304" pitchFamily="18" charset="0"/>
            </a:rPr>
            <a:t>về</a:t>
          </a:r>
          <a:r>
            <a:rPr lang="en-SG" sz="2200" kern="1200" dirty="0">
              <a:latin typeface="Times New Roman" panose="02020603050405020304" pitchFamily="18" charset="0"/>
              <a:cs typeface="Times New Roman" panose="02020603050405020304" pitchFamily="18" charset="0"/>
            </a:rPr>
            <a:t> </a:t>
          </a:r>
          <a:r>
            <a:rPr lang="en-SG" sz="2200" kern="1200" dirty="0" err="1">
              <a:latin typeface="Times New Roman" panose="02020603050405020304" pitchFamily="18" charset="0"/>
              <a:cs typeface="Times New Roman" panose="02020603050405020304" pitchFamily="18" charset="0"/>
            </a:rPr>
            <a:t>số</a:t>
          </a:r>
          <a:r>
            <a:rPr lang="en-SG" sz="2200" kern="1200" dirty="0">
              <a:latin typeface="Times New Roman" panose="02020603050405020304" pitchFamily="18" charset="0"/>
              <a:cs typeface="Times New Roman" panose="02020603050405020304" pitchFamily="18" charset="0"/>
            </a:rPr>
            <a:t> </a:t>
          </a:r>
          <a:r>
            <a:rPr lang="en-SG" sz="2200" kern="1200" dirty="0" err="1">
              <a:latin typeface="Times New Roman" panose="02020603050405020304" pitchFamily="18" charset="0"/>
              <a:cs typeface="Times New Roman" panose="02020603050405020304" pitchFamily="18" charset="0"/>
            </a:rPr>
            <a:t>dân</a:t>
          </a:r>
          <a:r>
            <a:rPr lang="en-SG" sz="2200" kern="1200" dirty="0">
              <a:latin typeface="Times New Roman" panose="02020603050405020304" pitchFamily="18" charset="0"/>
              <a:cs typeface="Times New Roman" panose="02020603050405020304" pitchFamily="18" charset="0"/>
            </a:rPr>
            <a:t> </a:t>
          </a:r>
          <a:endParaRPr lang="en-US" sz="2200" kern="1200" dirty="0"/>
        </a:p>
      </dsp:txBody>
      <dsp:txXfrm>
        <a:off x="4588372" y="186841"/>
        <a:ext cx="1716092" cy="902147"/>
      </dsp:txXfrm>
    </dsp:sp>
    <dsp:sp modelId="{C5E789AA-F949-4CD0-B107-3DDB6337ED6A}">
      <dsp:nvSpPr>
        <dsp:cNvPr id="0" name=""/>
        <dsp:cNvSpPr/>
      </dsp:nvSpPr>
      <dsp:spPr>
        <a:xfrm rot="20213622">
          <a:off x="6228750" y="1683819"/>
          <a:ext cx="1229591" cy="20928"/>
        </a:xfrm>
        <a:custGeom>
          <a:avLst/>
          <a:gdLst/>
          <a:ahLst/>
          <a:cxnLst/>
          <a:rect l="0" t="0" r="0" b="0"/>
          <a:pathLst>
            <a:path>
              <a:moveTo>
                <a:pt x="0" y="10464"/>
              </a:moveTo>
              <a:lnTo>
                <a:pt x="1229591" y="10464"/>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812806" y="1663544"/>
        <a:ext cx="61479" cy="61479"/>
      </dsp:txXfrm>
    </dsp:sp>
    <dsp:sp modelId="{C041FD83-4D78-4764-B4D4-6937F16DA013}">
      <dsp:nvSpPr>
        <dsp:cNvPr id="0" name=""/>
        <dsp:cNvSpPr/>
      </dsp:nvSpPr>
      <dsp:spPr>
        <a:xfrm>
          <a:off x="7104699" y="460870"/>
          <a:ext cx="2455958" cy="1196102"/>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SG" sz="2200" kern="1200" dirty="0" err="1">
              <a:latin typeface="Times New Roman" panose="02020603050405020304" pitchFamily="18" charset="0"/>
              <a:cs typeface="Times New Roman" panose="02020603050405020304" pitchFamily="18" charset="0"/>
            </a:rPr>
            <a:t>Cư</a:t>
          </a:r>
          <a:r>
            <a:rPr lang="en-SG" sz="2200" kern="1200" dirty="0">
              <a:latin typeface="Times New Roman" panose="02020603050405020304" pitchFamily="18" charset="0"/>
              <a:cs typeface="Times New Roman" panose="02020603050405020304" pitchFamily="18" charset="0"/>
            </a:rPr>
            <a:t> </a:t>
          </a:r>
          <a:r>
            <a:rPr lang="en-SG" sz="2200" kern="1200" dirty="0" err="1">
              <a:latin typeface="Times New Roman" panose="02020603050405020304" pitchFamily="18" charset="0"/>
              <a:cs typeface="Times New Roman" panose="02020603050405020304" pitchFamily="18" charset="0"/>
            </a:rPr>
            <a:t>trú</a:t>
          </a:r>
          <a:r>
            <a:rPr lang="en-SG" sz="2200" kern="1200" dirty="0">
              <a:latin typeface="Times New Roman" panose="02020603050405020304" pitchFamily="18" charset="0"/>
              <a:cs typeface="Times New Roman" panose="02020603050405020304" pitchFamily="18" charset="0"/>
            </a:rPr>
            <a:t> </a:t>
          </a:r>
          <a:r>
            <a:rPr lang="en-SG" sz="2200" kern="1200" dirty="0" err="1">
              <a:latin typeface="Times New Roman" panose="02020603050405020304" pitchFamily="18" charset="0"/>
              <a:cs typeface="Times New Roman" panose="02020603050405020304" pitchFamily="18" charset="0"/>
            </a:rPr>
            <a:t>xen</a:t>
          </a:r>
          <a:r>
            <a:rPr lang="en-SG" sz="2200" kern="1200" dirty="0">
              <a:latin typeface="Times New Roman" panose="02020603050405020304" pitchFamily="18" charset="0"/>
              <a:cs typeface="Times New Roman" panose="02020603050405020304" pitchFamily="18" charset="0"/>
            </a:rPr>
            <a:t> </a:t>
          </a:r>
          <a:r>
            <a:rPr lang="en-SG" sz="2200" kern="1200" dirty="0" err="1">
              <a:latin typeface="Times New Roman" panose="02020603050405020304" pitchFamily="18" charset="0"/>
              <a:cs typeface="Times New Roman" panose="02020603050405020304" pitchFamily="18" charset="0"/>
            </a:rPr>
            <a:t>kẽ</a:t>
          </a:r>
          <a:endParaRPr lang="en-US" sz="2200" kern="1200" dirty="0"/>
        </a:p>
      </dsp:txBody>
      <dsp:txXfrm>
        <a:off x="7464366" y="636035"/>
        <a:ext cx="1736624" cy="845772"/>
      </dsp:txXfrm>
    </dsp:sp>
    <dsp:sp modelId="{4DF3B2F5-B07D-47F6-AB0C-8AE73C3F9558}">
      <dsp:nvSpPr>
        <dsp:cNvPr id="0" name=""/>
        <dsp:cNvSpPr/>
      </dsp:nvSpPr>
      <dsp:spPr>
        <a:xfrm rot="700956">
          <a:off x="6428786" y="2578030"/>
          <a:ext cx="524409" cy="20928"/>
        </a:xfrm>
        <a:custGeom>
          <a:avLst/>
          <a:gdLst/>
          <a:ahLst/>
          <a:cxnLst/>
          <a:rect l="0" t="0" r="0" b="0"/>
          <a:pathLst>
            <a:path>
              <a:moveTo>
                <a:pt x="0" y="10464"/>
              </a:moveTo>
              <a:lnTo>
                <a:pt x="524409" y="10464"/>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77880" y="2575384"/>
        <a:ext cx="26220" cy="26220"/>
      </dsp:txXfrm>
    </dsp:sp>
    <dsp:sp modelId="{E4756100-9AD7-4BA8-9964-14DBF257B6AB}">
      <dsp:nvSpPr>
        <dsp:cNvPr id="0" name=""/>
        <dsp:cNvSpPr/>
      </dsp:nvSpPr>
      <dsp:spPr>
        <a:xfrm>
          <a:off x="6883692" y="2044014"/>
          <a:ext cx="2674558" cy="1721680"/>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SG" sz="2000" kern="1200">
              <a:latin typeface="Times New Roman" panose="02020603050405020304" pitchFamily="18" charset="0"/>
              <a:cs typeface="Times New Roman" panose="02020603050405020304" pitchFamily="18" charset="0"/>
            </a:rPr>
            <a:t>Dân tộc </a:t>
          </a:r>
          <a:r>
            <a:rPr lang="en-SG" sz="2000" kern="1200" dirty="0" err="1">
              <a:latin typeface="Times New Roman" panose="02020603050405020304" pitchFamily="18" charset="0"/>
              <a:cs typeface="Times New Roman" panose="02020603050405020304" pitchFamily="18" charset="0"/>
            </a:rPr>
            <a:t>thiểu</a:t>
          </a:r>
          <a:r>
            <a:rPr lang="en-SG" sz="2000" kern="1200" dirty="0">
              <a:latin typeface="Times New Roman" panose="02020603050405020304" pitchFamily="18" charset="0"/>
              <a:cs typeface="Times New Roman" panose="02020603050405020304" pitchFamily="18" charset="0"/>
            </a:rPr>
            <a:t> </a:t>
          </a:r>
          <a:r>
            <a:rPr lang="en-SG" sz="2000" kern="1200" dirty="0" err="1">
              <a:latin typeface="Times New Roman" panose="02020603050405020304" pitchFamily="18" charset="0"/>
              <a:cs typeface="Times New Roman" panose="02020603050405020304" pitchFamily="18" charset="0"/>
            </a:rPr>
            <a:t>số</a:t>
          </a:r>
          <a:r>
            <a:rPr lang="en-SG" sz="2000" kern="1200" dirty="0">
              <a:latin typeface="Times New Roman" panose="02020603050405020304" pitchFamily="18" charset="0"/>
              <a:cs typeface="Times New Roman" panose="02020603050405020304" pitchFamily="18" charset="0"/>
            </a:rPr>
            <a:t> </a:t>
          </a:r>
          <a:r>
            <a:rPr lang="en-SG" sz="2000" kern="1200" dirty="0" err="1">
              <a:latin typeface="Times New Roman" panose="02020603050405020304" pitchFamily="18" charset="0"/>
              <a:cs typeface="Times New Roman" panose="02020603050405020304" pitchFamily="18" charset="0"/>
            </a:rPr>
            <a:t>phân</a:t>
          </a:r>
          <a:r>
            <a:rPr lang="en-SG" sz="2000" kern="1200" dirty="0">
              <a:latin typeface="Times New Roman" panose="02020603050405020304" pitchFamily="18" charset="0"/>
              <a:cs typeface="Times New Roman" panose="02020603050405020304" pitchFamily="18" charset="0"/>
            </a:rPr>
            <a:t> </a:t>
          </a:r>
          <a:r>
            <a:rPr lang="en-SG" sz="2000" kern="1200" dirty="0" err="1">
              <a:latin typeface="Times New Roman" panose="02020603050405020304" pitchFamily="18" charset="0"/>
              <a:cs typeface="Times New Roman" panose="02020603050405020304" pitchFamily="18" charset="0"/>
            </a:rPr>
            <a:t>bố</a:t>
          </a:r>
          <a:r>
            <a:rPr lang="en-SG" sz="2000" kern="1200" dirty="0">
              <a:latin typeface="Times New Roman" panose="02020603050405020304" pitchFamily="18" charset="0"/>
              <a:cs typeface="Times New Roman" panose="02020603050405020304" pitchFamily="18" charset="0"/>
            </a:rPr>
            <a:t> </a:t>
          </a:r>
          <a:r>
            <a:rPr lang="en-SG" sz="2000" kern="1200" dirty="0" err="1">
              <a:latin typeface="Times New Roman" panose="02020603050405020304" pitchFamily="18" charset="0"/>
              <a:cs typeface="Times New Roman" panose="02020603050405020304" pitchFamily="18" charset="0"/>
            </a:rPr>
            <a:t>chủ</a:t>
          </a:r>
          <a:r>
            <a:rPr lang="en-SG" sz="2000" kern="1200" dirty="0">
              <a:latin typeface="Times New Roman" panose="02020603050405020304" pitchFamily="18" charset="0"/>
              <a:cs typeface="Times New Roman" panose="02020603050405020304" pitchFamily="18" charset="0"/>
            </a:rPr>
            <a:t> </a:t>
          </a:r>
          <a:r>
            <a:rPr lang="en-SG" sz="2000" kern="1200" dirty="0" err="1">
              <a:latin typeface="Times New Roman" panose="02020603050405020304" pitchFamily="18" charset="0"/>
              <a:cs typeface="Times New Roman" panose="02020603050405020304" pitchFamily="18" charset="0"/>
            </a:rPr>
            <a:t>yếu</a:t>
          </a:r>
          <a:r>
            <a:rPr lang="en-SG" sz="2000" kern="1200" dirty="0">
              <a:latin typeface="Times New Roman" panose="02020603050405020304" pitchFamily="18" charset="0"/>
              <a:cs typeface="Times New Roman" panose="02020603050405020304" pitchFamily="18" charset="0"/>
            </a:rPr>
            <a:t> ở </a:t>
          </a:r>
          <a:r>
            <a:rPr lang="en-SG" sz="2000" kern="1200" dirty="0" err="1">
              <a:latin typeface="Times New Roman" panose="02020603050405020304" pitchFamily="18" charset="0"/>
              <a:cs typeface="Times New Roman" panose="02020603050405020304" pitchFamily="18" charset="0"/>
            </a:rPr>
            <a:t>địa</a:t>
          </a:r>
          <a:r>
            <a:rPr lang="en-SG" sz="2000" kern="1200" dirty="0">
              <a:latin typeface="Times New Roman" panose="02020603050405020304" pitchFamily="18" charset="0"/>
              <a:cs typeface="Times New Roman" panose="02020603050405020304" pitchFamily="18" charset="0"/>
            </a:rPr>
            <a:t> </a:t>
          </a:r>
          <a:r>
            <a:rPr lang="en-SG" sz="2000" kern="1200" dirty="0" err="1">
              <a:latin typeface="Times New Roman" panose="02020603050405020304" pitchFamily="18" charset="0"/>
              <a:cs typeface="Times New Roman" panose="02020603050405020304" pitchFamily="18" charset="0"/>
            </a:rPr>
            <a:t>bàn</a:t>
          </a:r>
          <a:r>
            <a:rPr lang="en-SG" sz="2000" kern="1200" dirty="0">
              <a:latin typeface="Times New Roman" panose="02020603050405020304" pitchFamily="18" charset="0"/>
              <a:cs typeface="Times New Roman" panose="02020603050405020304" pitchFamily="18" charset="0"/>
            </a:rPr>
            <a:t> </a:t>
          </a:r>
          <a:r>
            <a:rPr lang="en-SG" sz="2000" kern="1200" dirty="0" err="1">
              <a:latin typeface="Times New Roman" panose="02020603050405020304" pitchFamily="18" charset="0"/>
              <a:cs typeface="Times New Roman" panose="02020603050405020304" pitchFamily="18" charset="0"/>
            </a:rPr>
            <a:t>có</a:t>
          </a:r>
          <a:r>
            <a:rPr lang="en-SG" sz="2000" kern="1200" dirty="0">
              <a:latin typeface="Times New Roman" panose="02020603050405020304" pitchFamily="18" charset="0"/>
              <a:cs typeface="Times New Roman" panose="02020603050405020304" pitchFamily="18" charset="0"/>
            </a:rPr>
            <a:t> </a:t>
          </a:r>
          <a:r>
            <a:rPr lang="en-SG" sz="2000" kern="1200" dirty="0" err="1">
              <a:latin typeface="Times New Roman" panose="02020603050405020304" pitchFamily="18" charset="0"/>
              <a:cs typeface="Times New Roman" panose="02020603050405020304" pitchFamily="18" charset="0"/>
            </a:rPr>
            <a:t>vị</a:t>
          </a:r>
          <a:r>
            <a:rPr lang="en-SG" sz="2000" kern="1200" dirty="0">
              <a:latin typeface="Times New Roman" panose="02020603050405020304" pitchFamily="18" charset="0"/>
              <a:cs typeface="Times New Roman" panose="02020603050405020304" pitchFamily="18" charset="0"/>
            </a:rPr>
            <a:t> </a:t>
          </a:r>
          <a:r>
            <a:rPr lang="en-SG" sz="2000" kern="1200" dirty="0" err="1">
              <a:latin typeface="Times New Roman" panose="02020603050405020304" pitchFamily="18" charset="0"/>
              <a:cs typeface="Times New Roman" panose="02020603050405020304" pitchFamily="18" charset="0"/>
            </a:rPr>
            <a:t>trí</a:t>
          </a:r>
          <a:r>
            <a:rPr lang="en-SG" sz="2000" kern="1200" dirty="0">
              <a:latin typeface="Times New Roman" panose="02020603050405020304" pitchFamily="18" charset="0"/>
              <a:cs typeface="Times New Roman" panose="02020603050405020304" pitchFamily="18" charset="0"/>
            </a:rPr>
            <a:t> </a:t>
          </a:r>
          <a:r>
            <a:rPr lang="en-SG" sz="2000" kern="1200" dirty="0" err="1">
              <a:latin typeface="Times New Roman" panose="02020603050405020304" pitchFamily="18" charset="0"/>
              <a:cs typeface="Times New Roman" panose="02020603050405020304" pitchFamily="18" charset="0"/>
            </a:rPr>
            <a:t>chiến</a:t>
          </a:r>
          <a:r>
            <a:rPr lang="en-SG" sz="2000" kern="1200" dirty="0">
              <a:latin typeface="Times New Roman" panose="02020603050405020304" pitchFamily="18" charset="0"/>
              <a:cs typeface="Times New Roman" panose="02020603050405020304" pitchFamily="18" charset="0"/>
            </a:rPr>
            <a:t> </a:t>
          </a:r>
          <a:r>
            <a:rPr lang="en-SG" sz="2000" kern="1200" dirty="0" err="1">
              <a:latin typeface="Times New Roman" panose="02020603050405020304" pitchFamily="18" charset="0"/>
              <a:cs typeface="Times New Roman" panose="02020603050405020304" pitchFamily="18" charset="0"/>
            </a:rPr>
            <a:t>lược</a:t>
          </a:r>
          <a:r>
            <a:rPr lang="en-SG" sz="2000" kern="1200" dirty="0">
              <a:latin typeface="Times New Roman" panose="02020603050405020304" pitchFamily="18" charset="0"/>
              <a:cs typeface="Times New Roman" panose="02020603050405020304" pitchFamily="18" charset="0"/>
            </a:rPr>
            <a:t> </a:t>
          </a:r>
          <a:r>
            <a:rPr lang="en-SG" sz="2000" kern="1200" dirty="0" err="1">
              <a:latin typeface="Times New Roman" panose="02020603050405020304" pitchFamily="18" charset="0"/>
              <a:cs typeface="Times New Roman" panose="02020603050405020304" pitchFamily="18" charset="0"/>
            </a:rPr>
            <a:t>quan</a:t>
          </a:r>
          <a:r>
            <a:rPr lang="en-SG" sz="2000" kern="1200" dirty="0">
              <a:latin typeface="Times New Roman" panose="02020603050405020304" pitchFamily="18" charset="0"/>
              <a:cs typeface="Times New Roman" panose="02020603050405020304" pitchFamily="18" charset="0"/>
            </a:rPr>
            <a:t> </a:t>
          </a:r>
          <a:r>
            <a:rPr lang="en-SG" sz="2000" kern="1200" dirty="0" err="1">
              <a:latin typeface="Times New Roman" panose="02020603050405020304" pitchFamily="18" charset="0"/>
              <a:cs typeface="Times New Roman" panose="02020603050405020304" pitchFamily="18" charset="0"/>
            </a:rPr>
            <a:t>trọng</a:t>
          </a:r>
          <a:endParaRPr lang="en-US" sz="2000" kern="1200" dirty="0"/>
        </a:p>
      </dsp:txBody>
      <dsp:txXfrm>
        <a:off x="7275372" y="2296148"/>
        <a:ext cx="1891198" cy="1217412"/>
      </dsp:txXfrm>
    </dsp:sp>
    <dsp:sp modelId="{0C704F2B-D5AC-41AC-ACF4-140AFD48210C}">
      <dsp:nvSpPr>
        <dsp:cNvPr id="0" name=""/>
        <dsp:cNvSpPr/>
      </dsp:nvSpPr>
      <dsp:spPr>
        <a:xfrm rot="5400000">
          <a:off x="5189431" y="3137936"/>
          <a:ext cx="385281" cy="20928"/>
        </a:xfrm>
        <a:custGeom>
          <a:avLst/>
          <a:gdLst/>
          <a:ahLst/>
          <a:cxnLst/>
          <a:rect l="0" t="0" r="0" b="0"/>
          <a:pathLst>
            <a:path>
              <a:moveTo>
                <a:pt x="0" y="10464"/>
              </a:moveTo>
              <a:lnTo>
                <a:pt x="385281" y="10464"/>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72440" y="3138768"/>
        <a:ext cx="19264" cy="19264"/>
      </dsp:txXfrm>
    </dsp:sp>
    <dsp:sp modelId="{BD4EC806-1222-4275-BD2C-2C1CEF02ACB2}">
      <dsp:nvSpPr>
        <dsp:cNvPr id="0" name=""/>
        <dsp:cNvSpPr/>
      </dsp:nvSpPr>
      <dsp:spPr>
        <a:xfrm>
          <a:off x="4176949" y="3341041"/>
          <a:ext cx="2410245" cy="1275829"/>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SG" sz="2200" kern="1200" dirty="0" err="1">
              <a:latin typeface="Times New Roman" panose="02020603050405020304" pitchFamily="18" charset="0"/>
              <a:cs typeface="Times New Roman" panose="02020603050405020304" pitchFamily="18" charset="0"/>
            </a:rPr>
            <a:t>Trình</a:t>
          </a:r>
          <a:r>
            <a:rPr lang="en-SG" sz="2200" kern="1200" dirty="0">
              <a:latin typeface="Times New Roman" panose="02020603050405020304" pitchFamily="18" charset="0"/>
              <a:cs typeface="Times New Roman" panose="02020603050405020304" pitchFamily="18" charset="0"/>
            </a:rPr>
            <a:t> </a:t>
          </a:r>
          <a:r>
            <a:rPr lang="en-SG" sz="2200" kern="1200" dirty="0" err="1">
              <a:latin typeface="Times New Roman" panose="02020603050405020304" pitchFamily="18" charset="0"/>
              <a:cs typeface="Times New Roman" panose="02020603050405020304" pitchFamily="18" charset="0"/>
            </a:rPr>
            <a:t>độ</a:t>
          </a:r>
          <a:r>
            <a:rPr lang="en-SG" sz="2200" kern="1200" dirty="0">
              <a:latin typeface="Times New Roman" panose="02020603050405020304" pitchFamily="18" charset="0"/>
              <a:cs typeface="Times New Roman" panose="02020603050405020304" pitchFamily="18" charset="0"/>
            </a:rPr>
            <a:t>      </a:t>
          </a:r>
          <a:r>
            <a:rPr lang="en-SG" sz="2200" kern="1200" dirty="0" err="1">
              <a:latin typeface="Times New Roman" panose="02020603050405020304" pitchFamily="18" charset="0"/>
              <a:cs typeface="Times New Roman" panose="02020603050405020304" pitchFamily="18" charset="0"/>
            </a:rPr>
            <a:t>phát</a:t>
          </a:r>
          <a:r>
            <a:rPr lang="en-SG" sz="2200" kern="1200" dirty="0">
              <a:latin typeface="Times New Roman" panose="02020603050405020304" pitchFamily="18" charset="0"/>
              <a:cs typeface="Times New Roman" panose="02020603050405020304" pitchFamily="18" charset="0"/>
            </a:rPr>
            <a:t> </a:t>
          </a:r>
          <a:r>
            <a:rPr lang="en-SG" sz="2200" kern="1200" dirty="0" err="1">
              <a:latin typeface="Times New Roman" panose="02020603050405020304" pitchFamily="18" charset="0"/>
              <a:cs typeface="Times New Roman" panose="02020603050405020304" pitchFamily="18" charset="0"/>
            </a:rPr>
            <a:t>triển</a:t>
          </a:r>
          <a:r>
            <a:rPr lang="en-SG" sz="2200" kern="1200" dirty="0">
              <a:latin typeface="Times New Roman" panose="02020603050405020304" pitchFamily="18" charset="0"/>
              <a:cs typeface="Times New Roman" panose="02020603050405020304" pitchFamily="18" charset="0"/>
            </a:rPr>
            <a:t> </a:t>
          </a:r>
          <a:r>
            <a:rPr lang="en-SG" sz="2200" kern="1200" dirty="0" err="1">
              <a:latin typeface="Times New Roman" panose="02020603050405020304" pitchFamily="18" charset="0"/>
              <a:cs typeface="Times New Roman" panose="02020603050405020304" pitchFamily="18" charset="0"/>
            </a:rPr>
            <a:t>không</a:t>
          </a:r>
          <a:r>
            <a:rPr lang="en-SG" sz="2200" kern="1200" dirty="0">
              <a:latin typeface="Times New Roman" panose="02020603050405020304" pitchFamily="18" charset="0"/>
              <a:cs typeface="Times New Roman" panose="02020603050405020304" pitchFamily="18" charset="0"/>
            </a:rPr>
            <a:t> </a:t>
          </a:r>
          <a:r>
            <a:rPr lang="en-SG" sz="2200" kern="1200" dirty="0" err="1">
              <a:latin typeface="Times New Roman" panose="02020603050405020304" pitchFamily="18" charset="0"/>
              <a:cs typeface="Times New Roman" panose="02020603050405020304" pitchFamily="18" charset="0"/>
            </a:rPr>
            <a:t>đều</a:t>
          </a:r>
          <a:endParaRPr lang="en-US" sz="2200" kern="1200" dirty="0"/>
        </a:p>
      </dsp:txBody>
      <dsp:txXfrm>
        <a:off x="4529921" y="3527882"/>
        <a:ext cx="1704301" cy="902147"/>
      </dsp:txXfrm>
    </dsp:sp>
    <dsp:sp modelId="{50D41502-58AB-4344-BC90-B22730DFE27D}">
      <dsp:nvSpPr>
        <dsp:cNvPr id="0" name=""/>
        <dsp:cNvSpPr/>
      </dsp:nvSpPr>
      <dsp:spPr>
        <a:xfrm rot="9926388">
          <a:off x="3670434" y="2660469"/>
          <a:ext cx="704477" cy="20928"/>
        </a:xfrm>
        <a:custGeom>
          <a:avLst/>
          <a:gdLst/>
          <a:ahLst/>
          <a:cxnLst/>
          <a:rect l="0" t="0" r="0" b="0"/>
          <a:pathLst>
            <a:path>
              <a:moveTo>
                <a:pt x="0" y="10464"/>
              </a:moveTo>
              <a:lnTo>
                <a:pt x="704477" y="10464"/>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4005061" y="2653322"/>
        <a:ext cx="35223" cy="35223"/>
      </dsp:txXfrm>
    </dsp:sp>
    <dsp:sp modelId="{D8AC9BE2-2A26-4AD4-AC90-6A2C5CE2D62D}">
      <dsp:nvSpPr>
        <dsp:cNvPr id="0" name=""/>
        <dsp:cNvSpPr/>
      </dsp:nvSpPr>
      <dsp:spPr>
        <a:xfrm>
          <a:off x="1527599" y="2387939"/>
          <a:ext cx="2257247" cy="1275829"/>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SG" sz="2200" kern="1200" dirty="0" err="1">
              <a:latin typeface="Times New Roman" panose="02020603050405020304" pitchFamily="18" charset="0"/>
              <a:cs typeface="Times New Roman" panose="02020603050405020304" pitchFamily="18" charset="0"/>
            </a:rPr>
            <a:t>Đoàn</a:t>
          </a:r>
          <a:r>
            <a:rPr lang="en-SG" sz="2200" kern="1200" dirty="0">
              <a:latin typeface="Times New Roman" panose="02020603050405020304" pitchFamily="18" charset="0"/>
              <a:cs typeface="Times New Roman" panose="02020603050405020304" pitchFamily="18" charset="0"/>
            </a:rPr>
            <a:t> </a:t>
          </a:r>
          <a:r>
            <a:rPr lang="en-SG" sz="2200" kern="1200" dirty="0" err="1">
              <a:latin typeface="Times New Roman" panose="02020603050405020304" pitchFamily="18" charset="0"/>
              <a:cs typeface="Times New Roman" panose="02020603050405020304" pitchFamily="18" charset="0"/>
            </a:rPr>
            <a:t>kết</a:t>
          </a:r>
          <a:r>
            <a:rPr lang="en-SG" sz="2200" kern="1200" dirty="0">
              <a:latin typeface="Times New Roman" panose="02020603050405020304" pitchFamily="18" charset="0"/>
              <a:cs typeface="Times New Roman" panose="02020603050405020304" pitchFamily="18" charset="0"/>
            </a:rPr>
            <a:t> </a:t>
          </a:r>
          <a:r>
            <a:rPr lang="en-SG" sz="2200" kern="1200" dirty="0" err="1">
              <a:latin typeface="Times New Roman" panose="02020603050405020304" pitchFamily="18" charset="0"/>
              <a:cs typeface="Times New Roman" panose="02020603050405020304" pitchFamily="18" charset="0"/>
            </a:rPr>
            <a:t>gắn</a:t>
          </a:r>
          <a:r>
            <a:rPr lang="en-SG" sz="2200" kern="1200" dirty="0">
              <a:latin typeface="Times New Roman" panose="02020603050405020304" pitchFamily="18" charset="0"/>
              <a:cs typeface="Times New Roman" panose="02020603050405020304" pitchFamily="18" charset="0"/>
            </a:rPr>
            <a:t> </a:t>
          </a:r>
          <a:r>
            <a:rPr lang="en-SG" sz="2200" kern="1200" dirty="0" err="1">
              <a:latin typeface="Times New Roman" panose="02020603050405020304" pitchFamily="18" charset="0"/>
              <a:cs typeface="Times New Roman" panose="02020603050405020304" pitchFamily="18" charset="0"/>
            </a:rPr>
            <a:t>bó</a:t>
          </a:r>
          <a:r>
            <a:rPr lang="en-SG" sz="2200" kern="1200" dirty="0">
              <a:latin typeface="Times New Roman" panose="02020603050405020304" pitchFamily="18" charset="0"/>
              <a:cs typeface="Times New Roman" panose="02020603050405020304" pitchFamily="18" charset="0"/>
            </a:rPr>
            <a:t> </a:t>
          </a:r>
          <a:r>
            <a:rPr lang="en-SG" sz="2200" kern="1200" dirty="0" err="1">
              <a:latin typeface="Times New Roman" panose="02020603050405020304" pitchFamily="18" charset="0"/>
              <a:cs typeface="Times New Roman" panose="02020603050405020304" pitchFamily="18" charset="0"/>
            </a:rPr>
            <a:t>lâu</a:t>
          </a:r>
          <a:r>
            <a:rPr lang="en-SG" sz="2200" kern="1200" dirty="0">
              <a:latin typeface="Times New Roman" panose="02020603050405020304" pitchFamily="18" charset="0"/>
              <a:cs typeface="Times New Roman" panose="02020603050405020304" pitchFamily="18" charset="0"/>
            </a:rPr>
            <a:t> </a:t>
          </a:r>
          <a:r>
            <a:rPr lang="en-SG" sz="2200" kern="1200" dirty="0" err="1">
              <a:latin typeface="Times New Roman" panose="02020603050405020304" pitchFamily="18" charset="0"/>
              <a:cs typeface="Times New Roman" panose="02020603050405020304" pitchFamily="18" charset="0"/>
            </a:rPr>
            <a:t>dài</a:t>
          </a:r>
          <a:r>
            <a:rPr lang="en-SG" sz="2200" kern="1200" dirty="0">
              <a:latin typeface="Times New Roman" panose="02020603050405020304" pitchFamily="18" charset="0"/>
              <a:cs typeface="Times New Roman" panose="02020603050405020304" pitchFamily="18" charset="0"/>
            </a:rPr>
            <a:t> </a:t>
          </a:r>
          <a:endParaRPr lang="en-US" sz="2200" kern="1200" dirty="0"/>
        </a:p>
      </dsp:txBody>
      <dsp:txXfrm>
        <a:off x="1858165" y="2574780"/>
        <a:ext cx="1596115" cy="902147"/>
      </dsp:txXfrm>
    </dsp:sp>
    <dsp:sp modelId="{F42F2980-1065-4D91-93A0-047B544C3D17}">
      <dsp:nvSpPr>
        <dsp:cNvPr id="0" name=""/>
        <dsp:cNvSpPr/>
      </dsp:nvSpPr>
      <dsp:spPr>
        <a:xfrm rot="12246588">
          <a:off x="3425262" y="1683524"/>
          <a:ext cx="1125604" cy="20928"/>
        </a:xfrm>
        <a:custGeom>
          <a:avLst/>
          <a:gdLst/>
          <a:ahLst/>
          <a:cxnLst/>
          <a:rect l="0" t="0" r="0" b="0"/>
          <a:pathLst>
            <a:path>
              <a:moveTo>
                <a:pt x="0" y="10464"/>
              </a:moveTo>
              <a:lnTo>
                <a:pt x="1125604" y="10464"/>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959924" y="1665849"/>
        <a:ext cx="56280" cy="56280"/>
      </dsp:txXfrm>
    </dsp:sp>
    <dsp:sp modelId="{1A78F16B-A3D2-4DF2-B37B-CE5B4C8D0D14}">
      <dsp:nvSpPr>
        <dsp:cNvPr id="0" name=""/>
        <dsp:cNvSpPr/>
      </dsp:nvSpPr>
      <dsp:spPr>
        <a:xfrm>
          <a:off x="1575127" y="447251"/>
          <a:ext cx="2105041" cy="1275829"/>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SG" sz="2200" kern="1200" dirty="0" err="1">
              <a:latin typeface="Times New Roman" panose="02020603050405020304" pitchFamily="18" charset="0"/>
              <a:cs typeface="Times New Roman" panose="02020603050405020304" pitchFamily="18" charset="0"/>
            </a:rPr>
            <a:t>Bản</a:t>
          </a:r>
          <a:r>
            <a:rPr lang="en-SG" sz="2200" kern="1200" dirty="0">
              <a:latin typeface="Times New Roman" panose="02020603050405020304" pitchFamily="18" charset="0"/>
              <a:cs typeface="Times New Roman" panose="02020603050405020304" pitchFamily="18" charset="0"/>
            </a:rPr>
            <a:t> </a:t>
          </a:r>
          <a:r>
            <a:rPr lang="en-SG" sz="2200" kern="1200" dirty="0" err="1">
              <a:latin typeface="Times New Roman" panose="02020603050405020304" pitchFamily="18" charset="0"/>
              <a:cs typeface="Times New Roman" panose="02020603050405020304" pitchFamily="18" charset="0"/>
            </a:rPr>
            <a:t>sắc</a:t>
          </a:r>
          <a:r>
            <a:rPr lang="en-SG" sz="2200" kern="1200" dirty="0">
              <a:latin typeface="Times New Roman" panose="02020603050405020304" pitchFamily="18" charset="0"/>
              <a:cs typeface="Times New Roman" panose="02020603050405020304" pitchFamily="18" charset="0"/>
            </a:rPr>
            <a:t> </a:t>
          </a:r>
          <a:r>
            <a:rPr lang="en-SG" sz="2200" kern="1200" dirty="0" err="1">
              <a:latin typeface="Times New Roman" panose="02020603050405020304" pitchFamily="18" charset="0"/>
              <a:cs typeface="Times New Roman" panose="02020603050405020304" pitchFamily="18" charset="0"/>
            </a:rPr>
            <a:t>văn</a:t>
          </a:r>
          <a:r>
            <a:rPr lang="en-SG" sz="2200" kern="1200" dirty="0">
              <a:latin typeface="Times New Roman" panose="02020603050405020304" pitchFamily="18" charset="0"/>
              <a:cs typeface="Times New Roman" panose="02020603050405020304" pitchFamily="18" charset="0"/>
            </a:rPr>
            <a:t> </a:t>
          </a:r>
          <a:r>
            <a:rPr lang="en-SG" sz="2200" kern="1200" dirty="0" err="1">
              <a:latin typeface="Times New Roman" panose="02020603050405020304" pitchFamily="18" charset="0"/>
              <a:cs typeface="Times New Roman" panose="02020603050405020304" pitchFamily="18" charset="0"/>
            </a:rPr>
            <a:t>hóa</a:t>
          </a:r>
          <a:r>
            <a:rPr lang="en-SG" sz="2200" kern="1200" dirty="0">
              <a:latin typeface="Times New Roman" panose="02020603050405020304" pitchFamily="18" charset="0"/>
              <a:cs typeface="Times New Roman" panose="02020603050405020304" pitchFamily="18" charset="0"/>
            </a:rPr>
            <a:t> </a:t>
          </a:r>
          <a:r>
            <a:rPr lang="en-SG" sz="2200" kern="1200" dirty="0" err="1">
              <a:latin typeface="Times New Roman" panose="02020603050405020304" pitchFamily="18" charset="0"/>
              <a:cs typeface="Times New Roman" panose="02020603050405020304" pitchFamily="18" charset="0"/>
            </a:rPr>
            <a:t>riêng</a:t>
          </a:r>
          <a:endParaRPr lang="en-US" sz="2200" kern="1200" dirty="0"/>
        </a:p>
      </dsp:txBody>
      <dsp:txXfrm>
        <a:off x="1883403" y="634092"/>
        <a:ext cx="1488489" cy="90214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533001-B529-47C3-A6D4-FC6F57F8DD35}">
      <dsp:nvSpPr>
        <dsp:cNvPr id="0" name=""/>
        <dsp:cNvSpPr/>
      </dsp:nvSpPr>
      <dsp:spPr>
        <a:xfrm>
          <a:off x="5267325" y="1939592"/>
          <a:ext cx="3726671" cy="646777"/>
        </a:xfrm>
        <a:custGeom>
          <a:avLst/>
          <a:gdLst/>
          <a:ahLst/>
          <a:cxnLst/>
          <a:rect l="0" t="0" r="0" b="0"/>
          <a:pathLst>
            <a:path>
              <a:moveTo>
                <a:pt x="0" y="0"/>
              </a:moveTo>
              <a:lnTo>
                <a:pt x="0" y="323388"/>
              </a:lnTo>
              <a:lnTo>
                <a:pt x="3726671" y="323388"/>
              </a:lnTo>
              <a:lnTo>
                <a:pt x="3726671" y="646777"/>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4734F9-2C64-41BC-A7DF-E04D19676DCF}">
      <dsp:nvSpPr>
        <dsp:cNvPr id="0" name=""/>
        <dsp:cNvSpPr/>
      </dsp:nvSpPr>
      <dsp:spPr>
        <a:xfrm>
          <a:off x="5221604" y="1939592"/>
          <a:ext cx="91440" cy="646777"/>
        </a:xfrm>
        <a:custGeom>
          <a:avLst/>
          <a:gdLst/>
          <a:ahLst/>
          <a:cxnLst/>
          <a:rect l="0" t="0" r="0" b="0"/>
          <a:pathLst>
            <a:path>
              <a:moveTo>
                <a:pt x="45720" y="0"/>
              </a:moveTo>
              <a:lnTo>
                <a:pt x="45720" y="646777"/>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DBB2B7-0827-4C36-A7D3-7E70DCCDB504}">
      <dsp:nvSpPr>
        <dsp:cNvPr id="0" name=""/>
        <dsp:cNvSpPr/>
      </dsp:nvSpPr>
      <dsp:spPr>
        <a:xfrm>
          <a:off x="1540653" y="1939592"/>
          <a:ext cx="3726671" cy="646777"/>
        </a:xfrm>
        <a:custGeom>
          <a:avLst/>
          <a:gdLst/>
          <a:ahLst/>
          <a:cxnLst/>
          <a:rect l="0" t="0" r="0" b="0"/>
          <a:pathLst>
            <a:path>
              <a:moveTo>
                <a:pt x="3726671" y="0"/>
              </a:moveTo>
              <a:lnTo>
                <a:pt x="3726671" y="323388"/>
              </a:lnTo>
              <a:lnTo>
                <a:pt x="0" y="323388"/>
              </a:lnTo>
              <a:lnTo>
                <a:pt x="0" y="646777"/>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C52EFE-77B5-4EAC-8565-F61CD5781705}">
      <dsp:nvSpPr>
        <dsp:cNvPr id="0" name=""/>
        <dsp:cNvSpPr/>
      </dsp:nvSpPr>
      <dsp:spPr>
        <a:xfrm>
          <a:off x="3727378" y="399645"/>
          <a:ext cx="3079893" cy="1539946"/>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SG" sz="3200" i="1" kern="1200" dirty="0" err="1">
              <a:latin typeface="Times New Roman" panose="02020603050405020304" pitchFamily="18" charset="0"/>
              <a:cs typeface="Times New Roman" panose="02020603050405020304" pitchFamily="18" charset="0"/>
            </a:rPr>
            <a:t>Nguồn</a:t>
          </a:r>
          <a:r>
            <a:rPr lang="en-SG" sz="3200" i="1" kern="1200" dirty="0">
              <a:latin typeface="Times New Roman" panose="02020603050405020304" pitchFamily="18" charset="0"/>
              <a:cs typeface="Times New Roman" panose="02020603050405020304" pitchFamily="18" charset="0"/>
            </a:rPr>
            <a:t> </a:t>
          </a:r>
          <a:r>
            <a:rPr lang="en-SG" sz="3200" i="1" kern="1200" dirty="0" err="1">
              <a:latin typeface="Times New Roman" panose="02020603050405020304" pitchFamily="18" charset="0"/>
              <a:cs typeface="Times New Roman" panose="02020603050405020304" pitchFamily="18" charset="0"/>
            </a:rPr>
            <a:t>gốc</a:t>
          </a:r>
          <a:r>
            <a:rPr lang="en-SG" sz="3200" i="1" kern="1200" dirty="0">
              <a:latin typeface="Times New Roman" panose="02020603050405020304" pitchFamily="18" charset="0"/>
              <a:cs typeface="Times New Roman" panose="02020603050405020304" pitchFamily="18" charset="0"/>
            </a:rPr>
            <a:t> </a:t>
          </a:r>
        </a:p>
        <a:p>
          <a:pPr marL="0" lvl="0" indent="0" algn="ctr" defTabSz="1422400">
            <a:lnSpc>
              <a:spcPct val="90000"/>
            </a:lnSpc>
            <a:spcBef>
              <a:spcPct val="0"/>
            </a:spcBef>
            <a:spcAft>
              <a:spcPct val="35000"/>
            </a:spcAft>
            <a:buNone/>
          </a:pPr>
          <a:r>
            <a:rPr lang="en-SG" sz="3200" i="1" kern="1200" dirty="0" err="1">
              <a:latin typeface="Times New Roman" panose="02020603050405020304" pitchFamily="18" charset="0"/>
              <a:cs typeface="Times New Roman" panose="02020603050405020304" pitchFamily="18" charset="0"/>
            </a:rPr>
            <a:t>của</a:t>
          </a:r>
          <a:r>
            <a:rPr lang="en-SG" sz="3200" i="1" kern="1200" dirty="0">
              <a:latin typeface="Times New Roman" panose="02020603050405020304" pitchFamily="18" charset="0"/>
              <a:cs typeface="Times New Roman" panose="02020603050405020304" pitchFamily="18" charset="0"/>
            </a:rPr>
            <a:t> </a:t>
          </a:r>
          <a:r>
            <a:rPr lang="en-SG" sz="3200" i="1" kern="1200" dirty="0" err="1">
              <a:latin typeface="Times New Roman" panose="02020603050405020304" pitchFamily="18" charset="0"/>
              <a:cs typeface="Times New Roman" panose="02020603050405020304" pitchFamily="18" charset="0"/>
            </a:rPr>
            <a:t>tôn</a:t>
          </a:r>
          <a:r>
            <a:rPr lang="en-SG" sz="3200" i="1" kern="1200" dirty="0">
              <a:latin typeface="Times New Roman" panose="02020603050405020304" pitchFamily="18" charset="0"/>
              <a:cs typeface="Times New Roman" panose="02020603050405020304" pitchFamily="18" charset="0"/>
            </a:rPr>
            <a:t> </a:t>
          </a:r>
          <a:r>
            <a:rPr lang="en-SG" sz="3200" i="1" kern="1200" dirty="0" err="1">
              <a:latin typeface="Times New Roman" panose="02020603050405020304" pitchFamily="18" charset="0"/>
              <a:cs typeface="Times New Roman" panose="02020603050405020304" pitchFamily="18" charset="0"/>
            </a:rPr>
            <a:t>giáo</a:t>
          </a:r>
          <a:endParaRPr lang="en-US" sz="3200" i="1" kern="1200" dirty="0">
            <a:latin typeface="Times New Roman" panose="02020603050405020304" pitchFamily="18" charset="0"/>
            <a:cs typeface="Times New Roman" panose="02020603050405020304" pitchFamily="18" charset="0"/>
          </a:endParaRPr>
        </a:p>
      </dsp:txBody>
      <dsp:txXfrm>
        <a:off x="3727378" y="399645"/>
        <a:ext cx="3079893" cy="1539946"/>
      </dsp:txXfrm>
    </dsp:sp>
    <dsp:sp modelId="{369B7B8B-FF84-43BA-81F9-38CD13BC5F61}">
      <dsp:nvSpPr>
        <dsp:cNvPr id="0" name=""/>
        <dsp:cNvSpPr/>
      </dsp:nvSpPr>
      <dsp:spPr>
        <a:xfrm>
          <a:off x="707" y="2586370"/>
          <a:ext cx="3079893" cy="1539946"/>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SG" sz="2800" i="0" kern="1200" dirty="0" err="1">
              <a:latin typeface="Times New Roman" panose="02020603050405020304" pitchFamily="18" charset="0"/>
              <a:cs typeface="Times New Roman" panose="02020603050405020304" pitchFamily="18" charset="0"/>
            </a:rPr>
            <a:t>Nguồn</a:t>
          </a:r>
          <a:r>
            <a:rPr lang="en-SG" sz="2800" i="0" kern="1200" dirty="0">
              <a:latin typeface="Times New Roman" panose="02020603050405020304" pitchFamily="18" charset="0"/>
              <a:cs typeface="Times New Roman" panose="02020603050405020304" pitchFamily="18" charset="0"/>
            </a:rPr>
            <a:t> </a:t>
          </a:r>
          <a:r>
            <a:rPr lang="en-SG" sz="2800" i="0" kern="1200" dirty="0" err="1">
              <a:latin typeface="Times New Roman" panose="02020603050405020304" pitchFamily="18" charset="0"/>
              <a:cs typeface="Times New Roman" panose="02020603050405020304" pitchFamily="18" charset="0"/>
            </a:rPr>
            <a:t>gốc</a:t>
          </a:r>
          <a:r>
            <a:rPr lang="en-SG" sz="2800" i="0" kern="1200" dirty="0">
              <a:latin typeface="Times New Roman" panose="02020603050405020304" pitchFamily="18" charset="0"/>
              <a:cs typeface="Times New Roman" panose="02020603050405020304" pitchFamily="18" charset="0"/>
            </a:rPr>
            <a:t> </a:t>
          </a:r>
        </a:p>
        <a:p>
          <a:pPr marL="0" lvl="0" indent="0" algn="ctr" defTabSz="1244600">
            <a:lnSpc>
              <a:spcPct val="90000"/>
            </a:lnSpc>
            <a:spcBef>
              <a:spcPct val="0"/>
            </a:spcBef>
            <a:spcAft>
              <a:spcPct val="35000"/>
            </a:spcAft>
            <a:buNone/>
          </a:pPr>
          <a:r>
            <a:rPr lang="en-SG" sz="2800" i="0" kern="1200" dirty="0" err="1">
              <a:latin typeface="Times New Roman" panose="02020603050405020304" pitchFamily="18" charset="0"/>
              <a:cs typeface="Times New Roman" panose="02020603050405020304" pitchFamily="18" charset="0"/>
            </a:rPr>
            <a:t>tự</a:t>
          </a:r>
          <a:r>
            <a:rPr lang="en-SG" sz="2800" i="0" kern="1200" dirty="0">
              <a:latin typeface="Times New Roman" panose="02020603050405020304" pitchFamily="18" charset="0"/>
              <a:cs typeface="Times New Roman" panose="02020603050405020304" pitchFamily="18" charset="0"/>
            </a:rPr>
            <a:t> </a:t>
          </a:r>
          <a:r>
            <a:rPr lang="en-SG" sz="2800" i="0" kern="1200" dirty="0" err="1">
              <a:latin typeface="Times New Roman" panose="02020603050405020304" pitchFamily="18" charset="0"/>
              <a:cs typeface="Times New Roman" panose="02020603050405020304" pitchFamily="18" charset="0"/>
            </a:rPr>
            <a:t>nhiên</a:t>
          </a:r>
          <a:r>
            <a:rPr lang="en-SG" sz="2800" i="0" kern="1200" dirty="0">
              <a:latin typeface="Times New Roman" panose="02020603050405020304" pitchFamily="18" charset="0"/>
              <a:cs typeface="Times New Roman" panose="02020603050405020304" pitchFamily="18" charset="0"/>
            </a:rPr>
            <a:t>, </a:t>
          </a:r>
          <a:r>
            <a:rPr lang="en-SG" sz="2800" i="0" kern="1200" dirty="0" err="1">
              <a:latin typeface="Times New Roman" panose="02020603050405020304" pitchFamily="18" charset="0"/>
              <a:cs typeface="Times New Roman" panose="02020603050405020304" pitchFamily="18" charset="0"/>
            </a:rPr>
            <a:t>kinh</a:t>
          </a:r>
          <a:r>
            <a:rPr lang="en-SG" sz="2800" i="0" kern="1200" dirty="0">
              <a:latin typeface="Times New Roman" panose="02020603050405020304" pitchFamily="18" charset="0"/>
              <a:cs typeface="Times New Roman" panose="02020603050405020304" pitchFamily="18" charset="0"/>
            </a:rPr>
            <a:t> </a:t>
          </a:r>
          <a:r>
            <a:rPr lang="en-SG" sz="2800" i="0" kern="1200" dirty="0" err="1">
              <a:latin typeface="Times New Roman" panose="02020603050405020304" pitchFamily="18" charset="0"/>
              <a:cs typeface="Times New Roman" panose="02020603050405020304" pitchFamily="18" charset="0"/>
            </a:rPr>
            <a:t>tế</a:t>
          </a:r>
          <a:endParaRPr lang="en-SG" sz="2800" i="0" kern="1200" dirty="0">
            <a:latin typeface="Times New Roman" panose="02020603050405020304" pitchFamily="18" charset="0"/>
            <a:cs typeface="Times New Roman" panose="02020603050405020304" pitchFamily="18" charset="0"/>
          </a:endParaRPr>
        </a:p>
        <a:p>
          <a:pPr marL="0" lvl="0" indent="0" algn="ctr" defTabSz="1244600">
            <a:lnSpc>
              <a:spcPct val="90000"/>
            </a:lnSpc>
            <a:spcBef>
              <a:spcPct val="0"/>
            </a:spcBef>
            <a:spcAft>
              <a:spcPct val="35000"/>
            </a:spcAft>
            <a:buNone/>
          </a:pPr>
          <a:r>
            <a:rPr lang="en-SG" sz="2800" i="0" kern="1200" dirty="0">
              <a:latin typeface="Times New Roman" panose="02020603050405020304" pitchFamily="18" charset="0"/>
              <a:cs typeface="Times New Roman" panose="02020603050405020304" pitchFamily="18" charset="0"/>
            </a:rPr>
            <a:t> </a:t>
          </a:r>
          <a:r>
            <a:rPr lang="en-SG" sz="2800" i="0" kern="1200" dirty="0" err="1">
              <a:latin typeface="Times New Roman" panose="02020603050405020304" pitchFamily="18" charset="0"/>
              <a:cs typeface="Times New Roman" panose="02020603050405020304" pitchFamily="18" charset="0"/>
            </a:rPr>
            <a:t>xã</a:t>
          </a:r>
          <a:r>
            <a:rPr lang="en-SG" sz="2800" i="0" kern="1200" dirty="0">
              <a:latin typeface="Times New Roman" panose="02020603050405020304" pitchFamily="18" charset="0"/>
              <a:cs typeface="Times New Roman" panose="02020603050405020304" pitchFamily="18" charset="0"/>
            </a:rPr>
            <a:t> </a:t>
          </a:r>
          <a:r>
            <a:rPr lang="en-SG" sz="2800" i="0" kern="1200" dirty="0" err="1">
              <a:latin typeface="Times New Roman" panose="02020603050405020304" pitchFamily="18" charset="0"/>
              <a:cs typeface="Times New Roman" panose="02020603050405020304" pitchFamily="18" charset="0"/>
            </a:rPr>
            <a:t>hội</a:t>
          </a:r>
          <a:endParaRPr lang="en-US" sz="2800" i="0" kern="1200" dirty="0">
            <a:latin typeface="Times New Roman" panose="02020603050405020304" pitchFamily="18" charset="0"/>
            <a:cs typeface="Times New Roman" panose="02020603050405020304" pitchFamily="18" charset="0"/>
          </a:endParaRPr>
        </a:p>
      </dsp:txBody>
      <dsp:txXfrm>
        <a:off x="707" y="2586370"/>
        <a:ext cx="3079893" cy="1539946"/>
      </dsp:txXfrm>
    </dsp:sp>
    <dsp:sp modelId="{FBB0FDD3-EDA3-4647-B6F7-476537C6BF4C}">
      <dsp:nvSpPr>
        <dsp:cNvPr id="0" name=""/>
        <dsp:cNvSpPr/>
      </dsp:nvSpPr>
      <dsp:spPr>
        <a:xfrm>
          <a:off x="3727378" y="2586370"/>
          <a:ext cx="3079893" cy="1539946"/>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SG" sz="3200" i="0" kern="1200" dirty="0" err="1">
              <a:latin typeface="Times New Roman" panose="02020603050405020304" pitchFamily="18" charset="0"/>
              <a:cs typeface="Times New Roman" panose="02020603050405020304" pitchFamily="18" charset="0"/>
            </a:rPr>
            <a:t>Nguồn</a:t>
          </a:r>
          <a:r>
            <a:rPr lang="en-SG" sz="3200" i="0" kern="1200" dirty="0">
              <a:latin typeface="Times New Roman" panose="02020603050405020304" pitchFamily="18" charset="0"/>
              <a:cs typeface="Times New Roman" panose="02020603050405020304" pitchFamily="18" charset="0"/>
            </a:rPr>
            <a:t> </a:t>
          </a:r>
          <a:r>
            <a:rPr lang="en-SG" sz="3200" i="0" kern="1200" dirty="0" err="1">
              <a:latin typeface="Times New Roman" panose="02020603050405020304" pitchFamily="18" charset="0"/>
              <a:cs typeface="Times New Roman" panose="02020603050405020304" pitchFamily="18" charset="0"/>
            </a:rPr>
            <a:t>gốc</a:t>
          </a:r>
          <a:r>
            <a:rPr lang="en-SG" sz="3200" i="0" kern="1200" dirty="0">
              <a:latin typeface="Times New Roman" panose="02020603050405020304" pitchFamily="18" charset="0"/>
              <a:cs typeface="Times New Roman" panose="02020603050405020304" pitchFamily="18" charset="0"/>
            </a:rPr>
            <a:t> </a:t>
          </a:r>
        </a:p>
        <a:p>
          <a:pPr marL="0" lvl="0" indent="0" algn="ctr" defTabSz="1422400">
            <a:lnSpc>
              <a:spcPct val="90000"/>
            </a:lnSpc>
            <a:spcBef>
              <a:spcPct val="0"/>
            </a:spcBef>
            <a:spcAft>
              <a:spcPct val="35000"/>
            </a:spcAft>
            <a:buNone/>
          </a:pPr>
          <a:r>
            <a:rPr lang="en-SG" sz="3200" i="0" kern="1200" dirty="0" err="1">
              <a:latin typeface="Times New Roman" panose="02020603050405020304" pitchFamily="18" charset="0"/>
              <a:cs typeface="Times New Roman" panose="02020603050405020304" pitchFamily="18" charset="0"/>
            </a:rPr>
            <a:t>nhận</a:t>
          </a:r>
          <a:r>
            <a:rPr lang="en-SG" sz="3200" i="0" kern="1200" dirty="0">
              <a:latin typeface="Times New Roman" panose="02020603050405020304" pitchFamily="18" charset="0"/>
              <a:cs typeface="Times New Roman" panose="02020603050405020304" pitchFamily="18" charset="0"/>
            </a:rPr>
            <a:t> </a:t>
          </a:r>
          <a:r>
            <a:rPr lang="en-SG" sz="3200" i="0" kern="1200" dirty="0" err="1">
              <a:latin typeface="Times New Roman" panose="02020603050405020304" pitchFamily="18" charset="0"/>
              <a:cs typeface="Times New Roman" panose="02020603050405020304" pitchFamily="18" charset="0"/>
            </a:rPr>
            <a:t>thức</a:t>
          </a:r>
          <a:endParaRPr lang="en-US" sz="3200" i="0" kern="1200" dirty="0">
            <a:latin typeface="Times New Roman" panose="02020603050405020304" pitchFamily="18" charset="0"/>
            <a:cs typeface="Times New Roman" panose="02020603050405020304" pitchFamily="18" charset="0"/>
          </a:endParaRPr>
        </a:p>
      </dsp:txBody>
      <dsp:txXfrm>
        <a:off x="3727378" y="2586370"/>
        <a:ext cx="3079893" cy="1539946"/>
      </dsp:txXfrm>
    </dsp:sp>
    <dsp:sp modelId="{50CD9459-ADD5-405B-9B06-833F11E13030}">
      <dsp:nvSpPr>
        <dsp:cNvPr id="0" name=""/>
        <dsp:cNvSpPr/>
      </dsp:nvSpPr>
      <dsp:spPr>
        <a:xfrm>
          <a:off x="7454049" y="2586370"/>
          <a:ext cx="3079893" cy="1539946"/>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SG" sz="3200" i="0" kern="1200" dirty="0" err="1">
              <a:latin typeface="Times New Roman" panose="02020603050405020304" pitchFamily="18" charset="0"/>
              <a:cs typeface="Times New Roman" panose="02020603050405020304" pitchFamily="18" charset="0"/>
            </a:rPr>
            <a:t>Nguồn</a:t>
          </a:r>
          <a:r>
            <a:rPr lang="en-SG" sz="3200" i="0" kern="1200" dirty="0">
              <a:latin typeface="Times New Roman" panose="02020603050405020304" pitchFamily="18" charset="0"/>
              <a:cs typeface="Times New Roman" panose="02020603050405020304" pitchFamily="18" charset="0"/>
            </a:rPr>
            <a:t> </a:t>
          </a:r>
          <a:r>
            <a:rPr lang="en-SG" sz="3200" i="0" kern="1200" dirty="0" err="1">
              <a:latin typeface="Times New Roman" panose="02020603050405020304" pitchFamily="18" charset="0"/>
              <a:cs typeface="Times New Roman" panose="02020603050405020304" pitchFamily="18" charset="0"/>
            </a:rPr>
            <a:t>gốc</a:t>
          </a:r>
          <a:r>
            <a:rPr lang="en-SG" sz="3200" i="0" kern="1200" dirty="0">
              <a:latin typeface="Times New Roman" panose="02020603050405020304" pitchFamily="18" charset="0"/>
              <a:cs typeface="Times New Roman" panose="02020603050405020304" pitchFamily="18" charset="0"/>
            </a:rPr>
            <a:t> </a:t>
          </a:r>
        </a:p>
        <a:p>
          <a:pPr marL="0" lvl="0" indent="0" algn="ctr" defTabSz="1422400">
            <a:lnSpc>
              <a:spcPct val="90000"/>
            </a:lnSpc>
            <a:spcBef>
              <a:spcPct val="0"/>
            </a:spcBef>
            <a:spcAft>
              <a:spcPct val="35000"/>
            </a:spcAft>
            <a:buNone/>
          </a:pPr>
          <a:r>
            <a:rPr lang="en-SG" sz="3200" i="0" kern="1200" dirty="0" err="1">
              <a:latin typeface="Times New Roman" panose="02020603050405020304" pitchFamily="18" charset="0"/>
              <a:cs typeface="Times New Roman" panose="02020603050405020304" pitchFamily="18" charset="0"/>
            </a:rPr>
            <a:t>tâm</a:t>
          </a:r>
          <a:r>
            <a:rPr lang="en-SG" sz="3200" i="0" kern="1200" dirty="0">
              <a:latin typeface="Times New Roman" panose="02020603050405020304" pitchFamily="18" charset="0"/>
              <a:cs typeface="Times New Roman" panose="02020603050405020304" pitchFamily="18" charset="0"/>
            </a:rPr>
            <a:t> </a:t>
          </a:r>
          <a:r>
            <a:rPr lang="en-SG" sz="3200" i="0" kern="1200" dirty="0" err="1">
              <a:latin typeface="Times New Roman" panose="02020603050405020304" pitchFamily="18" charset="0"/>
              <a:cs typeface="Times New Roman" panose="02020603050405020304" pitchFamily="18" charset="0"/>
            </a:rPr>
            <a:t>lý</a:t>
          </a:r>
          <a:endParaRPr lang="en-US" sz="3200" i="0" kern="1200" dirty="0">
            <a:latin typeface="Times New Roman" panose="02020603050405020304" pitchFamily="18" charset="0"/>
            <a:cs typeface="Times New Roman" panose="02020603050405020304" pitchFamily="18" charset="0"/>
          </a:endParaRPr>
        </a:p>
      </dsp:txBody>
      <dsp:txXfrm>
        <a:off x="7454049" y="2586370"/>
        <a:ext cx="3079893" cy="153994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980527-1BA5-465E-9072-D78C14631AF4}">
      <dsp:nvSpPr>
        <dsp:cNvPr id="0" name=""/>
        <dsp:cNvSpPr/>
      </dsp:nvSpPr>
      <dsp:spPr>
        <a:xfrm>
          <a:off x="5257800" y="1677287"/>
          <a:ext cx="3719932" cy="645608"/>
        </a:xfrm>
        <a:custGeom>
          <a:avLst/>
          <a:gdLst/>
          <a:ahLst/>
          <a:cxnLst/>
          <a:rect l="0" t="0" r="0" b="0"/>
          <a:pathLst>
            <a:path>
              <a:moveTo>
                <a:pt x="0" y="0"/>
              </a:moveTo>
              <a:lnTo>
                <a:pt x="0" y="322804"/>
              </a:lnTo>
              <a:lnTo>
                <a:pt x="3719932" y="322804"/>
              </a:lnTo>
              <a:lnTo>
                <a:pt x="3719932" y="645608"/>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1159F8-8B5C-4DD4-AA66-EFD6C0205E23}">
      <dsp:nvSpPr>
        <dsp:cNvPr id="0" name=""/>
        <dsp:cNvSpPr/>
      </dsp:nvSpPr>
      <dsp:spPr>
        <a:xfrm>
          <a:off x="5212080" y="1677287"/>
          <a:ext cx="91440" cy="645608"/>
        </a:xfrm>
        <a:custGeom>
          <a:avLst/>
          <a:gdLst/>
          <a:ahLst/>
          <a:cxnLst/>
          <a:rect l="0" t="0" r="0" b="0"/>
          <a:pathLst>
            <a:path>
              <a:moveTo>
                <a:pt x="45720" y="0"/>
              </a:moveTo>
              <a:lnTo>
                <a:pt x="45720" y="645608"/>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C0E5C9-A26F-4BA2-924E-F0D912BDF902}">
      <dsp:nvSpPr>
        <dsp:cNvPr id="0" name=""/>
        <dsp:cNvSpPr/>
      </dsp:nvSpPr>
      <dsp:spPr>
        <a:xfrm>
          <a:off x="1537867" y="1677287"/>
          <a:ext cx="3719932" cy="645608"/>
        </a:xfrm>
        <a:custGeom>
          <a:avLst/>
          <a:gdLst/>
          <a:ahLst/>
          <a:cxnLst/>
          <a:rect l="0" t="0" r="0" b="0"/>
          <a:pathLst>
            <a:path>
              <a:moveTo>
                <a:pt x="3719932" y="0"/>
              </a:moveTo>
              <a:lnTo>
                <a:pt x="3719932" y="322804"/>
              </a:lnTo>
              <a:lnTo>
                <a:pt x="0" y="322804"/>
              </a:lnTo>
              <a:lnTo>
                <a:pt x="0" y="645608"/>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78D2C1-325E-477A-B826-AC0D033B7E32}">
      <dsp:nvSpPr>
        <dsp:cNvPr id="0" name=""/>
        <dsp:cNvSpPr/>
      </dsp:nvSpPr>
      <dsp:spPr>
        <a:xfrm>
          <a:off x="2968750" y="140125"/>
          <a:ext cx="4578098" cy="1537161"/>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i="1" kern="1200">
              <a:latin typeface="Times New Roman" panose="02020603050405020304" pitchFamily="18" charset="0"/>
              <a:cs typeface="Times New Roman" panose="02020603050405020304" pitchFamily="18" charset="0"/>
            </a:rPr>
            <a:t>Tính </a:t>
          </a:r>
          <a:r>
            <a:rPr lang="en-US" sz="3200" i="1" kern="1200" dirty="0" err="1">
              <a:latin typeface="Times New Roman" panose="02020603050405020304" pitchFamily="18" charset="0"/>
              <a:cs typeface="Times New Roman" panose="02020603050405020304" pitchFamily="18" charset="0"/>
            </a:rPr>
            <a:t>chất</a:t>
          </a:r>
          <a:r>
            <a:rPr lang="en-US" sz="3200" i="1" kern="1200" dirty="0">
              <a:latin typeface="Times New Roman" panose="02020603050405020304" pitchFamily="18" charset="0"/>
              <a:cs typeface="Times New Roman" panose="02020603050405020304" pitchFamily="18" charset="0"/>
            </a:rPr>
            <a:t> </a:t>
          </a:r>
          <a:r>
            <a:rPr lang="en-US" sz="3200" i="1" kern="1200" dirty="0" err="1">
              <a:latin typeface="Times New Roman" panose="02020603050405020304" pitchFamily="18" charset="0"/>
              <a:cs typeface="Times New Roman" panose="02020603050405020304" pitchFamily="18" charset="0"/>
            </a:rPr>
            <a:t>của</a:t>
          </a:r>
          <a:r>
            <a:rPr lang="en-US" sz="3200" i="1" kern="1200" dirty="0">
              <a:latin typeface="Times New Roman" panose="02020603050405020304" pitchFamily="18" charset="0"/>
              <a:cs typeface="Times New Roman" panose="02020603050405020304" pitchFamily="18" charset="0"/>
            </a:rPr>
            <a:t> </a:t>
          </a:r>
          <a:r>
            <a:rPr lang="en-US" sz="3200" i="1" kern="1200" dirty="0" err="1">
              <a:latin typeface="Times New Roman" panose="02020603050405020304" pitchFamily="18" charset="0"/>
              <a:cs typeface="Times New Roman" panose="02020603050405020304" pitchFamily="18" charset="0"/>
            </a:rPr>
            <a:t>tôn</a:t>
          </a:r>
          <a:r>
            <a:rPr lang="en-US" sz="3200" i="1" kern="1200" dirty="0">
              <a:latin typeface="Times New Roman" panose="02020603050405020304" pitchFamily="18" charset="0"/>
              <a:cs typeface="Times New Roman" panose="02020603050405020304" pitchFamily="18" charset="0"/>
            </a:rPr>
            <a:t> </a:t>
          </a:r>
          <a:r>
            <a:rPr lang="en-US" sz="3200" i="1" kern="1200" dirty="0" err="1">
              <a:latin typeface="Times New Roman" panose="02020603050405020304" pitchFamily="18" charset="0"/>
              <a:cs typeface="Times New Roman" panose="02020603050405020304" pitchFamily="18" charset="0"/>
            </a:rPr>
            <a:t>giáo</a:t>
          </a:r>
          <a:endParaRPr lang="en-US" sz="3200" i="1" kern="1200" dirty="0">
            <a:latin typeface="Times New Roman" panose="02020603050405020304" pitchFamily="18" charset="0"/>
            <a:cs typeface="Times New Roman" panose="02020603050405020304" pitchFamily="18" charset="0"/>
          </a:endParaRPr>
        </a:p>
      </dsp:txBody>
      <dsp:txXfrm>
        <a:off x="2968750" y="140125"/>
        <a:ext cx="4578098" cy="1537161"/>
      </dsp:txXfrm>
    </dsp:sp>
    <dsp:sp modelId="{CCF5FEBD-48FA-4DCF-A736-4EAD5D85DD38}">
      <dsp:nvSpPr>
        <dsp:cNvPr id="0" name=""/>
        <dsp:cNvSpPr/>
      </dsp:nvSpPr>
      <dsp:spPr>
        <a:xfrm>
          <a:off x="706" y="2322895"/>
          <a:ext cx="3074323" cy="1537161"/>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err="1">
              <a:latin typeface="Times New Roman" panose="02020603050405020304" pitchFamily="18" charset="0"/>
              <a:cs typeface="Times New Roman" panose="02020603050405020304" pitchFamily="18" charset="0"/>
            </a:rPr>
            <a:t>Tính</a:t>
          </a:r>
          <a:r>
            <a:rPr lang="en-US" sz="3200" kern="1200" dirty="0">
              <a:latin typeface="Times New Roman" panose="02020603050405020304" pitchFamily="18" charset="0"/>
              <a:cs typeface="Times New Roman" panose="02020603050405020304" pitchFamily="18" charset="0"/>
            </a:rPr>
            <a:t> </a:t>
          </a:r>
          <a:r>
            <a:rPr lang="en-US" sz="3200" kern="1200" dirty="0" err="1">
              <a:latin typeface="Times New Roman" panose="02020603050405020304" pitchFamily="18" charset="0"/>
              <a:cs typeface="Times New Roman" panose="02020603050405020304" pitchFamily="18" charset="0"/>
            </a:rPr>
            <a:t>lịch</a:t>
          </a:r>
          <a:r>
            <a:rPr lang="en-US" sz="3200" kern="1200" dirty="0">
              <a:latin typeface="Times New Roman" panose="02020603050405020304" pitchFamily="18" charset="0"/>
              <a:cs typeface="Times New Roman" panose="02020603050405020304" pitchFamily="18" charset="0"/>
            </a:rPr>
            <a:t> </a:t>
          </a:r>
          <a:r>
            <a:rPr lang="en-US" sz="3200" kern="1200" dirty="0" err="1">
              <a:latin typeface="Times New Roman" panose="02020603050405020304" pitchFamily="18" charset="0"/>
              <a:cs typeface="Times New Roman" panose="02020603050405020304" pitchFamily="18" charset="0"/>
            </a:rPr>
            <a:t>sử</a:t>
          </a:r>
          <a:endParaRPr lang="en-US" sz="3200" kern="1200" dirty="0">
            <a:latin typeface="Times New Roman" panose="02020603050405020304" pitchFamily="18" charset="0"/>
            <a:cs typeface="Times New Roman" panose="02020603050405020304" pitchFamily="18" charset="0"/>
          </a:endParaRPr>
        </a:p>
      </dsp:txBody>
      <dsp:txXfrm>
        <a:off x="706" y="2322895"/>
        <a:ext cx="3074323" cy="1537161"/>
      </dsp:txXfrm>
    </dsp:sp>
    <dsp:sp modelId="{80826839-4D39-47E2-AFD1-059EF4745D21}">
      <dsp:nvSpPr>
        <dsp:cNvPr id="0" name=""/>
        <dsp:cNvSpPr/>
      </dsp:nvSpPr>
      <dsp:spPr>
        <a:xfrm>
          <a:off x="3720638" y="2322895"/>
          <a:ext cx="3074323" cy="1537161"/>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err="1">
              <a:latin typeface="Times New Roman" panose="02020603050405020304" pitchFamily="18" charset="0"/>
              <a:cs typeface="Times New Roman" panose="02020603050405020304" pitchFamily="18" charset="0"/>
            </a:rPr>
            <a:t>Tính</a:t>
          </a:r>
          <a:r>
            <a:rPr lang="en-US" sz="3200" kern="1200" dirty="0">
              <a:latin typeface="Times New Roman" panose="02020603050405020304" pitchFamily="18" charset="0"/>
              <a:cs typeface="Times New Roman" panose="02020603050405020304" pitchFamily="18" charset="0"/>
            </a:rPr>
            <a:t> </a:t>
          </a:r>
          <a:r>
            <a:rPr lang="en-US" sz="3200" kern="1200" dirty="0" err="1">
              <a:latin typeface="Times New Roman" panose="02020603050405020304" pitchFamily="18" charset="0"/>
              <a:cs typeface="Times New Roman" panose="02020603050405020304" pitchFamily="18" charset="0"/>
            </a:rPr>
            <a:t>quần</a:t>
          </a:r>
          <a:r>
            <a:rPr lang="en-US" sz="3200" kern="1200" dirty="0">
              <a:latin typeface="Times New Roman" panose="02020603050405020304" pitchFamily="18" charset="0"/>
              <a:cs typeface="Times New Roman" panose="02020603050405020304" pitchFamily="18" charset="0"/>
            </a:rPr>
            <a:t> </a:t>
          </a:r>
          <a:r>
            <a:rPr lang="en-US" sz="3200" kern="1200" dirty="0" err="1">
              <a:latin typeface="Times New Roman" panose="02020603050405020304" pitchFamily="18" charset="0"/>
              <a:cs typeface="Times New Roman" panose="02020603050405020304" pitchFamily="18" charset="0"/>
            </a:rPr>
            <a:t>chúng</a:t>
          </a:r>
          <a:endParaRPr lang="en-US" sz="3200" kern="1200" dirty="0">
            <a:latin typeface="Times New Roman" panose="02020603050405020304" pitchFamily="18" charset="0"/>
            <a:cs typeface="Times New Roman" panose="02020603050405020304" pitchFamily="18" charset="0"/>
          </a:endParaRPr>
        </a:p>
      </dsp:txBody>
      <dsp:txXfrm>
        <a:off x="3720638" y="2322895"/>
        <a:ext cx="3074323" cy="1537161"/>
      </dsp:txXfrm>
    </dsp:sp>
    <dsp:sp modelId="{951FC9C3-9B0B-4198-9A3A-2179503F9EA0}">
      <dsp:nvSpPr>
        <dsp:cNvPr id="0" name=""/>
        <dsp:cNvSpPr/>
      </dsp:nvSpPr>
      <dsp:spPr>
        <a:xfrm>
          <a:off x="7440570" y="2322895"/>
          <a:ext cx="3074323" cy="1537161"/>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err="1">
              <a:latin typeface="Times New Roman" panose="02020603050405020304" pitchFamily="18" charset="0"/>
              <a:cs typeface="Times New Roman" panose="02020603050405020304" pitchFamily="18" charset="0"/>
            </a:rPr>
            <a:t>Tính</a:t>
          </a:r>
          <a:r>
            <a:rPr lang="en-US" sz="3200" kern="1200" dirty="0">
              <a:latin typeface="Times New Roman" panose="02020603050405020304" pitchFamily="18" charset="0"/>
              <a:cs typeface="Times New Roman" panose="02020603050405020304" pitchFamily="18" charset="0"/>
            </a:rPr>
            <a:t> </a:t>
          </a:r>
          <a:r>
            <a:rPr lang="en-US" sz="3200" kern="1200" dirty="0" err="1">
              <a:latin typeface="Times New Roman" panose="02020603050405020304" pitchFamily="18" charset="0"/>
              <a:cs typeface="Times New Roman" panose="02020603050405020304" pitchFamily="18" charset="0"/>
            </a:rPr>
            <a:t>chính</a:t>
          </a:r>
          <a:r>
            <a:rPr lang="en-US" sz="3200" kern="1200" dirty="0">
              <a:latin typeface="Times New Roman" panose="02020603050405020304" pitchFamily="18" charset="0"/>
              <a:cs typeface="Times New Roman" panose="02020603050405020304" pitchFamily="18" charset="0"/>
            </a:rPr>
            <a:t> </a:t>
          </a:r>
          <a:r>
            <a:rPr lang="en-US" sz="3200" kern="1200" dirty="0" err="1">
              <a:latin typeface="Times New Roman" panose="02020603050405020304" pitchFamily="18" charset="0"/>
              <a:cs typeface="Times New Roman" panose="02020603050405020304" pitchFamily="18" charset="0"/>
            </a:rPr>
            <a:t>trị</a:t>
          </a:r>
          <a:endParaRPr lang="en-US" sz="3200" kern="1200" dirty="0">
            <a:latin typeface="Times New Roman" panose="02020603050405020304" pitchFamily="18" charset="0"/>
            <a:cs typeface="Times New Roman" panose="02020603050405020304" pitchFamily="18" charset="0"/>
          </a:endParaRPr>
        </a:p>
      </dsp:txBody>
      <dsp:txXfrm>
        <a:off x="7440570" y="2322895"/>
        <a:ext cx="3074323" cy="1537161"/>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F96005-1B68-46A7-B436-076937B4B9CA}" type="datetimeFigureOut">
              <a:rPr lang="en-US" smtClean="0"/>
              <a:t>6/3/2022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6C41BD-48A9-4959-971A-4E1A0B35A15A}" type="slidenum">
              <a:rPr lang="en-US" smtClean="0"/>
              <a:t>‹#›</a:t>
            </a:fld>
            <a:endParaRPr lang="en-US"/>
          </a:p>
        </p:txBody>
      </p:sp>
    </p:spTree>
    <p:extLst>
      <p:ext uri="{BB962C8B-B14F-4D97-AF65-F5344CB8AC3E}">
        <p14:creationId xmlns:p14="http://schemas.microsoft.com/office/powerpoint/2010/main" val="26368946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B9896A-EBE8-4F48-BD08-7724361C2483}" type="datetimeFigureOut">
              <a:rPr lang="en-US" smtClean="0"/>
              <a:t>6/3/2022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B3C792-41B3-4F3B-8440-C33BA0283DC2}" type="slidenum">
              <a:rPr lang="en-US" smtClean="0"/>
              <a:t>‹#›</a:t>
            </a:fld>
            <a:endParaRPr lang="en-US"/>
          </a:p>
        </p:txBody>
      </p:sp>
    </p:spTree>
    <p:extLst>
      <p:ext uri="{BB962C8B-B14F-4D97-AF65-F5344CB8AC3E}">
        <p14:creationId xmlns:p14="http://schemas.microsoft.com/office/powerpoint/2010/main" val="2793896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B3C792-41B3-4F3B-8440-C33BA0283DC2}" type="slidenum">
              <a:rPr lang="en-US" smtClean="0"/>
              <a:t>14</a:t>
            </a:fld>
            <a:endParaRPr lang="en-US"/>
          </a:p>
        </p:txBody>
      </p:sp>
    </p:spTree>
    <p:extLst>
      <p:ext uri="{BB962C8B-B14F-4D97-AF65-F5344CB8AC3E}">
        <p14:creationId xmlns:p14="http://schemas.microsoft.com/office/powerpoint/2010/main" val="3789435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6BAADE7-AE06-442A-92AC-36A6F7C48BB0}" type="datetimeFigureOut">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984480-38F0-45E7-ACF0-979CE6EA05C5}" type="slidenum">
              <a:rPr lang="en-US" smtClean="0"/>
              <a:t>‹#›</a:t>
            </a:fld>
            <a:endParaRPr lang="en-US"/>
          </a:p>
        </p:txBody>
      </p:sp>
    </p:spTree>
    <p:extLst>
      <p:ext uri="{BB962C8B-B14F-4D97-AF65-F5344CB8AC3E}">
        <p14:creationId xmlns:p14="http://schemas.microsoft.com/office/powerpoint/2010/main" val="1939556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AADE7-AE06-442A-92AC-36A6F7C48BB0}" type="datetimeFigureOut">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984480-38F0-45E7-ACF0-979CE6EA05C5}" type="slidenum">
              <a:rPr lang="en-US" smtClean="0"/>
              <a:t>‹#›</a:t>
            </a:fld>
            <a:endParaRPr lang="en-US"/>
          </a:p>
        </p:txBody>
      </p:sp>
    </p:spTree>
    <p:extLst>
      <p:ext uri="{BB962C8B-B14F-4D97-AF65-F5344CB8AC3E}">
        <p14:creationId xmlns:p14="http://schemas.microsoft.com/office/powerpoint/2010/main" val="932158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AADE7-AE06-442A-92AC-36A6F7C48BB0}" type="datetimeFigureOut">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984480-38F0-45E7-ACF0-979CE6EA05C5}" type="slidenum">
              <a:rPr lang="en-US" smtClean="0"/>
              <a:t>‹#›</a:t>
            </a:fld>
            <a:endParaRPr lang="en-US"/>
          </a:p>
        </p:txBody>
      </p:sp>
    </p:spTree>
    <p:extLst>
      <p:ext uri="{BB962C8B-B14F-4D97-AF65-F5344CB8AC3E}">
        <p14:creationId xmlns:p14="http://schemas.microsoft.com/office/powerpoint/2010/main" val="4257021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AADE7-AE06-442A-92AC-36A6F7C48BB0}" type="datetimeFigureOut">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984480-38F0-45E7-ACF0-979CE6EA05C5}" type="slidenum">
              <a:rPr lang="en-US" smtClean="0"/>
              <a:t>‹#›</a:t>
            </a:fld>
            <a:endParaRPr lang="en-US"/>
          </a:p>
        </p:txBody>
      </p:sp>
    </p:spTree>
    <p:extLst>
      <p:ext uri="{BB962C8B-B14F-4D97-AF65-F5344CB8AC3E}">
        <p14:creationId xmlns:p14="http://schemas.microsoft.com/office/powerpoint/2010/main" val="3224051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BAADE7-AE06-442A-92AC-36A6F7C48BB0}" type="datetimeFigureOut">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984480-38F0-45E7-ACF0-979CE6EA05C5}" type="slidenum">
              <a:rPr lang="en-US" smtClean="0"/>
              <a:t>‹#›</a:t>
            </a:fld>
            <a:endParaRPr lang="en-US"/>
          </a:p>
        </p:txBody>
      </p:sp>
    </p:spTree>
    <p:extLst>
      <p:ext uri="{BB962C8B-B14F-4D97-AF65-F5344CB8AC3E}">
        <p14:creationId xmlns:p14="http://schemas.microsoft.com/office/powerpoint/2010/main" val="2244241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BAADE7-AE06-442A-92AC-36A6F7C48BB0}" type="datetimeFigureOut">
              <a:rPr lang="en-US" smtClean="0"/>
              <a:t>6/3/2022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984480-38F0-45E7-ACF0-979CE6EA05C5}" type="slidenum">
              <a:rPr lang="en-US" smtClean="0"/>
              <a:t>‹#›</a:t>
            </a:fld>
            <a:endParaRPr lang="en-US"/>
          </a:p>
        </p:txBody>
      </p:sp>
    </p:spTree>
    <p:extLst>
      <p:ext uri="{BB962C8B-B14F-4D97-AF65-F5344CB8AC3E}">
        <p14:creationId xmlns:p14="http://schemas.microsoft.com/office/powerpoint/2010/main" val="4671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BAADE7-AE06-442A-92AC-36A6F7C48BB0}" type="datetimeFigureOut">
              <a:rPr lang="en-US" smtClean="0"/>
              <a:t>6/3/2022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984480-38F0-45E7-ACF0-979CE6EA05C5}" type="slidenum">
              <a:rPr lang="en-US" smtClean="0"/>
              <a:t>‹#›</a:t>
            </a:fld>
            <a:endParaRPr lang="en-US"/>
          </a:p>
        </p:txBody>
      </p:sp>
    </p:spTree>
    <p:extLst>
      <p:ext uri="{BB962C8B-B14F-4D97-AF65-F5344CB8AC3E}">
        <p14:creationId xmlns:p14="http://schemas.microsoft.com/office/powerpoint/2010/main" val="2764024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6BAADE7-AE06-442A-92AC-36A6F7C48BB0}" type="datetimeFigureOut">
              <a:rPr lang="en-US" smtClean="0"/>
              <a:t>6/3/2022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984480-38F0-45E7-ACF0-979CE6EA05C5}" type="slidenum">
              <a:rPr lang="en-US" smtClean="0"/>
              <a:t>‹#›</a:t>
            </a:fld>
            <a:endParaRPr lang="en-US"/>
          </a:p>
        </p:txBody>
      </p:sp>
    </p:spTree>
    <p:extLst>
      <p:ext uri="{BB962C8B-B14F-4D97-AF65-F5344CB8AC3E}">
        <p14:creationId xmlns:p14="http://schemas.microsoft.com/office/powerpoint/2010/main" val="2279580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BAADE7-AE06-442A-92AC-36A6F7C48BB0}" type="datetimeFigureOut">
              <a:rPr lang="en-US" smtClean="0"/>
              <a:t>6/3/2022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984480-38F0-45E7-ACF0-979CE6EA05C5}" type="slidenum">
              <a:rPr lang="en-US" smtClean="0"/>
              <a:t>‹#›</a:t>
            </a:fld>
            <a:endParaRPr lang="en-US"/>
          </a:p>
        </p:txBody>
      </p:sp>
    </p:spTree>
    <p:extLst>
      <p:ext uri="{BB962C8B-B14F-4D97-AF65-F5344CB8AC3E}">
        <p14:creationId xmlns:p14="http://schemas.microsoft.com/office/powerpoint/2010/main" val="113640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6BAADE7-AE06-442A-92AC-36A6F7C48BB0}" type="datetimeFigureOut">
              <a:rPr lang="en-US" smtClean="0"/>
              <a:t>6/3/2022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984480-38F0-45E7-ACF0-979CE6EA05C5}" type="slidenum">
              <a:rPr lang="en-US" smtClean="0"/>
              <a:t>‹#›</a:t>
            </a:fld>
            <a:endParaRPr lang="en-US"/>
          </a:p>
        </p:txBody>
      </p:sp>
    </p:spTree>
    <p:extLst>
      <p:ext uri="{BB962C8B-B14F-4D97-AF65-F5344CB8AC3E}">
        <p14:creationId xmlns:p14="http://schemas.microsoft.com/office/powerpoint/2010/main" val="79586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6BAADE7-AE06-442A-92AC-36A6F7C48BB0}" type="datetimeFigureOut">
              <a:rPr lang="en-US" smtClean="0"/>
              <a:t>6/3/2022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984480-38F0-45E7-ACF0-979CE6EA05C5}" type="slidenum">
              <a:rPr lang="en-US" smtClean="0"/>
              <a:t>‹#›</a:t>
            </a:fld>
            <a:endParaRPr lang="en-US"/>
          </a:p>
        </p:txBody>
      </p:sp>
    </p:spTree>
    <p:extLst>
      <p:ext uri="{BB962C8B-B14F-4D97-AF65-F5344CB8AC3E}">
        <p14:creationId xmlns:p14="http://schemas.microsoft.com/office/powerpoint/2010/main" val="3990073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BAADE7-AE06-442A-92AC-36A6F7C48BB0}" type="datetimeFigureOut">
              <a:rPr lang="en-US" smtClean="0"/>
              <a:t>6/3/2022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984480-38F0-45E7-ACF0-979CE6EA05C5}" type="slidenum">
              <a:rPr lang="en-US" smtClean="0"/>
              <a:t>‹#›</a:t>
            </a:fld>
            <a:endParaRPr lang="en-US"/>
          </a:p>
        </p:txBody>
      </p:sp>
      <p:pic>
        <p:nvPicPr>
          <p:cNvPr id="7" name="Picture 5" descr="logo">
            <a:extLst>
              <a:ext uri="{FF2B5EF4-FFF2-40B4-BE49-F238E27FC236}">
                <a16:creationId xmlns:a16="http://schemas.microsoft.com/office/drawing/2014/main" id="{3A4F8C35-2FFF-239B-06EC-9325B77B351D}"/>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14300" y="142874"/>
            <a:ext cx="1258001" cy="124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6823883"/>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5360" y="683450"/>
            <a:ext cx="10241280" cy="3102165"/>
          </a:xfrm>
        </p:spPr>
        <p:txBody>
          <a:bodyPr>
            <a:normAutofit/>
          </a:bodyPr>
          <a:lstStyle/>
          <a:p>
            <a:pPr>
              <a:lnSpc>
                <a:spcPct val="150000"/>
              </a:lnSpc>
            </a:pPr>
            <a:r>
              <a:rPr lang="en-SG" sz="3200" b="1" dirty="0">
                <a:latin typeface="Times New Roman" panose="02020603050405020304" pitchFamily="18" charset="0"/>
                <a:cs typeface="Times New Roman" panose="02020603050405020304" pitchFamily="18" charset="0"/>
              </a:rPr>
              <a:t>CHƯƠNG 6</a:t>
            </a:r>
            <a:br>
              <a:rPr lang="en-US" sz="3200" b="1" dirty="0">
                <a:latin typeface="Times New Roman" panose="02020603050405020304" pitchFamily="18" charset="0"/>
                <a:cs typeface="Times New Roman" panose="02020603050405020304" pitchFamily="18" charset="0"/>
              </a:rPr>
            </a:br>
            <a:r>
              <a:rPr lang="en-SG" sz="3200" b="1" dirty="0">
                <a:latin typeface="Times New Roman" panose="02020603050405020304" pitchFamily="18" charset="0"/>
                <a:cs typeface="Times New Roman" panose="02020603050405020304" pitchFamily="18" charset="0"/>
              </a:rPr>
              <a:t>VẤN </a:t>
            </a:r>
            <a:r>
              <a:rPr lang="en-SG" sz="3200" b="1">
                <a:latin typeface="Times New Roman" panose="02020603050405020304" pitchFamily="18" charset="0"/>
                <a:cs typeface="Times New Roman" panose="02020603050405020304" pitchFamily="18" charset="0"/>
              </a:rPr>
              <a:t>ĐỀ DÂN TỘC </a:t>
            </a:r>
            <a:r>
              <a:rPr lang="en-SG" sz="3200" b="1" dirty="0">
                <a:latin typeface="Times New Roman" panose="02020603050405020304" pitchFamily="18" charset="0"/>
                <a:cs typeface="Times New Roman" panose="02020603050405020304" pitchFamily="18" charset="0"/>
              </a:rPr>
              <a:t>VÀ TÔN GIÁO </a:t>
            </a:r>
            <a:br>
              <a:rPr lang="en-SG" sz="3200" b="1" dirty="0">
                <a:latin typeface="Times New Roman" panose="02020603050405020304" pitchFamily="18" charset="0"/>
                <a:cs typeface="Times New Roman" panose="02020603050405020304" pitchFamily="18" charset="0"/>
              </a:rPr>
            </a:br>
            <a:r>
              <a:rPr lang="en-SG" sz="3200" b="1" dirty="0">
                <a:latin typeface="Times New Roman" panose="02020603050405020304" pitchFamily="18" charset="0"/>
                <a:cs typeface="Times New Roman" panose="02020603050405020304" pitchFamily="18" charset="0"/>
              </a:rPr>
              <a:t>TRONG THỜI KỲ QUÁ ĐỘ</a:t>
            </a:r>
            <a:r>
              <a:rPr lang="en-US" sz="3200" b="1" dirty="0">
                <a:latin typeface="Times New Roman" panose="02020603050405020304" pitchFamily="18" charset="0"/>
                <a:cs typeface="Times New Roman" panose="02020603050405020304" pitchFamily="18" charset="0"/>
              </a:rPr>
              <a:t> </a:t>
            </a:r>
            <a:r>
              <a:rPr lang="vi-VN" sz="3200" b="1" dirty="0">
                <a:latin typeface="Times New Roman" panose="02020603050405020304" pitchFamily="18" charset="0"/>
                <a:cs typeface="Times New Roman" panose="02020603050405020304" pitchFamily="18" charset="0"/>
              </a:rPr>
              <a:t>LÊN CHỦ NGHĨA XÃ HỘI</a:t>
            </a:r>
            <a:endParaRPr lang="en-US" sz="3200" dirty="0">
              <a:latin typeface="Times New Roman" panose="02020603050405020304" pitchFamily="18" charset="0"/>
              <a:cs typeface="Times New Roman" panose="02020603050405020304" pitchFamily="18" charset="0"/>
            </a:endParaRPr>
          </a:p>
        </p:txBody>
      </p:sp>
      <p:sp>
        <p:nvSpPr>
          <p:cNvPr id="6" name="Subtitle 2">
            <a:extLst>
              <a:ext uri="{FF2B5EF4-FFF2-40B4-BE49-F238E27FC236}">
                <a16:creationId xmlns:a16="http://schemas.microsoft.com/office/drawing/2014/main" id="{5FA26836-AD20-F572-696C-AD1CB2282583}"/>
              </a:ext>
            </a:extLst>
          </p:cNvPr>
          <p:cNvSpPr>
            <a:spLocks noGrp="1"/>
          </p:cNvSpPr>
          <p:nvPr>
            <p:ph type="subTitle" idx="1"/>
          </p:nvPr>
        </p:nvSpPr>
        <p:spPr>
          <a:xfrm>
            <a:off x="4724400" y="4260406"/>
            <a:ext cx="6531863" cy="1655762"/>
          </a:xfrm>
        </p:spPr>
        <p:txBody>
          <a:bodyPr>
            <a:normAutofit/>
          </a:bodyPr>
          <a:lstStyle/>
          <a:p>
            <a:pPr algn="just"/>
            <a:r>
              <a:rPr lang="en-SG" sz="2800" b="1" dirty="0" err="1">
                <a:solidFill>
                  <a:schemeClr val="tx1"/>
                </a:solidFill>
                <a:latin typeface="Times New Roman" panose="02020603050405020304" pitchFamily="18" charset="0"/>
                <a:cs typeface="Times New Roman" panose="02020603050405020304" pitchFamily="18" charset="0"/>
              </a:rPr>
              <a:t>Bộ</a:t>
            </a:r>
            <a:r>
              <a:rPr lang="en-SG" sz="2800" b="1" dirty="0">
                <a:solidFill>
                  <a:schemeClr val="tx1"/>
                </a:solidFill>
                <a:latin typeface="Times New Roman" panose="02020603050405020304" pitchFamily="18" charset="0"/>
                <a:cs typeface="Times New Roman" panose="02020603050405020304" pitchFamily="18" charset="0"/>
              </a:rPr>
              <a:t> </a:t>
            </a:r>
            <a:r>
              <a:rPr lang="en-SG" sz="2800" b="1" dirty="0" err="1">
                <a:solidFill>
                  <a:schemeClr val="tx1"/>
                </a:solidFill>
                <a:latin typeface="Times New Roman" panose="02020603050405020304" pitchFamily="18" charset="0"/>
                <a:cs typeface="Times New Roman" panose="02020603050405020304" pitchFamily="18" charset="0"/>
              </a:rPr>
              <a:t>môn</a:t>
            </a:r>
            <a:r>
              <a:rPr lang="en-SG" sz="2800" b="1" dirty="0">
                <a:solidFill>
                  <a:schemeClr val="tx1"/>
                </a:solidFill>
                <a:latin typeface="Times New Roman" panose="02020603050405020304" pitchFamily="18" charset="0"/>
                <a:cs typeface="Times New Roman" panose="02020603050405020304" pitchFamily="18" charset="0"/>
              </a:rPr>
              <a:t>:	</a:t>
            </a:r>
            <a:r>
              <a:rPr lang="en-SG" sz="2800" b="1" dirty="0" err="1">
                <a:solidFill>
                  <a:schemeClr val="tx1"/>
                </a:solidFill>
                <a:latin typeface="Times New Roman" panose="02020603050405020304" pitchFamily="18" charset="0"/>
                <a:cs typeface="Times New Roman" panose="02020603050405020304" pitchFamily="18" charset="0"/>
              </a:rPr>
              <a:t>Lý</a:t>
            </a:r>
            <a:r>
              <a:rPr lang="en-SG" sz="2800" b="1" dirty="0">
                <a:solidFill>
                  <a:schemeClr val="tx1"/>
                </a:solidFill>
                <a:latin typeface="Times New Roman" panose="02020603050405020304" pitchFamily="18" charset="0"/>
                <a:cs typeface="Times New Roman" panose="02020603050405020304" pitchFamily="18" charset="0"/>
              </a:rPr>
              <a:t> </a:t>
            </a:r>
            <a:r>
              <a:rPr lang="en-SG" sz="2800" b="1" dirty="0" err="1">
                <a:solidFill>
                  <a:schemeClr val="tx1"/>
                </a:solidFill>
                <a:latin typeface="Times New Roman" panose="02020603050405020304" pitchFamily="18" charset="0"/>
                <a:cs typeface="Times New Roman" panose="02020603050405020304" pitchFamily="18" charset="0"/>
              </a:rPr>
              <a:t>luận</a:t>
            </a:r>
            <a:r>
              <a:rPr lang="en-SG" sz="2800" b="1" dirty="0">
                <a:solidFill>
                  <a:schemeClr val="tx1"/>
                </a:solidFill>
                <a:latin typeface="Times New Roman" panose="02020603050405020304" pitchFamily="18" charset="0"/>
                <a:cs typeface="Times New Roman" panose="02020603050405020304" pitchFamily="18" charset="0"/>
              </a:rPr>
              <a:t> </a:t>
            </a:r>
            <a:r>
              <a:rPr lang="en-SG" sz="2800" b="1" dirty="0" err="1">
                <a:solidFill>
                  <a:schemeClr val="tx1"/>
                </a:solidFill>
                <a:latin typeface="Times New Roman" panose="02020603050405020304" pitchFamily="18" charset="0"/>
                <a:cs typeface="Times New Roman" panose="02020603050405020304" pitchFamily="18" charset="0"/>
              </a:rPr>
              <a:t>Chính</a:t>
            </a:r>
            <a:r>
              <a:rPr lang="en-SG" sz="2800" b="1" dirty="0">
                <a:solidFill>
                  <a:schemeClr val="tx1"/>
                </a:solidFill>
                <a:latin typeface="Times New Roman" panose="02020603050405020304" pitchFamily="18" charset="0"/>
                <a:cs typeface="Times New Roman" panose="02020603050405020304" pitchFamily="18" charset="0"/>
              </a:rPr>
              <a:t> </a:t>
            </a:r>
            <a:r>
              <a:rPr lang="en-SG" sz="2800" b="1" dirty="0" err="1">
                <a:solidFill>
                  <a:schemeClr val="tx1"/>
                </a:solidFill>
                <a:latin typeface="Times New Roman" panose="02020603050405020304" pitchFamily="18" charset="0"/>
                <a:cs typeface="Times New Roman" panose="02020603050405020304" pitchFamily="18" charset="0"/>
              </a:rPr>
              <a:t>trị</a:t>
            </a:r>
            <a:r>
              <a:rPr lang="en-SG" sz="2800" b="1" dirty="0">
                <a:solidFill>
                  <a:schemeClr val="tx1"/>
                </a:solidFill>
                <a:latin typeface="Times New Roman" panose="02020603050405020304" pitchFamily="18" charset="0"/>
                <a:cs typeface="Times New Roman" panose="02020603050405020304" pitchFamily="18" charset="0"/>
              </a:rPr>
              <a:t> </a:t>
            </a:r>
          </a:p>
          <a:p>
            <a:pPr algn="just"/>
            <a:r>
              <a:rPr lang="en-SG" sz="2800" b="1" dirty="0">
                <a:solidFill>
                  <a:schemeClr val="tx1"/>
                </a:solidFill>
                <a:latin typeface="Times New Roman" panose="02020603050405020304" pitchFamily="18" charset="0"/>
                <a:cs typeface="Times New Roman" panose="02020603050405020304" pitchFamily="18" charset="0"/>
              </a:rPr>
              <a:t>Khoa: 	</a:t>
            </a:r>
            <a:r>
              <a:rPr lang="en-SG" sz="2800" b="1" dirty="0" err="1">
                <a:solidFill>
                  <a:schemeClr val="tx1"/>
                </a:solidFill>
                <a:latin typeface="Times New Roman" panose="02020603050405020304" pitchFamily="18" charset="0"/>
                <a:cs typeface="Times New Roman" panose="02020603050405020304" pitchFamily="18" charset="0"/>
              </a:rPr>
              <a:t>Cơ</a:t>
            </a:r>
            <a:r>
              <a:rPr lang="en-SG" sz="2800" b="1" dirty="0">
                <a:solidFill>
                  <a:schemeClr val="tx1"/>
                </a:solidFill>
                <a:latin typeface="Times New Roman" panose="02020603050405020304" pitchFamily="18" charset="0"/>
                <a:cs typeface="Times New Roman" panose="02020603050405020304" pitchFamily="18" charset="0"/>
              </a:rPr>
              <a:t> </a:t>
            </a:r>
            <a:r>
              <a:rPr lang="en-SG" sz="2800" b="1" dirty="0" err="1">
                <a:solidFill>
                  <a:schemeClr val="tx1"/>
                </a:solidFill>
                <a:latin typeface="Times New Roman" panose="02020603050405020304" pitchFamily="18" charset="0"/>
                <a:cs typeface="Times New Roman" panose="02020603050405020304" pitchFamily="18" charset="0"/>
              </a:rPr>
              <a:t>Bản</a:t>
            </a:r>
            <a:endParaRPr lang="en-SG" sz="2800" b="1" dirty="0">
              <a:solidFill>
                <a:schemeClr val="tx1"/>
              </a:solidFill>
              <a:latin typeface="Times New Roman" panose="02020603050405020304" pitchFamily="18" charset="0"/>
              <a:cs typeface="Times New Roman" panose="02020603050405020304" pitchFamily="18" charset="0"/>
            </a:endParaRPr>
          </a:p>
          <a:p>
            <a:pPr algn="just"/>
            <a:r>
              <a:rPr lang="en-SG" sz="2800" b="1" dirty="0" err="1">
                <a:solidFill>
                  <a:schemeClr val="tx1"/>
                </a:solidFill>
                <a:latin typeface="Times New Roman" panose="02020603050405020304" pitchFamily="18" charset="0"/>
                <a:cs typeface="Times New Roman" panose="02020603050405020304" pitchFamily="18" charset="0"/>
              </a:rPr>
              <a:t>Trường</a:t>
            </a:r>
            <a:r>
              <a:rPr lang="en-SG" sz="2800" b="1" dirty="0">
                <a:solidFill>
                  <a:schemeClr val="tx1"/>
                </a:solidFill>
                <a:latin typeface="Times New Roman" panose="02020603050405020304" pitchFamily="18" charset="0"/>
                <a:cs typeface="Times New Roman" panose="02020603050405020304" pitchFamily="18" charset="0"/>
              </a:rPr>
              <a:t>: 	</a:t>
            </a:r>
            <a:r>
              <a:rPr lang="en-SG" sz="2800" b="1" dirty="0" err="1">
                <a:solidFill>
                  <a:schemeClr val="tx1"/>
                </a:solidFill>
                <a:latin typeface="Times New Roman" panose="02020603050405020304" pitchFamily="18" charset="0"/>
                <a:cs typeface="Times New Roman" panose="02020603050405020304" pitchFamily="18" charset="0"/>
              </a:rPr>
              <a:t>Đại</a:t>
            </a:r>
            <a:r>
              <a:rPr lang="en-SG" sz="2800" b="1" dirty="0">
                <a:solidFill>
                  <a:schemeClr val="tx1"/>
                </a:solidFill>
                <a:latin typeface="Times New Roman" panose="02020603050405020304" pitchFamily="18" charset="0"/>
                <a:cs typeface="Times New Roman" panose="02020603050405020304" pitchFamily="18" charset="0"/>
              </a:rPr>
              <a:t> </a:t>
            </a:r>
            <a:r>
              <a:rPr lang="en-SG" sz="2800" b="1" dirty="0" err="1">
                <a:solidFill>
                  <a:schemeClr val="tx1"/>
                </a:solidFill>
                <a:latin typeface="Times New Roman" panose="02020603050405020304" pitchFamily="18" charset="0"/>
                <a:cs typeface="Times New Roman" panose="02020603050405020304" pitchFamily="18" charset="0"/>
              </a:rPr>
              <a:t>học</a:t>
            </a:r>
            <a:r>
              <a:rPr lang="en-SG" sz="2800" b="1" dirty="0">
                <a:solidFill>
                  <a:schemeClr val="tx1"/>
                </a:solidFill>
                <a:latin typeface="Times New Roman" panose="02020603050405020304" pitchFamily="18" charset="0"/>
                <a:cs typeface="Times New Roman" panose="02020603050405020304" pitchFamily="18" charset="0"/>
              </a:rPr>
              <a:t> </a:t>
            </a:r>
            <a:r>
              <a:rPr lang="en-SG" sz="2800" b="1" dirty="0" err="1">
                <a:solidFill>
                  <a:schemeClr val="tx1"/>
                </a:solidFill>
                <a:latin typeface="Times New Roman" panose="02020603050405020304" pitchFamily="18" charset="0"/>
                <a:cs typeface="Times New Roman" panose="02020603050405020304" pitchFamily="18" charset="0"/>
              </a:rPr>
              <a:t>Công</a:t>
            </a:r>
            <a:r>
              <a:rPr lang="en-SG" sz="2800" b="1" dirty="0">
                <a:solidFill>
                  <a:schemeClr val="tx1"/>
                </a:solidFill>
                <a:latin typeface="Times New Roman" panose="02020603050405020304" pitchFamily="18" charset="0"/>
                <a:cs typeface="Times New Roman" panose="02020603050405020304" pitchFamily="18" charset="0"/>
              </a:rPr>
              <a:t> </a:t>
            </a:r>
            <a:r>
              <a:rPr lang="en-SG" sz="2800" b="1" dirty="0" err="1">
                <a:solidFill>
                  <a:schemeClr val="tx1"/>
                </a:solidFill>
                <a:latin typeface="Times New Roman" panose="02020603050405020304" pitchFamily="18" charset="0"/>
                <a:cs typeface="Times New Roman" panose="02020603050405020304" pitchFamily="18" charset="0"/>
              </a:rPr>
              <a:t>Nghệ</a:t>
            </a:r>
            <a:r>
              <a:rPr lang="en-SG" sz="2800" b="1" dirty="0">
                <a:solidFill>
                  <a:schemeClr val="tx1"/>
                </a:solidFill>
                <a:latin typeface="Times New Roman" panose="02020603050405020304" pitchFamily="18" charset="0"/>
                <a:cs typeface="Times New Roman" panose="02020603050405020304" pitchFamily="18" charset="0"/>
              </a:rPr>
              <a:t> </a:t>
            </a:r>
            <a:r>
              <a:rPr lang="en-SG" sz="2800" b="1" dirty="0" err="1">
                <a:solidFill>
                  <a:schemeClr val="tx1"/>
                </a:solidFill>
                <a:latin typeface="Times New Roman" panose="02020603050405020304" pitchFamily="18" charset="0"/>
                <a:cs typeface="Times New Roman" panose="02020603050405020304" pitchFamily="18" charset="0"/>
              </a:rPr>
              <a:t>Đông</a:t>
            </a:r>
            <a:r>
              <a:rPr lang="en-SG" sz="2800" b="1" dirty="0">
                <a:solidFill>
                  <a:schemeClr val="tx1"/>
                </a:solidFill>
                <a:latin typeface="Times New Roman" panose="02020603050405020304" pitchFamily="18" charset="0"/>
                <a:cs typeface="Times New Roman" panose="02020603050405020304" pitchFamily="18" charset="0"/>
              </a:rPr>
              <a:t> Á</a:t>
            </a:r>
          </a:p>
        </p:txBody>
      </p:sp>
    </p:spTree>
    <p:extLst>
      <p:ext uri="{BB962C8B-B14F-4D97-AF65-F5344CB8AC3E}">
        <p14:creationId xmlns:p14="http://schemas.microsoft.com/office/powerpoint/2010/main" val="1994904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432" y="228918"/>
            <a:ext cx="10972800" cy="1143000"/>
          </a:xfrm>
        </p:spPr>
        <p:txBody>
          <a:bodyPr>
            <a:normAutofit fontScale="90000"/>
          </a:bodyPr>
          <a:lstStyle/>
          <a:p>
            <a:pPr>
              <a:lnSpc>
                <a:spcPct val="150000"/>
              </a:lnSpc>
            </a:pPr>
            <a:r>
              <a:rPr lang="en-SG" sz="3100" b="1" dirty="0">
                <a:latin typeface="Times New Roman" panose="02020603050405020304" pitchFamily="18" charset="0"/>
                <a:cs typeface="Times New Roman" panose="02020603050405020304" pitchFamily="18" charset="0"/>
              </a:rPr>
              <a:t>3</a:t>
            </a:r>
            <a:r>
              <a:rPr lang="en-SG" sz="3100" b="1">
                <a:latin typeface="Times New Roman" panose="02020603050405020304" pitchFamily="18" charset="0"/>
                <a:cs typeface="Times New Roman" panose="02020603050405020304" pitchFamily="18" charset="0"/>
              </a:rPr>
              <a:t>. Dân tộc </a:t>
            </a:r>
            <a:r>
              <a:rPr lang="en-SG" sz="3100" b="1" dirty="0">
                <a:latin typeface="Times New Roman" panose="02020603050405020304" pitchFamily="18" charset="0"/>
                <a:cs typeface="Times New Roman" panose="02020603050405020304" pitchFamily="18" charset="0"/>
              </a:rPr>
              <a:t>và </a:t>
            </a:r>
            <a:r>
              <a:rPr lang="en-SG" sz="3100" b="1" dirty="0" err="1">
                <a:latin typeface="Times New Roman" panose="02020603050405020304" pitchFamily="18" charset="0"/>
                <a:cs typeface="Times New Roman" panose="02020603050405020304" pitchFamily="18" charset="0"/>
              </a:rPr>
              <a:t>quan</a:t>
            </a:r>
            <a:r>
              <a:rPr lang="en-SG" sz="3100" b="1" dirty="0">
                <a:latin typeface="Times New Roman" panose="02020603050405020304" pitchFamily="18" charset="0"/>
                <a:cs typeface="Times New Roman" panose="02020603050405020304" pitchFamily="18" charset="0"/>
              </a:rPr>
              <a:t> </a:t>
            </a:r>
            <a:r>
              <a:rPr lang="en-SG" sz="3100" b="1" err="1">
                <a:latin typeface="Times New Roman" panose="02020603050405020304" pitchFamily="18" charset="0"/>
                <a:cs typeface="Times New Roman" panose="02020603050405020304" pitchFamily="18" charset="0"/>
              </a:rPr>
              <a:t>hệ</a:t>
            </a:r>
            <a:r>
              <a:rPr lang="en-SG" sz="3100" b="1">
                <a:latin typeface="Times New Roman" panose="02020603050405020304" pitchFamily="18" charset="0"/>
                <a:cs typeface="Times New Roman" panose="02020603050405020304" pitchFamily="18" charset="0"/>
              </a:rPr>
              <a:t> dân tộc </a:t>
            </a:r>
            <a:r>
              <a:rPr lang="en-SG" sz="3100" b="1" dirty="0">
                <a:latin typeface="Times New Roman" panose="02020603050405020304" pitchFamily="18" charset="0"/>
                <a:cs typeface="Times New Roman" panose="02020603050405020304" pitchFamily="18" charset="0"/>
              </a:rPr>
              <a:t>ở </a:t>
            </a:r>
            <a:r>
              <a:rPr lang="en-SG" sz="3100" b="1" dirty="0" err="1">
                <a:latin typeface="Times New Roman" panose="02020603050405020304" pitchFamily="18" charset="0"/>
                <a:cs typeface="Times New Roman" panose="02020603050405020304" pitchFamily="18" charset="0"/>
              </a:rPr>
              <a:t>Việt</a:t>
            </a:r>
            <a:r>
              <a:rPr lang="en-SG" sz="3100" b="1" dirty="0">
                <a:latin typeface="Times New Roman" panose="02020603050405020304" pitchFamily="18" charset="0"/>
                <a:cs typeface="Times New Roman" panose="02020603050405020304" pitchFamily="18" charset="0"/>
              </a:rPr>
              <a:t> Nam </a:t>
            </a:r>
            <a:br>
              <a:rPr lang="en-US" sz="3100" dirty="0">
                <a:latin typeface="Times New Roman" panose="02020603050405020304" pitchFamily="18" charset="0"/>
                <a:cs typeface="Times New Roman" panose="02020603050405020304" pitchFamily="18" charset="0"/>
              </a:rPr>
            </a:br>
            <a:r>
              <a:rPr lang="en-SG" sz="2800" i="1" dirty="0">
                <a:latin typeface="Times New Roman" panose="02020603050405020304" pitchFamily="18" charset="0"/>
                <a:cs typeface="Times New Roman" panose="02020603050405020304" pitchFamily="18" charset="0"/>
              </a:rPr>
              <a:t>a. </a:t>
            </a:r>
            <a:r>
              <a:rPr lang="en-SG" sz="2800" i="1" dirty="0" err="1">
                <a:latin typeface="Times New Roman" panose="02020603050405020304" pitchFamily="18" charset="0"/>
                <a:cs typeface="Times New Roman" panose="02020603050405020304" pitchFamily="18" charset="0"/>
              </a:rPr>
              <a:t>Đặc</a:t>
            </a:r>
            <a:r>
              <a:rPr lang="en-SG" sz="2800" i="1" dirty="0">
                <a:latin typeface="Times New Roman" panose="02020603050405020304" pitchFamily="18" charset="0"/>
                <a:cs typeface="Times New Roman" panose="02020603050405020304" pitchFamily="18" charset="0"/>
              </a:rPr>
              <a:t> </a:t>
            </a:r>
            <a:r>
              <a:rPr lang="en-SG" sz="2800" i="1" err="1">
                <a:latin typeface="Times New Roman" panose="02020603050405020304" pitchFamily="18" charset="0"/>
                <a:cs typeface="Times New Roman" panose="02020603050405020304" pitchFamily="18" charset="0"/>
              </a:rPr>
              <a:t>điểm</a:t>
            </a:r>
            <a:r>
              <a:rPr lang="en-SG" sz="2800" i="1">
                <a:latin typeface="Times New Roman" panose="02020603050405020304" pitchFamily="18" charset="0"/>
                <a:cs typeface="Times New Roman" panose="02020603050405020304" pitchFamily="18" charset="0"/>
              </a:rPr>
              <a:t> dân tộc </a:t>
            </a:r>
            <a:r>
              <a:rPr lang="en-SG" sz="2800" i="1" dirty="0" err="1">
                <a:latin typeface="Times New Roman" panose="02020603050405020304" pitchFamily="18" charset="0"/>
                <a:cs typeface="Times New Roman" panose="02020603050405020304" pitchFamily="18" charset="0"/>
              </a:rPr>
              <a:t>Việt</a:t>
            </a:r>
            <a:r>
              <a:rPr lang="en-SG" sz="2800" i="1" dirty="0">
                <a:latin typeface="Times New Roman" panose="02020603050405020304" pitchFamily="18" charset="0"/>
                <a:cs typeface="Times New Roman" panose="02020603050405020304" pitchFamily="18" charset="0"/>
              </a:rPr>
              <a:t> Nam </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14470646"/>
              </p:ext>
            </p:extLst>
          </p:nvPr>
        </p:nvGraphicFramePr>
        <p:xfrm>
          <a:off x="609600" y="1463040"/>
          <a:ext cx="10972800" cy="46356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4085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773" y="393246"/>
            <a:ext cx="11316812" cy="1325563"/>
          </a:xfrm>
        </p:spPr>
        <p:txBody>
          <a:bodyPr>
            <a:noAutofit/>
          </a:bodyPr>
          <a:lstStyle/>
          <a:p>
            <a:pPr algn="ctr">
              <a:lnSpc>
                <a:spcPct val="150000"/>
              </a:lnSpc>
            </a:pPr>
            <a:r>
              <a:rPr lang="en-SG" sz="2800" i="1" dirty="0">
                <a:latin typeface="Times New Roman" panose="02020603050405020304" pitchFamily="18" charset="0"/>
                <a:cs typeface="Times New Roman" panose="02020603050405020304" pitchFamily="18" charset="0"/>
              </a:rPr>
              <a:t>b. Quan </a:t>
            </a:r>
            <a:r>
              <a:rPr lang="en-SG" sz="2800" i="1" dirty="0" err="1">
                <a:latin typeface="Times New Roman" panose="02020603050405020304" pitchFamily="18" charset="0"/>
                <a:cs typeface="Times New Roman" panose="02020603050405020304" pitchFamily="18" charset="0"/>
              </a:rPr>
              <a:t>điểm</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và</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chính</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sách</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của</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Đảng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Nhà</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nước</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Việt</a:t>
            </a:r>
            <a:r>
              <a:rPr lang="en-SG" sz="2800" i="1" dirty="0">
                <a:latin typeface="Times New Roman" panose="02020603050405020304" pitchFamily="18" charset="0"/>
                <a:cs typeface="Times New Roman" panose="02020603050405020304" pitchFamily="18" charset="0"/>
              </a:rPr>
              <a:t> Nam </a:t>
            </a:r>
            <a:br>
              <a:rPr lang="en-SG" sz="2800" i="1" dirty="0">
                <a:latin typeface="Times New Roman" panose="02020603050405020304" pitchFamily="18" charset="0"/>
                <a:cs typeface="Times New Roman" panose="02020603050405020304" pitchFamily="18" charset="0"/>
              </a:rPr>
            </a:br>
            <a:r>
              <a:rPr lang="en-SG" sz="2800" i="1" dirty="0" err="1">
                <a:latin typeface="Times New Roman" panose="02020603050405020304" pitchFamily="18" charset="0"/>
                <a:cs typeface="Times New Roman" panose="02020603050405020304" pitchFamily="18" charset="0"/>
              </a:rPr>
              <a:t>về</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vấn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đề</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dân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tộc</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4980" y="1439365"/>
            <a:ext cx="11485418" cy="5344658"/>
          </a:xfrm>
          <a:solidFill>
            <a:schemeClr val="bg1"/>
          </a:solidFill>
        </p:spPr>
        <p:txBody>
          <a:bodyPr>
            <a:normAutofit/>
          </a:bodyPr>
          <a:lstStyle/>
          <a:p>
            <a:pPr lvl="0" algn="just">
              <a:buFont typeface="Wingdings" panose="05000000000000000000" pitchFamily="2" charset="2"/>
              <a:buChar char="v"/>
            </a:pPr>
            <a:r>
              <a:rPr lang="en-SG" sz="2900" i="1" dirty="0" err="1">
                <a:latin typeface="Times New Roman" panose="02020603050405020304" pitchFamily="18" charset="0"/>
                <a:cs typeface="Times New Roman" panose="02020603050405020304" pitchFamily="18" charset="0"/>
              </a:rPr>
              <a:t>Quan</a:t>
            </a:r>
            <a:r>
              <a:rPr lang="en-SG" sz="2900" i="1" dirty="0">
                <a:latin typeface="Times New Roman" panose="02020603050405020304" pitchFamily="18" charset="0"/>
                <a:cs typeface="Times New Roman" panose="02020603050405020304" pitchFamily="18" charset="0"/>
              </a:rPr>
              <a:t> </a:t>
            </a:r>
            <a:r>
              <a:rPr lang="en-SG" sz="2900" i="1" dirty="0" err="1">
                <a:latin typeface="Times New Roman" panose="02020603050405020304" pitchFamily="18" charset="0"/>
                <a:cs typeface="Times New Roman" panose="02020603050405020304" pitchFamily="18" charset="0"/>
              </a:rPr>
              <a:t>điểm</a:t>
            </a:r>
            <a:r>
              <a:rPr lang="en-SG" sz="2900" i="1" dirty="0">
                <a:latin typeface="Times New Roman" panose="02020603050405020304" pitchFamily="18" charset="0"/>
                <a:cs typeface="Times New Roman" panose="02020603050405020304" pitchFamily="18" charset="0"/>
              </a:rPr>
              <a:t> </a:t>
            </a:r>
            <a:r>
              <a:rPr lang="en-SG" sz="2900" i="1" dirty="0" err="1">
                <a:latin typeface="Times New Roman" panose="02020603050405020304" pitchFamily="18" charset="0"/>
                <a:cs typeface="Times New Roman" panose="02020603050405020304" pitchFamily="18" charset="0"/>
              </a:rPr>
              <a:t>của</a:t>
            </a:r>
            <a:r>
              <a:rPr lang="en-SG" sz="2900" i="1" dirty="0">
                <a:latin typeface="Times New Roman" panose="02020603050405020304" pitchFamily="18" charset="0"/>
                <a:cs typeface="Times New Roman" panose="02020603050405020304" pitchFamily="18" charset="0"/>
              </a:rPr>
              <a:t> </a:t>
            </a:r>
            <a:r>
              <a:rPr lang="en-SG" sz="2900" i="1" dirty="0" err="1">
                <a:latin typeface="Times New Roman" panose="02020603050405020304" pitchFamily="18" charset="0"/>
                <a:cs typeface="Times New Roman" panose="02020603050405020304" pitchFamily="18" charset="0"/>
              </a:rPr>
              <a:t>Đảng</a:t>
            </a:r>
            <a:r>
              <a:rPr lang="en-SG" sz="2900" i="1" dirty="0">
                <a:latin typeface="Times New Roman" panose="02020603050405020304" pitchFamily="18" charset="0"/>
                <a:cs typeface="Times New Roman" panose="02020603050405020304" pitchFamily="18" charset="0"/>
              </a:rPr>
              <a:t> </a:t>
            </a:r>
            <a:r>
              <a:rPr lang="en-SG" sz="2900" i="1" dirty="0" err="1">
                <a:latin typeface="Times New Roman" panose="02020603050405020304" pitchFamily="18" charset="0"/>
                <a:cs typeface="Times New Roman" panose="02020603050405020304" pitchFamily="18" charset="0"/>
              </a:rPr>
              <a:t>về</a:t>
            </a:r>
            <a:r>
              <a:rPr lang="en-SG" sz="2900" i="1" dirty="0">
                <a:latin typeface="Times New Roman" panose="02020603050405020304" pitchFamily="18" charset="0"/>
                <a:cs typeface="Times New Roman" panose="02020603050405020304" pitchFamily="18" charset="0"/>
              </a:rPr>
              <a:t> </a:t>
            </a:r>
            <a:r>
              <a:rPr lang="en-US" sz="2900" i="1" dirty="0" err="1">
                <a:latin typeface="Times New Roman" panose="02020603050405020304" pitchFamily="18" charset="0"/>
                <a:cs typeface="Times New Roman" panose="02020603050405020304" pitchFamily="18" charset="0"/>
              </a:rPr>
              <a:t>vấn</a:t>
            </a:r>
            <a:r>
              <a:rPr lang="en-US" sz="2900" i="1" dirty="0">
                <a:latin typeface="Times New Roman" panose="02020603050405020304" pitchFamily="18" charset="0"/>
                <a:cs typeface="Times New Roman" panose="02020603050405020304" pitchFamily="18" charset="0"/>
              </a:rPr>
              <a:t> </a:t>
            </a:r>
            <a:r>
              <a:rPr lang="en-US" sz="2900" i="1" dirty="0" err="1">
                <a:latin typeface="Times New Roman" panose="02020603050405020304" pitchFamily="18" charset="0"/>
                <a:cs typeface="Times New Roman" panose="02020603050405020304" pitchFamily="18" charset="0"/>
              </a:rPr>
              <a:t>đề</a:t>
            </a:r>
            <a:r>
              <a:rPr lang="en-US" sz="2900" i="1" dirty="0">
                <a:latin typeface="Times New Roman" panose="02020603050405020304" pitchFamily="18" charset="0"/>
                <a:cs typeface="Times New Roman" panose="02020603050405020304" pitchFamily="18" charset="0"/>
              </a:rPr>
              <a:t> </a:t>
            </a:r>
            <a:r>
              <a:rPr lang="en-US" sz="2900" i="1" dirty="0" err="1">
                <a:latin typeface="Times New Roman" panose="02020603050405020304" pitchFamily="18" charset="0"/>
                <a:cs typeface="Times New Roman" panose="02020603050405020304" pitchFamily="18" charset="0"/>
              </a:rPr>
              <a:t>dân</a:t>
            </a:r>
            <a:r>
              <a:rPr lang="en-US" sz="2900" i="1" dirty="0">
                <a:latin typeface="Times New Roman" panose="02020603050405020304" pitchFamily="18" charset="0"/>
                <a:cs typeface="Times New Roman" panose="02020603050405020304" pitchFamily="18" charset="0"/>
              </a:rPr>
              <a:t> </a:t>
            </a:r>
            <a:r>
              <a:rPr lang="en-US" sz="2900" i="1" dirty="0" err="1">
                <a:latin typeface="Times New Roman" panose="02020603050405020304" pitchFamily="18" charset="0"/>
                <a:cs typeface="Times New Roman" panose="02020603050405020304" pitchFamily="18" charset="0"/>
              </a:rPr>
              <a:t>tộc</a:t>
            </a:r>
            <a:r>
              <a:rPr lang="en-US" sz="2900" i="1" dirty="0">
                <a:latin typeface="Times New Roman" panose="02020603050405020304" pitchFamily="18" charset="0"/>
                <a:cs typeface="Times New Roman" panose="02020603050405020304" pitchFamily="18" charset="0"/>
              </a:rPr>
              <a:t>:</a:t>
            </a:r>
          </a:p>
          <a:p>
            <a:pPr marL="0" lvl="0" indent="0" algn="just">
              <a:buNone/>
            </a:pPr>
            <a:endParaRPr lang="en-US" sz="2900" dirty="0">
              <a:latin typeface="Times New Roman" panose="02020603050405020304" pitchFamily="18" charset="0"/>
              <a:cs typeface="Times New Roman" panose="02020603050405020304" pitchFamily="18" charset="0"/>
            </a:endParaRPr>
          </a:p>
          <a:p>
            <a:pPr marL="0" indent="457200" algn="just">
              <a:spcBef>
                <a:spcPts val="0"/>
              </a:spcBef>
              <a:buNone/>
            </a:pP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Vấn</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đề</a:t>
            </a:r>
            <a:r>
              <a:rPr lang="en-SG" sz="2900" dirty="0">
                <a:latin typeface="Times New Roman" panose="02020603050405020304" pitchFamily="18" charset="0"/>
                <a:cs typeface="Times New Roman" panose="02020603050405020304" pitchFamily="18" charset="0"/>
              </a:rPr>
              <a:t> DT </a:t>
            </a:r>
            <a:r>
              <a:rPr lang="en-SG" sz="2900" dirty="0" err="1">
                <a:latin typeface="Times New Roman" panose="02020603050405020304" pitchFamily="18" charset="0"/>
                <a:cs typeface="Times New Roman" panose="02020603050405020304" pitchFamily="18" charset="0"/>
              </a:rPr>
              <a:t>và</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đoàn</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kết</a:t>
            </a:r>
            <a:r>
              <a:rPr lang="en-SG" sz="2900" dirty="0">
                <a:latin typeface="Times New Roman" panose="02020603050405020304" pitchFamily="18" charset="0"/>
                <a:cs typeface="Times New Roman" panose="02020603050405020304" pitchFamily="18" charset="0"/>
              </a:rPr>
              <a:t> DT </a:t>
            </a:r>
            <a:r>
              <a:rPr lang="en-SG" sz="2900" dirty="0" err="1">
                <a:latin typeface="Times New Roman" panose="02020603050405020304" pitchFamily="18" charset="0"/>
                <a:cs typeface="Times New Roman" panose="02020603050405020304" pitchFamily="18" charset="0"/>
              </a:rPr>
              <a:t>là</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vấn</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đề</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chiến</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lược</a:t>
            </a:r>
            <a:r>
              <a:rPr lang="en-SG" sz="2900" dirty="0">
                <a:latin typeface="Times New Roman" panose="02020603050405020304" pitchFamily="18" charset="0"/>
                <a:cs typeface="Times New Roman" panose="02020603050405020304" pitchFamily="18" charset="0"/>
              </a:rPr>
              <a:t> cơ </a:t>
            </a:r>
            <a:r>
              <a:rPr lang="en-SG" sz="2900" dirty="0" err="1">
                <a:latin typeface="Times New Roman" panose="02020603050405020304" pitchFamily="18" charset="0"/>
                <a:cs typeface="Times New Roman" panose="02020603050405020304" pitchFamily="18" charset="0"/>
              </a:rPr>
              <a:t>bản</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lâu</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dài</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đồng</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thời</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cũng</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là</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vấn</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đề</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cấp</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bách</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hiện</a:t>
            </a:r>
            <a:r>
              <a:rPr lang="en-SG" sz="2900" dirty="0">
                <a:latin typeface="Times New Roman" panose="02020603050405020304" pitchFamily="18" charset="0"/>
                <a:cs typeface="Times New Roman" panose="02020603050405020304" pitchFamily="18" charset="0"/>
              </a:rPr>
              <a:t> nay </a:t>
            </a:r>
            <a:r>
              <a:rPr lang="en-SG" sz="2900" dirty="0" err="1">
                <a:latin typeface="Times New Roman" panose="02020603050405020304" pitchFamily="18" charset="0"/>
                <a:cs typeface="Times New Roman" panose="02020603050405020304" pitchFamily="18" charset="0"/>
              </a:rPr>
              <a:t>của</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Việt</a:t>
            </a:r>
            <a:r>
              <a:rPr lang="en-SG" sz="2900" dirty="0">
                <a:latin typeface="Times New Roman" panose="02020603050405020304" pitchFamily="18" charset="0"/>
                <a:cs typeface="Times New Roman" panose="02020603050405020304" pitchFamily="18" charset="0"/>
              </a:rPr>
              <a:t> Nam.</a:t>
            </a:r>
            <a:endParaRPr lang="en-US" sz="2900" dirty="0">
              <a:latin typeface="Times New Roman" panose="02020603050405020304" pitchFamily="18" charset="0"/>
              <a:cs typeface="Times New Roman" panose="02020603050405020304" pitchFamily="18" charset="0"/>
            </a:endParaRPr>
          </a:p>
          <a:p>
            <a:pPr marL="0" indent="457200" algn="just">
              <a:spcBef>
                <a:spcPts val="0"/>
              </a:spcBef>
              <a:buNone/>
            </a:pP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Các</a:t>
            </a:r>
            <a:r>
              <a:rPr lang="en-SG" sz="2900" dirty="0">
                <a:latin typeface="Times New Roman" panose="02020603050405020304" pitchFamily="18" charset="0"/>
                <a:cs typeface="Times New Roman" panose="02020603050405020304" pitchFamily="18" charset="0"/>
              </a:rPr>
              <a:t> DT </a:t>
            </a:r>
            <a:r>
              <a:rPr lang="en-SG" sz="2900" dirty="0" err="1">
                <a:latin typeface="Times New Roman" panose="02020603050405020304" pitchFamily="18" charset="0"/>
                <a:cs typeface="Times New Roman" panose="02020603050405020304" pitchFamily="18" charset="0"/>
              </a:rPr>
              <a:t>bình</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đẳng</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đoàn</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kết</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tương</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trợ</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giúp</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đỡ</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nhau</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cùng</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phát</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triển</a:t>
            </a:r>
            <a:r>
              <a:rPr lang="en-SG" sz="2900" dirty="0">
                <a:latin typeface="Times New Roman" panose="02020603050405020304" pitchFamily="18" charset="0"/>
                <a:cs typeface="Times New Roman" panose="02020603050405020304" pitchFamily="18" charset="0"/>
              </a:rPr>
              <a:t>.</a:t>
            </a:r>
            <a:endParaRPr lang="en-US" sz="2900" dirty="0">
              <a:latin typeface="Times New Roman" panose="02020603050405020304" pitchFamily="18" charset="0"/>
              <a:cs typeface="Times New Roman" panose="02020603050405020304" pitchFamily="18" charset="0"/>
            </a:endParaRPr>
          </a:p>
          <a:p>
            <a:pPr marL="0" indent="457200" algn="just">
              <a:spcBef>
                <a:spcPts val="0"/>
              </a:spcBef>
              <a:buNone/>
            </a:pP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Phát</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triển</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toàn</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diện</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chính</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trị</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kinh</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tế</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văn</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hóa</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xã</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hội</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và</a:t>
            </a:r>
            <a:r>
              <a:rPr lang="en-SG" sz="2900" dirty="0">
                <a:latin typeface="Times New Roman" panose="02020603050405020304" pitchFamily="18" charset="0"/>
                <a:cs typeface="Times New Roman" panose="02020603050405020304" pitchFamily="18" charset="0"/>
              </a:rPr>
              <a:t> an </a:t>
            </a:r>
            <a:r>
              <a:rPr lang="en-SG" sz="2900" dirty="0" err="1">
                <a:latin typeface="Times New Roman" panose="02020603050405020304" pitchFamily="18" charset="0"/>
                <a:cs typeface="Times New Roman" panose="02020603050405020304" pitchFamily="18" charset="0"/>
              </a:rPr>
              <a:t>ninh</a:t>
            </a:r>
            <a:r>
              <a:rPr lang="en-SG" sz="2900" dirty="0">
                <a:latin typeface="Times New Roman" panose="02020603050405020304" pitchFamily="18" charset="0"/>
                <a:cs typeface="Times New Roman" panose="02020603050405020304" pitchFamily="18" charset="0"/>
              </a:rPr>
              <a:t> - </a:t>
            </a:r>
            <a:r>
              <a:rPr lang="en-SG" sz="2900" dirty="0" err="1">
                <a:latin typeface="Times New Roman" panose="02020603050405020304" pitchFamily="18" charset="0"/>
                <a:cs typeface="Times New Roman" panose="02020603050405020304" pitchFamily="18" charset="0"/>
              </a:rPr>
              <a:t>quốc</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phòng</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trên</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địa</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bàn</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vùng</a:t>
            </a:r>
            <a:r>
              <a:rPr lang="en-SG" sz="2900" dirty="0">
                <a:latin typeface="Times New Roman" panose="02020603050405020304" pitchFamily="18" charset="0"/>
                <a:cs typeface="Times New Roman" panose="02020603050405020304" pitchFamily="18" charset="0"/>
              </a:rPr>
              <a:t> DT </a:t>
            </a:r>
            <a:r>
              <a:rPr lang="en-SG" sz="2900" dirty="0" err="1">
                <a:latin typeface="Times New Roman" panose="02020603050405020304" pitchFamily="18" charset="0"/>
                <a:cs typeface="Times New Roman" panose="02020603050405020304" pitchFamily="18" charset="0"/>
              </a:rPr>
              <a:t>và</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miền</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núi</a:t>
            </a:r>
            <a:r>
              <a:rPr lang="en-SG" sz="2900" dirty="0">
                <a:latin typeface="Times New Roman" panose="02020603050405020304" pitchFamily="18" charset="0"/>
                <a:cs typeface="Times New Roman" panose="02020603050405020304" pitchFamily="18" charset="0"/>
              </a:rPr>
              <a:t>…</a:t>
            </a:r>
            <a:endParaRPr lang="en-US" sz="2900" dirty="0">
              <a:latin typeface="Times New Roman" panose="02020603050405020304" pitchFamily="18" charset="0"/>
              <a:cs typeface="Times New Roman" panose="02020603050405020304" pitchFamily="18" charset="0"/>
            </a:endParaRPr>
          </a:p>
          <a:p>
            <a:pPr marL="0" indent="457200" algn="just">
              <a:spcBef>
                <a:spcPts val="0"/>
              </a:spcBef>
              <a:buNone/>
            </a:pP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Ưu</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tiên</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đầu</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tư</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phát</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triển</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kinh</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tế</a:t>
            </a:r>
            <a:r>
              <a:rPr lang="en-SG" sz="2900" dirty="0">
                <a:latin typeface="Times New Roman" panose="02020603050405020304" pitchFamily="18" charset="0"/>
                <a:cs typeface="Times New Roman" panose="02020603050405020304" pitchFamily="18" charset="0"/>
              </a:rPr>
              <a:t> - </a:t>
            </a:r>
            <a:r>
              <a:rPr lang="en-SG" sz="2900" dirty="0" err="1">
                <a:latin typeface="Times New Roman" panose="02020603050405020304" pitchFamily="18" charset="0"/>
                <a:cs typeface="Times New Roman" panose="02020603050405020304" pitchFamily="18" charset="0"/>
              </a:rPr>
              <a:t>xã</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hội</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các</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vùng</a:t>
            </a:r>
            <a:r>
              <a:rPr lang="en-SG" sz="2900" dirty="0">
                <a:latin typeface="Times New Roman" panose="02020603050405020304" pitchFamily="18" charset="0"/>
                <a:cs typeface="Times New Roman" panose="02020603050405020304" pitchFamily="18" charset="0"/>
              </a:rPr>
              <a:t> DT </a:t>
            </a:r>
            <a:r>
              <a:rPr lang="en-SG" sz="2900" dirty="0" err="1">
                <a:latin typeface="Times New Roman" panose="02020603050405020304" pitchFamily="18" charset="0"/>
                <a:cs typeface="Times New Roman" panose="02020603050405020304" pitchFamily="18" charset="0"/>
              </a:rPr>
              <a:t>và</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miền</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núi</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tập</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trung</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vào</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phát</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triển</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giao</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thông</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và</a:t>
            </a:r>
            <a:r>
              <a:rPr lang="en-SG" sz="2900" dirty="0">
                <a:latin typeface="Times New Roman" panose="02020603050405020304" pitchFamily="18" charset="0"/>
                <a:cs typeface="Times New Roman" panose="02020603050405020304" pitchFamily="18" charset="0"/>
              </a:rPr>
              <a:t> cơ </a:t>
            </a:r>
            <a:r>
              <a:rPr lang="en-SG" sz="2900" dirty="0" err="1">
                <a:latin typeface="Times New Roman" panose="02020603050405020304" pitchFamily="18" charset="0"/>
                <a:cs typeface="Times New Roman" panose="02020603050405020304" pitchFamily="18" charset="0"/>
              </a:rPr>
              <a:t>sở</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hạ</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tầng</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xóa</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đói</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giảm</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nghèo</a:t>
            </a:r>
            <a:r>
              <a:rPr lang="en-SG" sz="2900" dirty="0">
                <a:latin typeface="Times New Roman" panose="02020603050405020304" pitchFamily="18" charset="0"/>
                <a:cs typeface="Times New Roman" panose="02020603050405020304" pitchFamily="18" charset="0"/>
              </a:rPr>
              <a:t>…</a:t>
            </a:r>
            <a:endParaRPr lang="en-US" sz="2900" dirty="0">
              <a:latin typeface="Times New Roman" panose="02020603050405020304" pitchFamily="18" charset="0"/>
              <a:cs typeface="Times New Roman" panose="02020603050405020304" pitchFamily="18" charset="0"/>
            </a:endParaRPr>
          </a:p>
          <a:p>
            <a:pPr marL="0" indent="457200" algn="just">
              <a:spcBef>
                <a:spcPts val="0"/>
              </a:spcBef>
              <a:buNone/>
            </a:pP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Công</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tác</a:t>
            </a:r>
            <a:r>
              <a:rPr lang="en-SG" sz="2900" dirty="0">
                <a:latin typeface="Times New Roman" panose="02020603050405020304" pitchFamily="18" charset="0"/>
                <a:cs typeface="Times New Roman" panose="02020603050405020304" pitchFamily="18" charset="0"/>
              </a:rPr>
              <a:t> DT </a:t>
            </a:r>
            <a:r>
              <a:rPr lang="en-SG" sz="2900" dirty="0" err="1">
                <a:latin typeface="Times New Roman" panose="02020603050405020304" pitchFamily="18" charset="0"/>
                <a:cs typeface="Times New Roman" panose="02020603050405020304" pitchFamily="18" charset="0"/>
              </a:rPr>
              <a:t>và</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thực</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hiện</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chính</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sách</a:t>
            </a:r>
            <a:r>
              <a:rPr lang="en-SG" sz="2900" dirty="0">
                <a:latin typeface="Times New Roman" panose="02020603050405020304" pitchFamily="18" charset="0"/>
                <a:cs typeface="Times New Roman" panose="02020603050405020304" pitchFamily="18" charset="0"/>
              </a:rPr>
              <a:t> DT </a:t>
            </a:r>
            <a:r>
              <a:rPr lang="en-SG" sz="2900" dirty="0" err="1">
                <a:latin typeface="Times New Roman" panose="02020603050405020304" pitchFamily="18" charset="0"/>
                <a:cs typeface="Times New Roman" panose="02020603050405020304" pitchFamily="18" charset="0"/>
              </a:rPr>
              <a:t>là</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nhiệm</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vụ</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của</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toàn</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Đảng</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toàn</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dân</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toàn</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quân</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của</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các</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cấp</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các</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ngành</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và</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toàn</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bộ</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hệ</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thống</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chính</a:t>
            </a:r>
            <a:r>
              <a:rPr lang="en-SG" sz="2900" dirty="0">
                <a:latin typeface="Times New Roman" panose="02020603050405020304" pitchFamily="18" charset="0"/>
                <a:cs typeface="Times New Roman" panose="02020603050405020304" pitchFamily="18" charset="0"/>
              </a:rPr>
              <a:t> </a:t>
            </a:r>
            <a:r>
              <a:rPr lang="en-SG" sz="2900" dirty="0" err="1">
                <a:latin typeface="Times New Roman" panose="02020603050405020304" pitchFamily="18" charset="0"/>
                <a:cs typeface="Times New Roman" panose="02020603050405020304" pitchFamily="18" charset="0"/>
              </a:rPr>
              <a:t>trị</a:t>
            </a:r>
            <a:r>
              <a:rPr lang="en-SG" sz="2900" dirty="0">
                <a:latin typeface="Times New Roman" panose="02020603050405020304" pitchFamily="18" charset="0"/>
                <a:cs typeface="Times New Roman" panose="02020603050405020304" pitchFamily="18" charset="0"/>
              </a:rPr>
              <a:t>.</a:t>
            </a:r>
            <a:endParaRPr lang="en-US" sz="2900" dirty="0">
              <a:latin typeface="Times New Roman" panose="02020603050405020304" pitchFamily="18" charset="0"/>
              <a:cs typeface="Times New Roman" panose="02020603050405020304" pitchFamily="18" charset="0"/>
            </a:endParaRPr>
          </a:p>
          <a:p>
            <a:pPr marL="0" indent="0" algn="just">
              <a:spcBef>
                <a:spcPts val="0"/>
              </a:spcBef>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7498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619" y="525231"/>
            <a:ext cx="10515600" cy="1325563"/>
          </a:xfrm>
        </p:spPr>
        <p:txBody>
          <a:bodyPr>
            <a:normAutofit fontScale="90000"/>
          </a:bodyPr>
          <a:lstStyle/>
          <a:p>
            <a:pPr>
              <a:lnSpc>
                <a:spcPct val="150000"/>
              </a:lnSpc>
            </a:pPr>
            <a:r>
              <a:rPr lang="en-SG" sz="2800" i="1" dirty="0">
                <a:latin typeface="Times New Roman" panose="02020603050405020304" pitchFamily="18" charset="0"/>
                <a:cs typeface="Times New Roman" panose="02020603050405020304" pitchFamily="18" charset="0"/>
              </a:rPr>
              <a:t>b. Quan </a:t>
            </a:r>
            <a:r>
              <a:rPr lang="en-SG" sz="2800" i="1" dirty="0" err="1">
                <a:latin typeface="Times New Roman" panose="02020603050405020304" pitchFamily="18" charset="0"/>
                <a:cs typeface="Times New Roman" panose="02020603050405020304" pitchFamily="18" charset="0"/>
              </a:rPr>
              <a:t>điểm</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và</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chính</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sách</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của</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Đảng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Nhà</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nước</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Việt</a:t>
            </a:r>
            <a:r>
              <a:rPr lang="en-SG" sz="2800" i="1" dirty="0">
                <a:latin typeface="Times New Roman" panose="02020603050405020304" pitchFamily="18" charset="0"/>
                <a:cs typeface="Times New Roman" panose="02020603050405020304" pitchFamily="18" charset="0"/>
              </a:rPr>
              <a:t> Nam </a:t>
            </a:r>
            <a:r>
              <a:rPr lang="en-SG" sz="2800" i="1" dirty="0" err="1">
                <a:latin typeface="Times New Roman" panose="02020603050405020304" pitchFamily="18" charset="0"/>
                <a:cs typeface="Times New Roman" panose="02020603050405020304" pitchFamily="18" charset="0"/>
              </a:rPr>
              <a:t>về</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vấn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đề</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dân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tộc</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62025" y="1505584"/>
            <a:ext cx="10515600" cy="4812919"/>
          </a:xfrm>
        </p:spPr>
        <p:txBody>
          <a:bodyPr>
            <a:normAutofit fontScale="85000" lnSpcReduction="20000"/>
          </a:bodyPr>
          <a:lstStyle/>
          <a:p>
            <a:pPr lvl="0" algn="just">
              <a:buFont typeface="Wingdings" panose="05000000000000000000" pitchFamily="2" charset="2"/>
              <a:buChar char="v"/>
            </a:pP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Chính</a:t>
            </a:r>
            <a:r>
              <a:rPr lang="en-SG" i="1" dirty="0">
                <a:latin typeface="Times New Roman" panose="02020603050405020304" pitchFamily="18" charset="0"/>
                <a:cs typeface="Times New Roman" panose="02020603050405020304" pitchFamily="18" charset="0"/>
              </a:rPr>
              <a:t> </a:t>
            </a:r>
            <a:r>
              <a:rPr lang="en-SG" i="1" err="1">
                <a:latin typeface="Times New Roman" panose="02020603050405020304" pitchFamily="18" charset="0"/>
                <a:cs typeface="Times New Roman" panose="02020603050405020304" pitchFamily="18" charset="0"/>
              </a:rPr>
              <a:t>sách</a:t>
            </a:r>
            <a:r>
              <a:rPr lang="en-SG" i="1">
                <a:latin typeface="Times New Roman" panose="02020603050405020304" pitchFamily="18" charset="0"/>
                <a:cs typeface="Times New Roman" panose="02020603050405020304" pitchFamily="18" charset="0"/>
              </a:rPr>
              <a:t> dân tộc </a:t>
            </a:r>
            <a:r>
              <a:rPr lang="en-SG" i="1" dirty="0" err="1">
                <a:latin typeface="Times New Roman" panose="02020603050405020304" pitchFamily="18" charset="0"/>
                <a:cs typeface="Times New Roman" panose="02020603050405020304" pitchFamily="18" charset="0"/>
              </a:rPr>
              <a:t>của</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Đảng</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Nhà</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nước</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Việt</a:t>
            </a:r>
            <a:r>
              <a:rPr lang="en-SG" i="1" dirty="0">
                <a:latin typeface="Times New Roman" panose="02020603050405020304" pitchFamily="18" charset="0"/>
                <a:cs typeface="Times New Roman" panose="02020603050405020304" pitchFamily="18" charset="0"/>
              </a:rPr>
              <a:t> Nam (SV TNC)</a:t>
            </a:r>
            <a:endParaRPr lang="en-US" dirty="0">
              <a:latin typeface="Times New Roman" panose="02020603050405020304" pitchFamily="18" charset="0"/>
              <a:cs typeface="Times New Roman" panose="02020603050405020304" pitchFamily="18" charset="0"/>
            </a:endParaRPr>
          </a:p>
          <a:p>
            <a:pPr marL="0" indent="457200" algn="just">
              <a:buNone/>
            </a:pPr>
            <a:r>
              <a:rPr lang="en-SG"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Về</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chính</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trị</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thực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hiện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bình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đẳng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đoàn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kết</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tôn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trọng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giúp</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nhau</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cùng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phát</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triển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giữa</a:t>
            </a:r>
            <a:r>
              <a:rPr lang="en-SG" dirty="0">
                <a:latin typeface="Times New Roman" panose="02020603050405020304" pitchFamily="18" charset="0"/>
                <a:cs typeface="Times New Roman" panose="02020603050405020304" pitchFamily="18" charset="0"/>
              </a:rPr>
              <a:t> </a:t>
            </a:r>
            <a:r>
              <a:rPr lang="en-SG" err="1">
                <a:latin typeface="Times New Roman" panose="02020603050405020304" pitchFamily="18" charset="0"/>
                <a:cs typeface="Times New Roman" panose="02020603050405020304" pitchFamily="18" charset="0"/>
              </a:rPr>
              <a:t>các</a:t>
            </a:r>
            <a:r>
              <a:rPr lang="en-SG">
                <a:latin typeface="Times New Roman" panose="02020603050405020304" pitchFamily="18" charset="0"/>
                <a:cs typeface="Times New Roman" panose="02020603050405020304" pitchFamily="18" charset="0"/>
              </a:rPr>
              <a:t> dân tộc.</a:t>
            </a:r>
            <a:endParaRPr lang="en-US" dirty="0">
              <a:latin typeface="Times New Roman" panose="02020603050405020304" pitchFamily="18" charset="0"/>
              <a:cs typeface="Times New Roman" panose="02020603050405020304" pitchFamily="18" charset="0"/>
            </a:endParaRPr>
          </a:p>
          <a:p>
            <a:pPr marL="0" indent="457200" algn="just">
              <a:buNone/>
            </a:pPr>
            <a:r>
              <a:rPr lang="en-SG"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Về</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kinh</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tế</a:t>
            </a:r>
            <a:r>
              <a:rPr lang="en-SG" i="1"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nhằm</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phát</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huy</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tiềm</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năng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phát</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triển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từng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bước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khắc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phục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khoảng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cách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chênh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lệch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giữa</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các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vùng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giữa</a:t>
            </a:r>
            <a:r>
              <a:rPr lang="en-SG" dirty="0">
                <a:latin typeface="Times New Roman" panose="02020603050405020304" pitchFamily="18" charset="0"/>
                <a:cs typeface="Times New Roman" panose="02020603050405020304" pitchFamily="18" charset="0"/>
              </a:rPr>
              <a:t> </a:t>
            </a:r>
            <a:r>
              <a:rPr lang="en-SG" err="1">
                <a:latin typeface="Times New Roman" panose="02020603050405020304" pitchFamily="18" charset="0"/>
                <a:cs typeface="Times New Roman" panose="02020603050405020304" pitchFamily="18" charset="0"/>
              </a:rPr>
              <a:t>các</a:t>
            </a:r>
            <a:r>
              <a:rPr lang="en-SG">
                <a:latin typeface="Times New Roman" panose="02020603050405020304" pitchFamily="18" charset="0"/>
                <a:cs typeface="Times New Roman" panose="02020603050405020304" pitchFamily="18" charset="0"/>
              </a:rPr>
              <a:t> dân tộc.</a:t>
            </a:r>
            <a:endParaRPr lang="en-US" dirty="0">
              <a:latin typeface="Times New Roman" panose="02020603050405020304" pitchFamily="18" charset="0"/>
              <a:cs typeface="Times New Roman" panose="02020603050405020304" pitchFamily="18" charset="0"/>
            </a:endParaRPr>
          </a:p>
          <a:p>
            <a:pPr marL="0" indent="457200" algn="just">
              <a:buNone/>
            </a:pP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Về</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văn</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hóa</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xây</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dựng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nền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văn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hóa</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Việt</a:t>
            </a:r>
            <a:r>
              <a:rPr lang="en-SG" dirty="0">
                <a:latin typeface="Times New Roman" panose="02020603050405020304" pitchFamily="18" charset="0"/>
                <a:cs typeface="Times New Roman" panose="02020603050405020304" pitchFamily="18" charset="0"/>
              </a:rPr>
              <a:t> Nam </a:t>
            </a:r>
            <a:r>
              <a:rPr lang="en-SG" dirty="0" err="1">
                <a:latin typeface="Times New Roman" panose="02020603050405020304" pitchFamily="18" charset="0"/>
                <a:cs typeface="Times New Roman" panose="02020603050405020304" pitchFamily="18" charset="0"/>
              </a:rPr>
              <a:t>tiên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tiến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đậm</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đà</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bản</a:t>
            </a:r>
            <a:r>
              <a:rPr lang="en-SG" dirty="0">
                <a:latin typeface="Times New Roman" panose="02020603050405020304" pitchFamily="18" charset="0"/>
                <a:cs typeface="Times New Roman" panose="02020603050405020304" pitchFamily="18" charset="0"/>
              </a:rPr>
              <a:t> </a:t>
            </a:r>
            <a:r>
              <a:rPr lang="en-SG" err="1">
                <a:latin typeface="Times New Roman" panose="02020603050405020304" pitchFamily="18" charset="0"/>
                <a:cs typeface="Times New Roman" panose="02020603050405020304" pitchFamily="18" charset="0"/>
              </a:rPr>
              <a:t>sắc</a:t>
            </a:r>
            <a:r>
              <a:rPr lang="en-SG">
                <a:latin typeface="Times New Roman" panose="02020603050405020304" pitchFamily="18" charset="0"/>
                <a:cs typeface="Times New Roman" panose="02020603050405020304" pitchFamily="18" charset="0"/>
              </a:rPr>
              <a:t> dân tộc.</a:t>
            </a:r>
            <a:endParaRPr lang="en-US" dirty="0">
              <a:latin typeface="Times New Roman" panose="02020603050405020304" pitchFamily="18" charset="0"/>
              <a:cs typeface="Times New Roman" panose="02020603050405020304" pitchFamily="18" charset="0"/>
            </a:endParaRPr>
          </a:p>
          <a:p>
            <a:pPr marL="0" indent="457200" algn="just">
              <a:buNone/>
            </a:pPr>
            <a:r>
              <a:rPr lang="en-SG"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Về</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xã</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hội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thực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hiện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chính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sách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xã</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hội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đảm</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bảo</a:t>
            </a:r>
            <a:r>
              <a:rPr lang="en-SG" dirty="0">
                <a:latin typeface="Times New Roman" panose="02020603050405020304" pitchFamily="18" charset="0"/>
                <a:cs typeface="Times New Roman" panose="02020603050405020304" pitchFamily="18" charset="0"/>
              </a:rPr>
              <a:t> an </a:t>
            </a:r>
            <a:r>
              <a:rPr lang="en-SG" dirty="0" err="1">
                <a:latin typeface="Times New Roman" panose="02020603050405020304" pitchFamily="18" charset="0"/>
                <a:cs typeface="Times New Roman" panose="02020603050405020304" pitchFamily="18" charset="0"/>
              </a:rPr>
              <a:t>sinh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xã</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hội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trong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vùng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đồng</a:t>
            </a:r>
            <a:r>
              <a:rPr lang="en-SG" dirty="0">
                <a:latin typeface="Times New Roman" panose="02020603050405020304" pitchFamily="18" charset="0"/>
                <a:cs typeface="Times New Roman" panose="02020603050405020304" pitchFamily="18" charset="0"/>
              </a:rPr>
              <a:t> </a:t>
            </a:r>
            <a:r>
              <a:rPr lang="en-SG" err="1">
                <a:latin typeface="Times New Roman" panose="02020603050405020304" pitchFamily="18" charset="0"/>
                <a:cs typeface="Times New Roman" panose="02020603050405020304" pitchFamily="18" charset="0"/>
              </a:rPr>
              <a:t>bào</a:t>
            </a:r>
            <a:r>
              <a:rPr lang="en-SG">
                <a:latin typeface="Times New Roman" panose="02020603050405020304" pitchFamily="18" charset="0"/>
                <a:cs typeface="Times New Roman" panose="02020603050405020304" pitchFamily="18" charset="0"/>
              </a:rPr>
              <a:t> dân tộc </a:t>
            </a:r>
            <a:r>
              <a:rPr lang="en-SG" dirty="0" err="1">
                <a:latin typeface="Times New Roman" panose="02020603050405020304" pitchFamily="18" charset="0"/>
                <a:cs typeface="Times New Roman" panose="02020603050405020304" pitchFamily="18" charset="0"/>
              </a:rPr>
              <a:t>thiểu</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số</a:t>
            </a:r>
            <a:r>
              <a:rPr lang="en-SG"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457200" algn="just">
              <a:buNone/>
            </a:pP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Về</a:t>
            </a:r>
            <a:r>
              <a:rPr lang="en-SG" i="1" dirty="0">
                <a:latin typeface="Times New Roman" panose="02020603050405020304" pitchFamily="18" charset="0"/>
                <a:cs typeface="Times New Roman" panose="02020603050405020304" pitchFamily="18" charset="0"/>
              </a:rPr>
              <a:t> an </a:t>
            </a:r>
            <a:r>
              <a:rPr lang="en-SG" i="1" dirty="0" err="1">
                <a:latin typeface="Times New Roman" panose="02020603050405020304" pitchFamily="18" charset="0"/>
                <a:cs typeface="Times New Roman" panose="02020603050405020304" pitchFamily="18" charset="0"/>
              </a:rPr>
              <a:t>ninh</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quốc</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phòng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tăng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cường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sức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mạnh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bảo</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vệ</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tổ</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quốc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trên</a:t>
            </a:r>
            <a:r>
              <a:rPr lang="en-SG" dirty="0">
                <a:latin typeface="Times New Roman" panose="02020603050405020304" pitchFamily="18" charset="0"/>
                <a:cs typeface="Times New Roman" panose="02020603050405020304" pitchFamily="18" charset="0"/>
              </a:rPr>
              <a:t> cơ </a:t>
            </a:r>
            <a:r>
              <a:rPr lang="en-SG" dirty="0" err="1">
                <a:latin typeface="Times New Roman" panose="02020603050405020304" pitchFamily="18" charset="0"/>
                <a:cs typeface="Times New Roman" panose="02020603050405020304" pitchFamily="18" charset="0"/>
              </a:rPr>
              <a:t>sở</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đảm</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bảo</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ổn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định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chính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trị</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kinh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tế</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văn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hóa</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xã</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hội</a:t>
            </a:r>
            <a:r>
              <a:rPr lang="en-SG" dirty="0">
                <a:latin typeface="Times New Roman" panose="02020603050405020304" pitchFamily="18" charset="0"/>
                <a:cs typeface="Times New Roman" panose="02020603050405020304" pitchFamily="18" charset="0"/>
              </a:rPr>
              <a:t>, an </a:t>
            </a:r>
            <a:r>
              <a:rPr lang="en-SG" dirty="0" err="1">
                <a:latin typeface="Times New Roman" panose="02020603050405020304" pitchFamily="18" charset="0"/>
                <a:cs typeface="Times New Roman" panose="02020603050405020304" pitchFamily="18" charset="0"/>
              </a:rPr>
              <a:t>ninh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quốc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phòng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các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địa</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bàn</a:t>
            </a:r>
            <a:r>
              <a:rPr lang="en-SG" dirty="0">
                <a:latin typeface="Times New Roman" panose="02020603050405020304" pitchFamily="18" charset="0"/>
                <a:cs typeface="Times New Roman" panose="02020603050405020304" pitchFamily="18" charset="0"/>
              </a:rPr>
              <a:t> </a:t>
            </a:r>
            <a:r>
              <a:rPr lang="en-SG" err="1">
                <a:latin typeface="Times New Roman" panose="02020603050405020304" pitchFamily="18" charset="0"/>
                <a:cs typeface="Times New Roman" panose="02020603050405020304" pitchFamily="18" charset="0"/>
              </a:rPr>
              <a:t>vùng</a:t>
            </a:r>
            <a:r>
              <a:rPr lang="en-SG">
                <a:latin typeface="Times New Roman" panose="02020603050405020304" pitchFamily="18" charset="0"/>
                <a:cs typeface="Times New Roman" panose="02020603050405020304" pitchFamily="18" charset="0"/>
              </a:rPr>
              <a:t> dân tộc </a:t>
            </a:r>
            <a:r>
              <a:rPr lang="en-SG" dirty="0" err="1">
                <a:latin typeface="Times New Roman" panose="02020603050405020304" pitchFamily="18" charset="0"/>
                <a:cs typeface="Times New Roman" panose="02020603050405020304" pitchFamily="18" charset="0"/>
              </a:rPr>
              <a:t>thiểu</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số</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vùng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biện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giới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rừng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núi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hải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đảo</a:t>
            </a:r>
            <a:r>
              <a:rPr lang="en-SG"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45720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5459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0894" y="340011"/>
            <a:ext cx="10744200" cy="1325563"/>
          </a:xfrm>
        </p:spPr>
        <p:txBody>
          <a:bodyPr>
            <a:noAutofit/>
          </a:bodyPr>
          <a:lstStyle/>
          <a:p>
            <a:pPr algn="ctr">
              <a:lnSpc>
                <a:spcPct val="150000"/>
              </a:lnSpc>
            </a:pPr>
            <a:r>
              <a:rPr lang="en-SG" sz="2600" b="1" dirty="0">
                <a:latin typeface="Times New Roman" panose="02020603050405020304" pitchFamily="18" charset="0"/>
                <a:cs typeface="Times New Roman" panose="02020603050405020304" pitchFamily="18" charset="0"/>
              </a:rPr>
              <a:t>II. TÔN GIÁO TRONG THỜI KỲ QUÁ ĐỘ LÊN CHỦ NGHĨA XÃ HỘI</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23900" y="1295401"/>
            <a:ext cx="10972800" cy="4819649"/>
          </a:xfrm>
        </p:spPr>
        <p:txBody>
          <a:bodyPr>
            <a:noAutofit/>
          </a:bodyPr>
          <a:lstStyle/>
          <a:p>
            <a:pPr marL="0" indent="0" algn="just">
              <a:lnSpc>
                <a:spcPct val="110000"/>
              </a:lnSpc>
              <a:buNone/>
            </a:pPr>
            <a:r>
              <a:rPr lang="en-SG" sz="2800" b="1">
                <a:latin typeface="Times New Roman" panose="02020603050405020304" pitchFamily="18" charset="0"/>
                <a:cs typeface="Times New Roman" panose="02020603050405020304" pitchFamily="18" charset="0"/>
              </a:rPr>
              <a:t>1</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Quan</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điểm</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của</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chủ</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nghĩa</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Mác</a:t>
            </a:r>
            <a:r>
              <a:rPr lang="en-SG" sz="2800" b="1" dirty="0">
                <a:latin typeface="Times New Roman" panose="02020603050405020304" pitchFamily="18" charset="0"/>
                <a:cs typeface="Times New Roman" panose="02020603050405020304" pitchFamily="18" charset="0"/>
              </a:rPr>
              <a:t> - </a:t>
            </a:r>
            <a:r>
              <a:rPr lang="en-SG" sz="2800" b="1" dirty="0" err="1">
                <a:latin typeface="Times New Roman" panose="02020603050405020304" pitchFamily="18" charset="0"/>
                <a:cs typeface="Times New Roman" panose="02020603050405020304" pitchFamily="18" charset="0"/>
              </a:rPr>
              <a:t>Lênin</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về</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tôn</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giáo</a:t>
            </a:r>
            <a:endParaRPr lang="en-US" sz="2800" dirty="0">
              <a:latin typeface="Times New Roman" panose="02020603050405020304" pitchFamily="18" charset="0"/>
              <a:cs typeface="Times New Roman" panose="02020603050405020304" pitchFamily="18" charset="0"/>
            </a:endParaRPr>
          </a:p>
          <a:p>
            <a:pPr marL="0" indent="461963" algn="just">
              <a:lnSpc>
                <a:spcPct val="110000"/>
              </a:lnSpc>
              <a:buNone/>
            </a:pPr>
            <a:r>
              <a:rPr lang="en-SG" sz="2800" i="1">
                <a:latin typeface="Times New Roman" panose="02020603050405020304" pitchFamily="18" charset="0"/>
                <a:cs typeface="Times New Roman" panose="02020603050405020304" pitchFamily="18" charset="0"/>
              </a:rPr>
              <a:t>a. </a:t>
            </a:r>
            <a:r>
              <a:rPr lang="en-SG" sz="2800" i="1" dirty="0" err="1">
                <a:latin typeface="Times New Roman" panose="02020603050405020304" pitchFamily="18" charset="0"/>
                <a:cs typeface="Times New Roman" panose="02020603050405020304" pitchFamily="18" charset="0"/>
              </a:rPr>
              <a:t>Khái</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niệm</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bản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chất</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nguồn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gốc</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và</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tính</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chất</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của</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tôn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giáo</a:t>
            </a:r>
            <a:endParaRPr lang="en-SG" sz="2800" i="1" dirty="0">
              <a:latin typeface="Times New Roman" panose="02020603050405020304" pitchFamily="18" charset="0"/>
              <a:cs typeface="Times New Roman" panose="02020603050405020304" pitchFamily="18" charset="0"/>
            </a:endParaRPr>
          </a:p>
          <a:p>
            <a:pPr marL="0" indent="461963" algn="just">
              <a:lnSpc>
                <a:spcPct val="110000"/>
              </a:lnSpc>
              <a:buNone/>
            </a:pPr>
            <a:r>
              <a:rPr lang="en-SG" sz="2800" i="1">
                <a:latin typeface="Times New Roman" panose="02020603050405020304" pitchFamily="18" charset="0"/>
                <a:cs typeface="Times New Roman" panose="02020603050405020304" pitchFamily="18" charset="0"/>
              </a:rPr>
              <a:t>b. </a:t>
            </a:r>
            <a:r>
              <a:rPr lang="en-SG" sz="2800" i="1" dirty="0" err="1">
                <a:latin typeface="Times New Roman" panose="02020603050405020304" pitchFamily="18" charset="0"/>
                <a:cs typeface="Times New Roman" panose="02020603050405020304" pitchFamily="18" charset="0"/>
              </a:rPr>
              <a:t>Nguyên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tắc</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giải</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quyết</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tôn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giáo</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trong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thời</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kỳ</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quá</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độ</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lên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chủ</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nghĩa</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xã</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hội</a:t>
            </a:r>
            <a:endParaRPr lang="en-US" sz="2800" dirty="0">
              <a:latin typeface="Times New Roman" panose="02020603050405020304" pitchFamily="18" charset="0"/>
              <a:cs typeface="Times New Roman" panose="02020603050405020304" pitchFamily="18" charset="0"/>
            </a:endParaRPr>
          </a:p>
          <a:p>
            <a:pPr marL="0" indent="0" algn="just">
              <a:lnSpc>
                <a:spcPct val="110000"/>
              </a:lnSpc>
              <a:buNone/>
            </a:pPr>
            <a:r>
              <a:rPr lang="en-SG" sz="2800" b="1">
                <a:latin typeface="Times New Roman" panose="02020603050405020304" pitchFamily="18" charset="0"/>
                <a:cs typeface="Times New Roman" panose="02020603050405020304" pitchFamily="18" charset="0"/>
              </a:rPr>
              <a:t>2</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Tôn</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giáo</a:t>
            </a:r>
            <a:r>
              <a:rPr lang="en-SG" sz="2800" b="1" dirty="0">
                <a:latin typeface="Times New Roman" panose="02020603050405020304" pitchFamily="18" charset="0"/>
                <a:cs typeface="Times New Roman" panose="02020603050405020304" pitchFamily="18" charset="0"/>
              </a:rPr>
              <a:t> ở </a:t>
            </a:r>
            <a:r>
              <a:rPr lang="en-SG" sz="2800" b="1" dirty="0" err="1">
                <a:latin typeface="Times New Roman" panose="02020603050405020304" pitchFamily="18" charset="0"/>
                <a:cs typeface="Times New Roman" panose="02020603050405020304" pitchFamily="18" charset="0"/>
              </a:rPr>
              <a:t>Việt</a:t>
            </a:r>
            <a:r>
              <a:rPr lang="en-SG" sz="2800" b="1" dirty="0">
                <a:latin typeface="Times New Roman" panose="02020603050405020304" pitchFamily="18" charset="0"/>
                <a:cs typeface="Times New Roman" panose="02020603050405020304" pitchFamily="18" charset="0"/>
              </a:rPr>
              <a:t> Nam </a:t>
            </a:r>
            <a:r>
              <a:rPr lang="en-SG" sz="2800" b="1" dirty="0" err="1">
                <a:latin typeface="Times New Roman" panose="02020603050405020304" pitchFamily="18" charset="0"/>
                <a:cs typeface="Times New Roman" panose="02020603050405020304" pitchFamily="18" charset="0"/>
              </a:rPr>
              <a:t>và</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chính</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sách</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tôn</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giáo</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của</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Đảng</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Nhà</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nước</a:t>
            </a:r>
            <a:r>
              <a:rPr lang="en-SG" sz="2800" b="1" dirty="0">
                <a:latin typeface="Times New Roman" panose="02020603050405020304" pitchFamily="18" charset="0"/>
                <a:cs typeface="Times New Roman" panose="02020603050405020304" pitchFamily="18" charset="0"/>
              </a:rPr>
              <a:t> ta </a:t>
            </a:r>
            <a:r>
              <a:rPr lang="en-SG" sz="2800" b="1" dirty="0" err="1">
                <a:latin typeface="Times New Roman" panose="02020603050405020304" pitchFamily="18" charset="0"/>
                <a:cs typeface="Times New Roman" panose="02020603050405020304" pitchFamily="18" charset="0"/>
              </a:rPr>
              <a:t>hiện</a:t>
            </a:r>
            <a:r>
              <a:rPr lang="en-SG" sz="2800" b="1" dirty="0">
                <a:latin typeface="Times New Roman" panose="02020603050405020304" pitchFamily="18" charset="0"/>
                <a:cs typeface="Times New Roman" panose="02020603050405020304" pitchFamily="18" charset="0"/>
              </a:rPr>
              <a:t> nay</a:t>
            </a:r>
            <a:endParaRPr lang="en-US" sz="2800" dirty="0">
              <a:latin typeface="Times New Roman" panose="02020603050405020304" pitchFamily="18" charset="0"/>
              <a:cs typeface="Times New Roman" panose="02020603050405020304" pitchFamily="18" charset="0"/>
            </a:endParaRPr>
          </a:p>
          <a:p>
            <a:pPr marL="0" indent="461963" algn="just">
              <a:lnSpc>
                <a:spcPct val="110000"/>
              </a:lnSpc>
              <a:buNone/>
            </a:pPr>
            <a:r>
              <a:rPr lang="en-SG" sz="2800" i="1">
                <a:latin typeface="Times New Roman" panose="02020603050405020304" pitchFamily="18" charset="0"/>
                <a:cs typeface="Times New Roman" panose="02020603050405020304" pitchFamily="18" charset="0"/>
              </a:rPr>
              <a:t>a. </a:t>
            </a:r>
            <a:r>
              <a:rPr lang="en-SG" sz="2800" i="1" dirty="0" err="1">
                <a:latin typeface="Times New Roman" panose="02020603050405020304" pitchFamily="18" charset="0"/>
                <a:cs typeface="Times New Roman" panose="02020603050405020304" pitchFamily="18" charset="0"/>
              </a:rPr>
              <a:t>Đặc</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điểm</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tôn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giáo</a:t>
            </a:r>
            <a:r>
              <a:rPr lang="en-SG" sz="2800" i="1" dirty="0">
                <a:latin typeface="Times New Roman" panose="02020603050405020304" pitchFamily="18" charset="0"/>
                <a:cs typeface="Times New Roman" panose="02020603050405020304" pitchFamily="18" charset="0"/>
              </a:rPr>
              <a:t> ở </a:t>
            </a:r>
            <a:r>
              <a:rPr lang="en-SG" sz="2800" i="1" dirty="0" err="1">
                <a:latin typeface="Times New Roman" panose="02020603050405020304" pitchFamily="18" charset="0"/>
                <a:cs typeface="Times New Roman" panose="02020603050405020304" pitchFamily="18" charset="0"/>
              </a:rPr>
              <a:t>Việt</a:t>
            </a:r>
            <a:r>
              <a:rPr lang="en-SG" sz="2800" i="1" dirty="0">
                <a:latin typeface="Times New Roman" panose="02020603050405020304" pitchFamily="18" charset="0"/>
                <a:cs typeface="Times New Roman" panose="02020603050405020304" pitchFamily="18" charset="0"/>
              </a:rPr>
              <a:t> Nam </a:t>
            </a:r>
          </a:p>
          <a:p>
            <a:pPr marL="0" indent="461963" algn="just">
              <a:lnSpc>
                <a:spcPct val="110000"/>
              </a:lnSpc>
              <a:buNone/>
            </a:pPr>
            <a:r>
              <a:rPr lang="en-SG" sz="2800" i="1">
                <a:latin typeface="Times New Roman" panose="02020603050405020304" pitchFamily="18" charset="0"/>
                <a:cs typeface="Times New Roman" panose="02020603050405020304" pitchFamily="18" charset="0"/>
              </a:rPr>
              <a:t>b. </a:t>
            </a:r>
            <a:r>
              <a:rPr lang="en-SG" sz="2800" i="1" dirty="0" err="1">
                <a:latin typeface="Times New Roman" panose="02020603050405020304" pitchFamily="18" charset="0"/>
                <a:cs typeface="Times New Roman" panose="02020603050405020304" pitchFamily="18" charset="0"/>
              </a:rPr>
              <a:t>Chính</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sách</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của</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Đảng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Nhà</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nước</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Việt</a:t>
            </a:r>
            <a:r>
              <a:rPr lang="en-SG" sz="2800" i="1" dirty="0">
                <a:latin typeface="Times New Roman" panose="02020603050405020304" pitchFamily="18" charset="0"/>
                <a:cs typeface="Times New Roman" panose="02020603050405020304" pitchFamily="18" charset="0"/>
              </a:rPr>
              <a:t> Nam </a:t>
            </a:r>
            <a:r>
              <a:rPr lang="en-SG" sz="2800" i="1" dirty="0" err="1">
                <a:latin typeface="Times New Roman" panose="02020603050405020304" pitchFamily="18" charset="0"/>
                <a:cs typeface="Times New Roman" panose="02020603050405020304" pitchFamily="18" charset="0"/>
              </a:rPr>
              <a:t>đối</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với</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tín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ngưỡng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tôn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giáo</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hiện</a:t>
            </a:r>
            <a:r>
              <a:rPr lang="en-SG" sz="2800" i="1" dirty="0">
                <a:latin typeface="Times New Roman" panose="02020603050405020304" pitchFamily="18" charset="0"/>
                <a:cs typeface="Times New Roman" panose="02020603050405020304" pitchFamily="18" charset="0"/>
              </a:rPr>
              <a:t> nay (SV TNC)</a:t>
            </a:r>
            <a:endParaRPr lang="en-US" sz="2800" dirty="0">
              <a:latin typeface="Times New Roman" panose="02020603050405020304" pitchFamily="18" charset="0"/>
              <a:cs typeface="Times New Roman" panose="02020603050405020304" pitchFamily="18" charset="0"/>
            </a:endParaRPr>
          </a:p>
          <a:p>
            <a:pPr marL="0" indent="0">
              <a:lnSpc>
                <a:spcPct val="150000"/>
              </a:lnSpc>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2127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237" y="372045"/>
            <a:ext cx="10515600" cy="1325563"/>
          </a:xfrm>
        </p:spPr>
        <p:txBody>
          <a:bodyPr>
            <a:noAutofit/>
          </a:bodyPr>
          <a:lstStyle/>
          <a:p>
            <a:pPr marL="0" indent="0" algn="ctr">
              <a:lnSpc>
                <a:spcPct val="150000"/>
              </a:lnSpc>
            </a:pPr>
            <a:r>
              <a:rPr lang="en-SG" sz="2800" b="1" dirty="0">
                <a:latin typeface="Times New Roman" panose="02020603050405020304" pitchFamily="18" charset="0"/>
                <a:cs typeface="Times New Roman" panose="02020603050405020304" pitchFamily="18" charset="0"/>
              </a:rPr>
              <a:t>1. </a:t>
            </a:r>
            <a:r>
              <a:rPr lang="en-SG" sz="2800" b="1" dirty="0" err="1">
                <a:latin typeface="Times New Roman" panose="02020603050405020304" pitchFamily="18" charset="0"/>
                <a:cs typeface="Times New Roman" panose="02020603050405020304" pitchFamily="18" charset="0"/>
              </a:rPr>
              <a:t>Quan</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điểm</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của</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chủ</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nghĩa</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Mác</a:t>
            </a:r>
            <a:r>
              <a:rPr lang="en-SG" sz="2800" b="1" dirty="0">
                <a:latin typeface="Times New Roman" panose="02020603050405020304" pitchFamily="18" charset="0"/>
                <a:cs typeface="Times New Roman" panose="02020603050405020304" pitchFamily="18" charset="0"/>
              </a:rPr>
              <a:t> - </a:t>
            </a:r>
            <a:r>
              <a:rPr lang="en-SG" sz="2800" b="1" dirty="0" err="1">
                <a:latin typeface="Times New Roman" panose="02020603050405020304" pitchFamily="18" charset="0"/>
                <a:cs typeface="Times New Roman" panose="02020603050405020304" pitchFamily="18" charset="0"/>
              </a:rPr>
              <a:t>Lênin</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về</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tôn</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giáo</a:t>
            </a:r>
            <a:br>
              <a:rPr lang="en-US" sz="2800" dirty="0">
                <a:latin typeface="Times New Roman" panose="02020603050405020304" pitchFamily="18" charset="0"/>
                <a:cs typeface="Times New Roman" panose="02020603050405020304" pitchFamily="18" charset="0"/>
              </a:rPr>
            </a:br>
            <a:r>
              <a:rPr lang="en-SG" sz="2800" i="1" dirty="0">
                <a:latin typeface="Times New Roman" panose="02020603050405020304" pitchFamily="18" charset="0"/>
                <a:cs typeface="Times New Roman" panose="02020603050405020304" pitchFamily="18" charset="0"/>
              </a:rPr>
              <a:t>a. </a:t>
            </a:r>
            <a:r>
              <a:rPr lang="en-SG" sz="2800" i="1" dirty="0" err="1">
                <a:latin typeface="Times New Roman" panose="02020603050405020304" pitchFamily="18" charset="0"/>
                <a:cs typeface="Times New Roman" panose="02020603050405020304" pitchFamily="18" charset="0"/>
              </a:rPr>
              <a:t>Khái</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niệm</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bản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chất</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nguồn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gốc</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và</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tính</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chất</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của</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tôn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giáo</a:t>
            </a:r>
            <a:br>
              <a:rPr lang="en-SG" sz="2800" i="1" dirty="0">
                <a:latin typeface="Times New Roman" panose="02020603050405020304" pitchFamily="18" charset="0"/>
                <a:cs typeface="Times New Roman" panose="02020603050405020304" pitchFamily="18" charset="0"/>
              </a:rPr>
            </a:br>
            <a:endParaRPr lang="en-US" sz="2800" dirty="0"/>
          </a:p>
        </p:txBody>
      </p:sp>
      <p:sp>
        <p:nvSpPr>
          <p:cNvPr id="7" name="Content Placeholder 6"/>
          <p:cNvSpPr>
            <a:spLocks noGrp="1"/>
          </p:cNvSpPr>
          <p:nvPr>
            <p:ph idx="1"/>
          </p:nvPr>
        </p:nvSpPr>
        <p:spPr>
          <a:xfrm>
            <a:off x="415637" y="1545208"/>
            <a:ext cx="11430000" cy="4940935"/>
          </a:xfrm>
          <a:solidFill>
            <a:schemeClr val="bg1"/>
          </a:solidFill>
        </p:spPr>
        <p:txBody>
          <a:bodyPr>
            <a:noAutofit/>
          </a:bodyPr>
          <a:lstStyle/>
          <a:p>
            <a:pPr algn="just">
              <a:buFont typeface="Wingdings" panose="05000000000000000000" pitchFamily="2" charset="2"/>
              <a:buChar char="v"/>
            </a:pPr>
            <a:r>
              <a:rPr lang="en-SG" sz="2400" dirty="0" err="1">
                <a:latin typeface="Times New Roman" panose="02020603050405020304" pitchFamily="18" charset="0"/>
                <a:cs typeface="Times New Roman" panose="02020603050405020304" pitchFamily="18" charset="0"/>
              </a:rPr>
              <a:t>Khái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niệm</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và</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bản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chất</a:t>
            </a:r>
            <a:endParaRPr lang="en-SG" sz="2400" dirty="0">
              <a:latin typeface="Times New Roman" panose="02020603050405020304" pitchFamily="18" charset="0"/>
              <a:cs typeface="Times New Roman" panose="02020603050405020304" pitchFamily="18" charset="0"/>
            </a:endParaRPr>
          </a:p>
          <a:p>
            <a:pPr algn="just">
              <a:buFontTx/>
              <a:buChar char="-"/>
            </a:pPr>
            <a:r>
              <a:rPr lang="en-SG" sz="2400" i="1" dirty="0" err="1">
                <a:latin typeface="Times New Roman" panose="02020603050405020304" pitchFamily="18" charset="0"/>
                <a:cs typeface="Times New Roman" panose="02020603050405020304" pitchFamily="18" charset="0"/>
              </a:rPr>
              <a:t>Khái</a:t>
            </a:r>
            <a:r>
              <a:rPr lang="en-SG" sz="2400" i="1" dirty="0">
                <a:latin typeface="Times New Roman" panose="02020603050405020304" pitchFamily="18" charset="0"/>
                <a:cs typeface="Times New Roman" panose="02020603050405020304" pitchFamily="18" charset="0"/>
              </a:rPr>
              <a:t> </a:t>
            </a:r>
            <a:r>
              <a:rPr lang="en-SG" sz="2400" i="1" dirty="0" err="1">
                <a:latin typeface="Times New Roman" panose="02020603050405020304" pitchFamily="18" charset="0"/>
                <a:cs typeface="Times New Roman" panose="02020603050405020304" pitchFamily="18" charset="0"/>
              </a:rPr>
              <a:t>niệm</a:t>
            </a:r>
            <a:r>
              <a:rPr lang="en-SG" sz="2400" dirty="0">
                <a:latin typeface="Times New Roman" panose="02020603050405020304" pitchFamily="18" charset="0"/>
                <a:cs typeface="Times New Roman" panose="02020603050405020304" pitchFamily="18" charset="0"/>
              </a:rPr>
              <a:t>: </a:t>
            </a:r>
          </a:p>
          <a:p>
            <a:pPr marL="0" indent="400050" algn="just">
              <a:buNone/>
            </a:pP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Tôn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giáo</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là</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một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hình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thái</a:t>
            </a:r>
            <a:r>
              <a:rPr lang="en-SG" sz="2400" dirty="0">
                <a:latin typeface="Times New Roman" panose="02020603050405020304" pitchFamily="18" charset="0"/>
                <a:cs typeface="Times New Roman" panose="02020603050405020304" pitchFamily="18" charset="0"/>
              </a:rPr>
              <a:t> ý </a:t>
            </a:r>
            <a:r>
              <a:rPr lang="en-SG" sz="2400" dirty="0" err="1">
                <a:latin typeface="Times New Roman" panose="02020603050405020304" pitchFamily="18" charset="0"/>
                <a:cs typeface="Times New Roman" panose="02020603050405020304" pitchFamily="18" charset="0"/>
              </a:rPr>
              <a:t>thức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xã</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hội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phản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ánh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hư</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ảo</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hiện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thực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khách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quan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Thông</a:t>
            </a:r>
            <a:r>
              <a:rPr lang="en-SG" sz="2400" dirty="0">
                <a:latin typeface="Times New Roman" panose="02020603050405020304" pitchFamily="18" charset="0"/>
                <a:cs typeface="Times New Roman" panose="02020603050405020304" pitchFamily="18" charset="0"/>
              </a:rPr>
              <a:t> qua </a:t>
            </a:r>
            <a:r>
              <a:rPr lang="en-SG" sz="2400" dirty="0" err="1">
                <a:latin typeface="Times New Roman" panose="02020603050405020304" pitchFamily="18" charset="0"/>
                <a:cs typeface="Times New Roman" panose="02020603050405020304" pitchFamily="18" charset="0"/>
              </a:rPr>
              <a:t>sự</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phản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ánh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đó</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các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lực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lượng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tự</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nhiên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và</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xã</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hội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trở</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thành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siêu</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nhiên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thần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bí</a:t>
            </a:r>
            <a:r>
              <a:rPr lang="en-SG"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400050" algn="just">
              <a:buNone/>
            </a:pP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Cách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tiếp</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cận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khác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Tôn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giáo</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là</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một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thực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thể</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xã</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hội</a:t>
            </a:r>
            <a:r>
              <a:rPr lang="en-SG" sz="2400" dirty="0">
                <a:latin typeface="Times New Roman" panose="02020603050405020304" pitchFamily="18" charset="0"/>
                <a:cs typeface="Times New Roman" panose="02020603050405020304" pitchFamily="18" charset="0"/>
              </a:rPr>
              <a:t> - </a:t>
            </a:r>
            <a:r>
              <a:rPr lang="en-SG" sz="2400" dirty="0" err="1">
                <a:latin typeface="Times New Roman" panose="02020603050405020304" pitchFamily="18" charset="0"/>
                <a:cs typeface="Times New Roman" panose="02020603050405020304" pitchFamily="18" charset="0"/>
              </a:rPr>
              <a:t>các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tôn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giáo</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cụ</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thể</a:t>
            </a:r>
            <a:r>
              <a:rPr lang="en-SG"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742950" lvl="0" indent="285750"/>
            <a:r>
              <a:rPr lang="en-SG" sz="2400" dirty="0" err="1">
                <a:latin typeface="Times New Roman" panose="02020603050405020304" pitchFamily="18" charset="0"/>
                <a:cs typeface="Times New Roman" panose="02020603050405020304" pitchFamily="18" charset="0"/>
              </a:rPr>
              <a:t>Niềm</a:t>
            </a:r>
            <a:r>
              <a:rPr lang="en-SG" sz="2400" dirty="0">
                <a:latin typeface="Times New Roman" panose="02020603050405020304" pitchFamily="18" charset="0"/>
                <a:cs typeface="Times New Roman" panose="02020603050405020304" pitchFamily="18" charset="0"/>
              </a:rPr>
              <a:t> tin </a:t>
            </a:r>
            <a:r>
              <a:rPr lang="en-SG" sz="2400" dirty="0" err="1">
                <a:latin typeface="Times New Roman" panose="02020603050405020304" pitchFamily="18" charset="0"/>
                <a:cs typeface="Times New Roman" panose="02020603050405020304" pitchFamily="18" charset="0"/>
              </a:rPr>
              <a:t>tôn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giáo</a:t>
            </a:r>
            <a:endParaRPr lang="en-US" sz="2400" dirty="0">
              <a:latin typeface="Times New Roman" panose="02020603050405020304" pitchFamily="18" charset="0"/>
              <a:cs typeface="Times New Roman" panose="02020603050405020304" pitchFamily="18" charset="0"/>
            </a:endParaRPr>
          </a:p>
          <a:p>
            <a:pPr marL="742950" lvl="0" indent="285750"/>
            <a:r>
              <a:rPr lang="en-SG" sz="2400" dirty="0" err="1">
                <a:latin typeface="Times New Roman" panose="02020603050405020304" pitchFamily="18" charset="0"/>
                <a:cs typeface="Times New Roman" panose="02020603050405020304" pitchFamily="18" charset="0"/>
              </a:rPr>
              <a:t>Hệ</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thống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giáo</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thuyết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giáo</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lý</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giáo</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luật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lễ</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nghi</a:t>
            </a:r>
            <a:r>
              <a:rPr lang="en-SG"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742950" lvl="0" indent="285750"/>
            <a:r>
              <a:rPr lang="en-SG" sz="2400" dirty="0" err="1">
                <a:latin typeface="Times New Roman" panose="02020603050405020304" pitchFamily="18" charset="0"/>
                <a:cs typeface="Times New Roman" panose="02020603050405020304" pitchFamily="18" charset="0"/>
              </a:rPr>
              <a:t>Hệ</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thống</a:t>
            </a:r>
            <a:r>
              <a:rPr lang="en-SG" sz="2400" dirty="0">
                <a:latin typeface="Times New Roman" panose="02020603050405020304" pitchFamily="18" charset="0"/>
                <a:cs typeface="Times New Roman" panose="02020603050405020304" pitchFamily="18" charset="0"/>
              </a:rPr>
              <a:t> cơ </a:t>
            </a:r>
            <a:r>
              <a:rPr lang="en-SG" sz="2400" dirty="0" err="1">
                <a:latin typeface="Times New Roman" panose="02020603050405020304" pitchFamily="18" charset="0"/>
                <a:cs typeface="Times New Roman" panose="02020603050405020304" pitchFamily="18" charset="0"/>
              </a:rPr>
              <a:t>sở</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thờ</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tự</a:t>
            </a:r>
            <a:endParaRPr lang="en-US" sz="2400" dirty="0">
              <a:latin typeface="Times New Roman" panose="02020603050405020304" pitchFamily="18" charset="0"/>
              <a:cs typeface="Times New Roman" panose="02020603050405020304" pitchFamily="18" charset="0"/>
            </a:endParaRPr>
          </a:p>
          <a:p>
            <a:pPr marL="742950" lvl="0" indent="285750"/>
            <a:r>
              <a:rPr lang="en-SG" sz="2400" dirty="0" err="1">
                <a:latin typeface="Times New Roman" panose="02020603050405020304" pitchFamily="18" charset="0"/>
                <a:cs typeface="Times New Roman" panose="02020603050405020304" pitchFamily="18" charset="0"/>
              </a:rPr>
              <a:t>Tổ</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chức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nhân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sự</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quản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lý</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điều</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hành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việc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đạo</a:t>
            </a:r>
            <a:endParaRPr lang="en-US" sz="2400" dirty="0">
              <a:latin typeface="Times New Roman" panose="02020603050405020304" pitchFamily="18" charset="0"/>
              <a:cs typeface="Times New Roman" panose="02020603050405020304" pitchFamily="18" charset="0"/>
            </a:endParaRPr>
          </a:p>
          <a:p>
            <a:pPr marL="742950" lvl="0" indent="285750"/>
            <a:r>
              <a:rPr lang="en-SG" sz="2400" dirty="0" err="1">
                <a:latin typeface="Times New Roman" panose="02020603050405020304" pitchFamily="18" charset="0"/>
                <a:cs typeface="Times New Roman" panose="02020603050405020304" pitchFamily="18" charset="0"/>
              </a:rPr>
              <a:t>Hệ</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thống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tín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đồ</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đông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đảo</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1691149" y="2880852"/>
            <a:ext cx="914400" cy="914400"/>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1705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sz="2800" i="1">
                <a:latin typeface="Times New Roman" panose="02020603050405020304" pitchFamily="18" charset="0"/>
                <a:cs typeface="Times New Roman" panose="02020603050405020304" pitchFamily="18" charset="0"/>
              </a:rPr>
              <a:t>a. Khái niệm, bản chất, nguồn gốc và tính chất của tôn giáo</a:t>
            </a:r>
            <a:br>
              <a:rPr lang="en-SG" sz="2800" i="1">
                <a:latin typeface="Times New Roman" panose="02020603050405020304" pitchFamily="18" charset="0"/>
                <a:cs typeface="Times New Roman" panose="02020603050405020304" pitchFamily="18" charset="0"/>
              </a:rPr>
            </a:br>
            <a:endParaRPr lang="en-US" sz="2800"/>
          </a:p>
        </p:txBody>
      </p:sp>
      <p:sp>
        <p:nvSpPr>
          <p:cNvPr id="3" name="Content Placeholder 2"/>
          <p:cNvSpPr>
            <a:spLocks noGrp="1"/>
          </p:cNvSpPr>
          <p:nvPr>
            <p:ph idx="1"/>
          </p:nvPr>
        </p:nvSpPr>
        <p:spPr>
          <a:xfrm>
            <a:off x="1285874" y="1181101"/>
            <a:ext cx="9829801" cy="4945064"/>
          </a:xfrm>
        </p:spPr>
        <p:txBody>
          <a:bodyPr>
            <a:normAutofit/>
          </a:bodyPr>
          <a:lstStyle/>
          <a:p>
            <a:pPr>
              <a:buFontTx/>
              <a:buChar char="-"/>
            </a:pPr>
            <a:r>
              <a:rPr lang="en-SG" sz="2800" i="1">
                <a:latin typeface="Times New Roman" panose="02020603050405020304" pitchFamily="18" charset="0"/>
                <a:cs typeface="Times New Roman" panose="02020603050405020304" pitchFamily="18" charset="0"/>
              </a:rPr>
              <a:t>Bản chất của tôn giáo</a:t>
            </a:r>
            <a:r>
              <a:rPr lang="en-SG" sz="2800">
                <a:latin typeface="Times New Roman" panose="02020603050405020304" pitchFamily="18" charset="0"/>
                <a:cs typeface="Times New Roman" panose="02020603050405020304" pitchFamily="18" charset="0"/>
              </a:rPr>
              <a:t>:</a:t>
            </a:r>
            <a:endParaRPr lang="en-US" sz="2800">
              <a:latin typeface="Times New Roman" panose="02020603050405020304" pitchFamily="18" charset="0"/>
              <a:cs typeface="Times New Roman" panose="02020603050405020304" pitchFamily="18" charset="0"/>
            </a:endParaRPr>
          </a:p>
          <a:p>
            <a:pPr marL="0" indent="514350" algn="just">
              <a:buNone/>
            </a:pPr>
            <a:r>
              <a:rPr lang="en-SG" sz="2800">
                <a:latin typeface="Times New Roman" panose="02020603050405020304" pitchFamily="18" charset="0"/>
                <a:cs typeface="Times New Roman" panose="02020603050405020304" pitchFamily="18" charset="0"/>
              </a:rPr>
              <a:t>+ Tôn giáo là một hiện tượng xã hội - văn hóa do con người sáng tạo ra. Nhưng con người lại bị lệ thuộc vào tôn giáo, tuyệt đối hóa và phục tùng tôn giáo vô điều kiện.</a:t>
            </a:r>
            <a:endParaRPr lang="en-US" sz="2800">
              <a:latin typeface="Times New Roman" panose="02020603050405020304" pitchFamily="18" charset="0"/>
              <a:cs typeface="Times New Roman" panose="02020603050405020304" pitchFamily="18" charset="0"/>
            </a:endParaRPr>
          </a:p>
          <a:p>
            <a:pPr marL="0" indent="514350" algn="just">
              <a:buNone/>
            </a:pPr>
            <a:r>
              <a:rPr lang="en-SG" sz="2800">
                <a:latin typeface="Times New Roman" panose="02020603050405020304" pitchFamily="18" charset="0"/>
                <a:cs typeface="Times New Roman" panose="02020603050405020304" pitchFamily="18" charset="0"/>
              </a:rPr>
              <a:t>+ Tôn giáo là hiện tượng xã hội phản ánh sự bất lực, bế tắc của con người trước tự nhiên và xã hội, đồng thời phản ánh ước mơ, nguyện vọng của con người về một chế độ xã hội tốt đẹp hơn.</a:t>
            </a:r>
            <a:endParaRPr lang="en-US" sz="2800">
              <a:latin typeface="Times New Roman" panose="02020603050405020304" pitchFamily="18" charset="0"/>
              <a:cs typeface="Times New Roman" panose="02020603050405020304" pitchFamily="18" charset="0"/>
            </a:endParaRPr>
          </a:p>
          <a:p>
            <a:pPr marL="0" indent="514350" algn="just">
              <a:buNone/>
            </a:pPr>
            <a:r>
              <a:rPr lang="en-SG" sz="2800">
                <a:latin typeface="Times New Roman" panose="02020603050405020304" pitchFamily="18" charset="0"/>
                <a:cs typeface="Times New Roman" panose="02020603050405020304" pitchFamily="18" charset="0"/>
              </a:rPr>
              <a:t>+ Các tôn giáo mang thế giới quan duy tâm, đối lập với thế giới quan duy vật biện chứng, khoa học của chủ nghĩa Mác - Lênin.</a:t>
            </a:r>
            <a:endParaRPr lang="en-US" sz="2800">
              <a:latin typeface="Times New Roman" panose="02020603050405020304" pitchFamily="18" charset="0"/>
              <a:cs typeface="Times New Roman" panose="02020603050405020304" pitchFamily="18" charset="0"/>
            </a:endParaRPr>
          </a:p>
          <a:p>
            <a:pPr marL="0" indent="514350" algn="just">
              <a:buNone/>
            </a:pP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777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109" y="300886"/>
            <a:ext cx="10515600" cy="1325563"/>
          </a:xfrm>
        </p:spPr>
        <p:txBody>
          <a:bodyPr>
            <a:noAutofit/>
          </a:bodyPr>
          <a:lstStyle/>
          <a:p>
            <a:pPr>
              <a:lnSpc>
                <a:spcPct val="150000"/>
              </a:lnSpc>
            </a:pPr>
            <a:r>
              <a:rPr lang="en-SG" sz="2800" i="1" dirty="0">
                <a:latin typeface="Times New Roman" panose="02020603050405020304" pitchFamily="18" charset="0"/>
                <a:cs typeface="Times New Roman" panose="02020603050405020304" pitchFamily="18" charset="0"/>
              </a:rPr>
              <a:t>a. </a:t>
            </a:r>
            <a:r>
              <a:rPr lang="en-SG" sz="2800" i="1" dirty="0" err="1">
                <a:latin typeface="Times New Roman" panose="02020603050405020304" pitchFamily="18" charset="0"/>
                <a:cs typeface="Times New Roman" panose="02020603050405020304" pitchFamily="18" charset="0"/>
              </a:rPr>
              <a:t>Khái</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niệm</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bản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chất</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nguồn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gốc</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và</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tính</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chất</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của</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tôn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giáo</a:t>
            </a:r>
            <a:br>
              <a:rPr lang="en-SG" sz="2800" i="1" dirty="0">
                <a:latin typeface="Times New Roman" panose="02020603050405020304" pitchFamily="18" charset="0"/>
                <a:cs typeface="Times New Roman" panose="02020603050405020304" pitchFamily="18" charset="0"/>
              </a:rPr>
            </a:br>
            <a:endParaRPr lang="en-US" sz="2800" dirty="0"/>
          </a:p>
        </p:txBody>
      </p:sp>
      <p:sp>
        <p:nvSpPr>
          <p:cNvPr id="7" name="Content Placeholder 6"/>
          <p:cNvSpPr>
            <a:spLocks noGrp="1"/>
          </p:cNvSpPr>
          <p:nvPr>
            <p:ph idx="1"/>
          </p:nvPr>
        </p:nvSpPr>
        <p:spPr>
          <a:xfrm>
            <a:off x="561109" y="1562643"/>
            <a:ext cx="10882745" cy="4265042"/>
          </a:xfrm>
        </p:spPr>
        <p:txBody>
          <a:bodyPr>
            <a:noAutofit/>
          </a:bodyPr>
          <a:lstStyle/>
          <a:p>
            <a:pPr marL="0" indent="0" algn="just">
              <a:buNone/>
            </a:pP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Phân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biệt</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tôn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giáo</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với</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tín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ngưỡng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mê</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tín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dị</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đoan</a:t>
            </a:r>
            <a:r>
              <a:rPr lang="en-SG" sz="2800" i="1"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0" indent="401638" algn="just">
              <a:buNone/>
            </a:pPr>
            <a:r>
              <a:rPr lang="en-SG" sz="2800"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Tín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ngưỡng</a:t>
            </a:r>
            <a:r>
              <a:rPr lang="en-SG" sz="2800" i="1"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là</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hệ</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thống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những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niềm</a:t>
            </a:r>
            <a:r>
              <a:rPr lang="en-SG" sz="2800" dirty="0">
                <a:latin typeface="Times New Roman" panose="02020603050405020304" pitchFamily="18" charset="0"/>
                <a:cs typeface="Times New Roman" panose="02020603050405020304" pitchFamily="18" charset="0"/>
              </a:rPr>
              <a:t> tin, </a:t>
            </a:r>
            <a:r>
              <a:rPr lang="en-SG" sz="2800" dirty="0" err="1">
                <a:latin typeface="Times New Roman" panose="02020603050405020304" pitchFamily="18" charset="0"/>
                <a:cs typeface="Times New Roman" panose="02020603050405020304" pitchFamily="18" charset="0"/>
              </a:rPr>
              <a:t>sự</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ngưỡng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mộ</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cũng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như</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cách</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thức</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thể</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hiện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niềm</a:t>
            </a:r>
            <a:r>
              <a:rPr lang="en-SG" sz="2800" dirty="0">
                <a:latin typeface="Times New Roman" panose="02020603050405020304" pitchFamily="18" charset="0"/>
                <a:cs typeface="Times New Roman" panose="02020603050405020304" pitchFamily="18" charset="0"/>
              </a:rPr>
              <a:t> tin </a:t>
            </a:r>
            <a:r>
              <a:rPr lang="en-SG" sz="2800" dirty="0" err="1">
                <a:latin typeface="Times New Roman" panose="02020603050405020304" pitchFamily="18" charset="0"/>
                <a:cs typeface="Times New Roman" panose="02020603050405020304" pitchFamily="18" charset="0"/>
              </a:rPr>
              <a:t>của</a:t>
            </a:r>
            <a:r>
              <a:rPr lang="en-SG" sz="2800" dirty="0">
                <a:latin typeface="Times New Roman" panose="02020603050405020304" pitchFamily="18" charset="0"/>
                <a:cs typeface="Times New Roman" panose="02020603050405020304" pitchFamily="18" charset="0"/>
              </a:rPr>
              <a:t> con </a:t>
            </a:r>
            <a:r>
              <a:rPr lang="en-SG" sz="2800" dirty="0" err="1">
                <a:latin typeface="Times New Roman" panose="02020603050405020304" pitchFamily="18" charset="0"/>
                <a:cs typeface="Times New Roman" panose="02020603050405020304" pitchFamily="18" charset="0"/>
              </a:rPr>
              <a:t>người</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trước</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các</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sự</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vật</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hiện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tượng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lực</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lượng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có</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tính</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thần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thánh</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linh</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thiêng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để</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cầu</a:t>
            </a:r>
            <a:r>
              <a:rPr lang="en-SG" sz="2800" dirty="0">
                <a:latin typeface="Times New Roman" panose="02020603050405020304" pitchFamily="18" charset="0"/>
                <a:cs typeface="Times New Roman" panose="02020603050405020304" pitchFamily="18" charset="0"/>
              </a:rPr>
              <a:t> mong </a:t>
            </a:r>
            <a:r>
              <a:rPr lang="en-SG" sz="2800" dirty="0" err="1">
                <a:latin typeface="Times New Roman" panose="02020603050405020304" pitchFamily="18" charset="0"/>
                <a:cs typeface="Times New Roman" panose="02020603050405020304" pitchFamily="18" charset="0"/>
              </a:rPr>
              <a:t>sự</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che</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chở</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giúp</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đỡ</a:t>
            </a:r>
            <a:r>
              <a:rPr lang="en-SG"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0" indent="401638" algn="just">
              <a:buNone/>
            </a:pPr>
            <a:r>
              <a:rPr lang="en-SG" sz="2800"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Mê</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tín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dị</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đoan</a:t>
            </a:r>
            <a:r>
              <a:rPr lang="en-SG" sz="2800" i="1"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là</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niềm</a:t>
            </a:r>
            <a:r>
              <a:rPr lang="en-SG" sz="2800" dirty="0">
                <a:latin typeface="Times New Roman" panose="02020603050405020304" pitchFamily="18" charset="0"/>
                <a:cs typeface="Times New Roman" panose="02020603050405020304" pitchFamily="18" charset="0"/>
              </a:rPr>
              <a:t> tin </a:t>
            </a:r>
            <a:r>
              <a:rPr lang="en-SG" sz="2800" dirty="0" err="1">
                <a:latin typeface="Times New Roman" panose="02020603050405020304" pitchFamily="18" charset="0"/>
                <a:cs typeface="Times New Roman" panose="02020603050405020304" pitchFamily="18" charset="0"/>
              </a:rPr>
              <a:t>của</a:t>
            </a:r>
            <a:r>
              <a:rPr lang="en-SG" sz="2800" dirty="0">
                <a:latin typeface="Times New Roman" panose="02020603050405020304" pitchFamily="18" charset="0"/>
                <a:cs typeface="Times New Roman" panose="02020603050405020304" pitchFamily="18" charset="0"/>
              </a:rPr>
              <a:t> con </a:t>
            </a:r>
            <a:r>
              <a:rPr lang="en-SG" sz="2800" dirty="0" err="1">
                <a:latin typeface="Times New Roman" panose="02020603050405020304" pitchFamily="18" charset="0"/>
                <a:cs typeface="Times New Roman" panose="02020603050405020304" pitchFamily="18" charset="0"/>
              </a:rPr>
              <a:t>người</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vào</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các</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lực</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lượng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siêu</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nhiên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thần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thánh</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đến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mức</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độ</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mê</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muội</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cuồng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tín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dẫn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đến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những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hành</a:t>
            </a:r>
            <a:r>
              <a:rPr lang="en-SG" sz="2800" dirty="0">
                <a:latin typeface="Times New Roman" panose="02020603050405020304" pitchFamily="18" charset="0"/>
                <a:cs typeface="Times New Roman" panose="02020603050405020304" pitchFamily="18" charset="0"/>
              </a:rPr>
              <a:t> vi </a:t>
            </a:r>
            <a:r>
              <a:rPr lang="en-SG" sz="2800" dirty="0" err="1">
                <a:latin typeface="Times New Roman" panose="02020603050405020304" pitchFamily="18" charset="0"/>
                <a:cs typeface="Times New Roman" panose="02020603050405020304" pitchFamily="18" charset="0"/>
              </a:rPr>
              <a:t>cực</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đoan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sai</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lệch</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quá</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mức</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trái</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với</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các</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giá</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trị</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văn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hóa</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đạo</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đức</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pháp</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luật</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gây</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tổn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hại</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cho</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cá</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nhân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xã</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hội</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và</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cộng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đồng</a:t>
            </a:r>
            <a:r>
              <a:rPr lang="en-SG"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0" indent="0" algn="just">
              <a:buNone/>
            </a:pPr>
            <a:endParaRPr lang="en-US" sz="2600" dirty="0">
              <a:latin typeface="Times New Roman" panose="02020603050405020304" pitchFamily="18" charset="0"/>
              <a:cs typeface="Times New Roman" panose="02020603050405020304" pitchFamily="18" charset="0"/>
            </a:endParaRPr>
          </a:p>
        </p:txBody>
      </p:sp>
      <p:sp>
        <p:nvSpPr>
          <p:cNvPr id="4" name="Rectangle 3"/>
          <p:cNvSpPr/>
          <p:nvPr/>
        </p:nvSpPr>
        <p:spPr>
          <a:xfrm>
            <a:off x="1691149" y="2880852"/>
            <a:ext cx="914400" cy="914400"/>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2004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672" y="542114"/>
            <a:ext cx="10515600" cy="1325563"/>
          </a:xfrm>
        </p:spPr>
        <p:txBody>
          <a:bodyPr>
            <a:noAutofit/>
          </a:bodyPr>
          <a:lstStyle/>
          <a:p>
            <a:pPr>
              <a:lnSpc>
                <a:spcPct val="150000"/>
              </a:lnSpc>
            </a:pPr>
            <a:r>
              <a:rPr lang="en-SG" sz="3200" i="1" dirty="0">
                <a:latin typeface="Times New Roman" panose="02020603050405020304" pitchFamily="18" charset="0"/>
                <a:cs typeface="Times New Roman" panose="02020603050405020304" pitchFamily="18" charset="0"/>
              </a:rPr>
              <a:t>a. </a:t>
            </a:r>
            <a:r>
              <a:rPr lang="en-SG" sz="3200" i="1" dirty="0" err="1">
                <a:latin typeface="Times New Roman" panose="02020603050405020304" pitchFamily="18" charset="0"/>
                <a:cs typeface="Times New Roman" panose="02020603050405020304" pitchFamily="18" charset="0"/>
              </a:rPr>
              <a:t>Khái</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niệm</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bản</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chất</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nguồn</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gốc</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và</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tính</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chất</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của</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tôn</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giáo</a:t>
            </a:r>
            <a:br>
              <a:rPr lang="en-SG" sz="3200" i="1" dirty="0">
                <a:latin typeface="Times New Roman" panose="02020603050405020304" pitchFamily="18" charset="0"/>
                <a:cs typeface="Times New Roman" panose="02020603050405020304" pitchFamily="18" charset="0"/>
              </a:rPr>
            </a:br>
            <a:endParaRPr lang="en-US" sz="3200"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659404703"/>
              </p:ext>
            </p:extLst>
          </p:nvPr>
        </p:nvGraphicFramePr>
        <p:xfrm>
          <a:off x="828675" y="1381867"/>
          <a:ext cx="1053465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1691149" y="2880852"/>
            <a:ext cx="914400" cy="914400"/>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3324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5015" y="679560"/>
            <a:ext cx="10856976" cy="1325563"/>
          </a:xfrm>
        </p:spPr>
        <p:txBody>
          <a:bodyPr>
            <a:noAutofit/>
          </a:bodyPr>
          <a:lstStyle/>
          <a:p>
            <a:pPr>
              <a:lnSpc>
                <a:spcPct val="150000"/>
              </a:lnSpc>
            </a:pPr>
            <a:r>
              <a:rPr lang="en-SG" sz="3200" i="1" dirty="0">
                <a:latin typeface="Times New Roman" panose="02020603050405020304" pitchFamily="18" charset="0"/>
                <a:cs typeface="Times New Roman" panose="02020603050405020304" pitchFamily="18" charset="0"/>
              </a:rPr>
              <a:t>a. </a:t>
            </a:r>
            <a:r>
              <a:rPr lang="en-SG" sz="3200" i="1" dirty="0" err="1">
                <a:latin typeface="Times New Roman" panose="02020603050405020304" pitchFamily="18" charset="0"/>
                <a:cs typeface="Times New Roman" panose="02020603050405020304" pitchFamily="18" charset="0"/>
              </a:rPr>
              <a:t>Khái</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niệm</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bản</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chất</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nguồn</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gốc</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và</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tính</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chất</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của</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tôn</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giáo</a:t>
            </a:r>
            <a:br>
              <a:rPr lang="en-SG" sz="3200" i="1" dirty="0">
                <a:latin typeface="Times New Roman" panose="02020603050405020304" pitchFamily="18" charset="0"/>
                <a:cs typeface="Times New Roman" panose="02020603050405020304" pitchFamily="18" charset="0"/>
              </a:rPr>
            </a:br>
            <a:endParaRPr lang="en-US" sz="32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71958376"/>
              </p:ext>
            </p:extLst>
          </p:nvPr>
        </p:nvGraphicFramePr>
        <p:xfrm>
          <a:off x="838200" y="1791080"/>
          <a:ext cx="10515600" cy="40001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1298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7263" y="238217"/>
            <a:ext cx="10515600" cy="1325563"/>
          </a:xfrm>
        </p:spPr>
        <p:txBody>
          <a:bodyPr>
            <a:noAutofit/>
          </a:bodyPr>
          <a:lstStyle/>
          <a:p>
            <a:pPr lvl="0" algn="ctr">
              <a:lnSpc>
                <a:spcPct val="150000"/>
              </a:lnSpc>
            </a:pPr>
            <a:r>
              <a:rPr lang="en-SG" sz="2800" b="1" dirty="0">
                <a:latin typeface="Times New Roman" panose="02020603050405020304" pitchFamily="18" charset="0"/>
                <a:cs typeface="Times New Roman" panose="02020603050405020304" pitchFamily="18" charset="0"/>
              </a:rPr>
              <a:t>1. </a:t>
            </a:r>
            <a:r>
              <a:rPr lang="en-SG" sz="2800" b="1" dirty="0" err="1">
                <a:latin typeface="Times New Roman" panose="02020603050405020304" pitchFamily="18" charset="0"/>
                <a:cs typeface="Times New Roman" panose="02020603050405020304" pitchFamily="18" charset="0"/>
              </a:rPr>
              <a:t>Quan</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điểm</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của</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chủ</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nghĩa</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Mác</a:t>
            </a:r>
            <a:r>
              <a:rPr lang="en-SG" sz="2800" b="1" dirty="0">
                <a:latin typeface="Times New Roman" panose="02020603050405020304" pitchFamily="18" charset="0"/>
                <a:cs typeface="Times New Roman" panose="02020603050405020304" pitchFamily="18" charset="0"/>
              </a:rPr>
              <a:t> - </a:t>
            </a:r>
            <a:r>
              <a:rPr lang="en-SG" sz="2800" b="1" dirty="0" err="1">
                <a:latin typeface="Times New Roman" panose="02020603050405020304" pitchFamily="18" charset="0"/>
                <a:cs typeface="Times New Roman" panose="02020603050405020304" pitchFamily="18" charset="0"/>
              </a:rPr>
              <a:t>Lênin</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về</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tôn</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giáo</a:t>
            </a:r>
            <a:br>
              <a:rPr lang="en-US" sz="2800" dirty="0">
                <a:latin typeface="Times New Roman" panose="02020603050405020304" pitchFamily="18" charset="0"/>
                <a:cs typeface="Times New Roman" panose="02020603050405020304" pitchFamily="18" charset="0"/>
              </a:rPr>
            </a:br>
            <a:r>
              <a:rPr lang="en-SG" sz="2800" i="1" dirty="0">
                <a:latin typeface="Times New Roman" panose="02020603050405020304" pitchFamily="18" charset="0"/>
                <a:cs typeface="Times New Roman" panose="02020603050405020304" pitchFamily="18" charset="0"/>
              </a:rPr>
              <a:t>b. </a:t>
            </a:r>
            <a:r>
              <a:rPr lang="en-SG" sz="2800" i="1" dirty="0" err="1">
                <a:latin typeface="Times New Roman" panose="02020603050405020304" pitchFamily="18" charset="0"/>
                <a:cs typeface="Times New Roman" panose="02020603050405020304" pitchFamily="18" charset="0"/>
              </a:rPr>
              <a:t>Nguyên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tắc</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giải</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quyết</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tôn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giáo</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trong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thời</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kỳ</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quá</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độ</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lên</a:t>
            </a:r>
            <a:r>
              <a:rPr lang="en-SG" sz="2800" i="1" dirty="0">
                <a:latin typeface="Times New Roman" panose="02020603050405020304" pitchFamily="18" charset="0"/>
                <a:cs typeface="Times New Roman" panose="02020603050405020304" pitchFamily="18" charset="0"/>
              </a:rPr>
              <a:t> CNXH</a:t>
            </a:r>
            <a:endParaRPr lang="en-US" sz="28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30987051"/>
              </p:ext>
            </p:extLst>
          </p:nvPr>
        </p:nvGraphicFramePr>
        <p:xfrm>
          <a:off x="957263" y="1826635"/>
          <a:ext cx="10515600"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7237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2013"/>
            <a:ext cx="10515600" cy="1325563"/>
          </a:xfrm>
        </p:spPr>
        <p:txBody>
          <a:bodyPr>
            <a:normAutofit/>
          </a:bodyPr>
          <a:lstStyle/>
          <a:p>
            <a:pPr algn="ctr"/>
            <a:r>
              <a:rPr lang="en-US" sz="3200" b="1" dirty="0">
                <a:latin typeface="Times New Roman" panose="02020603050405020304" pitchFamily="18" charset="0"/>
                <a:cs typeface="Times New Roman" panose="02020603050405020304" pitchFamily="18" charset="0"/>
              </a:rPr>
              <a:t>NỘI DUNG</a:t>
            </a:r>
            <a:endParaRPr lang="en-US" sz="3200" dirty="0"/>
          </a:p>
        </p:txBody>
      </p:sp>
      <p:sp>
        <p:nvSpPr>
          <p:cNvPr id="3" name="Content Placeholder 2"/>
          <p:cNvSpPr>
            <a:spLocks noGrp="1"/>
          </p:cNvSpPr>
          <p:nvPr>
            <p:ph idx="1"/>
          </p:nvPr>
        </p:nvSpPr>
        <p:spPr>
          <a:xfrm>
            <a:off x="1095375" y="1970152"/>
            <a:ext cx="11191875" cy="4351338"/>
          </a:xfrm>
        </p:spPr>
        <p:txBody>
          <a:bodyPr>
            <a:normAutofit/>
          </a:bodyPr>
          <a:lstStyle/>
          <a:p>
            <a:pPr marL="0" indent="0">
              <a:lnSpc>
                <a:spcPct val="200000"/>
              </a:lnSpc>
              <a:buNone/>
            </a:pPr>
            <a:r>
              <a:rPr lang="en-SG" sz="2600" b="1" dirty="0">
                <a:latin typeface="Times New Roman" panose="02020603050405020304" pitchFamily="18" charset="0"/>
                <a:cs typeface="Times New Roman" panose="02020603050405020304" pitchFamily="18" charset="0"/>
              </a:rPr>
              <a:t>I</a:t>
            </a:r>
            <a:r>
              <a:rPr lang="en-SG" sz="2600" b="1">
                <a:latin typeface="Times New Roman" panose="02020603050405020304" pitchFamily="18" charset="0"/>
                <a:cs typeface="Times New Roman" panose="02020603050405020304" pitchFamily="18" charset="0"/>
              </a:rPr>
              <a:t>. DÂN TỘC </a:t>
            </a:r>
            <a:r>
              <a:rPr lang="en-SG" sz="2600" b="1" dirty="0">
                <a:latin typeface="Times New Roman" panose="02020603050405020304" pitchFamily="18" charset="0"/>
                <a:cs typeface="Times New Roman" panose="02020603050405020304" pitchFamily="18" charset="0"/>
              </a:rPr>
              <a:t>TRONG THỜI KỲ QUÁ ĐỘ LÊN CHỦ NGHĨA XÃ HỘI</a:t>
            </a:r>
            <a:endParaRPr lang="en-US" sz="2600" dirty="0">
              <a:latin typeface="Times New Roman" panose="02020603050405020304" pitchFamily="18" charset="0"/>
              <a:cs typeface="Times New Roman" panose="02020603050405020304" pitchFamily="18" charset="0"/>
            </a:endParaRPr>
          </a:p>
          <a:p>
            <a:pPr marL="0" indent="0">
              <a:lnSpc>
                <a:spcPct val="200000"/>
              </a:lnSpc>
              <a:buNone/>
            </a:pPr>
            <a:r>
              <a:rPr lang="en-SG" sz="2600" b="1" dirty="0">
                <a:latin typeface="Times New Roman" panose="02020603050405020304" pitchFamily="18" charset="0"/>
                <a:cs typeface="Times New Roman" panose="02020603050405020304" pitchFamily="18" charset="0"/>
              </a:rPr>
              <a:t>II. TÔN GIÁO TRONG THỜI KỲ QUÁ ĐỘ LÊN CHỦ NGHĨA XÃ HỘI</a:t>
            </a:r>
            <a:endParaRPr lang="en-US" sz="2600" dirty="0">
              <a:latin typeface="Times New Roman" panose="02020603050405020304" pitchFamily="18" charset="0"/>
              <a:cs typeface="Times New Roman" panose="02020603050405020304" pitchFamily="18" charset="0"/>
            </a:endParaRPr>
          </a:p>
          <a:p>
            <a:pPr marL="0" indent="0">
              <a:lnSpc>
                <a:spcPct val="200000"/>
              </a:lnSpc>
              <a:buNone/>
            </a:pPr>
            <a:r>
              <a:rPr lang="en-SG" sz="2600" b="1" dirty="0">
                <a:latin typeface="Times New Roman" panose="02020603050405020304" pitchFamily="18" charset="0"/>
                <a:cs typeface="Times New Roman" panose="02020603050405020304" pitchFamily="18" charset="0"/>
              </a:rPr>
              <a:t>III. QUAN </a:t>
            </a:r>
            <a:r>
              <a:rPr lang="en-SG" sz="2600" b="1">
                <a:latin typeface="Times New Roman" panose="02020603050405020304" pitchFamily="18" charset="0"/>
                <a:cs typeface="Times New Roman" panose="02020603050405020304" pitchFamily="18" charset="0"/>
              </a:rPr>
              <a:t>HỆ DÂN TỘC </a:t>
            </a:r>
            <a:r>
              <a:rPr lang="en-SG" sz="2600" b="1" dirty="0">
                <a:latin typeface="Times New Roman" panose="02020603050405020304" pitchFamily="18" charset="0"/>
                <a:cs typeface="Times New Roman" panose="02020603050405020304" pitchFamily="18" charset="0"/>
              </a:rPr>
              <a:t>VÀ TÔN GIÁO Ở VIỆT NAM</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7559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5749"/>
            <a:ext cx="10515600" cy="1325563"/>
          </a:xfrm>
        </p:spPr>
        <p:txBody>
          <a:bodyPr>
            <a:normAutofit fontScale="90000"/>
          </a:bodyPr>
          <a:lstStyle/>
          <a:p>
            <a:pPr marL="0" indent="0" algn="ctr">
              <a:lnSpc>
                <a:spcPct val="110000"/>
              </a:lnSpc>
            </a:pPr>
            <a:r>
              <a:rPr lang="en-SG" sz="3100" b="1">
                <a:latin typeface="Times New Roman" panose="02020603050405020304" pitchFamily="18" charset="0"/>
                <a:cs typeface="Times New Roman" panose="02020603050405020304" pitchFamily="18" charset="0"/>
              </a:rPr>
              <a:t>2</a:t>
            </a:r>
            <a:r>
              <a:rPr lang="en-SG" sz="3100" b="1" dirty="0">
                <a:latin typeface="Times New Roman" panose="02020603050405020304" pitchFamily="18" charset="0"/>
                <a:cs typeface="Times New Roman" panose="02020603050405020304" pitchFamily="18" charset="0"/>
              </a:rPr>
              <a:t>. </a:t>
            </a:r>
            <a:r>
              <a:rPr lang="en-SG" sz="3100" b="1" dirty="0" err="1">
                <a:latin typeface="Times New Roman" panose="02020603050405020304" pitchFamily="18" charset="0"/>
                <a:cs typeface="Times New Roman" panose="02020603050405020304" pitchFamily="18" charset="0"/>
              </a:rPr>
              <a:t>Tôn</a:t>
            </a:r>
            <a:r>
              <a:rPr lang="en-SG" sz="3100" b="1" dirty="0">
                <a:latin typeface="Times New Roman" panose="02020603050405020304" pitchFamily="18" charset="0"/>
                <a:cs typeface="Times New Roman" panose="02020603050405020304" pitchFamily="18" charset="0"/>
              </a:rPr>
              <a:t> </a:t>
            </a:r>
            <a:r>
              <a:rPr lang="en-SG" sz="3100" b="1" dirty="0" err="1">
                <a:latin typeface="Times New Roman" panose="02020603050405020304" pitchFamily="18" charset="0"/>
                <a:cs typeface="Times New Roman" panose="02020603050405020304" pitchFamily="18" charset="0"/>
              </a:rPr>
              <a:t>giáo</a:t>
            </a:r>
            <a:r>
              <a:rPr lang="en-SG" sz="3100" b="1" dirty="0">
                <a:latin typeface="Times New Roman" panose="02020603050405020304" pitchFamily="18" charset="0"/>
                <a:cs typeface="Times New Roman" panose="02020603050405020304" pitchFamily="18" charset="0"/>
              </a:rPr>
              <a:t> ở </a:t>
            </a:r>
            <a:r>
              <a:rPr lang="en-SG" sz="3100" b="1" dirty="0" err="1">
                <a:latin typeface="Times New Roman" panose="02020603050405020304" pitchFamily="18" charset="0"/>
                <a:cs typeface="Times New Roman" panose="02020603050405020304" pitchFamily="18" charset="0"/>
              </a:rPr>
              <a:t>Việt</a:t>
            </a:r>
            <a:r>
              <a:rPr lang="en-SG" sz="3100" b="1" dirty="0">
                <a:latin typeface="Times New Roman" panose="02020603050405020304" pitchFamily="18" charset="0"/>
                <a:cs typeface="Times New Roman" panose="02020603050405020304" pitchFamily="18" charset="0"/>
              </a:rPr>
              <a:t> Nam và </a:t>
            </a:r>
            <a:r>
              <a:rPr lang="en-SG" sz="3100" b="1" dirty="0" err="1">
                <a:latin typeface="Times New Roman" panose="02020603050405020304" pitchFamily="18" charset="0"/>
                <a:cs typeface="Times New Roman" panose="02020603050405020304" pitchFamily="18" charset="0"/>
              </a:rPr>
              <a:t>chính</a:t>
            </a:r>
            <a:r>
              <a:rPr lang="en-SG" sz="3100" b="1" dirty="0">
                <a:latin typeface="Times New Roman" panose="02020603050405020304" pitchFamily="18" charset="0"/>
                <a:cs typeface="Times New Roman" panose="02020603050405020304" pitchFamily="18" charset="0"/>
              </a:rPr>
              <a:t> </a:t>
            </a:r>
            <a:r>
              <a:rPr lang="en-SG" sz="3100" b="1" dirty="0" err="1">
                <a:latin typeface="Times New Roman" panose="02020603050405020304" pitchFamily="18" charset="0"/>
                <a:cs typeface="Times New Roman" panose="02020603050405020304" pitchFamily="18" charset="0"/>
              </a:rPr>
              <a:t>sách</a:t>
            </a:r>
            <a:r>
              <a:rPr lang="en-SG" sz="3100" b="1" dirty="0">
                <a:latin typeface="Times New Roman" panose="02020603050405020304" pitchFamily="18" charset="0"/>
                <a:cs typeface="Times New Roman" panose="02020603050405020304" pitchFamily="18" charset="0"/>
              </a:rPr>
              <a:t> </a:t>
            </a:r>
            <a:r>
              <a:rPr lang="en-SG" sz="3100" b="1" dirty="0" err="1">
                <a:latin typeface="Times New Roman" panose="02020603050405020304" pitchFamily="18" charset="0"/>
                <a:cs typeface="Times New Roman" panose="02020603050405020304" pitchFamily="18" charset="0"/>
              </a:rPr>
              <a:t>tôn</a:t>
            </a:r>
            <a:r>
              <a:rPr lang="en-SG" sz="3100" b="1" dirty="0">
                <a:latin typeface="Times New Roman" panose="02020603050405020304" pitchFamily="18" charset="0"/>
                <a:cs typeface="Times New Roman" panose="02020603050405020304" pitchFamily="18" charset="0"/>
              </a:rPr>
              <a:t> </a:t>
            </a:r>
            <a:r>
              <a:rPr lang="en-SG" sz="3100" b="1" dirty="0" err="1">
                <a:latin typeface="Times New Roman" panose="02020603050405020304" pitchFamily="18" charset="0"/>
                <a:cs typeface="Times New Roman" panose="02020603050405020304" pitchFamily="18" charset="0"/>
              </a:rPr>
              <a:t>giáo</a:t>
            </a:r>
            <a:r>
              <a:rPr lang="en-SG" sz="3100" b="1" dirty="0">
                <a:latin typeface="Times New Roman" panose="02020603050405020304" pitchFamily="18" charset="0"/>
                <a:cs typeface="Times New Roman" panose="02020603050405020304" pitchFamily="18" charset="0"/>
              </a:rPr>
              <a:t> </a:t>
            </a:r>
            <a:r>
              <a:rPr lang="en-SG" sz="3100" b="1" dirty="0" err="1">
                <a:latin typeface="Times New Roman" panose="02020603050405020304" pitchFamily="18" charset="0"/>
                <a:cs typeface="Times New Roman" panose="02020603050405020304" pitchFamily="18" charset="0"/>
              </a:rPr>
              <a:t>của</a:t>
            </a:r>
            <a:r>
              <a:rPr lang="en-SG" sz="3100" b="1" dirty="0">
                <a:latin typeface="Times New Roman" panose="02020603050405020304" pitchFamily="18" charset="0"/>
                <a:cs typeface="Times New Roman" panose="02020603050405020304" pitchFamily="18" charset="0"/>
              </a:rPr>
              <a:t> </a:t>
            </a:r>
            <a:r>
              <a:rPr lang="en-SG" sz="3100" b="1" dirty="0" err="1">
                <a:latin typeface="Times New Roman" panose="02020603050405020304" pitchFamily="18" charset="0"/>
                <a:cs typeface="Times New Roman" panose="02020603050405020304" pitchFamily="18" charset="0"/>
              </a:rPr>
              <a:t>Đảng</a:t>
            </a:r>
            <a:r>
              <a:rPr lang="en-SG" sz="3100" b="1" dirty="0">
                <a:latin typeface="Times New Roman" panose="02020603050405020304" pitchFamily="18" charset="0"/>
                <a:cs typeface="Times New Roman" panose="02020603050405020304" pitchFamily="18" charset="0"/>
              </a:rPr>
              <a:t>, </a:t>
            </a:r>
            <a:br>
              <a:rPr lang="en-SG" sz="3100" b="1" dirty="0">
                <a:latin typeface="Times New Roman" panose="02020603050405020304" pitchFamily="18" charset="0"/>
                <a:cs typeface="Times New Roman" panose="02020603050405020304" pitchFamily="18" charset="0"/>
              </a:rPr>
            </a:br>
            <a:r>
              <a:rPr lang="en-SG" sz="3100" b="1" dirty="0" err="1">
                <a:latin typeface="Times New Roman" panose="02020603050405020304" pitchFamily="18" charset="0"/>
                <a:cs typeface="Times New Roman" panose="02020603050405020304" pitchFamily="18" charset="0"/>
              </a:rPr>
              <a:t>Nhà</a:t>
            </a:r>
            <a:r>
              <a:rPr lang="en-SG" sz="3100" b="1" dirty="0">
                <a:latin typeface="Times New Roman" panose="02020603050405020304" pitchFamily="18" charset="0"/>
                <a:cs typeface="Times New Roman" panose="02020603050405020304" pitchFamily="18" charset="0"/>
              </a:rPr>
              <a:t> </a:t>
            </a:r>
            <a:r>
              <a:rPr lang="en-SG" sz="3100" b="1" dirty="0" err="1">
                <a:latin typeface="Times New Roman" panose="02020603050405020304" pitchFamily="18" charset="0"/>
                <a:cs typeface="Times New Roman" panose="02020603050405020304" pitchFamily="18" charset="0"/>
              </a:rPr>
              <a:t>nước</a:t>
            </a:r>
            <a:r>
              <a:rPr lang="en-SG" sz="3100" b="1" dirty="0">
                <a:latin typeface="Times New Roman" panose="02020603050405020304" pitchFamily="18" charset="0"/>
                <a:cs typeface="Times New Roman" panose="02020603050405020304" pitchFamily="18" charset="0"/>
              </a:rPr>
              <a:t> ta </a:t>
            </a:r>
            <a:r>
              <a:rPr lang="en-SG" sz="3100" b="1" dirty="0" err="1">
                <a:latin typeface="Times New Roman" panose="02020603050405020304" pitchFamily="18" charset="0"/>
                <a:cs typeface="Times New Roman" panose="02020603050405020304" pitchFamily="18" charset="0"/>
              </a:rPr>
              <a:t>hiện</a:t>
            </a:r>
            <a:r>
              <a:rPr lang="en-SG" sz="3100" b="1" dirty="0">
                <a:latin typeface="Times New Roman" panose="02020603050405020304" pitchFamily="18" charset="0"/>
                <a:cs typeface="Times New Roman" panose="02020603050405020304" pitchFamily="18" charset="0"/>
              </a:rPr>
              <a:t> nay</a:t>
            </a:r>
            <a:br>
              <a:rPr lang="en-US" sz="3100">
                <a:latin typeface="Times New Roman" panose="02020603050405020304" pitchFamily="18" charset="0"/>
                <a:cs typeface="Times New Roman" panose="02020603050405020304" pitchFamily="18" charset="0"/>
              </a:rPr>
            </a:br>
            <a:r>
              <a:rPr lang="en-SG" sz="3100" i="1">
                <a:latin typeface="Times New Roman" panose="02020603050405020304" pitchFamily="18" charset="0"/>
                <a:cs typeface="Times New Roman" panose="02020603050405020304" pitchFamily="18" charset="0"/>
              </a:rPr>
              <a:t>a. </a:t>
            </a:r>
            <a:r>
              <a:rPr lang="en-SG" sz="3100" i="1" dirty="0" err="1">
                <a:latin typeface="Times New Roman" panose="02020603050405020304" pitchFamily="18" charset="0"/>
                <a:cs typeface="Times New Roman" panose="02020603050405020304" pitchFamily="18" charset="0"/>
              </a:rPr>
              <a:t>Đặc</a:t>
            </a:r>
            <a:r>
              <a:rPr lang="en-SG" sz="3100" i="1" dirty="0">
                <a:latin typeface="Times New Roman" panose="02020603050405020304" pitchFamily="18" charset="0"/>
                <a:cs typeface="Times New Roman" panose="02020603050405020304" pitchFamily="18" charset="0"/>
              </a:rPr>
              <a:t> </a:t>
            </a:r>
            <a:r>
              <a:rPr lang="en-SG" sz="3100" i="1" dirty="0" err="1">
                <a:latin typeface="Times New Roman" panose="02020603050405020304" pitchFamily="18" charset="0"/>
                <a:cs typeface="Times New Roman" panose="02020603050405020304" pitchFamily="18" charset="0"/>
              </a:rPr>
              <a:t>điểm</a:t>
            </a:r>
            <a:r>
              <a:rPr lang="en-SG" sz="3100" i="1" dirty="0">
                <a:latin typeface="Times New Roman" panose="02020603050405020304" pitchFamily="18" charset="0"/>
                <a:cs typeface="Times New Roman" panose="02020603050405020304" pitchFamily="18" charset="0"/>
              </a:rPr>
              <a:t> </a:t>
            </a:r>
            <a:r>
              <a:rPr lang="en-SG" sz="3100" i="1" dirty="0" err="1">
                <a:latin typeface="Times New Roman" panose="02020603050405020304" pitchFamily="18" charset="0"/>
                <a:cs typeface="Times New Roman" panose="02020603050405020304" pitchFamily="18" charset="0"/>
              </a:rPr>
              <a:t>tôn</a:t>
            </a:r>
            <a:r>
              <a:rPr lang="en-SG" sz="3100" i="1" dirty="0">
                <a:latin typeface="Times New Roman" panose="02020603050405020304" pitchFamily="18" charset="0"/>
                <a:cs typeface="Times New Roman" panose="02020603050405020304" pitchFamily="18" charset="0"/>
              </a:rPr>
              <a:t> </a:t>
            </a:r>
            <a:r>
              <a:rPr lang="en-SG" sz="3100" i="1" dirty="0" err="1">
                <a:latin typeface="Times New Roman" panose="02020603050405020304" pitchFamily="18" charset="0"/>
                <a:cs typeface="Times New Roman" panose="02020603050405020304" pitchFamily="18" charset="0"/>
              </a:rPr>
              <a:t>giáo</a:t>
            </a:r>
            <a:r>
              <a:rPr lang="en-SG" sz="3100" i="1" dirty="0">
                <a:latin typeface="Times New Roman" panose="02020603050405020304" pitchFamily="18" charset="0"/>
                <a:cs typeface="Times New Roman" panose="02020603050405020304" pitchFamily="18" charset="0"/>
              </a:rPr>
              <a:t> ở </a:t>
            </a:r>
            <a:r>
              <a:rPr lang="en-SG" sz="3100" i="1" dirty="0" err="1">
                <a:latin typeface="Times New Roman" panose="02020603050405020304" pitchFamily="18" charset="0"/>
                <a:cs typeface="Times New Roman" panose="02020603050405020304" pitchFamily="18" charset="0"/>
              </a:rPr>
              <a:t>Việt</a:t>
            </a:r>
            <a:r>
              <a:rPr lang="en-SG" sz="3100" i="1" dirty="0">
                <a:latin typeface="Times New Roman" panose="02020603050405020304" pitchFamily="18" charset="0"/>
                <a:cs typeface="Times New Roman" panose="02020603050405020304" pitchFamily="18" charset="0"/>
              </a:rPr>
              <a:t> Nam </a:t>
            </a:r>
            <a:br>
              <a:rPr lang="en-SG" i="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1123950" y="1863662"/>
            <a:ext cx="9944100" cy="4351338"/>
          </a:xfrm>
        </p:spPr>
        <p:txBody>
          <a:bodyPr>
            <a:normAutofit fontScale="77500" lnSpcReduction="20000"/>
          </a:bodyPr>
          <a:lstStyle/>
          <a:p>
            <a:pPr marL="0" indent="457200" algn="just">
              <a:lnSpc>
                <a:spcPct val="120000"/>
              </a:lnSpc>
              <a:buNone/>
            </a:pP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Việt</a:t>
            </a:r>
            <a:r>
              <a:rPr lang="en-SG" dirty="0">
                <a:latin typeface="Times New Roman" panose="02020603050405020304" pitchFamily="18" charset="0"/>
                <a:cs typeface="Times New Roman" panose="02020603050405020304" pitchFamily="18" charset="0"/>
              </a:rPr>
              <a:t> Nam </a:t>
            </a:r>
            <a:r>
              <a:rPr lang="en-SG" dirty="0" err="1">
                <a:latin typeface="Times New Roman" panose="02020603050405020304" pitchFamily="18" charset="0"/>
                <a:cs typeface="Times New Roman" panose="02020603050405020304" pitchFamily="18" charset="0"/>
              </a:rPr>
              <a:t>là</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một</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quốc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gia</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có</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nhiều</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tôn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giáo</a:t>
            </a:r>
            <a:r>
              <a:rPr lang="en-SG"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457200" algn="just">
              <a:lnSpc>
                <a:spcPct val="120000"/>
              </a:lnSpc>
              <a:buNone/>
            </a:pP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Các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tôn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giáo</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đa</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dạng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đan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xen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chung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sống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hòa</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bình</a:t>
            </a:r>
            <a:r>
              <a:rPr lang="en-SG" dirty="0">
                <a:latin typeface="Times New Roman" panose="02020603050405020304" pitchFamily="18" charset="0"/>
                <a:cs typeface="Times New Roman" panose="02020603050405020304" pitchFamily="18" charset="0"/>
              </a:rPr>
              <a:t> và </a:t>
            </a:r>
            <a:r>
              <a:rPr lang="en-SG" dirty="0" err="1">
                <a:latin typeface="Times New Roman" panose="02020603050405020304" pitchFamily="18" charset="0"/>
                <a:cs typeface="Times New Roman" panose="02020603050405020304" pitchFamily="18" charset="0"/>
              </a:rPr>
              <a:t>không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có</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xung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đột</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chiến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tranh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tôn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giáo</a:t>
            </a:r>
            <a:r>
              <a:rPr lang="en-SG"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457200" algn="just">
              <a:lnSpc>
                <a:spcPct val="120000"/>
              </a:lnSpc>
              <a:buNone/>
            </a:pP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Tín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đồ</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các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tôn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giáo</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phần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lớn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là</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nhân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dân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lao</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động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có</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lòng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yêu</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nước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tinh</a:t>
            </a:r>
            <a:r>
              <a:rPr lang="en-SG" dirty="0">
                <a:latin typeface="Times New Roman" panose="02020603050405020304" pitchFamily="18" charset="0"/>
                <a:cs typeface="Times New Roman" panose="02020603050405020304" pitchFamily="18" charset="0"/>
              </a:rPr>
              <a:t> </a:t>
            </a:r>
            <a:r>
              <a:rPr lang="en-SG" err="1">
                <a:latin typeface="Times New Roman" panose="02020603050405020304" pitchFamily="18" charset="0"/>
                <a:cs typeface="Times New Roman" panose="02020603050405020304" pitchFamily="18" charset="0"/>
              </a:rPr>
              <a:t>thần</a:t>
            </a:r>
            <a:r>
              <a:rPr lang="en-SG">
                <a:latin typeface="Times New Roman" panose="02020603050405020304" pitchFamily="18" charset="0"/>
                <a:cs typeface="Times New Roman" panose="02020603050405020304" pitchFamily="18" charset="0"/>
              </a:rPr>
              <a:t> dân tộc.</a:t>
            </a:r>
            <a:endParaRPr lang="en-US" dirty="0">
              <a:latin typeface="Times New Roman" panose="02020603050405020304" pitchFamily="18" charset="0"/>
              <a:cs typeface="Times New Roman" panose="02020603050405020304" pitchFamily="18" charset="0"/>
            </a:endParaRPr>
          </a:p>
          <a:p>
            <a:pPr marL="0" indent="457200" algn="just">
              <a:lnSpc>
                <a:spcPct val="120000"/>
              </a:lnSpc>
              <a:buNone/>
            </a:pP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Hàng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ngũ</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chức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sắc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các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tôn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giáo</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có</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vai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trò</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vị</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trí</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quan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trọng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trong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giáo</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hội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có</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uy</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tín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ảnh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hưởng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với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tín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đồ</a:t>
            </a:r>
            <a:r>
              <a:rPr lang="en-SG"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457200" algn="just">
              <a:lnSpc>
                <a:spcPct val="120000"/>
              </a:lnSpc>
              <a:buNone/>
            </a:pP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Các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tôn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giáo</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đều</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có</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quan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hệ</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với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các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tổ</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chức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cá</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nhân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tôn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giáo</a:t>
            </a:r>
            <a:r>
              <a:rPr lang="en-SG" dirty="0">
                <a:latin typeface="Times New Roman" panose="02020603050405020304" pitchFamily="18" charset="0"/>
                <a:cs typeface="Times New Roman" panose="02020603050405020304" pitchFamily="18" charset="0"/>
              </a:rPr>
              <a:t> ở </a:t>
            </a:r>
            <a:r>
              <a:rPr lang="en-SG" dirty="0" err="1">
                <a:latin typeface="Times New Roman" panose="02020603050405020304" pitchFamily="18" charset="0"/>
                <a:cs typeface="Times New Roman" panose="02020603050405020304" pitchFamily="18" charset="0"/>
              </a:rPr>
              <a:t>nước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ngoài</a:t>
            </a:r>
            <a:r>
              <a:rPr lang="en-SG"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457200" algn="just">
              <a:lnSpc>
                <a:spcPct val="120000"/>
              </a:lnSpc>
              <a:buNone/>
            </a:pP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Tôn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giáo</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thường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bị</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các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thế</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lực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phản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động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lợi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dụng</a:t>
            </a:r>
            <a:r>
              <a:rPr lang="en-SG"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lnSpc>
                <a:spcPct val="120000"/>
              </a:lnSpc>
              <a:buNone/>
            </a:pPr>
            <a:endParaRPr lang="en-US" dirty="0"/>
          </a:p>
        </p:txBody>
      </p:sp>
    </p:spTree>
    <p:extLst>
      <p:ext uri="{BB962C8B-B14F-4D97-AF65-F5344CB8AC3E}">
        <p14:creationId xmlns:p14="http://schemas.microsoft.com/office/powerpoint/2010/main" val="344772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4996" y="292514"/>
            <a:ext cx="10751129" cy="1344901"/>
          </a:xfrm>
        </p:spPr>
        <p:txBody>
          <a:bodyPr>
            <a:noAutofit/>
          </a:bodyPr>
          <a:lstStyle/>
          <a:p>
            <a:pPr algn="ctr">
              <a:lnSpc>
                <a:spcPct val="150000"/>
              </a:lnSpc>
            </a:pPr>
            <a:r>
              <a:rPr lang="en-SG" sz="2800" i="1" dirty="0">
                <a:latin typeface="Times New Roman" panose="02020603050405020304" pitchFamily="18" charset="0"/>
                <a:cs typeface="Times New Roman" panose="02020603050405020304" pitchFamily="18" charset="0"/>
              </a:rPr>
              <a:t>b. </a:t>
            </a:r>
            <a:r>
              <a:rPr lang="en-SG" sz="2800" i="1" dirty="0" err="1">
                <a:latin typeface="Times New Roman" panose="02020603050405020304" pitchFamily="18" charset="0"/>
                <a:cs typeface="Times New Roman" panose="02020603050405020304" pitchFamily="18" charset="0"/>
              </a:rPr>
              <a:t>Chính</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sách</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của</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Đảng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Nhà</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nước</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Việt</a:t>
            </a:r>
            <a:r>
              <a:rPr lang="en-SG" sz="2800" i="1" dirty="0">
                <a:latin typeface="Times New Roman" panose="02020603050405020304" pitchFamily="18" charset="0"/>
                <a:cs typeface="Times New Roman" panose="02020603050405020304" pitchFamily="18" charset="0"/>
              </a:rPr>
              <a:t> Nam </a:t>
            </a:r>
            <a:r>
              <a:rPr lang="en-SG" sz="2800" i="1" dirty="0" err="1">
                <a:latin typeface="Times New Roman" panose="02020603050405020304" pitchFamily="18" charset="0"/>
                <a:cs typeface="Times New Roman" panose="02020603050405020304" pitchFamily="18" charset="0"/>
              </a:rPr>
              <a:t>đối</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với</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tín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ngưỡng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tôn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giáo</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hiện</a:t>
            </a:r>
            <a:r>
              <a:rPr lang="en-SG" sz="2800" i="1" dirty="0">
                <a:latin typeface="Times New Roman" panose="02020603050405020304" pitchFamily="18" charset="0"/>
                <a:cs typeface="Times New Roman" panose="02020603050405020304" pitchFamily="18" charset="0"/>
              </a:rPr>
              <a:t> nay (SV TNC)</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3237" y="1594283"/>
            <a:ext cx="11707091" cy="4574597"/>
          </a:xfrm>
          <a:solidFill>
            <a:schemeClr val="bg1"/>
          </a:solidFill>
        </p:spPr>
        <p:txBody>
          <a:bodyPr>
            <a:normAutofit/>
          </a:bodyPr>
          <a:lstStyle/>
          <a:p>
            <a:pPr marL="0" indent="457200" algn="just">
              <a:lnSpc>
                <a:spcPct val="150000"/>
              </a:lnSpc>
              <a:buNone/>
            </a:pP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Tín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ngưỡng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tôn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giáo</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là</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nhu</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cầu</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tinh</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thần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của</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một</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bộ</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phận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nhân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dân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đang</a:t>
            </a:r>
            <a:r>
              <a:rPr lang="en-SG" sz="2800" dirty="0">
                <a:latin typeface="Times New Roman" panose="02020603050405020304" pitchFamily="18" charset="0"/>
                <a:cs typeface="Times New Roman" panose="02020603050405020304" pitchFamily="18" charset="0"/>
              </a:rPr>
              <a:t> và </a:t>
            </a:r>
            <a:r>
              <a:rPr lang="en-SG" sz="2800" dirty="0" err="1">
                <a:latin typeface="Times New Roman" panose="02020603050405020304" pitchFamily="18" charset="0"/>
                <a:cs typeface="Times New Roman" panose="02020603050405020304" pitchFamily="18" charset="0"/>
              </a:rPr>
              <a:t>sẽ</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tồn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tại</a:t>
            </a:r>
            <a:r>
              <a:rPr lang="en-SG" sz="2800" dirty="0">
                <a:latin typeface="Times New Roman" panose="02020603050405020304" pitchFamily="18" charset="0"/>
                <a:cs typeface="Times New Roman" panose="02020603050405020304" pitchFamily="18" charset="0"/>
              </a:rPr>
              <a:t> </a:t>
            </a:r>
            <a:r>
              <a:rPr lang="en-SG" sz="2800" err="1">
                <a:latin typeface="Times New Roman" panose="02020603050405020304" pitchFamily="18" charset="0"/>
                <a:cs typeface="Times New Roman" panose="02020603050405020304" pitchFamily="18" charset="0"/>
              </a:rPr>
              <a:t>cùng</a:t>
            </a:r>
            <a:r>
              <a:rPr lang="en-SG" sz="2800">
                <a:latin typeface="Times New Roman" panose="02020603050405020304" pitchFamily="18" charset="0"/>
                <a:cs typeface="Times New Roman" panose="02020603050405020304" pitchFamily="18" charset="0"/>
              </a:rPr>
              <a:t> dân tộc </a:t>
            </a:r>
            <a:r>
              <a:rPr lang="en-SG" sz="2800" dirty="0" err="1">
                <a:latin typeface="Times New Roman" panose="02020603050405020304" pitchFamily="18" charset="0"/>
                <a:cs typeface="Times New Roman" panose="02020603050405020304" pitchFamily="18" charset="0"/>
              </a:rPr>
              <a:t>trong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quá</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trình</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xây</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dựng</a:t>
            </a:r>
            <a:r>
              <a:rPr lang="en-SG" sz="2800" dirty="0">
                <a:latin typeface="Times New Roman" panose="02020603050405020304" pitchFamily="18" charset="0"/>
                <a:cs typeface="Times New Roman" panose="02020603050405020304" pitchFamily="18" charset="0"/>
              </a:rPr>
              <a:t> CNXH ở </a:t>
            </a:r>
            <a:r>
              <a:rPr lang="en-SG" sz="2800" dirty="0" err="1">
                <a:latin typeface="Times New Roman" panose="02020603050405020304" pitchFamily="18" charset="0"/>
                <a:cs typeface="Times New Roman" panose="02020603050405020304" pitchFamily="18" charset="0"/>
              </a:rPr>
              <a:t>nước</a:t>
            </a:r>
            <a:r>
              <a:rPr lang="en-SG" sz="2800" dirty="0">
                <a:latin typeface="Times New Roman" panose="02020603050405020304" pitchFamily="18" charset="0"/>
                <a:cs typeface="Times New Roman" panose="02020603050405020304" pitchFamily="18" charset="0"/>
              </a:rPr>
              <a:t> ta.</a:t>
            </a:r>
            <a:endParaRPr lang="en-US" sz="2800" dirty="0">
              <a:latin typeface="Times New Roman" panose="02020603050405020304" pitchFamily="18" charset="0"/>
              <a:cs typeface="Times New Roman" panose="02020603050405020304" pitchFamily="18" charset="0"/>
            </a:endParaRPr>
          </a:p>
          <a:p>
            <a:pPr marL="0" indent="457200" algn="just">
              <a:lnSpc>
                <a:spcPct val="150000"/>
              </a:lnSpc>
              <a:buNone/>
            </a:pP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Đảng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Nhà</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nước</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thực</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hiện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nhất</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quán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chính</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sách</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đại</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đoàn</a:t>
            </a:r>
            <a:r>
              <a:rPr lang="en-SG" sz="2800" dirty="0">
                <a:latin typeface="Times New Roman" panose="02020603050405020304" pitchFamily="18" charset="0"/>
                <a:cs typeface="Times New Roman" panose="02020603050405020304" pitchFamily="18" charset="0"/>
              </a:rPr>
              <a:t> </a:t>
            </a:r>
            <a:r>
              <a:rPr lang="en-SG" sz="2800" err="1">
                <a:latin typeface="Times New Roman" panose="02020603050405020304" pitchFamily="18" charset="0"/>
                <a:cs typeface="Times New Roman" panose="02020603050405020304" pitchFamily="18" charset="0"/>
              </a:rPr>
              <a:t>kết</a:t>
            </a:r>
            <a:r>
              <a:rPr lang="en-SG" sz="2800">
                <a:latin typeface="Times New Roman" panose="02020603050405020304" pitchFamily="18" charset="0"/>
                <a:cs typeface="Times New Roman" panose="02020603050405020304" pitchFamily="18" charset="0"/>
              </a:rPr>
              <a:t> dân tộc.</a:t>
            </a:r>
            <a:endParaRPr lang="en-US" sz="2800" dirty="0">
              <a:latin typeface="Times New Roman" panose="02020603050405020304" pitchFamily="18" charset="0"/>
              <a:cs typeface="Times New Roman" panose="02020603050405020304" pitchFamily="18" charset="0"/>
            </a:endParaRPr>
          </a:p>
          <a:p>
            <a:pPr marL="0" indent="457200" algn="just">
              <a:lnSpc>
                <a:spcPct val="150000"/>
              </a:lnSpc>
              <a:buNone/>
            </a:pP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Nội</a:t>
            </a:r>
            <a:r>
              <a:rPr lang="en-SG" sz="2800" dirty="0">
                <a:latin typeface="Times New Roman" panose="02020603050405020304" pitchFamily="18" charset="0"/>
                <a:cs typeface="Times New Roman" panose="02020603050405020304" pitchFamily="18" charset="0"/>
              </a:rPr>
              <a:t> dung </a:t>
            </a:r>
            <a:r>
              <a:rPr lang="en-SG" sz="2800" dirty="0" err="1">
                <a:latin typeface="Times New Roman" panose="02020603050405020304" pitchFamily="18" charset="0"/>
                <a:cs typeface="Times New Roman" panose="02020603050405020304" pitchFamily="18" charset="0"/>
              </a:rPr>
              <a:t>cốt</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lõi</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của</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công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tác</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tôn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giáo</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là</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công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tác</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vận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động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quần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chúng</a:t>
            </a:r>
            <a:r>
              <a:rPr lang="en-SG"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0" indent="457200" algn="just">
              <a:lnSpc>
                <a:spcPct val="150000"/>
              </a:lnSpc>
              <a:buNone/>
            </a:pP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Công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tác</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tôn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giáo</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là</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trách</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nhiệm</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của</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cả</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hệ</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thống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chính</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trị</a:t>
            </a:r>
            <a:r>
              <a:rPr lang="en-SG"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0" indent="457200" algn="just">
              <a:lnSpc>
                <a:spcPct val="150000"/>
              </a:lnSpc>
              <a:buNone/>
            </a:pP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Vần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đề</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theo</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đạo</a:t>
            </a:r>
            <a:r>
              <a:rPr lang="en-SG" sz="2800" dirty="0">
                <a:latin typeface="Times New Roman" panose="02020603050405020304" pitchFamily="18" charset="0"/>
                <a:cs typeface="Times New Roman" panose="02020603050405020304" pitchFamily="18" charset="0"/>
              </a:rPr>
              <a:t> và </a:t>
            </a:r>
            <a:r>
              <a:rPr lang="en-SG" sz="2800" dirty="0" err="1">
                <a:latin typeface="Times New Roman" panose="02020603050405020304" pitchFamily="18" charset="0"/>
                <a:cs typeface="Times New Roman" panose="02020603050405020304" pitchFamily="18" charset="0"/>
              </a:rPr>
              <a:t>truyền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đạo</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phải</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thực</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hiện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theo</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quy</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định</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của</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pháp</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luật</a:t>
            </a:r>
            <a:r>
              <a:rPr lang="en-SG"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0" indent="457200" algn="just">
              <a:lnSpc>
                <a:spcPct val="150000"/>
              </a:lnSpc>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1106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192" y="831469"/>
            <a:ext cx="10515600" cy="1325563"/>
          </a:xfrm>
        </p:spPr>
        <p:txBody>
          <a:bodyPr>
            <a:normAutofit/>
          </a:bodyPr>
          <a:lstStyle/>
          <a:p>
            <a:pPr algn="ctr"/>
            <a:r>
              <a:rPr lang="en-SG" sz="3200" b="1" dirty="0">
                <a:latin typeface="Times New Roman" panose="02020603050405020304" pitchFamily="18" charset="0"/>
                <a:cs typeface="Times New Roman" panose="02020603050405020304" pitchFamily="18" charset="0"/>
              </a:rPr>
              <a:t>III. </a:t>
            </a:r>
            <a:r>
              <a:rPr lang="en-SG" sz="3200" b="1" dirty="0" err="1">
                <a:latin typeface="Times New Roman" panose="02020603050405020304" pitchFamily="18" charset="0"/>
                <a:cs typeface="Times New Roman" panose="02020603050405020304" pitchFamily="18" charset="0"/>
              </a:rPr>
              <a:t>Quan</a:t>
            </a:r>
            <a:r>
              <a:rPr lang="en-SG" sz="3200" b="1" dirty="0">
                <a:latin typeface="Times New Roman" panose="02020603050405020304" pitchFamily="18" charset="0"/>
                <a:cs typeface="Times New Roman" panose="02020603050405020304" pitchFamily="18" charset="0"/>
              </a:rPr>
              <a:t> </a:t>
            </a:r>
            <a:r>
              <a:rPr lang="en-SG" sz="3200" b="1" err="1">
                <a:latin typeface="Times New Roman" panose="02020603050405020304" pitchFamily="18" charset="0"/>
                <a:cs typeface="Times New Roman" panose="02020603050405020304" pitchFamily="18" charset="0"/>
              </a:rPr>
              <a:t>hệ</a:t>
            </a:r>
            <a:r>
              <a:rPr lang="en-SG" sz="3200" b="1">
                <a:latin typeface="Times New Roman" panose="02020603050405020304" pitchFamily="18" charset="0"/>
                <a:cs typeface="Times New Roman" panose="02020603050405020304" pitchFamily="18" charset="0"/>
              </a:rPr>
              <a:t> dân tộc </a:t>
            </a:r>
            <a:r>
              <a:rPr lang="en-SG" sz="3200" b="1" dirty="0">
                <a:latin typeface="Times New Roman" panose="02020603050405020304" pitchFamily="18" charset="0"/>
                <a:cs typeface="Times New Roman" panose="02020603050405020304" pitchFamily="18" charset="0"/>
              </a:rPr>
              <a:t>và </a:t>
            </a:r>
            <a:r>
              <a:rPr lang="en-SG" sz="3200" b="1" dirty="0" err="1">
                <a:latin typeface="Times New Roman" panose="02020603050405020304" pitchFamily="18" charset="0"/>
                <a:cs typeface="Times New Roman" panose="02020603050405020304" pitchFamily="18" charset="0"/>
              </a:rPr>
              <a:t>tôn</a:t>
            </a:r>
            <a:r>
              <a:rPr lang="en-SG" sz="3200" b="1" dirty="0">
                <a:latin typeface="Times New Roman" panose="02020603050405020304" pitchFamily="18" charset="0"/>
                <a:cs typeface="Times New Roman" panose="02020603050405020304" pitchFamily="18" charset="0"/>
              </a:rPr>
              <a:t> </a:t>
            </a:r>
            <a:r>
              <a:rPr lang="en-SG" sz="3200" b="1" dirty="0" err="1">
                <a:latin typeface="Times New Roman" panose="02020603050405020304" pitchFamily="18" charset="0"/>
                <a:cs typeface="Times New Roman" panose="02020603050405020304" pitchFamily="18" charset="0"/>
              </a:rPr>
              <a:t>giáo</a:t>
            </a:r>
            <a:r>
              <a:rPr lang="en-SG" sz="3200" b="1" dirty="0">
                <a:latin typeface="Times New Roman" panose="02020603050405020304" pitchFamily="18" charset="0"/>
                <a:cs typeface="Times New Roman" panose="02020603050405020304" pitchFamily="18" charset="0"/>
              </a:rPr>
              <a:t> ở </a:t>
            </a:r>
            <a:r>
              <a:rPr lang="en-SG" sz="3200" b="1" dirty="0" err="1">
                <a:latin typeface="Times New Roman" panose="02020603050405020304" pitchFamily="18" charset="0"/>
                <a:cs typeface="Times New Roman" panose="02020603050405020304" pitchFamily="18" charset="0"/>
              </a:rPr>
              <a:t>Việt</a:t>
            </a:r>
            <a:r>
              <a:rPr lang="en-SG" sz="3200" b="1" dirty="0">
                <a:latin typeface="Times New Roman" panose="02020603050405020304" pitchFamily="18" charset="0"/>
                <a:cs typeface="Times New Roman" panose="02020603050405020304" pitchFamily="18" charset="0"/>
              </a:rPr>
              <a:t> Nam (SV TNC)</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81074" y="2157032"/>
            <a:ext cx="10582275" cy="4525963"/>
          </a:xfrm>
        </p:spPr>
        <p:txBody>
          <a:bodyPr>
            <a:normAutofit/>
          </a:bodyPr>
          <a:lstStyle/>
          <a:p>
            <a:pPr marL="514350" indent="-514350" algn="just">
              <a:lnSpc>
                <a:spcPct val="150000"/>
              </a:lnSpc>
              <a:buAutoNum type="arabicPeriod"/>
            </a:pPr>
            <a:r>
              <a:rPr lang="en-SG" sz="2800" b="1" dirty="0" err="1">
                <a:latin typeface="Times New Roman" panose="02020603050405020304" pitchFamily="18" charset="0"/>
                <a:cs typeface="Times New Roman" panose="02020603050405020304" pitchFamily="18" charset="0"/>
              </a:rPr>
              <a:t>Đặc</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điểm</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quan</a:t>
            </a:r>
            <a:r>
              <a:rPr lang="en-SG" sz="2800" b="1" dirty="0">
                <a:latin typeface="Times New Roman" panose="02020603050405020304" pitchFamily="18" charset="0"/>
                <a:cs typeface="Times New Roman" panose="02020603050405020304" pitchFamily="18" charset="0"/>
              </a:rPr>
              <a:t> </a:t>
            </a:r>
            <a:r>
              <a:rPr lang="en-SG" sz="2800" b="1" err="1">
                <a:latin typeface="Times New Roman" panose="02020603050405020304" pitchFamily="18" charset="0"/>
                <a:cs typeface="Times New Roman" panose="02020603050405020304" pitchFamily="18" charset="0"/>
              </a:rPr>
              <a:t>hệ</a:t>
            </a:r>
            <a:r>
              <a:rPr lang="en-SG" sz="2800" b="1">
                <a:latin typeface="Times New Roman" panose="02020603050405020304" pitchFamily="18" charset="0"/>
                <a:cs typeface="Times New Roman" panose="02020603050405020304" pitchFamily="18" charset="0"/>
              </a:rPr>
              <a:t> dân tộc </a:t>
            </a:r>
            <a:r>
              <a:rPr lang="en-SG" sz="2800" b="1" dirty="0">
                <a:latin typeface="Times New Roman" panose="02020603050405020304" pitchFamily="18" charset="0"/>
                <a:cs typeface="Times New Roman" panose="02020603050405020304" pitchFamily="18" charset="0"/>
              </a:rPr>
              <a:t>và </a:t>
            </a:r>
            <a:r>
              <a:rPr lang="en-SG" sz="2800" b="1" dirty="0" err="1">
                <a:latin typeface="Times New Roman" panose="02020603050405020304" pitchFamily="18" charset="0"/>
                <a:cs typeface="Times New Roman" panose="02020603050405020304" pitchFamily="18" charset="0"/>
              </a:rPr>
              <a:t>tôn</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giáo</a:t>
            </a:r>
            <a:r>
              <a:rPr lang="en-SG" sz="2800" b="1" dirty="0">
                <a:latin typeface="Times New Roman" panose="02020603050405020304" pitchFamily="18" charset="0"/>
                <a:cs typeface="Times New Roman" panose="02020603050405020304" pitchFamily="18" charset="0"/>
              </a:rPr>
              <a:t> ở </a:t>
            </a:r>
            <a:r>
              <a:rPr lang="en-SG" sz="2800" b="1" dirty="0" err="1">
                <a:latin typeface="Times New Roman" panose="02020603050405020304" pitchFamily="18" charset="0"/>
                <a:cs typeface="Times New Roman" panose="02020603050405020304" pitchFamily="18" charset="0"/>
              </a:rPr>
              <a:t>Việt</a:t>
            </a:r>
            <a:r>
              <a:rPr lang="en-SG" sz="2800" b="1" dirty="0">
                <a:latin typeface="Times New Roman" panose="02020603050405020304" pitchFamily="18" charset="0"/>
                <a:cs typeface="Times New Roman" panose="02020603050405020304" pitchFamily="18" charset="0"/>
              </a:rPr>
              <a:t> Nam</a:t>
            </a:r>
            <a:endParaRPr lang="en-US" sz="2800" dirty="0">
              <a:latin typeface="Times New Roman" panose="02020603050405020304" pitchFamily="18" charset="0"/>
              <a:cs typeface="Times New Roman" panose="02020603050405020304" pitchFamily="18" charset="0"/>
            </a:endParaRPr>
          </a:p>
          <a:p>
            <a:pPr marL="0" indent="0" algn="just">
              <a:lnSpc>
                <a:spcPct val="150000"/>
              </a:lnSpc>
              <a:buNone/>
            </a:pPr>
            <a:r>
              <a:rPr lang="en-SG" sz="2800" b="1" dirty="0">
                <a:latin typeface="Times New Roman" panose="02020603050405020304" pitchFamily="18" charset="0"/>
                <a:cs typeface="Times New Roman" panose="02020603050405020304" pitchFamily="18" charset="0"/>
              </a:rPr>
              <a:t>2. </a:t>
            </a:r>
            <a:r>
              <a:rPr lang="en-SG" sz="2800" b="1" dirty="0" err="1">
                <a:latin typeface="Times New Roman" panose="02020603050405020304" pitchFamily="18" charset="0"/>
                <a:cs typeface="Times New Roman" panose="02020603050405020304" pitchFamily="18" charset="0"/>
              </a:rPr>
              <a:t>Định</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hướng</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giải</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quyết</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mối</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quan</a:t>
            </a:r>
            <a:r>
              <a:rPr lang="en-SG" sz="2800" b="1" dirty="0">
                <a:latin typeface="Times New Roman" panose="02020603050405020304" pitchFamily="18" charset="0"/>
                <a:cs typeface="Times New Roman" panose="02020603050405020304" pitchFamily="18" charset="0"/>
              </a:rPr>
              <a:t> </a:t>
            </a:r>
            <a:r>
              <a:rPr lang="en-SG" sz="2800" b="1" err="1">
                <a:latin typeface="Times New Roman" panose="02020603050405020304" pitchFamily="18" charset="0"/>
                <a:cs typeface="Times New Roman" panose="02020603050405020304" pitchFamily="18" charset="0"/>
              </a:rPr>
              <a:t>hệ</a:t>
            </a:r>
            <a:r>
              <a:rPr lang="en-SG" sz="2800" b="1">
                <a:latin typeface="Times New Roman" panose="02020603050405020304" pitchFamily="18" charset="0"/>
                <a:cs typeface="Times New Roman" panose="02020603050405020304" pitchFamily="18" charset="0"/>
              </a:rPr>
              <a:t> dân tộc </a:t>
            </a:r>
            <a:r>
              <a:rPr lang="en-SG" sz="2800" b="1" dirty="0">
                <a:latin typeface="Times New Roman" panose="02020603050405020304" pitchFamily="18" charset="0"/>
                <a:cs typeface="Times New Roman" panose="02020603050405020304" pitchFamily="18" charset="0"/>
              </a:rPr>
              <a:t>và </a:t>
            </a:r>
            <a:r>
              <a:rPr lang="en-SG" sz="2800" b="1" dirty="0" err="1">
                <a:latin typeface="Times New Roman" panose="02020603050405020304" pitchFamily="18" charset="0"/>
                <a:cs typeface="Times New Roman" panose="02020603050405020304" pitchFamily="18" charset="0"/>
              </a:rPr>
              <a:t>tôn</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giáo</a:t>
            </a:r>
            <a:r>
              <a:rPr lang="en-SG" sz="2800" b="1" dirty="0">
                <a:latin typeface="Times New Roman" panose="02020603050405020304" pitchFamily="18" charset="0"/>
                <a:cs typeface="Times New Roman" panose="02020603050405020304" pitchFamily="18" charset="0"/>
              </a:rPr>
              <a:t> ở </a:t>
            </a:r>
            <a:r>
              <a:rPr lang="en-SG" sz="2800" b="1" dirty="0" err="1">
                <a:latin typeface="Times New Roman" panose="02020603050405020304" pitchFamily="18" charset="0"/>
                <a:cs typeface="Times New Roman" panose="02020603050405020304" pitchFamily="18" charset="0"/>
              </a:rPr>
              <a:t>Việt</a:t>
            </a:r>
            <a:r>
              <a:rPr lang="en-SG" sz="2800" b="1" dirty="0">
                <a:latin typeface="Times New Roman" panose="02020603050405020304" pitchFamily="18" charset="0"/>
                <a:cs typeface="Times New Roman" panose="02020603050405020304" pitchFamily="18" charset="0"/>
              </a:rPr>
              <a:t> Nam </a:t>
            </a:r>
            <a:r>
              <a:rPr lang="en-SG" sz="2800" b="1" dirty="0" err="1">
                <a:latin typeface="Times New Roman" panose="02020603050405020304" pitchFamily="18" charset="0"/>
                <a:cs typeface="Times New Roman" panose="02020603050405020304" pitchFamily="18" charset="0"/>
              </a:rPr>
              <a:t>hiện</a:t>
            </a:r>
            <a:r>
              <a:rPr lang="en-SG" sz="2800" b="1" dirty="0">
                <a:latin typeface="Times New Roman" panose="02020603050405020304" pitchFamily="18" charset="0"/>
                <a:cs typeface="Times New Roman" panose="02020603050405020304" pitchFamily="18" charset="0"/>
              </a:rPr>
              <a:t> nay</a:t>
            </a: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p>
        </p:txBody>
      </p:sp>
    </p:spTree>
    <p:extLst>
      <p:ext uri="{BB962C8B-B14F-4D97-AF65-F5344CB8AC3E}">
        <p14:creationId xmlns:p14="http://schemas.microsoft.com/office/powerpoint/2010/main" val="4074933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234" y="748138"/>
            <a:ext cx="10515600" cy="1325563"/>
          </a:xfrm>
        </p:spPr>
        <p:txBody>
          <a:bodyPr>
            <a:normAutofit fontScale="90000"/>
          </a:bodyPr>
          <a:lstStyle/>
          <a:p>
            <a:pPr algn="ctr"/>
            <a:r>
              <a:rPr lang="en-SG" sz="3200" b="1" dirty="0">
                <a:latin typeface="Times New Roman" panose="02020603050405020304" pitchFamily="18" charset="0"/>
                <a:cs typeface="Times New Roman" panose="02020603050405020304" pitchFamily="18" charset="0"/>
              </a:rPr>
              <a:t>1. </a:t>
            </a:r>
            <a:r>
              <a:rPr lang="en-SG" sz="3200" b="1" dirty="0" err="1">
                <a:latin typeface="Times New Roman" panose="02020603050405020304" pitchFamily="18" charset="0"/>
                <a:cs typeface="Times New Roman" panose="02020603050405020304" pitchFamily="18" charset="0"/>
              </a:rPr>
              <a:t>Đặc</a:t>
            </a:r>
            <a:r>
              <a:rPr lang="en-SG" sz="3200" b="1" dirty="0">
                <a:latin typeface="Times New Roman" panose="02020603050405020304" pitchFamily="18" charset="0"/>
                <a:cs typeface="Times New Roman" panose="02020603050405020304" pitchFamily="18" charset="0"/>
              </a:rPr>
              <a:t> </a:t>
            </a:r>
            <a:r>
              <a:rPr lang="en-SG" sz="3200" b="1" dirty="0" err="1">
                <a:latin typeface="Times New Roman" panose="02020603050405020304" pitchFamily="18" charset="0"/>
                <a:cs typeface="Times New Roman" panose="02020603050405020304" pitchFamily="18" charset="0"/>
              </a:rPr>
              <a:t>điểm</a:t>
            </a:r>
            <a:r>
              <a:rPr lang="en-SG" sz="3200" b="1" dirty="0">
                <a:latin typeface="Times New Roman" panose="02020603050405020304" pitchFamily="18" charset="0"/>
                <a:cs typeface="Times New Roman" panose="02020603050405020304" pitchFamily="18" charset="0"/>
              </a:rPr>
              <a:t> </a:t>
            </a:r>
            <a:r>
              <a:rPr lang="en-SG" sz="3200" b="1" dirty="0" err="1">
                <a:latin typeface="Times New Roman" panose="02020603050405020304" pitchFamily="18" charset="0"/>
                <a:cs typeface="Times New Roman" panose="02020603050405020304" pitchFamily="18" charset="0"/>
              </a:rPr>
              <a:t>quan</a:t>
            </a:r>
            <a:r>
              <a:rPr lang="en-SG" sz="3200" b="1" dirty="0">
                <a:latin typeface="Times New Roman" panose="02020603050405020304" pitchFamily="18" charset="0"/>
                <a:cs typeface="Times New Roman" panose="02020603050405020304" pitchFamily="18" charset="0"/>
              </a:rPr>
              <a:t> </a:t>
            </a:r>
            <a:r>
              <a:rPr lang="en-SG" sz="3200" b="1" dirty="0" err="1">
                <a:latin typeface="Times New Roman" panose="02020603050405020304" pitchFamily="18" charset="0"/>
                <a:cs typeface="Times New Roman" panose="02020603050405020304" pitchFamily="18" charset="0"/>
              </a:rPr>
              <a:t>hệ</a:t>
            </a:r>
            <a:r>
              <a:rPr lang="en-SG" sz="3200" b="1" dirty="0">
                <a:latin typeface="Times New Roman" panose="02020603050405020304" pitchFamily="18" charset="0"/>
                <a:cs typeface="Times New Roman" panose="02020603050405020304" pitchFamily="18" charset="0"/>
              </a:rPr>
              <a:t> </a:t>
            </a:r>
            <a:r>
              <a:rPr lang="en-SG" sz="3200" b="1" dirty="0" err="1">
                <a:latin typeface="Times New Roman" panose="02020603050405020304" pitchFamily="18" charset="0"/>
                <a:cs typeface="Times New Roman" panose="02020603050405020304" pitchFamily="18" charset="0"/>
              </a:rPr>
              <a:t>dân</a:t>
            </a:r>
            <a:r>
              <a:rPr lang="en-SG" sz="3200" b="1" dirty="0">
                <a:latin typeface="Times New Roman" panose="02020603050405020304" pitchFamily="18" charset="0"/>
                <a:cs typeface="Times New Roman" panose="02020603050405020304" pitchFamily="18" charset="0"/>
              </a:rPr>
              <a:t> </a:t>
            </a:r>
            <a:r>
              <a:rPr lang="en-SG" sz="3200" b="1" dirty="0" err="1">
                <a:latin typeface="Times New Roman" panose="02020603050405020304" pitchFamily="18" charset="0"/>
                <a:cs typeface="Times New Roman" panose="02020603050405020304" pitchFamily="18" charset="0"/>
              </a:rPr>
              <a:t>tộc</a:t>
            </a:r>
            <a:r>
              <a:rPr lang="en-SG" sz="3200" b="1" dirty="0">
                <a:latin typeface="Times New Roman" panose="02020603050405020304" pitchFamily="18" charset="0"/>
                <a:cs typeface="Times New Roman" panose="02020603050405020304" pitchFamily="18" charset="0"/>
              </a:rPr>
              <a:t> và </a:t>
            </a:r>
            <a:r>
              <a:rPr lang="en-SG" sz="3200" b="1" dirty="0" err="1">
                <a:latin typeface="Times New Roman" panose="02020603050405020304" pitchFamily="18" charset="0"/>
                <a:cs typeface="Times New Roman" panose="02020603050405020304" pitchFamily="18" charset="0"/>
              </a:rPr>
              <a:t>tôn</a:t>
            </a:r>
            <a:r>
              <a:rPr lang="en-SG" sz="3200" b="1" dirty="0">
                <a:latin typeface="Times New Roman" panose="02020603050405020304" pitchFamily="18" charset="0"/>
                <a:cs typeface="Times New Roman" panose="02020603050405020304" pitchFamily="18" charset="0"/>
              </a:rPr>
              <a:t> </a:t>
            </a:r>
            <a:r>
              <a:rPr lang="en-SG" sz="3200" b="1" dirty="0" err="1">
                <a:latin typeface="Times New Roman" panose="02020603050405020304" pitchFamily="18" charset="0"/>
                <a:cs typeface="Times New Roman" panose="02020603050405020304" pitchFamily="18" charset="0"/>
              </a:rPr>
              <a:t>giáo</a:t>
            </a:r>
            <a:r>
              <a:rPr lang="en-SG" sz="3200" b="1" dirty="0">
                <a:latin typeface="Times New Roman" panose="02020603050405020304" pitchFamily="18" charset="0"/>
                <a:cs typeface="Times New Roman" panose="02020603050405020304" pitchFamily="18" charset="0"/>
              </a:rPr>
              <a:t> ở </a:t>
            </a:r>
            <a:r>
              <a:rPr lang="en-SG" sz="3200" b="1" dirty="0" err="1">
                <a:latin typeface="Times New Roman" panose="02020603050405020304" pitchFamily="18" charset="0"/>
                <a:cs typeface="Times New Roman" panose="02020603050405020304" pitchFamily="18" charset="0"/>
              </a:rPr>
              <a:t>Việt</a:t>
            </a:r>
            <a:r>
              <a:rPr lang="en-SG" sz="3200" b="1" dirty="0">
                <a:latin typeface="Times New Roman" panose="02020603050405020304" pitchFamily="18" charset="0"/>
                <a:cs typeface="Times New Roman" panose="02020603050405020304" pitchFamily="18" charset="0"/>
              </a:rPr>
              <a:t> Nam (SV TNC)</a:t>
            </a:r>
            <a:br>
              <a:rPr lang="en-US" sz="3200" dirty="0">
                <a:latin typeface="Times New Roman" panose="02020603050405020304" pitchFamily="18" charset="0"/>
                <a:cs typeface="Times New Roman" panose="02020603050405020304" pitchFamily="18" charset="0"/>
              </a:rPr>
            </a:br>
            <a:endParaRPr lang="en-US" sz="3200" dirty="0"/>
          </a:p>
        </p:txBody>
      </p:sp>
      <p:sp>
        <p:nvSpPr>
          <p:cNvPr id="3" name="Content Placeholder 2"/>
          <p:cNvSpPr>
            <a:spLocks noGrp="1"/>
          </p:cNvSpPr>
          <p:nvPr>
            <p:ph idx="1"/>
          </p:nvPr>
        </p:nvSpPr>
        <p:spPr>
          <a:xfrm>
            <a:off x="962025" y="1770698"/>
            <a:ext cx="10258425" cy="4525963"/>
          </a:xfrm>
        </p:spPr>
        <p:txBody>
          <a:bodyPr>
            <a:noAutofit/>
          </a:bodyPr>
          <a:lstStyle/>
          <a:p>
            <a:pPr marL="0" indent="0" algn="just">
              <a:buNone/>
            </a:pPr>
            <a:r>
              <a:rPr lang="en-SG" sz="2800" i="1" dirty="0">
                <a:latin typeface="Times New Roman" panose="02020603050405020304" pitchFamily="18" charset="0"/>
                <a:cs typeface="Times New Roman" panose="02020603050405020304" pitchFamily="18" charset="0"/>
              </a:rPr>
              <a:t>a. </a:t>
            </a:r>
            <a:r>
              <a:rPr lang="en-SG" sz="2800" i="1" dirty="0" err="1">
                <a:latin typeface="Times New Roman" panose="02020603050405020304" pitchFamily="18" charset="0"/>
                <a:cs typeface="Times New Roman" panose="02020603050405020304" pitchFamily="18" charset="0"/>
              </a:rPr>
              <a:t>Việt</a:t>
            </a:r>
            <a:r>
              <a:rPr lang="en-SG" sz="2800" i="1" dirty="0">
                <a:latin typeface="Times New Roman" panose="02020603050405020304" pitchFamily="18" charset="0"/>
                <a:cs typeface="Times New Roman" panose="02020603050405020304" pitchFamily="18" charset="0"/>
              </a:rPr>
              <a:t> Nam </a:t>
            </a:r>
            <a:r>
              <a:rPr lang="en-SG" sz="2800" i="1" dirty="0" err="1">
                <a:latin typeface="Times New Roman" panose="02020603050405020304" pitchFamily="18" charset="0"/>
                <a:cs typeface="Times New Roman" panose="02020603050405020304" pitchFamily="18" charset="0"/>
              </a:rPr>
              <a:t>là</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một</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quốc</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gia</a:t>
            </a:r>
            <a:r>
              <a:rPr lang="en-SG" sz="2800" i="1" dirty="0">
                <a:latin typeface="Times New Roman" panose="02020603050405020304" pitchFamily="18" charset="0"/>
                <a:cs typeface="Times New Roman" panose="02020603050405020304" pitchFamily="18" charset="0"/>
              </a:rPr>
              <a:t> </a:t>
            </a:r>
            <a:r>
              <a:rPr lang="en-SG" sz="2800" i="1" err="1">
                <a:latin typeface="Times New Roman" panose="02020603050405020304" pitchFamily="18" charset="0"/>
                <a:cs typeface="Times New Roman" panose="02020603050405020304" pitchFamily="18" charset="0"/>
              </a:rPr>
              <a:t>đa</a:t>
            </a:r>
            <a:r>
              <a:rPr lang="en-SG" sz="2800" i="1">
                <a:latin typeface="Times New Roman" panose="02020603050405020304" pitchFamily="18" charset="0"/>
                <a:cs typeface="Times New Roman" panose="02020603050405020304" pitchFamily="18" charset="0"/>
              </a:rPr>
              <a:t> dân tộc, </a:t>
            </a:r>
            <a:r>
              <a:rPr lang="en-SG" sz="2800" i="1" dirty="0" err="1">
                <a:latin typeface="Times New Roman" panose="02020603050405020304" pitchFamily="18" charset="0"/>
                <a:cs typeface="Times New Roman" panose="02020603050405020304" pitchFamily="18" charset="0"/>
              </a:rPr>
              <a:t>đa</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tôn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giáo</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quan</a:t>
            </a:r>
            <a:r>
              <a:rPr lang="en-SG" sz="2800" i="1" dirty="0">
                <a:latin typeface="Times New Roman" panose="02020603050405020304" pitchFamily="18" charset="0"/>
                <a:cs typeface="Times New Roman" panose="02020603050405020304" pitchFamily="18" charset="0"/>
              </a:rPr>
              <a:t> </a:t>
            </a:r>
            <a:r>
              <a:rPr lang="en-SG" sz="2800" i="1" err="1">
                <a:latin typeface="Times New Roman" panose="02020603050405020304" pitchFamily="18" charset="0"/>
                <a:cs typeface="Times New Roman" panose="02020603050405020304" pitchFamily="18" charset="0"/>
              </a:rPr>
              <a:t>hệ</a:t>
            </a:r>
            <a:r>
              <a:rPr lang="en-SG" sz="2800" i="1">
                <a:latin typeface="Times New Roman" panose="02020603050405020304" pitchFamily="18" charset="0"/>
                <a:cs typeface="Times New Roman" panose="02020603050405020304" pitchFamily="18" charset="0"/>
              </a:rPr>
              <a:t> dân tộc </a:t>
            </a:r>
            <a:r>
              <a:rPr lang="en-SG" sz="2800" i="1" dirty="0" err="1">
                <a:latin typeface="Times New Roman" panose="02020603050405020304" pitchFamily="18" charset="0"/>
                <a:cs typeface="Times New Roman" panose="02020603050405020304" pitchFamily="18" charset="0"/>
              </a:rPr>
              <a:t>và</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tôn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giáo</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được</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thiết</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lập</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và</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củng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cố</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trên</a:t>
            </a:r>
            <a:r>
              <a:rPr lang="en-SG" sz="2800" i="1" dirty="0">
                <a:latin typeface="Times New Roman" panose="02020603050405020304" pitchFamily="18" charset="0"/>
                <a:cs typeface="Times New Roman" panose="02020603050405020304" pitchFamily="18" charset="0"/>
              </a:rPr>
              <a:t> cơ </a:t>
            </a:r>
            <a:r>
              <a:rPr lang="en-SG" sz="2800" i="1" dirty="0" err="1">
                <a:latin typeface="Times New Roman" panose="02020603050405020304" pitchFamily="18" charset="0"/>
                <a:cs typeface="Times New Roman" panose="02020603050405020304" pitchFamily="18" charset="0"/>
              </a:rPr>
              <a:t>sở</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cộng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đồng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quốc</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gia</a:t>
            </a:r>
            <a:r>
              <a:rPr lang="en-SG" sz="2800" i="1" dirty="0">
                <a:latin typeface="Times New Roman" panose="02020603050405020304" pitchFamily="18" charset="0"/>
                <a:cs typeface="Times New Roman" panose="02020603050405020304" pitchFamily="18" charset="0"/>
              </a:rPr>
              <a:t> </a:t>
            </a:r>
            <a:r>
              <a:rPr lang="en-SG" sz="2800" i="1">
                <a:latin typeface="Times New Roman" panose="02020603050405020304" pitchFamily="18" charset="0"/>
                <a:cs typeface="Times New Roman" panose="02020603050405020304" pitchFamily="18" charset="0"/>
              </a:rPr>
              <a:t>- dân tộc </a:t>
            </a:r>
            <a:r>
              <a:rPr lang="en-SG" sz="2800" i="1" dirty="0" err="1">
                <a:latin typeface="Times New Roman" panose="02020603050405020304" pitchFamily="18" charset="0"/>
                <a:cs typeface="Times New Roman" panose="02020603050405020304" pitchFamily="18" charset="0"/>
              </a:rPr>
              <a:t>thống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nhất</a:t>
            </a:r>
            <a:r>
              <a:rPr lang="en-SG" sz="2800" i="1" dirty="0">
                <a:latin typeface="Times New Roman" panose="02020603050405020304" pitchFamily="18" charset="0"/>
                <a:cs typeface="Times New Roman" panose="02020603050405020304" pitchFamily="18" charset="0"/>
              </a:rPr>
              <a:t>.</a:t>
            </a:r>
            <a:endParaRPr lang="en-US" sz="2800" i="1" dirty="0">
              <a:latin typeface="Times New Roman" panose="02020603050405020304" pitchFamily="18" charset="0"/>
              <a:cs typeface="Times New Roman" panose="02020603050405020304" pitchFamily="18" charset="0"/>
            </a:endParaRPr>
          </a:p>
          <a:p>
            <a:pPr marL="0" indent="0" algn="just">
              <a:buNone/>
            </a:pPr>
            <a:r>
              <a:rPr lang="en-SG" sz="2800" i="1" dirty="0">
                <a:latin typeface="Times New Roman" panose="02020603050405020304" pitchFamily="18" charset="0"/>
                <a:cs typeface="Times New Roman" panose="02020603050405020304" pitchFamily="18" charset="0"/>
              </a:rPr>
              <a:t>b. </a:t>
            </a:r>
            <a:r>
              <a:rPr lang="en-SG" sz="2800" i="1" dirty="0" err="1">
                <a:latin typeface="Times New Roman" panose="02020603050405020304" pitchFamily="18" charset="0"/>
                <a:cs typeface="Times New Roman" panose="02020603050405020304" pitchFamily="18" charset="0"/>
              </a:rPr>
              <a:t>Quan</a:t>
            </a:r>
            <a:r>
              <a:rPr lang="en-SG" sz="2800" i="1" dirty="0">
                <a:latin typeface="Times New Roman" panose="02020603050405020304" pitchFamily="18" charset="0"/>
                <a:cs typeface="Times New Roman" panose="02020603050405020304" pitchFamily="18" charset="0"/>
              </a:rPr>
              <a:t> </a:t>
            </a:r>
            <a:r>
              <a:rPr lang="en-SG" sz="2800" i="1" err="1">
                <a:latin typeface="Times New Roman" panose="02020603050405020304" pitchFamily="18" charset="0"/>
                <a:cs typeface="Times New Roman" panose="02020603050405020304" pitchFamily="18" charset="0"/>
              </a:rPr>
              <a:t>hệ</a:t>
            </a:r>
            <a:r>
              <a:rPr lang="en-SG" sz="2800" i="1">
                <a:latin typeface="Times New Roman" panose="02020603050405020304" pitchFamily="18" charset="0"/>
                <a:cs typeface="Times New Roman" panose="02020603050405020304" pitchFamily="18" charset="0"/>
              </a:rPr>
              <a:t> dân tộc </a:t>
            </a:r>
            <a:r>
              <a:rPr lang="en-SG" sz="2800" i="1" dirty="0" err="1">
                <a:latin typeface="Times New Roman" panose="02020603050405020304" pitchFamily="18" charset="0"/>
                <a:cs typeface="Times New Roman" panose="02020603050405020304" pitchFamily="18" charset="0"/>
              </a:rPr>
              <a:t>và</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tôn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giáo</a:t>
            </a:r>
            <a:r>
              <a:rPr lang="en-SG" sz="2800" i="1" dirty="0">
                <a:latin typeface="Times New Roman" panose="02020603050405020304" pitchFamily="18" charset="0"/>
                <a:cs typeface="Times New Roman" panose="02020603050405020304" pitchFamily="18" charset="0"/>
              </a:rPr>
              <a:t> ở </a:t>
            </a:r>
            <a:r>
              <a:rPr lang="en-SG" sz="2800" i="1" dirty="0" err="1">
                <a:latin typeface="Times New Roman" panose="02020603050405020304" pitchFamily="18" charset="0"/>
                <a:cs typeface="Times New Roman" panose="02020603050405020304" pitchFamily="18" charset="0"/>
              </a:rPr>
              <a:t>Việt</a:t>
            </a:r>
            <a:r>
              <a:rPr lang="en-SG" sz="2800" i="1" dirty="0">
                <a:latin typeface="Times New Roman" panose="02020603050405020304" pitchFamily="18" charset="0"/>
                <a:cs typeface="Times New Roman" panose="02020603050405020304" pitchFamily="18" charset="0"/>
              </a:rPr>
              <a:t> Nam </a:t>
            </a:r>
            <a:r>
              <a:rPr lang="en-SG" sz="2800" i="1" dirty="0" err="1">
                <a:latin typeface="Times New Roman" panose="02020603050405020304" pitchFamily="18" charset="0"/>
                <a:cs typeface="Times New Roman" panose="02020603050405020304" pitchFamily="18" charset="0"/>
              </a:rPr>
              <a:t>chịu</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sự</a:t>
            </a:r>
            <a:r>
              <a:rPr lang="en-SG" sz="2800" i="1" dirty="0">
                <a:latin typeface="Times New Roman" panose="02020603050405020304" pitchFamily="18" charset="0"/>
                <a:cs typeface="Times New Roman" panose="02020603050405020304" pitchFamily="18" charset="0"/>
              </a:rPr>
              <a:t> chi </a:t>
            </a:r>
            <a:r>
              <a:rPr lang="en-SG" sz="2800" i="1" dirty="0" err="1">
                <a:latin typeface="Times New Roman" panose="02020603050405020304" pitchFamily="18" charset="0"/>
                <a:cs typeface="Times New Roman" panose="02020603050405020304" pitchFamily="18" charset="0"/>
              </a:rPr>
              <a:t>phối</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mạnh</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mẽ</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bởi</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tín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ngưỡng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truyền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thống</a:t>
            </a:r>
            <a:r>
              <a:rPr lang="en-SG" sz="2800" i="1" dirty="0">
                <a:latin typeface="Times New Roman" panose="02020603050405020304" pitchFamily="18" charset="0"/>
                <a:cs typeface="Times New Roman" panose="02020603050405020304" pitchFamily="18" charset="0"/>
              </a:rPr>
              <a:t>.</a:t>
            </a:r>
            <a:endParaRPr lang="en-US" sz="2800" i="1" dirty="0">
              <a:latin typeface="Times New Roman" panose="02020603050405020304" pitchFamily="18" charset="0"/>
              <a:cs typeface="Times New Roman" panose="02020603050405020304" pitchFamily="18" charset="0"/>
            </a:endParaRPr>
          </a:p>
          <a:p>
            <a:pPr marL="0" indent="0" algn="just">
              <a:buNone/>
            </a:pPr>
            <a:r>
              <a:rPr lang="en-SG" sz="2800" i="1" dirty="0">
                <a:latin typeface="Times New Roman" panose="02020603050405020304" pitchFamily="18" charset="0"/>
                <a:cs typeface="Times New Roman" panose="02020603050405020304" pitchFamily="18" charset="0"/>
              </a:rPr>
              <a:t>c. </a:t>
            </a:r>
            <a:r>
              <a:rPr lang="en-SG" sz="2800" i="1" dirty="0" err="1">
                <a:latin typeface="Times New Roman" panose="02020603050405020304" pitchFamily="18" charset="0"/>
                <a:cs typeface="Times New Roman" panose="02020603050405020304" pitchFamily="18" charset="0"/>
              </a:rPr>
              <a:t>Các</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hiện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tượng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tôn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giáo</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mới</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có</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xu</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hướng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phát</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triển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mạnh</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làm</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ảnh</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hưởng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đến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đời</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sống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cộng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đồng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và</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khối</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đại</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đoàn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kết</a:t>
            </a:r>
            <a:r>
              <a:rPr lang="en-SG" sz="2800" i="1" dirty="0">
                <a:latin typeface="Times New Roman" panose="02020603050405020304" pitchFamily="18" charset="0"/>
                <a:cs typeface="Times New Roman" panose="02020603050405020304" pitchFamily="18" charset="0"/>
              </a:rPr>
              <a:t> </a:t>
            </a:r>
            <a:r>
              <a:rPr lang="en-SG" sz="2800" i="1" err="1">
                <a:latin typeface="Times New Roman" panose="02020603050405020304" pitchFamily="18" charset="0"/>
                <a:cs typeface="Times New Roman" panose="02020603050405020304" pitchFamily="18" charset="0"/>
              </a:rPr>
              <a:t>toàn</a:t>
            </a:r>
            <a:r>
              <a:rPr lang="en-SG" sz="2800" i="1">
                <a:latin typeface="Times New Roman" panose="02020603050405020304" pitchFamily="18" charset="0"/>
                <a:cs typeface="Times New Roman" panose="02020603050405020304" pitchFamily="18" charset="0"/>
              </a:rPr>
              <a:t> dân tộc.</a:t>
            </a:r>
            <a:endParaRPr lang="en-US" sz="2800" i="1" dirty="0">
              <a:latin typeface="Times New Roman" panose="02020603050405020304" pitchFamily="18" charset="0"/>
              <a:cs typeface="Times New Roman" panose="02020603050405020304" pitchFamily="18" charset="0"/>
            </a:endParaRPr>
          </a:p>
          <a:p>
            <a:pPr marL="0" indent="457200" algn="just">
              <a:buNone/>
            </a:pPr>
            <a:endParaRPr lang="en-US" sz="2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1270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670" y="209387"/>
            <a:ext cx="10515600" cy="1325563"/>
          </a:xfrm>
        </p:spPr>
        <p:txBody>
          <a:bodyPr>
            <a:noAutofit/>
          </a:bodyPr>
          <a:lstStyle/>
          <a:p>
            <a:pPr>
              <a:lnSpc>
                <a:spcPct val="150000"/>
              </a:lnSpc>
            </a:pPr>
            <a:br>
              <a:rPr lang="en-SG" sz="2800" b="1" i="1" dirty="0">
                <a:latin typeface="Times New Roman" panose="02020603050405020304" pitchFamily="18" charset="0"/>
                <a:cs typeface="Times New Roman" panose="02020603050405020304" pitchFamily="18" charset="0"/>
              </a:rPr>
            </a:br>
            <a:r>
              <a:rPr lang="en-SG" sz="2800" b="1" dirty="0">
                <a:latin typeface="Times New Roman" panose="02020603050405020304" pitchFamily="18" charset="0"/>
                <a:cs typeface="Times New Roman" panose="02020603050405020304" pitchFamily="18" charset="0"/>
              </a:rPr>
              <a:t>2. </a:t>
            </a:r>
            <a:r>
              <a:rPr lang="en-SG" sz="2800" b="1" dirty="0" err="1">
                <a:latin typeface="Times New Roman" panose="02020603050405020304" pitchFamily="18" charset="0"/>
                <a:cs typeface="Times New Roman" panose="02020603050405020304" pitchFamily="18" charset="0"/>
              </a:rPr>
              <a:t>Định</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hướng</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giải</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quyết</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mối</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quan</a:t>
            </a:r>
            <a:r>
              <a:rPr lang="en-SG" sz="2800" b="1" dirty="0">
                <a:latin typeface="Times New Roman" panose="02020603050405020304" pitchFamily="18" charset="0"/>
                <a:cs typeface="Times New Roman" panose="02020603050405020304" pitchFamily="18" charset="0"/>
              </a:rPr>
              <a:t> </a:t>
            </a:r>
            <a:r>
              <a:rPr lang="en-SG" sz="2800" b="1" err="1">
                <a:latin typeface="Times New Roman" panose="02020603050405020304" pitchFamily="18" charset="0"/>
                <a:cs typeface="Times New Roman" panose="02020603050405020304" pitchFamily="18" charset="0"/>
              </a:rPr>
              <a:t>hệ</a:t>
            </a:r>
            <a:r>
              <a:rPr lang="en-SG" sz="2800" b="1">
                <a:latin typeface="Times New Roman" panose="02020603050405020304" pitchFamily="18" charset="0"/>
                <a:cs typeface="Times New Roman" panose="02020603050405020304" pitchFamily="18" charset="0"/>
              </a:rPr>
              <a:t> dân tộc </a:t>
            </a:r>
            <a:r>
              <a:rPr lang="en-SG" sz="2800" b="1" dirty="0">
                <a:latin typeface="Times New Roman" panose="02020603050405020304" pitchFamily="18" charset="0"/>
                <a:cs typeface="Times New Roman" panose="02020603050405020304" pitchFamily="18" charset="0"/>
              </a:rPr>
              <a:t>và </a:t>
            </a:r>
            <a:r>
              <a:rPr lang="en-SG" sz="2800" b="1" dirty="0" err="1">
                <a:latin typeface="Times New Roman" panose="02020603050405020304" pitchFamily="18" charset="0"/>
                <a:cs typeface="Times New Roman" panose="02020603050405020304" pitchFamily="18" charset="0"/>
              </a:rPr>
              <a:t>tôn</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giáo</a:t>
            </a:r>
            <a:r>
              <a:rPr lang="en-SG" sz="2800" b="1" dirty="0">
                <a:latin typeface="Times New Roman" panose="02020603050405020304" pitchFamily="18" charset="0"/>
                <a:cs typeface="Times New Roman" panose="02020603050405020304" pitchFamily="18" charset="0"/>
              </a:rPr>
              <a:t> </a:t>
            </a:r>
            <a:br>
              <a:rPr lang="en-SG" sz="2800" b="1" dirty="0">
                <a:latin typeface="Times New Roman" panose="02020603050405020304" pitchFamily="18" charset="0"/>
                <a:cs typeface="Times New Roman" panose="02020603050405020304" pitchFamily="18" charset="0"/>
              </a:rPr>
            </a:br>
            <a:r>
              <a:rPr lang="en-SG" sz="2800" b="1" dirty="0">
                <a:latin typeface="Times New Roman" panose="02020603050405020304" pitchFamily="18" charset="0"/>
                <a:cs typeface="Times New Roman" panose="02020603050405020304" pitchFamily="18" charset="0"/>
              </a:rPr>
              <a:t>ở </a:t>
            </a:r>
            <a:r>
              <a:rPr lang="en-SG" sz="2800" b="1" dirty="0" err="1">
                <a:latin typeface="Times New Roman" panose="02020603050405020304" pitchFamily="18" charset="0"/>
                <a:cs typeface="Times New Roman" panose="02020603050405020304" pitchFamily="18" charset="0"/>
              </a:rPr>
              <a:t>Việt</a:t>
            </a:r>
            <a:r>
              <a:rPr lang="en-SG" sz="2800" b="1" dirty="0">
                <a:latin typeface="Times New Roman" panose="02020603050405020304" pitchFamily="18" charset="0"/>
                <a:cs typeface="Times New Roman" panose="02020603050405020304" pitchFamily="18" charset="0"/>
              </a:rPr>
              <a:t> Nam </a:t>
            </a:r>
            <a:r>
              <a:rPr lang="en-SG" sz="2800" b="1" dirty="0" err="1">
                <a:latin typeface="Times New Roman" panose="02020603050405020304" pitchFamily="18" charset="0"/>
                <a:cs typeface="Times New Roman" panose="02020603050405020304" pitchFamily="18" charset="0"/>
              </a:rPr>
              <a:t>hiện</a:t>
            </a:r>
            <a:r>
              <a:rPr lang="en-SG" sz="2800" b="1" dirty="0">
                <a:latin typeface="Times New Roman" panose="02020603050405020304" pitchFamily="18" charset="0"/>
                <a:cs typeface="Times New Roman" panose="02020603050405020304" pitchFamily="18" charset="0"/>
              </a:rPr>
              <a:t> nay (SV TNC)</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892" y="1534950"/>
            <a:ext cx="11263745" cy="4873325"/>
          </a:xfrm>
          <a:solidFill>
            <a:schemeClr val="bg1"/>
          </a:solidFill>
        </p:spPr>
        <p:txBody>
          <a:bodyPr>
            <a:noAutofit/>
          </a:bodyPr>
          <a:lstStyle/>
          <a:p>
            <a:pPr marL="0" indent="0" algn="just">
              <a:lnSpc>
                <a:spcPct val="130000"/>
              </a:lnSpc>
              <a:spcBef>
                <a:spcPts val="0"/>
              </a:spcBef>
              <a:buNone/>
            </a:pPr>
            <a:r>
              <a:rPr lang="en-SG" sz="2800" i="1" dirty="0">
                <a:latin typeface="Times New Roman" panose="02020603050405020304" pitchFamily="18" charset="0"/>
                <a:cs typeface="Times New Roman" panose="02020603050405020304" pitchFamily="18" charset="0"/>
              </a:rPr>
              <a:t>a. </a:t>
            </a:r>
            <a:r>
              <a:rPr lang="en-SG" sz="2800" i="1" dirty="0" err="1">
                <a:latin typeface="Times New Roman" panose="02020603050405020304" pitchFamily="18" charset="0"/>
                <a:cs typeface="Times New Roman" panose="02020603050405020304" pitchFamily="18" charset="0"/>
              </a:rPr>
              <a:t>Tăng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cường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mối</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quan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hệ</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tốt</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đẹp</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giữa</a:t>
            </a:r>
            <a:r>
              <a:rPr lang="en-SG" sz="2800" i="1" dirty="0">
                <a:latin typeface="Times New Roman" panose="02020603050405020304" pitchFamily="18" charset="0"/>
                <a:cs typeface="Times New Roman" panose="02020603050405020304" pitchFamily="18" charset="0"/>
              </a:rPr>
              <a:t> DT </a:t>
            </a:r>
            <a:r>
              <a:rPr lang="en-SG" sz="2800" i="1" dirty="0" err="1">
                <a:latin typeface="Times New Roman" panose="02020603050405020304" pitchFamily="18" charset="0"/>
                <a:cs typeface="Times New Roman" panose="02020603050405020304" pitchFamily="18" charset="0"/>
              </a:rPr>
              <a:t>và</a:t>
            </a:r>
            <a:r>
              <a:rPr lang="en-SG" sz="2800" i="1" dirty="0">
                <a:latin typeface="Times New Roman" panose="02020603050405020304" pitchFamily="18" charset="0"/>
                <a:cs typeface="Times New Roman" panose="02020603050405020304" pitchFamily="18" charset="0"/>
              </a:rPr>
              <a:t> TG, </a:t>
            </a:r>
            <a:r>
              <a:rPr lang="en-SG" sz="2800" i="1" dirty="0" err="1">
                <a:latin typeface="Times New Roman" panose="02020603050405020304" pitchFamily="18" charset="0"/>
                <a:cs typeface="Times New Roman" panose="02020603050405020304" pitchFamily="18" charset="0"/>
              </a:rPr>
              <a:t>củng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cố</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khối</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đại</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đoàn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kết</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toàn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dân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tộc</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và</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đoàn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kết</a:t>
            </a:r>
            <a:r>
              <a:rPr lang="en-SG" sz="2800" i="1" dirty="0">
                <a:latin typeface="Times New Roman" panose="02020603050405020304" pitchFamily="18" charset="0"/>
                <a:cs typeface="Times New Roman" panose="02020603050405020304" pitchFamily="18" charset="0"/>
              </a:rPr>
              <a:t> TG </a:t>
            </a:r>
            <a:r>
              <a:rPr lang="en-SG" sz="2800" i="1" dirty="0" err="1">
                <a:latin typeface="Times New Roman" panose="02020603050405020304" pitchFamily="18" charset="0"/>
                <a:cs typeface="Times New Roman" panose="02020603050405020304" pitchFamily="18" charset="0"/>
              </a:rPr>
              <a:t>là</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vấn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đề</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chiến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lược</a:t>
            </a:r>
            <a:r>
              <a:rPr lang="en-SG" sz="2800" i="1" dirty="0">
                <a:latin typeface="Times New Roman" panose="02020603050405020304" pitchFamily="18" charset="0"/>
                <a:cs typeface="Times New Roman" panose="02020603050405020304" pitchFamily="18" charset="0"/>
              </a:rPr>
              <a:t>, cơ </a:t>
            </a:r>
            <a:r>
              <a:rPr lang="en-SG" sz="2800" i="1" dirty="0" err="1">
                <a:latin typeface="Times New Roman" panose="02020603050405020304" pitchFamily="18" charset="0"/>
                <a:cs typeface="Times New Roman" panose="02020603050405020304" pitchFamily="18" charset="0"/>
              </a:rPr>
              <a:t>bản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lâu</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dài</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và</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cấp</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bách</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của</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Việt</a:t>
            </a:r>
            <a:r>
              <a:rPr lang="en-SG" sz="2800" i="1" dirty="0">
                <a:latin typeface="Times New Roman" panose="02020603050405020304" pitchFamily="18" charset="0"/>
                <a:cs typeface="Times New Roman" panose="02020603050405020304" pitchFamily="18" charset="0"/>
              </a:rPr>
              <a:t> Nam.</a:t>
            </a:r>
            <a:endParaRPr lang="en-US" sz="2800" i="1" dirty="0">
              <a:latin typeface="Times New Roman" panose="02020603050405020304" pitchFamily="18" charset="0"/>
              <a:cs typeface="Times New Roman" panose="02020603050405020304" pitchFamily="18" charset="0"/>
            </a:endParaRPr>
          </a:p>
          <a:p>
            <a:pPr marL="0" indent="0" algn="just">
              <a:lnSpc>
                <a:spcPct val="130000"/>
              </a:lnSpc>
              <a:spcBef>
                <a:spcPts val="0"/>
              </a:spcBef>
              <a:buNone/>
            </a:pPr>
            <a:r>
              <a:rPr lang="en-SG" sz="2800" i="1" dirty="0">
                <a:latin typeface="Times New Roman" panose="02020603050405020304" pitchFamily="18" charset="0"/>
                <a:cs typeface="Times New Roman" panose="02020603050405020304" pitchFamily="18" charset="0"/>
              </a:rPr>
              <a:t>b. </a:t>
            </a:r>
            <a:r>
              <a:rPr lang="en-SG" sz="2800" i="1" dirty="0" err="1">
                <a:latin typeface="Times New Roman" panose="02020603050405020304" pitchFamily="18" charset="0"/>
                <a:cs typeface="Times New Roman" panose="02020603050405020304" pitchFamily="18" charset="0"/>
              </a:rPr>
              <a:t>Giải</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quyết</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mối</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quan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hệ</a:t>
            </a:r>
            <a:r>
              <a:rPr lang="en-SG" sz="2800" i="1" dirty="0">
                <a:latin typeface="Times New Roman" panose="02020603050405020304" pitchFamily="18" charset="0"/>
                <a:cs typeface="Times New Roman" panose="02020603050405020304" pitchFamily="18" charset="0"/>
              </a:rPr>
              <a:t> DT </a:t>
            </a:r>
            <a:r>
              <a:rPr lang="en-SG" sz="2800" i="1" dirty="0" err="1">
                <a:latin typeface="Times New Roman" panose="02020603050405020304" pitchFamily="18" charset="0"/>
                <a:cs typeface="Times New Roman" panose="02020603050405020304" pitchFamily="18" charset="0"/>
              </a:rPr>
              <a:t>và</a:t>
            </a:r>
            <a:r>
              <a:rPr lang="en-SG" sz="2800" i="1" dirty="0">
                <a:latin typeface="Times New Roman" panose="02020603050405020304" pitchFamily="18" charset="0"/>
                <a:cs typeface="Times New Roman" panose="02020603050405020304" pitchFamily="18" charset="0"/>
              </a:rPr>
              <a:t> TG </a:t>
            </a:r>
            <a:r>
              <a:rPr lang="en-SG" sz="2800" i="1" dirty="0" err="1">
                <a:latin typeface="Times New Roman" panose="02020603050405020304" pitchFamily="18" charset="0"/>
                <a:cs typeface="Times New Roman" panose="02020603050405020304" pitchFamily="18" charset="0"/>
              </a:rPr>
              <a:t>phải</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đặt</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trong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mối</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quan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hệ</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với</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cộng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đồng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quốc</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gia</a:t>
            </a:r>
            <a:r>
              <a:rPr lang="en-SG" sz="2800" i="1" dirty="0">
                <a:latin typeface="Times New Roman" panose="02020603050405020304" pitchFamily="18" charset="0"/>
                <a:cs typeface="Times New Roman" panose="02020603050405020304" pitchFamily="18" charset="0"/>
              </a:rPr>
              <a:t> - DT </a:t>
            </a:r>
            <a:r>
              <a:rPr lang="en-SG" sz="2800" i="1" dirty="0" err="1">
                <a:latin typeface="Times New Roman" panose="02020603050405020304" pitchFamily="18" charset="0"/>
                <a:cs typeface="Times New Roman" panose="02020603050405020304" pitchFamily="18" charset="0"/>
              </a:rPr>
              <a:t>thống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nhất</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theo</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định</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hướng</a:t>
            </a:r>
            <a:r>
              <a:rPr lang="en-SG" sz="2800" i="1">
                <a:latin typeface="Times New Roman" panose="02020603050405020304" pitchFamily="18" charset="0"/>
                <a:cs typeface="Times New Roman" panose="02020603050405020304" pitchFamily="18" charset="0"/>
              </a:rPr>
              <a:t> XHCN.</a:t>
            </a:r>
            <a:endParaRPr lang="en-US" sz="2800" i="1" dirty="0">
              <a:latin typeface="Times New Roman" panose="02020603050405020304" pitchFamily="18" charset="0"/>
              <a:cs typeface="Times New Roman" panose="02020603050405020304" pitchFamily="18" charset="0"/>
            </a:endParaRPr>
          </a:p>
          <a:p>
            <a:pPr marL="0" indent="0" algn="just">
              <a:lnSpc>
                <a:spcPct val="130000"/>
              </a:lnSpc>
              <a:spcBef>
                <a:spcPts val="0"/>
              </a:spcBef>
              <a:buNone/>
            </a:pPr>
            <a:r>
              <a:rPr lang="en-SG" sz="2800" i="1" dirty="0">
                <a:latin typeface="Times New Roman" panose="02020603050405020304" pitchFamily="18" charset="0"/>
                <a:cs typeface="Times New Roman" panose="02020603050405020304" pitchFamily="18" charset="0"/>
              </a:rPr>
              <a:t>c. </a:t>
            </a:r>
            <a:r>
              <a:rPr lang="en-SG" sz="2800" i="1" dirty="0" err="1">
                <a:latin typeface="Times New Roman" panose="02020603050405020304" pitchFamily="18" charset="0"/>
                <a:cs typeface="Times New Roman" panose="02020603050405020304" pitchFamily="18" charset="0"/>
              </a:rPr>
              <a:t>Giải</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quyết</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mối</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quan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hệ</a:t>
            </a:r>
            <a:r>
              <a:rPr lang="en-SG" sz="2800" i="1" dirty="0">
                <a:latin typeface="Times New Roman" panose="02020603050405020304" pitchFamily="18" charset="0"/>
                <a:cs typeface="Times New Roman" panose="02020603050405020304" pitchFamily="18" charset="0"/>
              </a:rPr>
              <a:t> DT </a:t>
            </a:r>
            <a:r>
              <a:rPr lang="en-SG" sz="2800" i="1" dirty="0" err="1">
                <a:latin typeface="Times New Roman" panose="02020603050405020304" pitchFamily="18" charset="0"/>
                <a:cs typeface="Times New Roman" panose="02020603050405020304" pitchFamily="18" charset="0"/>
              </a:rPr>
              <a:t>và</a:t>
            </a:r>
            <a:r>
              <a:rPr lang="en-SG" sz="2800" i="1" dirty="0">
                <a:latin typeface="Times New Roman" panose="02020603050405020304" pitchFamily="18" charset="0"/>
                <a:cs typeface="Times New Roman" panose="02020603050405020304" pitchFamily="18" charset="0"/>
              </a:rPr>
              <a:t> TG </a:t>
            </a:r>
            <a:r>
              <a:rPr lang="en-SG" sz="2800" i="1" dirty="0" err="1">
                <a:latin typeface="Times New Roman" panose="02020603050405020304" pitchFamily="18" charset="0"/>
                <a:cs typeface="Times New Roman" panose="02020603050405020304" pitchFamily="18" charset="0"/>
              </a:rPr>
              <a:t>phải</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đảm</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bảo</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quyền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tự</a:t>
            </a:r>
            <a:r>
              <a:rPr lang="en-SG" sz="2800" i="1" dirty="0">
                <a:latin typeface="Times New Roman" panose="02020603050405020304" pitchFamily="18" charset="0"/>
                <a:cs typeface="Times New Roman" panose="02020603050405020304" pitchFamily="18" charset="0"/>
              </a:rPr>
              <a:t> do </a:t>
            </a:r>
            <a:r>
              <a:rPr lang="en-SG" sz="2800" i="1" dirty="0" err="1">
                <a:latin typeface="Times New Roman" panose="02020603050405020304" pitchFamily="18" charset="0"/>
                <a:cs typeface="Times New Roman" panose="02020603050405020304" pitchFamily="18" charset="0"/>
              </a:rPr>
              <a:t>tín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ngưỡng</a:t>
            </a:r>
            <a:r>
              <a:rPr lang="en-SG" sz="2800" i="1" dirty="0">
                <a:latin typeface="Times New Roman" panose="02020603050405020304" pitchFamily="18" charset="0"/>
                <a:cs typeface="Times New Roman" panose="02020603050405020304" pitchFamily="18" charset="0"/>
              </a:rPr>
              <a:t>, TG </a:t>
            </a:r>
            <a:r>
              <a:rPr lang="en-SG" sz="2800" i="1" dirty="0" err="1">
                <a:latin typeface="Times New Roman" panose="02020603050405020304" pitchFamily="18" charset="0"/>
                <a:cs typeface="Times New Roman" panose="02020603050405020304" pitchFamily="18" charset="0"/>
              </a:rPr>
              <a:t>của</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nhân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dân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quyền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của</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các</a:t>
            </a:r>
            <a:r>
              <a:rPr lang="en-SG" sz="2800" i="1" dirty="0">
                <a:latin typeface="Times New Roman" panose="02020603050405020304" pitchFamily="18" charset="0"/>
                <a:cs typeface="Times New Roman" panose="02020603050405020304" pitchFamily="18" charset="0"/>
              </a:rPr>
              <a:t> DT </a:t>
            </a:r>
            <a:r>
              <a:rPr lang="en-SG" sz="2800" i="1" dirty="0" err="1">
                <a:latin typeface="Times New Roman" panose="02020603050405020304" pitchFamily="18" charset="0"/>
                <a:cs typeface="Times New Roman" panose="02020603050405020304" pitchFamily="18" charset="0"/>
              </a:rPr>
              <a:t>thiểu</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số</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đồng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thời</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kiên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quyết</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đấu</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tranh</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chống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lợi</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dụng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vấn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đề</a:t>
            </a:r>
            <a:r>
              <a:rPr lang="en-SG" sz="2800" i="1" dirty="0">
                <a:latin typeface="Times New Roman" panose="02020603050405020304" pitchFamily="18" charset="0"/>
                <a:cs typeface="Times New Roman" panose="02020603050405020304" pitchFamily="18" charset="0"/>
              </a:rPr>
              <a:t> DT, TG </a:t>
            </a:r>
            <a:r>
              <a:rPr lang="en-SG" sz="2800" i="1" dirty="0" err="1">
                <a:latin typeface="Times New Roman" panose="02020603050405020304" pitchFamily="18" charset="0"/>
                <a:cs typeface="Times New Roman" panose="02020603050405020304" pitchFamily="18" charset="0"/>
              </a:rPr>
              <a:t>vào</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mục</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đích</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chính</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trị</a:t>
            </a:r>
            <a:r>
              <a:rPr lang="en-SG" sz="2800" i="1" dirty="0">
                <a:latin typeface="Times New Roman" panose="02020603050405020304" pitchFamily="18" charset="0"/>
                <a:cs typeface="Times New Roman" panose="02020603050405020304" pitchFamily="18" charset="0"/>
              </a:rPr>
              <a:t>.</a:t>
            </a:r>
            <a:endParaRPr lang="en-US" sz="2800" i="1" dirty="0">
              <a:latin typeface="Times New Roman" panose="02020603050405020304" pitchFamily="18" charset="0"/>
              <a:cs typeface="Times New Roman" panose="02020603050405020304" pitchFamily="18" charset="0"/>
            </a:endParaRPr>
          </a:p>
          <a:p>
            <a:pPr marL="0" indent="457200" algn="just">
              <a:buNone/>
            </a:pP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6548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orizontal Scroll 1"/>
          <p:cNvSpPr/>
          <p:nvPr/>
        </p:nvSpPr>
        <p:spPr>
          <a:xfrm>
            <a:off x="2495550" y="1338263"/>
            <a:ext cx="7200900" cy="4181474"/>
          </a:xfrm>
          <a:prstGeom prst="horizontalScroll">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4800" dirty="0">
                <a:solidFill>
                  <a:schemeClr val="tx1"/>
                </a:solidFill>
                <a:latin typeface="Times New Roman" panose="02020603050405020304" pitchFamily="18" charset="0"/>
                <a:cs typeface="Times New Roman" panose="02020603050405020304" pitchFamily="18" charset="0"/>
              </a:rPr>
              <a:t>HẾT CHƯƠNG 6</a:t>
            </a:r>
          </a:p>
        </p:txBody>
      </p:sp>
    </p:spTree>
    <p:extLst>
      <p:ext uri="{BB962C8B-B14F-4D97-AF65-F5344CB8AC3E}">
        <p14:creationId xmlns:p14="http://schemas.microsoft.com/office/powerpoint/2010/main" val="3273780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0549" y="691051"/>
            <a:ext cx="10515600" cy="1325563"/>
          </a:xfrm>
        </p:spPr>
        <p:txBody>
          <a:bodyPr>
            <a:noAutofit/>
          </a:bodyPr>
          <a:lstStyle/>
          <a:p>
            <a:pPr algn="ctr">
              <a:lnSpc>
                <a:spcPct val="150000"/>
              </a:lnSpc>
            </a:pPr>
            <a:r>
              <a:rPr lang="en-SG" sz="2600" b="1" dirty="0">
                <a:latin typeface="Times New Roman" panose="02020603050405020304" pitchFamily="18" charset="0"/>
                <a:cs typeface="Times New Roman" panose="02020603050405020304" pitchFamily="18" charset="0"/>
              </a:rPr>
              <a:t>I. DÂN TỘC TRONG THỜI KỲ QUÁ ĐỘ LÊN CHỦ NGHĨA XÃ HỘI</a:t>
            </a:r>
            <a:br>
              <a:rPr lang="en-US" sz="3200" dirty="0">
                <a:latin typeface="Times New Roman" panose="02020603050405020304" pitchFamily="18" charset="0"/>
                <a:cs typeface="Times New Roman" panose="02020603050405020304" pitchFamily="18" charset="0"/>
              </a:rPr>
            </a:br>
            <a:endParaRPr lang="en-US" sz="3200" dirty="0"/>
          </a:p>
        </p:txBody>
      </p:sp>
      <p:sp>
        <p:nvSpPr>
          <p:cNvPr id="3" name="Content Placeholder 2"/>
          <p:cNvSpPr>
            <a:spLocks noGrp="1"/>
          </p:cNvSpPr>
          <p:nvPr>
            <p:ph idx="1"/>
          </p:nvPr>
        </p:nvSpPr>
        <p:spPr>
          <a:xfrm>
            <a:off x="984504" y="1514729"/>
            <a:ext cx="10515600" cy="4950079"/>
          </a:xfrm>
        </p:spPr>
        <p:txBody>
          <a:bodyPr>
            <a:noAutofit/>
          </a:bodyPr>
          <a:lstStyle/>
          <a:p>
            <a:pPr marL="0" indent="0">
              <a:lnSpc>
                <a:spcPct val="100000"/>
              </a:lnSpc>
              <a:buNone/>
            </a:pPr>
            <a:r>
              <a:rPr lang="en-SG" sz="2800" b="1" dirty="0">
                <a:latin typeface="Times New Roman" panose="02020603050405020304" pitchFamily="18" charset="0"/>
                <a:cs typeface="Times New Roman" panose="02020603050405020304" pitchFamily="18" charset="0"/>
              </a:rPr>
              <a:t>1. </a:t>
            </a:r>
            <a:r>
              <a:rPr lang="en-US" sz="2800" b="1" dirty="0" err="1">
                <a:latin typeface="Times New Roman" panose="02020603050405020304" pitchFamily="18" charset="0"/>
                <a:cs typeface="Times New Roman" panose="02020603050405020304" pitchFamily="18" charset="0"/>
              </a:rPr>
              <a:t>Khái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niệm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đặc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trưng</a:t>
            </a:r>
            <a:r>
              <a:rPr lang="en-US" sz="2800" b="1" dirty="0">
                <a:latin typeface="Times New Roman" panose="02020603050405020304" pitchFamily="18" charset="0"/>
                <a:cs typeface="Times New Roman" panose="02020603050405020304" pitchFamily="18" charset="0"/>
              </a:rPr>
              <a:t> cơ </a:t>
            </a:r>
            <a:r>
              <a:rPr lang="en-US" sz="2800" b="1" dirty="0" err="1">
                <a:latin typeface="Times New Roman" panose="02020603050405020304" pitchFamily="18" charset="0"/>
                <a:cs typeface="Times New Roman" panose="02020603050405020304" pitchFamily="18" charset="0"/>
              </a:rPr>
              <a:t>bản</a:t>
            </a:r>
            <a:r>
              <a:rPr lang="en-US" sz="2800" b="1" dirty="0">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của</a:t>
            </a:r>
            <a:r>
              <a:rPr lang="en-US" sz="2800" b="1">
                <a:latin typeface="Times New Roman" panose="02020603050405020304" pitchFamily="18" charset="0"/>
                <a:cs typeface="Times New Roman" panose="02020603050405020304" pitchFamily="18" charset="0"/>
              </a:rPr>
              <a:t> dân tộc</a:t>
            </a:r>
            <a:endParaRPr lang="en-SG" sz="2800" i="1" dirty="0">
              <a:latin typeface="Times New Roman" panose="02020603050405020304" pitchFamily="18" charset="0"/>
              <a:cs typeface="Times New Roman" panose="02020603050405020304" pitchFamily="18" charset="0"/>
            </a:endParaRPr>
          </a:p>
          <a:p>
            <a:pPr marL="0" indent="0">
              <a:lnSpc>
                <a:spcPct val="100000"/>
              </a:lnSpc>
              <a:buNone/>
            </a:pPr>
            <a:r>
              <a:rPr lang="en-SG" sz="2800" b="1" dirty="0">
                <a:latin typeface="Times New Roman" panose="02020603050405020304" pitchFamily="18" charset="0"/>
                <a:cs typeface="Times New Roman" panose="02020603050405020304" pitchFamily="18" charset="0"/>
              </a:rPr>
              <a:t>2. </a:t>
            </a:r>
            <a:r>
              <a:rPr lang="en-SG" sz="2800" b="1" dirty="0" err="1">
                <a:latin typeface="Times New Roman" panose="02020603050405020304" pitchFamily="18" charset="0"/>
                <a:cs typeface="Times New Roman" panose="02020603050405020304" pitchFamily="18" charset="0"/>
              </a:rPr>
              <a:t>Chủ</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nghĩa</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Mác</a:t>
            </a:r>
            <a:r>
              <a:rPr lang="en-SG" sz="2800" b="1" dirty="0">
                <a:latin typeface="Times New Roman" panose="02020603050405020304" pitchFamily="18" charset="0"/>
                <a:cs typeface="Times New Roman" panose="02020603050405020304" pitchFamily="18" charset="0"/>
              </a:rPr>
              <a:t> - </a:t>
            </a:r>
            <a:r>
              <a:rPr lang="en-SG" sz="2800" b="1" dirty="0" err="1">
                <a:latin typeface="Times New Roman" panose="02020603050405020304" pitchFamily="18" charset="0"/>
                <a:cs typeface="Times New Roman" panose="02020603050405020304" pitchFamily="18" charset="0"/>
              </a:rPr>
              <a:t>Lênin</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về</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vấn</a:t>
            </a:r>
            <a:r>
              <a:rPr lang="en-SG" sz="2800" b="1" dirty="0">
                <a:latin typeface="Times New Roman" panose="02020603050405020304" pitchFamily="18" charset="0"/>
                <a:cs typeface="Times New Roman" panose="02020603050405020304" pitchFamily="18" charset="0"/>
              </a:rPr>
              <a:t> </a:t>
            </a:r>
            <a:r>
              <a:rPr lang="en-SG" sz="2800" b="1" err="1">
                <a:latin typeface="Times New Roman" panose="02020603050405020304" pitchFamily="18" charset="0"/>
                <a:cs typeface="Times New Roman" panose="02020603050405020304" pitchFamily="18" charset="0"/>
              </a:rPr>
              <a:t>đề</a:t>
            </a:r>
            <a:r>
              <a:rPr lang="en-SG" sz="2800" b="1">
                <a:latin typeface="Times New Roman" panose="02020603050405020304" pitchFamily="18" charset="0"/>
                <a:cs typeface="Times New Roman" panose="02020603050405020304" pitchFamily="18" charset="0"/>
              </a:rPr>
              <a:t> dân tộc</a:t>
            </a:r>
            <a:endParaRPr lang="en-SG" sz="2800" b="1" dirty="0">
              <a:latin typeface="Times New Roman" panose="02020603050405020304" pitchFamily="18" charset="0"/>
              <a:cs typeface="Times New Roman" panose="02020603050405020304" pitchFamily="18" charset="0"/>
            </a:endParaRPr>
          </a:p>
          <a:p>
            <a:pPr marL="0" indent="401638">
              <a:lnSpc>
                <a:spcPct val="100000"/>
              </a:lnSpc>
              <a:buNone/>
            </a:pPr>
            <a:r>
              <a:rPr lang="en-SG" sz="2800" i="1" dirty="0">
                <a:latin typeface="Times New Roman" panose="02020603050405020304" pitchFamily="18" charset="0"/>
                <a:cs typeface="Times New Roman" panose="02020603050405020304" pitchFamily="18" charset="0"/>
              </a:rPr>
              <a:t>a. Hai </a:t>
            </a:r>
            <a:r>
              <a:rPr lang="en-SG" sz="2800" i="1" dirty="0" err="1">
                <a:latin typeface="Times New Roman" panose="02020603050405020304" pitchFamily="18" charset="0"/>
                <a:cs typeface="Times New Roman" panose="02020603050405020304" pitchFamily="18" charset="0"/>
              </a:rPr>
              <a:t>xu</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hướng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khách</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quan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của</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sự</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phát</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triển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quan</a:t>
            </a:r>
            <a:r>
              <a:rPr lang="en-SG" sz="2800" i="1" dirty="0">
                <a:latin typeface="Times New Roman" panose="02020603050405020304" pitchFamily="18" charset="0"/>
                <a:cs typeface="Times New Roman" panose="02020603050405020304" pitchFamily="18" charset="0"/>
              </a:rPr>
              <a:t> </a:t>
            </a:r>
            <a:r>
              <a:rPr lang="en-SG" sz="2800" i="1" err="1">
                <a:latin typeface="Times New Roman" panose="02020603050405020304" pitchFamily="18" charset="0"/>
                <a:cs typeface="Times New Roman" panose="02020603050405020304" pitchFamily="18" charset="0"/>
              </a:rPr>
              <a:t>hệ</a:t>
            </a:r>
            <a:r>
              <a:rPr lang="en-SG" sz="2800" i="1">
                <a:latin typeface="Times New Roman" panose="02020603050405020304" pitchFamily="18" charset="0"/>
                <a:cs typeface="Times New Roman" panose="02020603050405020304" pitchFamily="18" charset="0"/>
              </a:rPr>
              <a:t> dân tộc</a:t>
            </a:r>
            <a:endParaRPr lang="en-SG" sz="2800" i="1" dirty="0">
              <a:latin typeface="Times New Roman" panose="02020603050405020304" pitchFamily="18" charset="0"/>
              <a:cs typeface="Times New Roman" panose="02020603050405020304" pitchFamily="18" charset="0"/>
            </a:endParaRPr>
          </a:p>
          <a:p>
            <a:pPr marL="0" indent="401638">
              <a:lnSpc>
                <a:spcPct val="100000"/>
              </a:lnSpc>
              <a:buNone/>
            </a:pPr>
            <a:r>
              <a:rPr lang="en-SG" sz="2800" i="1" dirty="0">
                <a:latin typeface="Times New Roman" panose="02020603050405020304" pitchFamily="18" charset="0"/>
                <a:cs typeface="Times New Roman" panose="02020603050405020304" pitchFamily="18" charset="0"/>
              </a:rPr>
              <a:t>b. </a:t>
            </a:r>
            <a:r>
              <a:rPr lang="en-SG" sz="2800" i="1" dirty="0" err="1">
                <a:latin typeface="Times New Roman" panose="02020603050405020304" pitchFamily="18" charset="0"/>
                <a:cs typeface="Times New Roman" panose="02020603050405020304" pitchFamily="18" charset="0"/>
              </a:rPr>
              <a:t>Cương</a:t>
            </a:r>
            <a:r>
              <a:rPr lang="en-SG" sz="2800" i="1" dirty="0">
                <a:latin typeface="Times New Roman" panose="02020603050405020304" pitchFamily="18" charset="0"/>
                <a:cs typeface="Times New Roman" panose="02020603050405020304" pitchFamily="18" charset="0"/>
              </a:rPr>
              <a:t> </a:t>
            </a:r>
            <a:r>
              <a:rPr lang="en-SG" sz="2800" i="1" err="1">
                <a:latin typeface="Times New Roman" panose="02020603050405020304" pitchFamily="18" charset="0"/>
                <a:cs typeface="Times New Roman" panose="02020603050405020304" pitchFamily="18" charset="0"/>
              </a:rPr>
              <a:t>lĩnh</a:t>
            </a:r>
            <a:r>
              <a:rPr lang="en-SG" sz="2800" i="1">
                <a:latin typeface="Times New Roman" panose="02020603050405020304" pitchFamily="18" charset="0"/>
                <a:cs typeface="Times New Roman" panose="02020603050405020304" pitchFamily="18" charset="0"/>
              </a:rPr>
              <a:t> dân tộc </a:t>
            </a:r>
            <a:r>
              <a:rPr lang="en-SG" sz="2800" i="1" dirty="0" err="1">
                <a:latin typeface="Times New Roman" panose="02020603050405020304" pitchFamily="18" charset="0"/>
                <a:cs typeface="Times New Roman" panose="02020603050405020304" pitchFamily="18" charset="0"/>
              </a:rPr>
              <a:t>của</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chủ</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nghĩa</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Mác</a:t>
            </a:r>
            <a:r>
              <a:rPr lang="en-SG" sz="2800" i="1" dirty="0">
                <a:latin typeface="Times New Roman" panose="02020603050405020304" pitchFamily="18" charset="0"/>
                <a:cs typeface="Times New Roman" panose="02020603050405020304" pitchFamily="18" charset="0"/>
              </a:rPr>
              <a:t> - </a:t>
            </a:r>
            <a:r>
              <a:rPr lang="en-SG" sz="2800" i="1" dirty="0" err="1">
                <a:latin typeface="Times New Roman" panose="02020603050405020304" pitchFamily="18" charset="0"/>
                <a:cs typeface="Times New Roman" panose="02020603050405020304" pitchFamily="18" charset="0"/>
              </a:rPr>
              <a:t>Lênin</a:t>
            </a:r>
            <a:r>
              <a:rPr lang="en-SG" sz="2800" i="1" dirty="0">
                <a:latin typeface="Times New Roman" panose="02020603050405020304" pitchFamily="18" charset="0"/>
                <a:cs typeface="Times New Roman" panose="02020603050405020304" pitchFamily="18" charset="0"/>
              </a:rPr>
              <a:t> </a:t>
            </a:r>
          </a:p>
          <a:p>
            <a:pPr marL="0" indent="0">
              <a:lnSpc>
                <a:spcPct val="100000"/>
              </a:lnSpc>
              <a:buNone/>
            </a:pPr>
            <a:r>
              <a:rPr lang="en-SG" sz="2800" b="1" dirty="0">
                <a:latin typeface="Times New Roman" panose="02020603050405020304" pitchFamily="18" charset="0"/>
                <a:cs typeface="Times New Roman" panose="02020603050405020304" pitchFamily="18" charset="0"/>
              </a:rPr>
              <a:t>3</a:t>
            </a:r>
            <a:r>
              <a:rPr lang="en-SG" sz="2800" b="1">
                <a:latin typeface="Times New Roman" panose="02020603050405020304" pitchFamily="18" charset="0"/>
                <a:cs typeface="Times New Roman" panose="02020603050405020304" pitchFamily="18" charset="0"/>
              </a:rPr>
              <a:t>. Dân tộc </a:t>
            </a:r>
            <a:r>
              <a:rPr lang="en-SG" sz="2800" b="1" dirty="0" err="1">
                <a:latin typeface="Times New Roman" panose="02020603050405020304" pitchFamily="18" charset="0"/>
                <a:cs typeface="Times New Roman" panose="02020603050405020304" pitchFamily="18" charset="0"/>
              </a:rPr>
              <a:t>và</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quan</a:t>
            </a:r>
            <a:r>
              <a:rPr lang="en-SG" sz="2800" b="1" dirty="0">
                <a:latin typeface="Times New Roman" panose="02020603050405020304" pitchFamily="18" charset="0"/>
                <a:cs typeface="Times New Roman" panose="02020603050405020304" pitchFamily="18" charset="0"/>
              </a:rPr>
              <a:t> </a:t>
            </a:r>
            <a:r>
              <a:rPr lang="en-SG" sz="2800" b="1" err="1">
                <a:latin typeface="Times New Roman" panose="02020603050405020304" pitchFamily="18" charset="0"/>
                <a:cs typeface="Times New Roman" panose="02020603050405020304" pitchFamily="18" charset="0"/>
              </a:rPr>
              <a:t>hệ</a:t>
            </a:r>
            <a:r>
              <a:rPr lang="en-SG" sz="2800" b="1">
                <a:latin typeface="Times New Roman" panose="02020603050405020304" pitchFamily="18" charset="0"/>
                <a:cs typeface="Times New Roman" panose="02020603050405020304" pitchFamily="18" charset="0"/>
              </a:rPr>
              <a:t> dân tộc </a:t>
            </a:r>
            <a:r>
              <a:rPr lang="en-SG" sz="2800" b="1" dirty="0">
                <a:latin typeface="Times New Roman" panose="02020603050405020304" pitchFamily="18" charset="0"/>
                <a:cs typeface="Times New Roman" panose="02020603050405020304" pitchFamily="18" charset="0"/>
              </a:rPr>
              <a:t>ở </a:t>
            </a:r>
            <a:r>
              <a:rPr lang="en-SG" sz="2800" b="1" dirty="0" err="1">
                <a:latin typeface="Times New Roman" panose="02020603050405020304" pitchFamily="18" charset="0"/>
                <a:cs typeface="Times New Roman" panose="02020603050405020304" pitchFamily="18" charset="0"/>
              </a:rPr>
              <a:t>Việt</a:t>
            </a:r>
            <a:r>
              <a:rPr lang="en-SG" sz="2800" b="1" dirty="0">
                <a:latin typeface="Times New Roman" panose="02020603050405020304" pitchFamily="18" charset="0"/>
                <a:cs typeface="Times New Roman" panose="02020603050405020304" pitchFamily="18" charset="0"/>
              </a:rPr>
              <a:t> Nam </a:t>
            </a:r>
            <a:endParaRPr lang="en-US" sz="2800" dirty="0">
              <a:latin typeface="Times New Roman" panose="02020603050405020304" pitchFamily="18" charset="0"/>
              <a:cs typeface="Times New Roman" panose="02020603050405020304" pitchFamily="18" charset="0"/>
            </a:endParaRPr>
          </a:p>
          <a:p>
            <a:pPr marL="0" indent="457200" algn="just">
              <a:lnSpc>
                <a:spcPct val="100000"/>
              </a:lnSpc>
              <a:buNone/>
            </a:pPr>
            <a:r>
              <a:rPr lang="en-SG" sz="2800" i="1" dirty="0">
                <a:latin typeface="Times New Roman" panose="02020603050405020304" pitchFamily="18" charset="0"/>
                <a:cs typeface="Times New Roman" panose="02020603050405020304" pitchFamily="18" charset="0"/>
              </a:rPr>
              <a:t>a. </a:t>
            </a:r>
            <a:r>
              <a:rPr lang="en-SG" sz="2800" i="1" dirty="0" err="1">
                <a:latin typeface="Times New Roman" panose="02020603050405020304" pitchFamily="18" charset="0"/>
                <a:cs typeface="Times New Roman" panose="02020603050405020304" pitchFamily="18" charset="0"/>
              </a:rPr>
              <a:t>Đặc</a:t>
            </a:r>
            <a:r>
              <a:rPr lang="en-SG" sz="2800" i="1" dirty="0">
                <a:latin typeface="Times New Roman" panose="02020603050405020304" pitchFamily="18" charset="0"/>
                <a:cs typeface="Times New Roman" panose="02020603050405020304" pitchFamily="18" charset="0"/>
              </a:rPr>
              <a:t> </a:t>
            </a:r>
            <a:r>
              <a:rPr lang="en-SG" sz="2800" i="1" err="1">
                <a:latin typeface="Times New Roman" panose="02020603050405020304" pitchFamily="18" charset="0"/>
                <a:cs typeface="Times New Roman" panose="02020603050405020304" pitchFamily="18" charset="0"/>
              </a:rPr>
              <a:t>điểm</a:t>
            </a:r>
            <a:r>
              <a:rPr lang="en-SG" sz="2800" i="1">
                <a:latin typeface="Times New Roman" panose="02020603050405020304" pitchFamily="18" charset="0"/>
                <a:cs typeface="Times New Roman" panose="02020603050405020304" pitchFamily="18" charset="0"/>
              </a:rPr>
              <a:t> dân tộc </a:t>
            </a:r>
            <a:r>
              <a:rPr lang="en-SG" sz="2800" i="1" dirty="0" err="1">
                <a:latin typeface="Times New Roman" panose="02020603050405020304" pitchFamily="18" charset="0"/>
                <a:cs typeface="Times New Roman" panose="02020603050405020304" pitchFamily="18" charset="0"/>
              </a:rPr>
              <a:t>Việt</a:t>
            </a:r>
            <a:r>
              <a:rPr lang="en-SG" sz="2800" i="1" dirty="0">
                <a:latin typeface="Times New Roman" panose="02020603050405020304" pitchFamily="18" charset="0"/>
                <a:cs typeface="Times New Roman" panose="02020603050405020304" pitchFamily="18" charset="0"/>
              </a:rPr>
              <a:t> Nam </a:t>
            </a:r>
          </a:p>
          <a:p>
            <a:pPr marL="0" indent="457200" algn="just">
              <a:lnSpc>
                <a:spcPct val="100000"/>
              </a:lnSpc>
              <a:buNone/>
            </a:pPr>
            <a:r>
              <a:rPr lang="en-SG" sz="2800" i="1" dirty="0">
                <a:latin typeface="Times New Roman" panose="02020603050405020304" pitchFamily="18" charset="0"/>
                <a:cs typeface="Times New Roman" panose="02020603050405020304" pitchFamily="18" charset="0"/>
              </a:rPr>
              <a:t>b. </a:t>
            </a:r>
            <a:r>
              <a:rPr lang="en-SG" sz="2800" i="1" dirty="0" err="1">
                <a:latin typeface="Times New Roman" panose="02020603050405020304" pitchFamily="18" charset="0"/>
                <a:cs typeface="Times New Roman" panose="02020603050405020304" pitchFamily="18" charset="0"/>
              </a:rPr>
              <a:t>Quan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điểm</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và</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chính</a:t>
            </a:r>
            <a:r>
              <a:rPr lang="en-SG" sz="2800" i="1" dirty="0">
                <a:latin typeface="Times New Roman" panose="02020603050405020304" pitchFamily="18" charset="0"/>
                <a:cs typeface="Times New Roman" panose="02020603050405020304" pitchFamily="18" charset="0"/>
              </a:rPr>
              <a:t> </a:t>
            </a:r>
            <a:r>
              <a:rPr lang="en-SG" sz="2800" i="1" err="1">
                <a:latin typeface="Times New Roman" panose="02020603050405020304" pitchFamily="18" charset="0"/>
                <a:cs typeface="Times New Roman" panose="02020603050405020304" pitchFamily="18" charset="0"/>
              </a:rPr>
              <a:t>sách</a:t>
            </a:r>
            <a:r>
              <a:rPr lang="en-SG" sz="2800" i="1">
                <a:latin typeface="Times New Roman" panose="02020603050405020304" pitchFamily="18" charset="0"/>
                <a:cs typeface="Times New Roman" panose="02020603050405020304" pitchFamily="18" charset="0"/>
              </a:rPr>
              <a:t> dân tộc </a:t>
            </a:r>
            <a:r>
              <a:rPr lang="en-SG" sz="2800" i="1" dirty="0" err="1">
                <a:latin typeface="Times New Roman" panose="02020603050405020304" pitchFamily="18" charset="0"/>
                <a:cs typeface="Times New Roman" panose="02020603050405020304" pitchFamily="18" charset="0"/>
              </a:rPr>
              <a:t>của</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Đảng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Nhà</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nước</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Việt</a:t>
            </a:r>
            <a:r>
              <a:rPr lang="en-SG" sz="2800" i="1" dirty="0">
                <a:latin typeface="Times New Roman" panose="02020603050405020304" pitchFamily="18" charset="0"/>
                <a:cs typeface="Times New Roman" panose="02020603050405020304" pitchFamily="18" charset="0"/>
              </a:rPr>
              <a:t> Nam</a:t>
            </a:r>
            <a:endParaRPr lang="en-US" sz="2800" dirty="0">
              <a:latin typeface="Times New Roman" panose="02020603050405020304" pitchFamily="18" charset="0"/>
              <a:cs typeface="Times New Roman" panose="02020603050405020304" pitchFamily="18" charset="0"/>
            </a:endParaRPr>
          </a:p>
          <a:p>
            <a:pPr marL="0" indent="457200">
              <a:lnSpc>
                <a:spcPct val="100000"/>
              </a:lnSpc>
              <a:buNone/>
            </a:pPr>
            <a:r>
              <a:rPr lang="en-SG" sz="2800" i="1"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2440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75" y="560388"/>
            <a:ext cx="10972800" cy="1143000"/>
          </a:xfrm>
        </p:spPr>
        <p:txBody>
          <a:bodyPr>
            <a:normAutofit/>
          </a:bodyPr>
          <a:lstStyle/>
          <a:p>
            <a:r>
              <a:rPr lang="en-SG" sz="2800" b="1" dirty="0">
                <a:latin typeface="Times New Roman" panose="02020603050405020304" pitchFamily="18" charset="0"/>
                <a:cs typeface="Times New Roman" panose="02020603050405020304" pitchFamily="18" charset="0"/>
              </a:rPr>
              <a:t>1. </a:t>
            </a:r>
            <a:r>
              <a:rPr lang="en-US" sz="2800" b="1" dirty="0" err="1">
                <a:latin typeface="Times New Roman" panose="02020603050405020304" pitchFamily="18" charset="0"/>
                <a:cs typeface="Times New Roman" panose="02020603050405020304" pitchFamily="18" charset="0"/>
              </a:rPr>
              <a:t>Khái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niệm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đặc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trưng</a:t>
            </a:r>
            <a:r>
              <a:rPr lang="en-US" sz="2800" b="1" dirty="0">
                <a:latin typeface="Times New Roman" panose="02020603050405020304" pitchFamily="18" charset="0"/>
                <a:cs typeface="Times New Roman" panose="02020603050405020304" pitchFamily="18" charset="0"/>
              </a:rPr>
              <a:t> cơ </a:t>
            </a:r>
            <a:r>
              <a:rPr lang="en-US" sz="2800" b="1" dirty="0" err="1">
                <a:latin typeface="Times New Roman" panose="02020603050405020304" pitchFamily="18" charset="0"/>
                <a:cs typeface="Times New Roman" panose="02020603050405020304" pitchFamily="18" charset="0"/>
              </a:rPr>
              <a:t>bản</a:t>
            </a:r>
            <a:r>
              <a:rPr lang="en-US" sz="2800" b="1" dirty="0">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của</a:t>
            </a:r>
            <a:r>
              <a:rPr lang="en-US" sz="2800" b="1">
                <a:latin typeface="Times New Roman" panose="02020603050405020304" pitchFamily="18" charset="0"/>
                <a:cs typeface="Times New Roman" panose="02020603050405020304" pitchFamily="18" charset="0"/>
              </a:rPr>
              <a:t> dân tộc</a:t>
            </a:r>
            <a:br>
              <a:rPr lang="en-SG" sz="2800" i="1" dirty="0">
                <a:latin typeface="Times New Roman" panose="02020603050405020304" pitchFamily="18" charset="0"/>
                <a:cs typeface="Times New Roman" panose="02020603050405020304" pitchFamily="18" charset="0"/>
              </a:rPr>
            </a:br>
            <a:endParaRPr lang="en-US" sz="2800" dirty="0"/>
          </a:p>
        </p:txBody>
      </p:sp>
      <p:sp>
        <p:nvSpPr>
          <p:cNvPr id="3" name="Content Placeholder 2"/>
          <p:cNvSpPr>
            <a:spLocks noGrp="1"/>
          </p:cNvSpPr>
          <p:nvPr>
            <p:ph idx="1"/>
          </p:nvPr>
        </p:nvSpPr>
        <p:spPr/>
        <p:txBody>
          <a:bodyPr>
            <a:normAutofit/>
          </a:bodyPr>
          <a:lstStyle/>
          <a:p>
            <a:pPr algn="just">
              <a:buFontTx/>
              <a:buChar char="-"/>
            </a:pPr>
            <a:r>
              <a:rPr lang="en-SG" sz="2800" i="1" dirty="0">
                <a:latin typeface="Times New Roman" panose="02020603050405020304" pitchFamily="18" charset="0"/>
                <a:cs typeface="Times New Roman" panose="02020603050405020304" pitchFamily="18" charset="0"/>
              </a:rPr>
              <a:t>Theo </a:t>
            </a:r>
            <a:r>
              <a:rPr lang="en-SG" sz="2800" i="1" dirty="0" err="1">
                <a:latin typeface="Times New Roman" panose="02020603050405020304" pitchFamily="18" charset="0"/>
                <a:cs typeface="Times New Roman" panose="02020603050405020304" pitchFamily="18" charset="0"/>
              </a:rPr>
              <a:t>nghĩa</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rộng</a:t>
            </a:r>
            <a:r>
              <a:rPr lang="en-SG" sz="2800">
                <a:latin typeface="Times New Roman" panose="02020603050405020304" pitchFamily="18" charset="0"/>
                <a:cs typeface="Times New Roman" panose="02020603050405020304" pitchFamily="18" charset="0"/>
              </a:rPr>
              <a:t>, dân tộc </a:t>
            </a:r>
            <a:r>
              <a:rPr lang="en-SG" sz="2800" dirty="0" err="1">
                <a:latin typeface="Times New Roman" panose="02020603050405020304" pitchFamily="18" charset="0"/>
                <a:cs typeface="Times New Roman" panose="02020603050405020304" pitchFamily="18" charset="0"/>
              </a:rPr>
              <a:t>là</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khái</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niệm</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dùng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để</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chỉ</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một</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cộng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đồng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người</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ổn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định</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làm</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thành</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nhân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dân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một</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nước</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có</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lãnh</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thổ</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riêng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nền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kinh</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tế</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thống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nhất</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có</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ngôn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ngữ</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chung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và</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có</a:t>
            </a:r>
            <a:r>
              <a:rPr lang="en-SG" sz="2800" dirty="0">
                <a:latin typeface="Times New Roman" panose="02020603050405020304" pitchFamily="18" charset="0"/>
                <a:cs typeface="Times New Roman" panose="02020603050405020304" pitchFamily="18" charset="0"/>
              </a:rPr>
              <a:t> ý </a:t>
            </a:r>
            <a:r>
              <a:rPr lang="en-SG" sz="2800" dirty="0" err="1">
                <a:latin typeface="Times New Roman" panose="02020603050405020304" pitchFamily="18" charset="0"/>
                <a:cs typeface="Times New Roman" panose="02020603050405020304" pitchFamily="18" charset="0"/>
              </a:rPr>
              <a:t>thức</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về</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sự</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thống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nhất</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của</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mình</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gắn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bó</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với</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nhau</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bởi</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quyền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lợi</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chính</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trị</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kinh</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tế</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truyền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thống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văn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hóa</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và</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truyền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thống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đấu</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tranh</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chung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trong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suốt</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quá</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trình</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lịch</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sử</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lâu</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dài</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dựng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nước</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và</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giữ</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nước</a:t>
            </a:r>
            <a:r>
              <a:rPr lang="en-SG" sz="2800" dirty="0">
                <a:latin typeface="Times New Roman" panose="02020603050405020304" pitchFamily="18" charset="0"/>
                <a:cs typeface="Times New Roman" panose="02020603050405020304" pitchFamily="18" charset="0"/>
              </a:rPr>
              <a:t>.</a:t>
            </a:r>
          </a:p>
          <a:p>
            <a:pPr algn="just">
              <a:buFontTx/>
              <a:buChar char="-"/>
            </a:pPr>
            <a:r>
              <a:rPr lang="en-SG" sz="2800" i="1" dirty="0">
                <a:latin typeface="Times New Roman" panose="02020603050405020304" pitchFamily="18" charset="0"/>
                <a:cs typeface="Times New Roman" panose="02020603050405020304" pitchFamily="18" charset="0"/>
              </a:rPr>
              <a:t>Theo </a:t>
            </a:r>
            <a:r>
              <a:rPr lang="en-SG" sz="2800" i="1" dirty="0" err="1">
                <a:latin typeface="Times New Roman" panose="02020603050405020304" pitchFamily="18" charset="0"/>
                <a:cs typeface="Times New Roman" panose="02020603050405020304" pitchFamily="18" charset="0"/>
              </a:rPr>
              <a:t>nghĩa</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hẹp</a:t>
            </a:r>
            <a:r>
              <a:rPr lang="en-SG" sz="2800">
                <a:latin typeface="Times New Roman" panose="02020603050405020304" pitchFamily="18" charset="0"/>
                <a:cs typeface="Times New Roman" panose="02020603050405020304" pitchFamily="18" charset="0"/>
              </a:rPr>
              <a:t>, dân tộc </a:t>
            </a:r>
            <a:r>
              <a:rPr lang="en-SG" sz="2800" dirty="0" err="1">
                <a:latin typeface="Times New Roman" panose="02020603050405020304" pitchFamily="18" charset="0"/>
                <a:cs typeface="Times New Roman" panose="02020603050405020304" pitchFamily="18" charset="0"/>
              </a:rPr>
              <a:t>là</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khái</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niệm</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dùng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để</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chỉ</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một</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cộng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đồng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tộc</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người</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được</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hình</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thành</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trong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lịch</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sử</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có</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mối</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liên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hệ</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chặt</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chẽ</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và</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bền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vững</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có</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chung</a:t>
            </a:r>
            <a:r>
              <a:rPr lang="en-SG" sz="2800" dirty="0">
                <a:latin typeface="Times New Roman" panose="02020603050405020304" pitchFamily="18" charset="0"/>
                <a:cs typeface="Times New Roman" panose="02020603050405020304" pitchFamily="18" charset="0"/>
              </a:rPr>
              <a:t> ý </a:t>
            </a:r>
            <a:r>
              <a:rPr lang="en-SG" sz="2800" dirty="0" err="1">
                <a:latin typeface="Times New Roman" panose="02020603050405020304" pitchFamily="18" charset="0"/>
                <a:cs typeface="Times New Roman" panose="02020603050405020304" pitchFamily="18" charset="0"/>
              </a:rPr>
              <a:t>thức</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tự</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giác</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tộc</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người</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ngôn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ngữ</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và</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văn</a:t>
            </a:r>
            <a:r>
              <a:rPr lang="en-SG" sz="2800" dirty="0">
                <a:latin typeface="Times New Roman" panose="02020603050405020304" pitchFamily="18" charset="0"/>
                <a:cs typeface="Times New Roman" panose="02020603050405020304" pitchFamily="18" charset="0"/>
              </a:rPr>
              <a:t> </a:t>
            </a:r>
            <a:r>
              <a:rPr lang="en-SG" sz="2800" dirty="0" err="1">
                <a:latin typeface="Times New Roman" panose="02020603050405020304" pitchFamily="18" charset="0"/>
                <a:cs typeface="Times New Roman" panose="02020603050405020304" pitchFamily="18" charset="0"/>
              </a:rPr>
              <a:t>hóa</a:t>
            </a:r>
            <a:r>
              <a:rPr lang="en-SG"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algn="just">
              <a:buFontTx/>
              <a:buChar char="-"/>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6017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3238"/>
            <a:ext cx="10972800" cy="1143000"/>
          </a:xfrm>
        </p:spPr>
        <p:txBody>
          <a:bodyPr>
            <a:noAutofit/>
          </a:bodyPr>
          <a:lstStyle/>
          <a:p>
            <a:pPr>
              <a:lnSpc>
                <a:spcPct val="150000"/>
              </a:lnSpc>
            </a:pPr>
            <a:r>
              <a:rPr lang="en-SG" sz="2800" b="1" i="1" dirty="0">
                <a:latin typeface="Times New Roman" panose="02020603050405020304" pitchFamily="18" charset="0"/>
                <a:cs typeface="Times New Roman" panose="02020603050405020304" pitchFamily="18" charset="0"/>
              </a:rPr>
              <a:t>1.1. </a:t>
            </a:r>
            <a:r>
              <a:rPr lang="en-SG" sz="2800" b="1" i="1" dirty="0" err="1">
                <a:latin typeface="Times New Roman" panose="02020603050405020304" pitchFamily="18" charset="0"/>
                <a:cs typeface="Times New Roman" panose="02020603050405020304" pitchFamily="18" charset="0"/>
              </a:rPr>
              <a:t>Quan</a:t>
            </a:r>
            <a:r>
              <a:rPr lang="en-SG" sz="2800" b="1" i="1" dirty="0">
                <a:latin typeface="Times New Roman" panose="02020603050405020304" pitchFamily="18" charset="0"/>
                <a:cs typeface="Times New Roman" panose="02020603050405020304" pitchFamily="18" charset="0"/>
              </a:rPr>
              <a:t> </a:t>
            </a:r>
            <a:r>
              <a:rPr lang="en-SG" sz="2800" b="1" i="1" dirty="0" err="1">
                <a:latin typeface="Times New Roman" panose="02020603050405020304" pitchFamily="18" charset="0"/>
                <a:cs typeface="Times New Roman" panose="02020603050405020304" pitchFamily="18" charset="0"/>
              </a:rPr>
              <a:t>điểm</a:t>
            </a:r>
            <a:r>
              <a:rPr lang="en-SG" sz="2800" b="1" i="1" dirty="0">
                <a:latin typeface="Times New Roman" panose="02020603050405020304" pitchFamily="18" charset="0"/>
                <a:cs typeface="Times New Roman" panose="02020603050405020304" pitchFamily="18" charset="0"/>
              </a:rPr>
              <a:t> </a:t>
            </a:r>
            <a:r>
              <a:rPr lang="en-SG" sz="2800" b="1" i="1" dirty="0" err="1">
                <a:latin typeface="Times New Roman" panose="02020603050405020304" pitchFamily="18" charset="0"/>
                <a:cs typeface="Times New Roman" panose="02020603050405020304" pitchFamily="18" charset="0"/>
              </a:rPr>
              <a:t>của</a:t>
            </a:r>
            <a:r>
              <a:rPr lang="en-SG" sz="2800" b="1" i="1" dirty="0">
                <a:latin typeface="Times New Roman" panose="02020603050405020304" pitchFamily="18" charset="0"/>
                <a:cs typeface="Times New Roman" panose="02020603050405020304" pitchFamily="18" charset="0"/>
              </a:rPr>
              <a:t> </a:t>
            </a:r>
            <a:r>
              <a:rPr lang="en-SG" sz="2800" b="1" i="1" dirty="0" err="1">
                <a:latin typeface="Times New Roman" panose="02020603050405020304" pitchFamily="18" charset="0"/>
                <a:cs typeface="Times New Roman" panose="02020603050405020304" pitchFamily="18" charset="0"/>
              </a:rPr>
              <a:t>chủ</a:t>
            </a:r>
            <a:r>
              <a:rPr lang="en-SG" sz="2800" b="1" i="1" dirty="0">
                <a:latin typeface="Times New Roman" panose="02020603050405020304" pitchFamily="18" charset="0"/>
                <a:cs typeface="Times New Roman" panose="02020603050405020304" pitchFamily="18" charset="0"/>
              </a:rPr>
              <a:t> </a:t>
            </a:r>
            <a:r>
              <a:rPr lang="en-SG" sz="2800" b="1" i="1" dirty="0" err="1">
                <a:latin typeface="Times New Roman" panose="02020603050405020304" pitchFamily="18" charset="0"/>
                <a:cs typeface="Times New Roman" panose="02020603050405020304" pitchFamily="18" charset="0"/>
              </a:rPr>
              <a:t>nghĩa</a:t>
            </a:r>
            <a:r>
              <a:rPr lang="en-SG" sz="2800" b="1" i="1" dirty="0">
                <a:latin typeface="Times New Roman" panose="02020603050405020304" pitchFamily="18" charset="0"/>
                <a:cs typeface="Times New Roman" panose="02020603050405020304" pitchFamily="18" charset="0"/>
              </a:rPr>
              <a:t> </a:t>
            </a:r>
            <a:r>
              <a:rPr lang="en-SG" sz="2800" b="1" i="1" dirty="0" err="1">
                <a:latin typeface="Times New Roman" panose="02020603050405020304" pitchFamily="18" charset="0"/>
                <a:cs typeface="Times New Roman" panose="02020603050405020304" pitchFamily="18" charset="0"/>
              </a:rPr>
              <a:t>Mác</a:t>
            </a:r>
            <a:r>
              <a:rPr lang="en-SG" sz="2800" b="1" i="1" dirty="0">
                <a:latin typeface="Times New Roman" panose="02020603050405020304" pitchFamily="18" charset="0"/>
                <a:cs typeface="Times New Roman" panose="02020603050405020304" pitchFamily="18" charset="0"/>
              </a:rPr>
              <a:t> - </a:t>
            </a:r>
            <a:r>
              <a:rPr lang="en-SG" sz="2800" b="1" i="1" dirty="0" err="1">
                <a:latin typeface="Times New Roman" panose="02020603050405020304" pitchFamily="18" charset="0"/>
                <a:cs typeface="Times New Roman" panose="02020603050405020304" pitchFamily="18" charset="0"/>
              </a:rPr>
              <a:t>Lênin</a:t>
            </a:r>
            <a:r>
              <a:rPr lang="en-SG" sz="2800" b="1" i="1" dirty="0">
                <a:latin typeface="Times New Roman" panose="02020603050405020304" pitchFamily="18" charset="0"/>
                <a:cs typeface="Times New Roman" panose="02020603050405020304" pitchFamily="18" charset="0"/>
              </a:rPr>
              <a:t> </a:t>
            </a:r>
            <a:r>
              <a:rPr lang="en-SG" sz="2800" b="1" i="1" err="1">
                <a:latin typeface="Times New Roman" panose="02020603050405020304" pitchFamily="18" charset="0"/>
                <a:cs typeface="Times New Roman" panose="02020603050405020304" pitchFamily="18" charset="0"/>
              </a:rPr>
              <a:t>về</a:t>
            </a:r>
            <a:r>
              <a:rPr lang="en-SG" sz="2800" b="1" i="1">
                <a:latin typeface="Times New Roman" panose="02020603050405020304" pitchFamily="18" charset="0"/>
                <a:cs typeface="Times New Roman" panose="02020603050405020304" pitchFamily="18" charset="0"/>
              </a:rPr>
              <a:t> dân tộc </a:t>
            </a:r>
            <a:br>
              <a:rPr lang="en-US" sz="2800" i="1" dirty="0">
                <a:latin typeface="Times New Roman" panose="02020603050405020304" pitchFamily="18" charset="0"/>
                <a:cs typeface="Times New Roman" panose="02020603050405020304" pitchFamily="18" charset="0"/>
              </a:rPr>
            </a:br>
            <a:r>
              <a:rPr lang="en-SG" sz="2800" i="1" dirty="0">
                <a:latin typeface="Times New Roman" panose="02020603050405020304" pitchFamily="18" charset="0"/>
                <a:cs typeface="Times New Roman" panose="02020603050405020304" pitchFamily="18" charset="0"/>
              </a:rPr>
              <a:t>1.1.1 </a:t>
            </a:r>
            <a:r>
              <a:rPr lang="en-SG" sz="2800" i="1" dirty="0" err="1">
                <a:latin typeface="Times New Roman" panose="02020603050405020304" pitchFamily="18" charset="0"/>
                <a:cs typeface="Times New Roman" panose="02020603050405020304" pitchFamily="18" charset="0"/>
              </a:rPr>
              <a:t>Khái</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niệm</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đặc</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trưng</a:t>
            </a:r>
            <a:r>
              <a:rPr lang="en-SG" sz="2800" i="1" dirty="0">
                <a:latin typeface="Times New Roman" panose="02020603050405020304" pitchFamily="18" charset="0"/>
                <a:cs typeface="Times New Roman" panose="02020603050405020304" pitchFamily="18" charset="0"/>
              </a:rPr>
              <a:t> cơ </a:t>
            </a:r>
            <a:r>
              <a:rPr lang="en-SG" sz="2800" i="1" dirty="0" err="1">
                <a:latin typeface="Times New Roman" panose="02020603050405020304" pitchFamily="18" charset="0"/>
                <a:cs typeface="Times New Roman" panose="02020603050405020304" pitchFamily="18" charset="0"/>
              </a:rPr>
              <a:t>bản</a:t>
            </a:r>
            <a:r>
              <a:rPr lang="en-SG" sz="2800" i="1" dirty="0">
                <a:latin typeface="Times New Roman" panose="02020603050405020304" pitchFamily="18" charset="0"/>
                <a:cs typeface="Times New Roman" panose="02020603050405020304" pitchFamily="18" charset="0"/>
              </a:rPr>
              <a:t> </a:t>
            </a:r>
            <a:r>
              <a:rPr lang="en-SG" sz="2800" i="1" err="1">
                <a:latin typeface="Times New Roman" panose="02020603050405020304" pitchFamily="18" charset="0"/>
                <a:cs typeface="Times New Roman" panose="02020603050405020304" pitchFamily="18" charset="0"/>
              </a:rPr>
              <a:t>của</a:t>
            </a:r>
            <a:r>
              <a:rPr lang="en-SG" sz="2800" i="1">
                <a:latin typeface="Times New Roman" panose="02020603050405020304" pitchFamily="18" charset="0"/>
                <a:cs typeface="Times New Roman" panose="02020603050405020304" pitchFamily="18" charset="0"/>
              </a:rPr>
              <a:t> dân tộc </a:t>
            </a:r>
            <a:br>
              <a:rPr lang="en-SG" sz="2800" i="1" dirty="0">
                <a:latin typeface="Times New Roman" panose="02020603050405020304" pitchFamily="18" charset="0"/>
                <a:cs typeface="Times New Roman" panose="02020603050405020304" pitchFamily="18" charset="0"/>
              </a:rPr>
            </a:b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86933979"/>
              </p:ext>
            </p:extLst>
          </p:nvPr>
        </p:nvGraphicFramePr>
        <p:xfrm>
          <a:off x="509016" y="1572372"/>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4701540" y="3419856"/>
            <a:ext cx="2587752" cy="830997"/>
          </a:xfrm>
          <a:prstGeom prst="rect">
            <a:avLst/>
          </a:prstGeom>
          <a:noFill/>
        </p:spPr>
        <p:txBody>
          <a:bodyPr wrap="square" rtlCol="0">
            <a:spAutoFit/>
          </a:bodyPr>
          <a:lstStyle/>
          <a:p>
            <a:pPr algn="ctr"/>
            <a:r>
              <a:rPr lang="en-US" sz="2400" b="1">
                <a:latin typeface="Times New Roman" panose="02020603050405020304" pitchFamily="18" charset="0"/>
                <a:cs typeface="Times New Roman" panose="02020603050405020304" pitchFamily="18" charset="0"/>
              </a:rPr>
              <a:t>Dân tộc </a:t>
            </a:r>
            <a:endParaRPr lang="en-US" sz="2400" b="1" dirty="0">
              <a:latin typeface="Times New Roman" panose="02020603050405020304" pitchFamily="18" charset="0"/>
              <a:cs typeface="Times New Roman" panose="02020603050405020304" pitchFamily="18" charset="0"/>
            </a:endParaRPr>
          </a:p>
          <a:p>
            <a:pPr algn="ctr"/>
            <a:r>
              <a:rPr lang="en-US" sz="2400" b="1" dirty="0">
                <a:latin typeface="Times New Roman" panose="02020603050405020304" pitchFamily="18" charset="0"/>
                <a:cs typeface="Times New Roman" panose="02020603050405020304" pitchFamily="18" charset="0"/>
              </a:rPr>
              <a:t>(</a:t>
            </a:r>
            <a:r>
              <a:rPr lang="en-US" sz="2400" b="1" dirty="0" err="1">
                <a:latin typeface="Times New Roman" panose="02020603050405020304" pitchFamily="18" charset="0"/>
                <a:cs typeface="Times New Roman" panose="02020603050405020304" pitchFamily="18" charset="0"/>
              </a:rPr>
              <a:t>nghĩa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rộng</a:t>
            </a:r>
            <a:r>
              <a:rPr lang="en-US" sz="24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17720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lnSpc>
                <a:spcPct val="150000"/>
              </a:lnSpc>
            </a:pPr>
            <a:r>
              <a:rPr lang="en-SG" sz="2800" b="1" dirty="0">
                <a:latin typeface="Times New Roman" panose="02020603050405020304" pitchFamily="18" charset="0"/>
                <a:cs typeface="Times New Roman" panose="02020603050405020304" pitchFamily="18" charset="0"/>
              </a:rPr>
              <a:t>1. </a:t>
            </a:r>
            <a:r>
              <a:rPr lang="en-SG" sz="2800" b="1" dirty="0" err="1">
                <a:latin typeface="Times New Roman" panose="02020603050405020304" pitchFamily="18" charset="0"/>
                <a:cs typeface="Times New Roman" panose="02020603050405020304" pitchFamily="18" charset="0"/>
              </a:rPr>
              <a:t>Khái</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niệm</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đặc</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trưng</a:t>
            </a:r>
            <a:r>
              <a:rPr lang="en-SG" sz="2800" b="1" dirty="0">
                <a:latin typeface="Times New Roman" panose="02020603050405020304" pitchFamily="18" charset="0"/>
                <a:cs typeface="Times New Roman" panose="02020603050405020304" pitchFamily="18" charset="0"/>
              </a:rPr>
              <a:t> cơ </a:t>
            </a:r>
            <a:r>
              <a:rPr lang="en-SG" sz="2800" b="1" dirty="0" err="1">
                <a:latin typeface="Times New Roman" panose="02020603050405020304" pitchFamily="18" charset="0"/>
                <a:cs typeface="Times New Roman" panose="02020603050405020304" pitchFamily="18" charset="0"/>
              </a:rPr>
              <a:t>bản</a:t>
            </a:r>
            <a:r>
              <a:rPr lang="en-SG" sz="2800" b="1" dirty="0">
                <a:latin typeface="Times New Roman" panose="02020603050405020304" pitchFamily="18" charset="0"/>
                <a:cs typeface="Times New Roman" panose="02020603050405020304" pitchFamily="18" charset="0"/>
              </a:rPr>
              <a:t> </a:t>
            </a:r>
            <a:r>
              <a:rPr lang="en-SG" sz="2800" b="1" err="1">
                <a:latin typeface="Times New Roman" panose="02020603050405020304" pitchFamily="18" charset="0"/>
                <a:cs typeface="Times New Roman" panose="02020603050405020304" pitchFamily="18" charset="0"/>
              </a:rPr>
              <a:t>của</a:t>
            </a:r>
            <a:r>
              <a:rPr lang="en-SG" sz="2800" b="1">
                <a:latin typeface="Times New Roman" panose="02020603050405020304" pitchFamily="18" charset="0"/>
                <a:cs typeface="Times New Roman" panose="02020603050405020304" pitchFamily="18" charset="0"/>
              </a:rPr>
              <a:t> dân tộc</a:t>
            </a:r>
            <a:endParaRPr lang="en-US" sz="2800"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81587181"/>
              </p:ext>
            </p:extLst>
          </p:nvPr>
        </p:nvGraphicFramePr>
        <p:xfrm>
          <a:off x="609600" y="1600200"/>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79569573"/>
              </p:ext>
            </p:extLst>
          </p:nvPr>
        </p:nvGraphicFramePr>
        <p:xfrm>
          <a:off x="4736592" y="3639312"/>
          <a:ext cx="2962656" cy="883920"/>
        </p:xfrm>
        <a:graphic>
          <a:graphicData uri="http://schemas.openxmlformats.org/drawingml/2006/table">
            <a:tbl>
              <a:tblPr firstRow="1" bandRow="1">
                <a:tableStyleId>{5C22544A-7EE6-4342-B048-85BDC9FD1C3A}</a:tableStyleId>
              </a:tblPr>
              <a:tblGrid>
                <a:gridCol w="2962656">
                  <a:extLst>
                    <a:ext uri="{9D8B030D-6E8A-4147-A177-3AD203B41FA5}">
                      <a16:colId xmlns:a16="http://schemas.microsoft.com/office/drawing/2014/main" val="140605719"/>
                    </a:ext>
                  </a:extLst>
                </a:gridCol>
              </a:tblGrid>
              <a:tr h="804672">
                <a:tc>
                  <a:txBody>
                    <a:bodyPr/>
                    <a:lstStyle/>
                    <a:p>
                      <a:pPr algn="ctr"/>
                      <a:r>
                        <a:rPr lang="en-SG" sz="2600" b="1" i="0" kern="1200">
                          <a:solidFill>
                            <a:schemeClr val="tx1"/>
                          </a:solidFill>
                          <a:effectLst/>
                          <a:latin typeface="Times New Roman" panose="02020603050405020304" pitchFamily="18" charset="0"/>
                          <a:ea typeface="+mn-ea"/>
                          <a:cs typeface="Times New Roman" panose="02020603050405020304" pitchFamily="18" charset="0"/>
                        </a:rPr>
                        <a:t>Dân tộc </a:t>
                      </a:r>
                      <a:endParaRPr lang="en-SG" sz="2600" b="1" i="0" kern="1200" dirty="0">
                        <a:solidFill>
                          <a:schemeClr val="tx1"/>
                        </a:solidFill>
                        <a:effectLst/>
                        <a:latin typeface="Times New Roman" panose="02020603050405020304" pitchFamily="18" charset="0"/>
                        <a:ea typeface="+mn-ea"/>
                        <a:cs typeface="Times New Roman" panose="02020603050405020304" pitchFamily="18" charset="0"/>
                      </a:endParaRPr>
                    </a:p>
                    <a:p>
                      <a:pPr algn="ctr"/>
                      <a:r>
                        <a:rPr lang="en-SG" sz="2600" b="1" i="0" kern="1200" dirty="0">
                          <a:solidFill>
                            <a:schemeClr val="tx1"/>
                          </a:solidFill>
                          <a:effectLst/>
                          <a:latin typeface="Times New Roman" panose="02020603050405020304" pitchFamily="18" charset="0"/>
                          <a:ea typeface="+mn-ea"/>
                          <a:cs typeface="Times New Roman" panose="02020603050405020304" pitchFamily="18" charset="0"/>
                        </a:rPr>
                        <a:t>(</a:t>
                      </a:r>
                      <a:r>
                        <a:rPr lang="en-SG" sz="2600" b="1" i="0" kern="1200" dirty="0" err="1">
                          <a:solidFill>
                            <a:schemeClr val="tx1"/>
                          </a:solidFill>
                          <a:effectLst/>
                          <a:latin typeface="Times New Roman" panose="02020603050405020304" pitchFamily="18" charset="0"/>
                          <a:ea typeface="+mn-ea"/>
                          <a:cs typeface="Times New Roman" panose="02020603050405020304" pitchFamily="18" charset="0"/>
                        </a:rPr>
                        <a:t>nghĩa</a:t>
                      </a:r>
                      <a:r>
                        <a:rPr lang="en-SG" sz="2600" b="1" i="0" kern="1200" baseline="0" dirty="0">
                          <a:solidFill>
                            <a:schemeClr val="tx1"/>
                          </a:solidFill>
                          <a:effectLst/>
                          <a:latin typeface="Times New Roman" panose="02020603050405020304" pitchFamily="18" charset="0"/>
                          <a:ea typeface="+mn-ea"/>
                          <a:cs typeface="Times New Roman" panose="02020603050405020304" pitchFamily="18" charset="0"/>
                        </a:rPr>
                        <a:t> </a:t>
                      </a:r>
                      <a:r>
                        <a:rPr lang="en-SG" sz="2600" b="1" i="0" kern="1200" baseline="0" dirty="0" err="1">
                          <a:solidFill>
                            <a:schemeClr val="tx1"/>
                          </a:solidFill>
                          <a:effectLst/>
                          <a:latin typeface="Times New Roman" panose="02020603050405020304" pitchFamily="18" charset="0"/>
                          <a:ea typeface="+mn-ea"/>
                          <a:cs typeface="Times New Roman" panose="02020603050405020304" pitchFamily="18" charset="0"/>
                        </a:rPr>
                        <a:t>hẹp</a:t>
                      </a:r>
                      <a:r>
                        <a:rPr lang="en-SG" sz="2600" b="1" i="0" kern="1200" baseline="0" dirty="0">
                          <a:solidFill>
                            <a:schemeClr val="tx1"/>
                          </a:solidFill>
                          <a:effectLst/>
                          <a:latin typeface="Times New Roman" panose="02020603050405020304" pitchFamily="18" charset="0"/>
                          <a:ea typeface="+mn-ea"/>
                          <a:cs typeface="Times New Roman" panose="02020603050405020304" pitchFamily="18" charset="0"/>
                        </a:rPr>
                        <a:t>)</a:t>
                      </a:r>
                      <a:endParaRPr lang="en-US" sz="2600" i="0" dirty="0">
                        <a:solidFill>
                          <a:schemeClr val="tx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2020005566"/>
                  </a:ext>
                </a:extLst>
              </a:tr>
            </a:tbl>
          </a:graphicData>
        </a:graphic>
      </p:graphicFrame>
    </p:spTree>
    <p:extLst>
      <p:ext uri="{BB962C8B-B14F-4D97-AF65-F5344CB8AC3E}">
        <p14:creationId xmlns:p14="http://schemas.microsoft.com/office/powerpoint/2010/main" val="993005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92352"/>
            <a:ext cx="10972800" cy="1143000"/>
          </a:xfrm>
        </p:spPr>
        <p:txBody>
          <a:bodyPr>
            <a:noAutofit/>
          </a:bodyPr>
          <a:lstStyle/>
          <a:p>
            <a:pPr>
              <a:lnSpc>
                <a:spcPct val="150000"/>
              </a:lnSpc>
            </a:pPr>
            <a:r>
              <a:rPr lang="en-SG" sz="2800" b="1" dirty="0">
                <a:latin typeface="Times New Roman" panose="02020603050405020304" pitchFamily="18" charset="0"/>
                <a:cs typeface="Times New Roman" panose="02020603050405020304" pitchFamily="18" charset="0"/>
              </a:rPr>
              <a:t>2. </a:t>
            </a:r>
            <a:r>
              <a:rPr lang="en-SG" sz="2800" b="1" dirty="0" err="1">
                <a:latin typeface="Times New Roman" panose="02020603050405020304" pitchFamily="18" charset="0"/>
                <a:cs typeface="Times New Roman" panose="02020603050405020304" pitchFamily="18" charset="0"/>
              </a:rPr>
              <a:t>Chủ</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nghĩa</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Mác</a:t>
            </a:r>
            <a:r>
              <a:rPr lang="en-SG" sz="2800" b="1" dirty="0">
                <a:latin typeface="Times New Roman" panose="02020603050405020304" pitchFamily="18" charset="0"/>
                <a:cs typeface="Times New Roman" panose="02020603050405020304" pitchFamily="18" charset="0"/>
              </a:rPr>
              <a:t> - </a:t>
            </a:r>
            <a:r>
              <a:rPr lang="en-SG" sz="2800" b="1" dirty="0" err="1">
                <a:latin typeface="Times New Roman" panose="02020603050405020304" pitchFamily="18" charset="0"/>
                <a:cs typeface="Times New Roman" panose="02020603050405020304" pitchFamily="18" charset="0"/>
              </a:rPr>
              <a:t>Lênin</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về</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vấn</a:t>
            </a:r>
            <a:r>
              <a:rPr lang="en-SG" sz="2800" b="1" dirty="0">
                <a:latin typeface="Times New Roman" panose="02020603050405020304" pitchFamily="18" charset="0"/>
                <a:cs typeface="Times New Roman" panose="02020603050405020304" pitchFamily="18" charset="0"/>
              </a:rPr>
              <a:t> </a:t>
            </a:r>
            <a:r>
              <a:rPr lang="en-SG" sz="2800" b="1" err="1">
                <a:latin typeface="Times New Roman" panose="02020603050405020304" pitchFamily="18" charset="0"/>
                <a:cs typeface="Times New Roman" panose="02020603050405020304" pitchFamily="18" charset="0"/>
              </a:rPr>
              <a:t>đề</a:t>
            </a:r>
            <a:r>
              <a:rPr lang="en-SG" sz="2800" b="1">
                <a:latin typeface="Times New Roman" panose="02020603050405020304" pitchFamily="18" charset="0"/>
                <a:cs typeface="Times New Roman" panose="02020603050405020304" pitchFamily="18" charset="0"/>
              </a:rPr>
              <a:t> dân tộc </a:t>
            </a:r>
            <a:br>
              <a:rPr lang="en-SG" sz="2800" b="1" i="1" dirty="0">
                <a:latin typeface="Times New Roman" panose="02020603050405020304" pitchFamily="18" charset="0"/>
                <a:cs typeface="Times New Roman" panose="02020603050405020304" pitchFamily="18" charset="0"/>
              </a:rPr>
            </a:br>
            <a:r>
              <a:rPr lang="en-SG" sz="2800" i="1" dirty="0">
                <a:latin typeface="Times New Roman" panose="02020603050405020304" pitchFamily="18" charset="0"/>
                <a:cs typeface="Times New Roman" panose="02020603050405020304" pitchFamily="18" charset="0"/>
              </a:rPr>
              <a:t>a. Hai </a:t>
            </a:r>
            <a:r>
              <a:rPr lang="en-SG" sz="2800" i="1" dirty="0" err="1">
                <a:latin typeface="Times New Roman" panose="02020603050405020304" pitchFamily="18" charset="0"/>
                <a:cs typeface="Times New Roman" panose="02020603050405020304" pitchFamily="18" charset="0"/>
              </a:rPr>
              <a:t>xu</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hướng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khách</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quan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của</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sự</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phát</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triển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quan</a:t>
            </a:r>
            <a:r>
              <a:rPr lang="en-SG" sz="2800" i="1" dirty="0">
                <a:latin typeface="Times New Roman" panose="02020603050405020304" pitchFamily="18" charset="0"/>
                <a:cs typeface="Times New Roman" panose="02020603050405020304" pitchFamily="18" charset="0"/>
              </a:rPr>
              <a:t> </a:t>
            </a:r>
            <a:r>
              <a:rPr lang="en-SG" sz="2800" i="1" err="1">
                <a:latin typeface="Times New Roman" panose="02020603050405020304" pitchFamily="18" charset="0"/>
                <a:cs typeface="Times New Roman" panose="02020603050405020304" pitchFamily="18" charset="0"/>
              </a:rPr>
              <a:t>hệ</a:t>
            </a:r>
            <a:r>
              <a:rPr lang="en-SG" sz="2800" i="1">
                <a:latin typeface="Times New Roman" panose="02020603050405020304" pitchFamily="18" charset="0"/>
                <a:cs typeface="Times New Roman" panose="02020603050405020304" pitchFamily="18" charset="0"/>
              </a:rPr>
              <a:t> dân tộc</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62629595"/>
              </p:ext>
            </p:extLst>
          </p:nvPr>
        </p:nvGraphicFramePr>
        <p:xfrm>
          <a:off x="274320" y="1600200"/>
          <a:ext cx="11332464"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1732296119"/>
              </p:ext>
            </p:extLst>
          </p:nvPr>
        </p:nvGraphicFramePr>
        <p:xfrm>
          <a:off x="1030511" y="1699379"/>
          <a:ext cx="10443031" cy="448370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21698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150000"/>
              </a:lnSpc>
            </a:pPr>
            <a:r>
              <a:rPr lang="en-SG" sz="2800" b="1" dirty="0">
                <a:latin typeface="Times New Roman" panose="02020603050405020304" pitchFamily="18" charset="0"/>
                <a:cs typeface="Times New Roman" panose="02020603050405020304" pitchFamily="18" charset="0"/>
              </a:rPr>
              <a:t>2. </a:t>
            </a:r>
            <a:r>
              <a:rPr lang="en-SG" sz="2800" b="1" dirty="0" err="1">
                <a:latin typeface="Times New Roman" panose="02020603050405020304" pitchFamily="18" charset="0"/>
                <a:cs typeface="Times New Roman" panose="02020603050405020304" pitchFamily="18" charset="0"/>
              </a:rPr>
              <a:t>Chủ</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nghĩa</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Mác</a:t>
            </a:r>
            <a:r>
              <a:rPr lang="en-SG" sz="2800" b="1" dirty="0">
                <a:latin typeface="Times New Roman" panose="02020603050405020304" pitchFamily="18" charset="0"/>
                <a:cs typeface="Times New Roman" panose="02020603050405020304" pitchFamily="18" charset="0"/>
              </a:rPr>
              <a:t> - </a:t>
            </a:r>
            <a:r>
              <a:rPr lang="en-SG" sz="2800" b="1" dirty="0" err="1">
                <a:latin typeface="Times New Roman" panose="02020603050405020304" pitchFamily="18" charset="0"/>
                <a:cs typeface="Times New Roman" panose="02020603050405020304" pitchFamily="18" charset="0"/>
              </a:rPr>
              <a:t>Lênin</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về</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vấn</a:t>
            </a:r>
            <a:r>
              <a:rPr lang="en-SG" sz="2800" b="1" dirty="0">
                <a:latin typeface="Times New Roman" panose="02020603050405020304" pitchFamily="18" charset="0"/>
                <a:cs typeface="Times New Roman" panose="02020603050405020304" pitchFamily="18" charset="0"/>
              </a:rPr>
              <a:t> </a:t>
            </a:r>
            <a:r>
              <a:rPr lang="en-SG" sz="2800" b="1" err="1">
                <a:latin typeface="Times New Roman" panose="02020603050405020304" pitchFamily="18" charset="0"/>
                <a:cs typeface="Times New Roman" panose="02020603050405020304" pitchFamily="18" charset="0"/>
              </a:rPr>
              <a:t>đề</a:t>
            </a:r>
            <a:r>
              <a:rPr lang="en-SG" sz="2800" b="1">
                <a:latin typeface="Times New Roman" panose="02020603050405020304" pitchFamily="18" charset="0"/>
                <a:cs typeface="Times New Roman" panose="02020603050405020304" pitchFamily="18" charset="0"/>
              </a:rPr>
              <a:t> dân tộc </a:t>
            </a:r>
            <a:br>
              <a:rPr lang="en-SG" sz="2800" b="1" dirty="0">
                <a:latin typeface="Times New Roman" panose="02020603050405020304" pitchFamily="18" charset="0"/>
                <a:cs typeface="Times New Roman" panose="02020603050405020304" pitchFamily="18" charset="0"/>
              </a:rPr>
            </a:br>
            <a:r>
              <a:rPr lang="en-SG" sz="2800" i="1" dirty="0">
                <a:latin typeface="Times New Roman" panose="02020603050405020304" pitchFamily="18" charset="0"/>
                <a:cs typeface="Times New Roman" panose="02020603050405020304" pitchFamily="18" charset="0"/>
              </a:rPr>
              <a:t>b. </a:t>
            </a:r>
            <a:r>
              <a:rPr lang="en-SG" sz="2800" i="1" dirty="0" err="1">
                <a:latin typeface="Times New Roman" panose="02020603050405020304" pitchFamily="18" charset="0"/>
                <a:cs typeface="Times New Roman" panose="02020603050405020304" pitchFamily="18" charset="0"/>
              </a:rPr>
              <a:t>Cương</a:t>
            </a:r>
            <a:r>
              <a:rPr lang="en-SG" sz="2800" i="1" dirty="0">
                <a:latin typeface="Times New Roman" panose="02020603050405020304" pitchFamily="18" charset="0"/>
                <a:cs typeface="Times New Roman" panose="02020603050405020304" pitchFamily="18" charset="0"/>
              </a:rPr>
              <a:t> </a:t>
            </a:r>
            <a:r>
              <a:rPr lang="en-SG" sz="2800" i="1" err="1">
                <a:latin typeface="Times New Roman" panose="02020603050405020304" pitchFamily="18" charset="0"/>
                <a:cs typeface="Times New Roman" panose="02020603050405020304" pitchFamily="18" charset="0"/>
              </a:rPr>
              <a:t>lĩnh</a:t>
            </a:r>
            <a:r>
              <a:rPr lang="en-SG" sz="2800" i="1">
                <a:latin typeface="Times New Roman" panose="02020603050405020304" pitchFamily="18" charset="0"/>
                <a:cs typeface="Times New Roman" panose="02020603050405020304" pitchFamily="18" charset="0"/>
              </a:rPr>
              <a:t> dân tộc </a:t>
            </a:r>
            <a:r>
              <a:rPr lang="en-SG" sz="2800" i="1" dirty="0" err="1">
                <a:latin typeface="Times New Roman" panose="02020603050405020304" pitchFamily="18" charset="0"/>
                <a:cs typeface="Times New Roman" panose="02020603050405020304" pitchFamily="18" charset="0"/>
              </a:rPr>
              <a:t>của</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chủ</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nghĩa</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Mác</a:t>
            </a:r>
            <a:r>
              <a:rPr lang="en-SG" sz="2800" i="1" dirty="0">
                <a:latin typeface="Times New Roman" panose="02020603050405020304" pitchFamily="18" charset="0"/>
                <a:cs typeface="Times New Roman" panose="02020603050405020304" pitchFamily="18" charset="0"/>
              </a:rPr>
              <a:t> - </a:t>
            </a:r>
            <a:r>
              <a:rPr lang="en-SG" sz="2800" i="1" dirty="0" err="1">
                <a:latin typeface="Times New Roman" panose="02020603050405020304" pitchFamily="18" charset="0"/>
                <a:cs typeface="Times New Roman" panose="02020603050405020304" pitchFamily="18" charset="0"/>
              </a:rPr>
              <a:t>Lênin</a:t>
            </a:r>
            <a:r>
              <a:rPr lang="en-SG" sz="2800" i="1"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78795004"/>
              </p:ext>
            </p:extLst>
          </p:nvPr>
        </p:nvGraphicFramePr>
        <p:xfrm>
          <a:off x="609600" y="1600200"/>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8420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sz="3200" i="1" dirty="0">
                <a:latin typeface="Times New Roman" panose="02020603050405020304" pitchFamily="18" charset="0"/>
                <a:cs typeface="Times New Roman" panose="02020603050405020304" pitchFamily="18" charset="0"/>
              </a:rPr>
              <a:t>b. </a:t>
            </a:r>
            <a:r>
              <a:rPr lang="en-SG" sz="3200" i="1" dirty="0" err="1">
                <a:latin typeface="Times New Roman" panose="02020603050405020304" pitchFamily="18" charset="0"/>
                <a:cs typeface="Times New Roman" panose="02020603050405020304" pitchFamily="18" charset="0"/>
              </a:rPr>
              <a:t>Cương</a:t>
            </a:r>
            <a:r>
              <a:rPr lang="en-SG" sz="3200" i="1" dirty="0">
                <a:latin typeface="Times New Roman" panose="02020603050405020304" pitchFamily="18" charset="0"/>
                <a:cs typeface="Times New Roman" panose="02020603050405020304" pitchFamily="18" charset="0"/>
              </a:rPr>
              <a:t> </a:t>
            </a:r>
            <a:r>
              <a:rPr lang="en-SG" sz="3200" i="1" err="1">
                <a:latin typeface="Times New Roman" panose="02020603050405020304" pitchFamily="18" charset="0"/>
                <a:cs typeface="Times New Roman" panose="02020603050405020304" pitchFamily="18" charset="0"/>
              </a:rPr>
              <a:t>lĩnh</a:t>
            </a:r>
            <a:r>
              <a:rPr lang="en-SG" sz="3200" i="1">
                <a:latin typeface="Times New Roman" panose="02020603050405020304" pitchFamily="18" charset="0"/>
                <a:cs typeface="Times New Roman" panose="02020603050405020304" pitchFamily="18" charset="0"/>
              </a:rPr>
              <a:t> dân tộc </a:t>
            </a:r>
            <a:r>
              <a:rPr lang="en-SG" sz="3200" i="1" dirty="0" err="1">
                <a:latin typeface="Times New Roman" panose="02020603050405020304" pitchFamily="18" charset="0"/>
                <a:cs typeface="Times New Roman" panose="02020603050405020304" pitchFamily="18" charset="0"/>
              </a:rPr>
              <a:t>của</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chủ</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nghĩa</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Mác</a:t>
            </a:r>
            <a:r>
              <a:rPr lang="en-SG" sz="3200" i="1" dirty="0">
                <a:latin typeface="Times New Roman" panose="02020603050405020304" pitchFamily="18" charset="0"/>
                <a:cs typeface="Times New Roman" panose="02020603050405020304" pitchFamily="18" charset="0"/>
              </a:rPr>
              <a:t> - </a:t>
            </a:r>
            <a:r>
              <a:rPr lang="en-SG" sz="3200" i="1" dirty="0" err="1">
                <a:latin typeface="Times New Roman" panose="02020603050405020304" pitchFamily="18" charset="0"/>
                <a:cs typeface="Times New Roman" panose="02020603050405020304" pitchFamily="18" charset="0"/>
              </a:rPr>
              <a:t>Lênin</a:t>
            </a:r>
            <a:r>
              <a:rPr lang="en-SG" sz="3200" i="1" dirty="0">
                <a:latin typeface="Times New Roman" panose="02020603050405020304" pitchFamily="18" charset="0"/>
                <a:cs typeface="Times New Roman" panose="02020603050405020304" pitchFamily="18" charset="0"/>
              </a:rPr>
              <a:t> </a:t>
            </a:r>
            <a:endParaRPr lang="en-US" sz="32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37732613"/>
              </p:ext>
            </p:extLst>
          </p:nvPr>
        </p:nvGraphicFramePr>
        <p:xfrm>
          <a:off x="609600" y="1600200"/>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4532609"/>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5875" cmpd="sng">
          <a:solidFill>
            <a:srgbClr val="00800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heme1" id="{7ED76F4B-2595-4875-943E-BD925CFAA88A}" vid="{FDA098B7-C2D5-4434-BD78-BA8C47C138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575</TotalTime>
  <Words>2431</Words>
  <Application>Microsoft Office PowerPoint</Application>
  <PresentationFormat>Widescreen</PresentationFormat>
  <Paragraphs>144</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Times New Roman</vt:lpstr>
      <vt:lpstr>Wingdings</vt:lpstr>
      <vt:lpstr>Theme1</vt:lpstr>
      <vt:lpstr>CHƯƠNG 6 VẤN ĐỀ DÂN TỘC VÀ TÔN GIÁO  TRONG THỜI KỲ QUÁ ĐỘ LÊN CHỦ NGHĨA XÃ HỘI</vt:lpstr>
      <vt:lpstr>NỘI DUNG</vt:lpstr>
      <vt:lpstr>I. DÂN TỘC TRONG THỜI KỲ QUÁ ĐỘ LÊN CHỦ NGHĨA XÃ HỘI </vt:lpstr>
      <vt:lpstr>1. Khái niệm, đặc trưng cơ bản của dân tộc </vt:lpstr>
      <vt:lpstr>1.1. Quan điểm của chủ nghĩa Mác - Lênin về dân tộc  1.1.1 Khái niệm, đặc trưng cơ bản của dân tộc  </vt:lpstr>
      <vt:lpstr>1. Khái niệm, đặc trưng cơ bản của dân tộc</vt:lpstr>
      <vt:lpstr>2. Chủ nghĩa Mác - Lênin về vấn đề dân tộc  a. Hai xu hướng khách quan của sự phát triển quan hệ dân tộc</vt:lpstr>
      <vt:lpstr>2. Chủ nghĩa Mác - Lênin về vấn đề dân tộc  b. Cương lĩnh dân tộc của chủ nghĩa Mác - Lênin </vt:lpstr>
      <vt:lpstr>b. Cương lĩnh dân tộc của chủ nghĩa Mác - Lênin </vt:lpstr>
      <vt:lpstr>3. Dân tộc và quan hệ dân tộc ở Việt Nam  a. Đặc điểm dân tộc Việt Nam </vt:lpstr>
      <vt:lpstr>b. Quan điểm và chính sách của Đảng, Nhà nước Việt Nam  về vấn đề dân tộc </vt:lpstr>
      <vt:lpstr>b. Quan điểm và chính sách của Đảng, Nhà nước Việt Nam về vấn đề dân tộc </vt:lpstr>
      <vt:lpstr>II. TÔN GIÁO TRONG THỜI KỲ QUÁ ĐỘ LÊN CHỦ NGHĨA XÃ HỘI </vt:lpstr>
      <vt:lpstr>1. Quan điểm của chủ nghĩa Mác - Lênin về tôn giáo a. Khái niệm, bản chất, nguồn gốc và tính chất của tôn giáo </vt:lpstr>
      <vt:lpstr>a. Khái niệm, bản chất, nguồn gốc và tính chất của tôn giáo </vt:lpstr>
      <vt:lpstr>a. Khái niệm, bản chất, nguồn gốc và tính chất của tôn giáo </vt:lpstr>
      <vt:lpstr>a. Khái niệm, bản chất, nguồn gốc và tính chất của tôn giáo </vt:lpstr>
      <vt:lpstr>a. Khái niệm, bản chất, nguồn gốc và tính chất của tôn giáo </vt:lpstr>
      <vt:lpstr>1. Quan điểm của chủ nghĩa Mác - Lênin về tôn giáo b. Nguyên tắc giải quyết tôn giáo trong thời kỳ quá độ lên CNXH</vt:lpstr>
      <vt:lpstr>2. Tôn giáo ở Việt Nam và chính sách tôn giáo của Đảng,  Nhà nước ta hiện nay a. Đặc điểm tôn giáo ở Việt Nam  </vt:lpstr>
      <vt:lpstr>b. Chính sách của Đảng, Nhà nước Việt Nam đối với tín ngưỡng, tôn giáo hiện nay (SV TNC)</vt:lpstr>
      <vt:lpstr>III. Quan hệ dân tộc và tôn giáo ở Việt Nam (SV TNC) </vt:lpstr>
      <vt:lpstr>1. Đặc điểm quan hệ dân tộc và tôn giáo ở Việt Nam (SV TNC) </vt:lpstr>
      <vt:lpstr> 2. Định hướng giải quyết mối quan hệ dân tộc và tôn giáo  ở Việt Nam hiện nay (SV TNC)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6 VẤN ĐỀ DÂN TỘC VÀ TÔN GIÁO  TRONG THỜI KỲ QUÁ ĐỘ LÊN CHỦ NGHĨA XÃ HỘI</dc:title>
  <dc:creator>DD</dc:creator>
  <cp:lastModifiedBy>CTP</cp:lastModifiedBy>
  <cp:revision>153</cp:revision>
  <cp:lastPrinted>2020-01-03T09:10:39Z</cp:lastPrinted>
  <dcterms:created xsi:type="dcterms:W3CDTF">2019-10-16T07:56:21Z</dcterms:created>
  <dcterms:modified xsi:type="dcterms:W3CDTF">2022-06-03T09:40:31Z</dcterms:modified>
</cp:coreProperties>
</file>