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4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03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5" autoAdjust="0"/>
    <p:restoredTop sz="94660"/>
  </p:normalViewPr>
  <p:slideViewPr>
    <p:cSldViewPr>
      <p:cViewPr varScale="1">
        <p:scale>
          <a:sx n="67" d="100"/>
          <a:sy n="67" d="100"/>
        </p:scale>
        <p:origin x="17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5F503-5762-4595-B719-026D0B24BDDC}" type="datetimeFigureOut">
              <a:rPr lang="en-US" smtClean="0"/>
              <a:t>13/2/2023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1B2CD-0F92-4173-B2A5-E1430B376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0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8683117" y="0"/>
                </a:moveTo>
                <a:lnTo>
                  <a:pt x="329844" y="0"/>
                </a:lnTo>
                <a:lnTo>
                  <a:pt x="281102" y="3576"/>
                </a:lnTo>
                <a:lnTo>
                  <a:pt x="234580" y="13967"/>
                </a:lnTo>
                <a:lnTo>
                  <a:pt x="190789" y="30660"/>
                </a:lnTo>
                <a:lnTo>
                  <a:pt x="150240" y="53144"/>
                </a:lnTo>
                <a:lnTo>
                  <a:pt x="113441" y="80911"/>
                </a:lnTo>
                <a:lnTo>
                  <a:pt x="80905" y="113448"/>
                </a:lnTo>
                <a:lnTo>
                  <a:pt x="53139" y="150245"/>
                </a:lnTo>
                <a:lnTo>
                  <a:pt x="30656" y="190791"/>
                </a:lnTo>
                <a:lnTo>
                  <a:pt x="13965" y="234576"/>
                </a:lnTo>
                <a:lnTo>
                  <a:pt x="3576" y="281088"/>
                </a:lnTo>
                <a:lnTo>
                  <a:pt x="0" y="329819"/>
                </a:lnTo>
                <a:lnTo>
                  <a:pt x="0" y="6362039"/>
                </a:lnTo>
                <a:lnTo>
                  <a:pt x="3576" y="6410781"/>
                </a:lnTo>
                <a:lnTo>
                  <a:pt x="13965" y="6457303"/>
                </a:lnTo>
                <a:lnTo>
                  <a:pt x="30656" y="6501094"/>
                </a:lnTo>
                <a:lnTo>
                  <a:pt x="53139" y="6541643"/>
                </a:lnTo>
                <a:lnTo>
                  <a:pt x="80905" y="6578442"/>
                </a:lnTo>
                <a:lnTo>
                  <a:pt x="113441" y="6610978"/>
                </a:lnTo>
                <a:lnTo>
                  <a:pt x="150240" y="6638744"/>
                </a:lnTo>
                <a:lnTo>
                  <a:pt x="190789" y="6661227"/>
                </a:lnTo>
                <a:lnTo>
                  <a:pt x="234580" y="6677918"/>
                </a:lnTo>
                <a:lnTo>
                  <a:pt x="281102" y="6688307"/>
                </a:lnTo>
                <a:lnTo>
                  <a:pt x="329844" y="6691883"/>
                </a:lnTo>
                <a:lnTo>
                  <a:pt x="8683117" y="6691883"/>
                </a:lnTo>
                <a:lnTo>
                  <a:pt x="8731847" y="6688307"/>
                </a:lnTo>
                <a:lnTo>
                  <a:pt x="8778359" y="6677918"/>
                </a:lnTo>
                <a:lnTo>
                  <a:pt x="8822144" y="6661227"/>
                </a:lnTo>
                <a:lnTo>
                  <a:pt x="8862690" y="6638744"/>
                </a:lnTo>
                <a:lnTo>
                  <a:pt x="8899487" y="6610978"/>
                </a:lnTo>
                <a:lnTo>
                  <a:pt x="8932024" y="6578442"/>
                </a:lnTo>
                <a:lnTo>
                  <a:pt x="8959791" y="6541643"/>
                </a:lnTo>
                <a:lnTo>
                  <a:pt x="8982275" y="6501094"/>
                </a:lnTo>
                <a:lnTo>
                  <a:pt x="8998968" y="6457303"/>
                </a:lnTo>
                <a:lnTo>
                  <a:pt x="9009359" y="6410781"/>
                </a:lnTo>
                <a:lnTo>
                  <a:pt x="9012936" y="6362039"/>
                </a:lnTo>
                <a:lnTo>
                  <a:pt x="9012936" y="329819"/>
                </a:lnTo>
                <a:lnTo>
                  <a:pt x="9009359" y="281088"/>
                </a:lnTo>
                <a:lnTo>
                  <a:pt x="8998968" y="234576"/>
                </a:lnTo>
                <a:lnTo>
                  <a:pt x="8982275" y="190791"/>
                </a:lnTo>
                <a:lnTo>
                  <a:pt x="8959791" y="150245"/>
                </a:lnTo>
                <a:lnTo>
                  <a:pt x="8932024" y="113448"/>
                </a:lnTo>
                <a:lnTo>
                  <a:pt x="8899487" y="80911"/>
                </a:lnTo>
                <a:lnTo>
                  <a:pt x="8862690" y="53144"/>
                </a:lnTo>
                <a:lnTo>
                  <a:pt x="8822144" y="30660"/>
                </a:lnTo>
                <a:lnTo>
                  <a:pt x="8778359" y="13967"/>
                </a:lnTo>
                <a:lnTo>
                  <a:pt x="8731847" y="3576"/>
                </a:lnTo>
                <a:lnTo>
                  <a:pt x="8683117" y="0"/>
                </a:lnTo>
                <a:close/>
              </a:path>
            </a:pathLst>
          </a:custGeom>
          <a:solidFill>
            <a:srgbClr val="F4B3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0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8683117" y="0"/>
                </a:lnTo>
                <a:lnTo>
                  <a:pt x="8731847" y="3576"/>
                </a:lnTo>
                <a:lnTo>
                  <a:pt x="8778359" y="13967"/>
                </a:lnTo>
                <a:lnTo>
                  <a:pt x="8822144" y="30660"/>
                </a:lnTo>
                <a:lnTo>
                  <a:pt x="8862690" y="53144"/>
                </a:lnTo>
                <a:lnTo>
                  <a:pt x="8899487" y="80911"/>
                </a:lnTo>
                <a:lnTo>
                  <a:pt x="8932024" y="113448"/>
                </a:lnTo>
                <a:lnTo>
                  <a:pt x="8959791" y="150245"/>
                </a:lnTo>
                <a:lnTo>
                  <a:pt x="8982275" y="190791"/>
                </a:lnTo>
                <a:lnTo>
                  <a:pt x="8998968" y="234576"/>
                </a:lnTo>
                <a:lnTo>
                  <a:pt x="9009359" y="281088"/>
                </a:lnTo>
                <a:lnTo>
                  <a:pt x="9012936" y="329819"/>
                </a:lnTo>
                <a:lnTo>
                  <a:pt x="9012936" y="6362039"/>
                </a:lnTo>
                <a:lnTo>
                  <a:pt x="9009359" y="6410781"/>
                </a:lnTo>
                <a:lnTo>
                  <a:pt x="8998968" y="6457303"/>
                </a:lnTo>
                <a:lnTo>
                  <a:pt x="8982275" y="6501094"/>
                </a:lnTo>
                <a:lnTo>
                  <a:pt x="8959791" y="6541643"/>
                </a:lnTo>
                <a:lnTo>
                  <a:pt x="8932024" y="6578442"/>
                </a:lnTo>
                <a:lnTo>
                  <a:pt x="8899487" y="6610978"/>
                </a:lnTo>
                <a:lnTo>
                  <a:pt x="8862690" y="6638744"/>
                </a:lnTo>
                <a:lnTo>
                  <a:pt x="8822144" y="6661227"/>
                </a:lnTo>
                <a:lnTo>
                  <a:pt x="8778359" y="6677918"/>
                </a:lnTo>
                <a:lnTo>
                  <a:pt x="8731847" y="6688307"/>
                </a:lnTo>
                <a:lnTo>
                  <a:pt x="8683117" y="6691883"/>
                </a:lnTo>
                <a:lnTo>
                  <a:pt x="329844" y="6691883"/>
                </a:lnTo>
                <a:lnTo>
                  <a:pt x="281102" y="6688307"/>
                </a:lnTo>
                <a:lnTo>
                  <a:pt x="234580" y="6677918"/>
                </a:lnTo>
                <a:lnTo>
                  <a:pt x="190789" y="6661227"/>
                </a:lnTo>
                <a:lnTo>
                  <a:pt x="150240" y="6638744"/>
                </a:lnTo>
                <a:lnTo>
                  <a:pt x="113441" y="6610978"/>
                </a:lnTo>
                <a:lnTo>
                  <a:pt x="80905" y="6578442"/>
                </a:lnTo>
                <a:lnTo>
                  <a:pt x="53139" y="6541643"/>
                </a:lnTo>
                <a:lnTo>
                  <a:pt x="30656" y="6501094"/>
                </a:lnTo>
                <a:lnTo>
                  <a:pt x="13965" y="6457303"/>
                </a:lnTo>
                <a:lnTo>
                  <a:pt x="3576" y="6410781"/>
                </a:lnTo>
                <a:lnTo>
                  <a:pt x="0" y="6362039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59" y="1984247"/>
            <a:ext cx="9021445" cy="121285"/>
          </a:xfrm>
          <a:custGeom>
            <a:avLst/>
            <a:gdLst/>
            <a:ahLst/>
            <a:cxnLst/>
            <a:rect l="l" t="t" r="r" b="b"/>
            <a:pathLst>
              <a:path w="9021445" h="121285">
                <a:moveTo>
                  <a:pt x="9021318" y="0"/>
                </a:moveTo>
                <a:lnTo>
                  <a:pt x="0" y="0"/>
                </a:lnTo>
                <a:lnTo>
                  <a:pt x="0" y="121158"/>
                </a:lnTo>
                <a:lnTo>
                  <a:pt x="9021318" y="121158"/>
                </a:lnTo>
                <a:lnTo>
                  <a:pt x="9021318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129790"/>
            <a:ext cx="8978900" cy="110489"/>
          </a:xfrm>
          <a:custGeom>
            <a:avLst/>
            <a:gdLst/>
            <a:ahLst/>
            <a:cxnLst/>
            <a:rect l="l" t="t" r="r" b="b"/>
            <a:pathLst>
              <a:path w="8978900" h="110489">
                <a:moveTo>
                  <a:pt x="8978646" y="0"/>
                </a:moveTo>
                <a:lnTo>
                  <a:pt x="0" y="0"/>
                </a:lnTo>
                <a:lnTo>
                  <a:pt x="0" y="110489"/>
                </a:lnTo>
                <a:lnTo>
                  <a:pt x="8978646" y="110489"/>
                </a:lnTo>
                <a:lnTo>
                  <a:pt x="8978646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4780" y="6248780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9906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59" y="457200"/>
            <a:ext cx="9098280" cy="152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752" y="0"/>
                </a:lnTo>
                <a:lnTo>
                  <a:pt x="8732513" y="3576"/>
                </a:lnTo>
                <a:lnTo>
                  <a:pt x="8779052" y="13967"/>
                </a:lnTo>
                <a:lnTo>
                  <a:pt x="8822857" y="30662"/>
                </a:lnTo>
                <a:lnTo>
                  <a:pt x="8863420" y="53151"/>
                </a:lnTo>
                <a:lnTo>
                  <a:pt x="8900229" y="80923"/>
                </a:lnTo>
                <a:lnTo>
                  <a:pt x="8932774" y="113468"/>
                </a:lnTo>
                <a:lnTo>
                  <a:pt x="8960546" y="150277"/>
                </a:lnTo>
                <a:lnTo>
                  <a:pt x="8983035" y="190840"/>
                </a:lnTo>
                <a:lnTo>
                  <a:pt x="8999730" y="234645"/>
                </a:lnTo>
                <a:lnTo>
                  <a:pt x="9010121" y="281184"/>
                </a:lnTo>
                <a:lnTo>
                  <a:pt x="9013698" y="329946"/>
                </a:lnTo>
                <a:lnTo>
                  <a:pt x="9013698" y="6363487"/>
                </a:lnTo>
                <a:lnTo>
                  <a:pt x="9010121" y="6412239"/>
                </a:lnTo>
                <a:lnTo>
                  <a:pt x="8999730" y="6458771"/>
                </a:lnTo>
                <a:lnTo>
                  <a:pt x="8983035" y="6502572"/>
                </a:lnTo>
                <a:lnTo>
                  <a:pt x="8960546" y="6543131"/>
                </a:lnTo>
                <a:lnTo>
                  <a:pt x="8932774" y="6579938"/>
                </a:lnTo>
                <a:lnTo>
                  <a:pt x="8900229" y="6612482"/>
                </a:lnTo>
                <a:lnTo>
                  <a:pt x="8863420" y="6640254"/>
                </a:lnTo>
                <a:lnTo>
                  <a:pt x="8822857" y="6662743"/>
                </a:lnTo>
                <a:lnTo>
                  <a:pt x="8779052" y="6679439"/>
                </a:lnTo>
                <a:lnTo>
                  <a:pt x="8732513" y="6689830"/>
                </a:lnTo>
                <a:lnTo>
                  <a:pt x="8683752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780" y="617258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906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9115" y="52832"/>
            <a:ext cx="806576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7385" y="1702053"/>
            <a:ext cx="7809229" cy="428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52409" y="6322876"/>
            <a:ext cx="71755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316" y="2381758"/>
            <a:ext cx="7541895" cy="20809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675"/>
              </a:spcBef>
            </a:pPr>
            <a:r>
              <a:rPr lang="en-US" sz="4800" b="1" spc="-5" dirty="0" smtClean="0">
                <a:solidFill>
                  <a:srgbClr val="006FC0"/>
                </a:solidFill>
                <a:latin typeface="Arial"/>
                <a:cs typeface="Arial"/>
              </a:rPr>
              <a:t>HẠ TẦNG CÔNG NGHỆ CỦA </a:t>
            </a:r>
            <a:r>
              <a:rPr sz="4800" b="1" spc="-5" dirty="0" smtClean="0">
                <a:solidFill>
                  <a:srgbClr val="006FC0"/>
                </a:solidFill>
                <a:latin typeface="Arial"/>
                <a:cs typeface="Arial"/>
              </a:rPr>
              <a:t>HỆ </a:t>
            </a:r>
            <a:r>
              <a:rPr sz="4800" b="1" dirty="0" smtClean="0">
                <a:solidFill>
                  <a:srgbClr val="006FC0"/>
                </a:solidFill>
                <a:latin typeface="Arial"/>
                <a:cs typeface="Arial"/>
              </a:rPr>
              <a:t>THỐNG</a:t>
            </a:r>
            <a:r>
              <a:rPr lang="en-US" sz="4800" b="1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800" b="1" spc="-5" dirty="0" smtClean="0">
                <a:solidFill>
                  <a:srgbClr val="006FC0"/>
                </a:solidFill>
                <a:latin typeface="Arial"/>
                <a:cs typeface="Arial"/>
              </a:rPr>
              <a:t>THÔNG </a:t>
            </a:r>
            <a:r>
              <a:rPr sz="4800" b="1" spc="-5" dirty="0">
                <a:solidFill>
                  <a:srgbClr val="006FC0"/>
                </a:solidFill>
                <a:latin typeface="Arial"/>
                <a:cs typeface="Arial"/>
              </a:rPr>
              <a:t>TIN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59" y="457200"/>
            <a:ext cx="9021445" cy="1012457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93065" rIns="0" bIns="0" rtlCol="0">
            <a:spAutoFit/>
          </a:bodyPr>
          <a:lstStyle/>
          <a:p>
            <a:pPr marL="79375" algn="ctr">
              <a:lnSpc>
                <a:spcPct val="100000"/>
              </a:lnSpc>
              <a:spcBef>
                <a:spcPts val="3095"/>
              </a:spcBef>
            </a:pPr>
            <a:r>
              <a:rPr 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CHƯƠNG 4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4344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Phần</a:t>
            </a:r>
            <a:r>
              <a:rPr sz="3600" spc="-25" dirty="0"/>
              <a:t> </a:t>
            </a:r>
            <a:r>
              <a:rPr sz="3600" spc="-10" dirty="0"/>
              <a:t>mềm</a:t>
            </a:r>
            <a:r>
              <a:rPr sz="3600" spc="-20" dirty="0"/>
              <a:t> </a:t>
            </a:r>
            <a:r>
              <a:rPr sz="3600" spc="-5" dirty="0"/>
              <a:t>máy</a:t>
            </a:r>
            <a:r>
              <a:rPr sz="3600" spc="-25" dirty="0"/>
              <a:t> </a:t>
            </a:r>
            <a:r>
              <a:rPr sz="3600" dirty="0"/>
              <a:t>tính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67571" y="1486471"/>
            <a:ext cx="4267200" cy="2509520"/>
            <a:chOff x="2667571" y="1486471"/>
            <a:chExt cx="4267200" cy="2509520"/>
          </a:xfrm>
        </p:grpSpPr>
        <p:sp>
          <p:nvSpPr>
            <p:cNvPr id="4" name="object 4"/>
            <p:cNvSpPr/>
            <p:nvPr/>
          </p:nvSpPr>
          <p:spPr>
            <a:xfrm>
              <a:off x="2674238" y="3251073"/>
              <a:ext cx="4253865" cy="738505"/>
            </a:xfrm>
            <a:custGeom>
              <a:avLst/>
              <a:gdLst/>
              <a:ahLst/>
              <a:cxnLst/>
              <a:rect l="l" t="t" r="r" b="b"/>
              <a:pathLst>
                <a:path w="4253865" h="738504">
                  <a:moveTo>
                    <a:pt x="2126741" y="0"/>
                  </a:moveTo>
                  <a:lnTo>
                    <a:pt x="2126741" y="369062"/>
                  </a:lnTo>
                  <a:lnTo>
                    <a:pt x="4253484" y="369062"/>
                  </a:lnTo>
                  <a:lnTo>
                    <a:pt x="4253484" y="738251"/>
                  </a:lnTo>
                </a:path>
                <a:path w="4253865" h="738504">
                  <a:moveTo>
                    <a:pt x="2126741" y="0"/>
                  </a:moveTo>
                  <a:lnTo>
                    <a:pt x="2126741" y="369062"/>
                  </a:lnTo>
                  <a:lnTo>
                    <a:pt x="0" y="369062"/>
                  </a:lnTo>
                  <a:lnTo>
                    <a:pt x="0" y="738251"/>
                  </a:lnTo>
                </a:path>
              </a:pathLst>
            </a:custGeom>
            <a:ln w="12954">
              <a:solidFill>
                <a:srgbClr val="A838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3046" y="1493138"/>
              <a:ext cx="3515995" cy="1758314"/>
            </a:xfrm>
            <a:custGeom>
              <a:avLst/>
              <a:gdLst/>
              <a:ahLst/>
              <a:cxnLst/>
              <a:rect l="l" t="t" r="r" b="b"/>
              <a:pathLst>
                <a:path w="3515995" h="1758314">
                  <a:moveTo>
                    <a:pt x="3515868" y="0"/>
                  </a:moveTo>
                  <a:lnTo>
                    <a:pt x="0" y="0"/>
                  </a:lnTo>
                  <a:lnTo>
                    <a:pt x="0" y="1757933"/>
                  </a:lnTo>
                  <a:lnTo>
                    <a:pt x="3515868" y="1757933"/>
                  </a:lnTo>
                  <a:lnTo>
                    <a:pt x="351586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3046" y="1493138"/>
              <a:ext cx="3515995" cy="1758314"/>
            </a:xfrm>
            <a:custGeom>
              <a:avLst/>
              <a:gdLst/>
              <a:ahLst/>
              <a:cxnLst/>
              <a:rect l="l" t="t" r="r" b="b"/>
              <a:pathLst>
                <a:path w="3515995" h="1758314">
                  <a:moveTo>
                    <a:pt x="0" y="1757933"/>
                  </a:moveTo>
                  <a:lnTo>
                    <a:pt x="3515868" y="1757933"/>
                  </a:lnTo>
                  <a:lnTo>
                    <a:pt x="3515868" y="0"/>
                  </a:lnTo>
                  <a:lnTo>
                    <a:pt x="0" y="0"/>
                  </a:lnTo>
                  <a:lnTo>
                    <a:pt x="0" y="1757933"/>
                  </a:lnTo>
                  <a:close/>
                </a:path>
              </a:pathLst>
            </a:custGeom>
            <a:ln w="129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13479" y="1820672"/>
            <a:ext cx="2173605" cy="10191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2865" marR="5080" indent="-50800">
              <a:lnSpc>
                <a:spcPts val="3620"/>
              </a:lnSpc>
              <a:spcBef>
                <a:spcPts val="700"/>
              </a:spcBef>
            </a:pP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Phần</a:t>
            </a:r>
            <a:r>
              <a:rPr sz="35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mềm </a:t>
            </a:r>
            <a:r>
              <a:rPr sz="3500" spc="-9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(Software)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9637" y="3982021"/>
            <a:ext cx="3529329" cy="1771650"/>
            <a:chOff x="909637" y="3982021"/>
            <a:chExt cx="3529329" cy="1771650"/>
          </a:xfrm>
        </p:grpSpPr>
        <p:sp>
          <p:nvSpPr>
            <p:cNvPr id="9" name="object 9"/>
            <p:cNvSpPr/>
            <p:nvPr/>
          </p:nvSpPr>
          <p:spPr>
            <a:xfrm>
              <a:off x="916304" y="3988689"/>
              <a:ext cx="3515995" cy="1758314"/>
            </a:xfrm>
            <a:custGeom>
              <a:avLst/>
              <a:gdLst/>
              <a:ahLst/>
              <a:cxnLst/>
              <a:rect l="l" t="t" r="r" b="b"/>
              <a:pathLst>
                <a:path w="3515995" h="1758314">
                  <a:moveTo>
                    <a:pt x="3515868" y="0"/>
                  </a:moveTo>
                  <a:lnTo>
                    <a:pt x="0" y="0"/>
                  </a:lnTo>
                  <a:lnTo>
                    <a:pt x="0" y="1757934"/>
                  </a:lnTo>
                  <a:lnTo>
                    <a:pt x="3515868" y="1757934"/>
                  </a:lnTo>
                  <a:lnTo>
                    <a:pt x="351586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6304" y="3988689"/>
              <a:ext cx="3515995" cy="1758314"/>
            </a:xfrm>
            <a:custGeom>
              <a:avLst/>
              <a:gdLst/>
              <a:ahLst/>
              <a:cxnLst/>
              <a:rect l="l" t="t" r="r" b="b"/>
              <a:pathLst>
                <a:path w="3515995" h="1758314">
                  <a:moveTo>
                    <a:pt x="0" y="1757934"/>
                  </a:moveTo>
                  <a:lnTo>
                    <a:pt x="3515868" y="1757934"/>
                  </a:lnTo>
                  <a:lnTo>
                    <a:pt x="3515868" y="0"/>
                  </a:lnTo>
                  <a:lnTo>
                    <a:pt x="0" y="0"/>
                  </a:lnTo>
                  <a:lnTo>
                    <a:pt x="0" y="1757934"/>
                  </a:lnTo>
                  <a:close/>
                </a:path>
              </a:pathLst>
            </a:custGeom>
            <a:ln w="129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28344" y="4086605"/>
            <a:ext cx="2892425" cy="14782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-635" algn="ctr">
              <a:lnSpc>
                <a:spcPct val="86200"/>
              </a:lnSpc>
              <a:spcBef>
                <a:spcPts val="675"/>
              </a:spcBef>
            </a:pP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Phần mềm </a:t>
            </a: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hệ </a:t>
            </a:r>
            <a:r>
              <a:rPr sz="3500" spc="-9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thống</a:t>
            </a:r>
            <a:r>
              <a:rPr sz="35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(System </a:t>
            </a:r>
            <a:r>
              <a:rPr sz="3500" spc="-9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Software)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63311" y="3982211"/>
            <a:ext cx="3529329" cy="1771014"/>
            <a:chOff x="5163311" y="3982211"/>
            <a:chExt cx="3529329" cy="1771014"/>
          </a:xfrm>
        </p:grpSpPr>
        <p:sp>
          <p:nvSpPr>
            <p:cNvPr id="13" name="object 13"/>
            <p:cNvSpPr/>
            <p:nvPr/>
          </p:nvSpPr>
          <p:spPr>
            <a:xfrm>
              <a:off x="5169788" y="3988688"/>
              <a:ext cx="3515995" cy="1758314"/>
            </a:xfrm>
            <a:custGeom>
              <a:avLst/>
              <a:gdLst/>
              <a:ahLst/>
              <a:cxnLst/>
              <a:rect l="l" t="t" r="r" b="b"/>
              <a:pathLst>
                <a:path w="3515995" h="1758314">
                  <a:moveTo>
                    <a:pt x="3515867" y="0"/>
                  </a:moveTo>
                  <a:lnTo>
                    <a:pt x="0" y="0"/>
                  </a:lnTo>
                  <a:lnTo>
                    <a:pt x="0" y="1757934"/>
                  </a:lnTo>
                  <a:lnTo>
                    <a:pt x="3515867" y="1757934"/>
                  </a:lnTo>
                  <a:lnTo>
                    <a:pt x="351586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69788" y="3988688"/>
              <a:ext cx="3515995" cy="1758314"/>
            </a:xfrm>
            <a:custGeom>
              <a:avLst/>
              <a:gdLst/>
              <a:ahLst/>
              <a:cxnLst/>
              <a:rect l="l" t="t" r="r" b="b"/>
              <a:pathLst>
                <a:path w="3515995" h="1758314">
                  <a:moveTo>
                    <a:pt x="0" y="1757934"/>
                  </a:moveTo>
                  <a:lnTo>
                    <a:pt x="3515867" y="1757934"/>
                  </a:lnTo>
                  <a:lnTo>
                    <a:pt x="3515867" y="0"/>
                  </a:lnTo>
                  <a:lnTo>
                    <a:pt x="0" y="0"/>
                  </a:lnTo>
                  <a:lnTo>
                    <a:pt x="0" y="1757934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97855" y="4086605"/>
            <a:ext cx="3460115" cy="14782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-635" algn="ctr">
              <a:lnSpc>
                <a:spcPct val="86200"/>
              </a:lnSpc>
              <a:spcBef>
                <a:spcPts val="675"/>
              </a:spcBef>
            </a:pP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Phần mềm </a:t>
            </a: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ứng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 dụng</a:t>
            </a:r>
            <a:r>
              <a:rPr sz="35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(Application </a:t>
            </a:r>
            <a:r>
              <a:rPr sz="3500" spc="-9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Software)</a:t>
            </a:r>
            <a:endParaRPr sz="3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4594" y="6167373"/>
            <a:ext cx="335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Ví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dụ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về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mô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hình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vật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lý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trong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52409" y="6306058"/>
            <a:ext cx="7175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696363"/>
                </a:solidFill>
                <a:latin typeface="Arial"/>
                <a:cs typeface="Arial"/>
              </a:rPr>
              <a:t>2/6/2012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4395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Phần</a:t>
            </a:r>
            <a:r>
              <a:rPr sz="3600" spc="-25" dirty="0"/>
              <a:t> </a:t>
            </a:r>
            <a:r>
              <a:rPr sz="3600" spc="-10" dirty="0"/>
              <a:t>mềm</a:t>
            </a:r>
            <a:r>
              <a:rPr sz="3600" spc="-25" dirty="0"/>
              <a:t> </a:t>
            </a:r>
            <a:r>
              <a:rPr sz="3600" dirty="0"/>
              <a:t>hệ</a:t>
            </a:r>
            <a:r>
              <a:rPr sz="3600" spc="-20" dirty="0"/>
              <a:t> </a:t>
            </a:r>
            <a:r>
              <a:rPr sz="3600" dirty="0"/>
              <a:t>thống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787" y="3352017"/>
            <a:ext cx="1553796" cy="8146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2761" y="3459988"/>
            <a:ext cx="1369060" cy="508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14655" marR="5080" indent="-402590">
              <a:lnSpc>
                <a:spcPts val="1760"/>
              </a:lnSpc>
              <a:spcBef>
                <a:spcPts val="390"/>
              </a:spcBef>
            </a:pPr>
            <a:r>
              <a:rPr sz="1700" spc="-5" dirty="0">
                <a:latin typeface="Arial"/>
                <a:cs typeface="Arial"/>
              </a:rPr>
              <a:t>Phần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mềm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hệ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thống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54908" y="2013966"/>
            <a:ext cx="2129790" cy="1726564"/>
            <a:chOff x="3454908" y="2013966"/>
            <a:chExt cx="2129790" cy="1726564"/>
          </a:xfrm>
        </p:grpSpPr>
        <p:sp>
          <p:nvSpPr>
            <p:cNvPr id="6" name="object 6"/>
            <p:cNvSpPr/>
            <p:nvPr/>
          </p:nvSpPr>
          <p:spPr>
            <a:xfrm>
              <a:off x="3461258" y="2450338"/>
              <a:ext cx="595630" cy="1283970"/>
            </a:xfrm>
            <a:custGeom>
              <a:avLst/>
              <a:gdLst/>
              <a:ahLst/>
              <a:cxnLst/>
              <a:rect l="l" t="t" r="r" b="b"/>
              <a:pathLst>
                <a:path w="595629" h="1283970">
                  <a:moveTo>
                    <a:pt x="0" y="1283462"/>
                  </a:moveTo>
                  <a:lnTo>
                    <a:pt x="595249" y="0"/>
                  </a:lnTo>
                </a:path>
              </a:pathLst>
            </a:custGeom>
            <a:ln w="127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7264" y="2013966"/>
              <a:ext cx="1567434" cy="96088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265676" y="2064512"/>
            <a:ext cx="1938020" cy="73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  <a:tabLst>
                <a:tab pos="1278890" algn="l"/>
                <a:tab pos="1924685" algn="l"/>
              </a:tabLst>
            </a:pPr>
            <a:r>
              <a:rPr sz="1700" spc="-5" dirty="0">
                <a:latin typeface="Arial"/>
                <a:cs typeface="Arial"/>
              </a:rPr>
              <a:t>Phần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mềm	</a:t>
            </a:r>
            <a:r>
              <a:rPr sz="1700" u="heavy" spc="-10" dirty="0">
                <a:uFill>
                  <a:solidFill>
                    <a:srgbClr val="94615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spc="-5" dirty="0">
                <a:uFill>
                  <a:solidFill>
                    <a:srgbClr val="946151"/>
                  </a:solidFill>
                </a:uFill>
                <a:latin typeface="Times New Roman"/>
                <a:cs typeface="Times New Roman"/>
              </a:rPr>
              <a:t>	</a:t>
            </a:r>
            <a:endParaRPr sz="1700">
              <a:latin typeface="Times New Roman"/>
              <a:cs typeface="Times New Roman"/>
            </a:endParaRPr>
          </a:p>
          <a:p>
            <a:pPr marL="265430" marR="897255" indent="-228600">
              <a:lnSpc>
                <a:spcPts val="1760"/>
              </a:lnSpc>
              <a:spcBef>
                <a:spcPts val="150"/>
              </a:spcBef>
            </a:pPr>
            <a:r>
              <a:rPr sz="1700" spc="-10" dirty="0">
                <a:latin typeface="Arial"/>
                <a:cs typeface="Arial"/>
              </a:rPr>
              <a:t>quản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lý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hệ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thống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38342" y="1207769"/>
            <a:ext cx="2144395" cy="1249045"/>
            <a:chOff x="5538342" y="1207769"/>
            <a:chExt cx="2144395" cy="1249045"/>
          </a:xfrm>
        </p:grpSpPr>
        <p:sp>
          <p:nvSpPr>
            <p:cNvPr id="10" name="object 10"/>
            <p:cNvSpPr/>
            <p:nvPr/>
          </p:nvSpPr>
          <p:spPr>
            <a:xfrm>
              <a:off x="5544692" y="1594611"/>
              <a:ext cx="595630" cy="855980"/>
            </a:xfrm>
            <a:custGeom>
              <a:avLst/>
              <a:gdLst/>
              <a:ahLst/>
              <a:cxnLst/>
              <a:rect l="l" t="t" r="r" b="b"/>
              <a:pathLst>
                <a:path w="595629" h="855980">
                  <a:moveTo>
                    <a:pt x="0" y="855726"/>
                  </a:moveTo>
                  <a:lnTo>
                    <a:pt x="595249" y="0"/>
                  </a:lnTo>
                </a:path>
              </a:pathLst>
            </a:custGeom>
            <a:ln w="12700">
              <a:solidFill>
                <a:srgbClr val="946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569" y="1207769"/>
              <a:ext cx="1597914" cy="8244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236461" y="1431797"/>
            <a:ext cx="129667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Arial"/>
                <a:cs typeface="Arial"/>
              </a:rPr>
              <a:t>Hệ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đ</a:t>
            </a:r>
            <a:r>
              <a:rPr sz="1700" spc="-5" dirty="0">
                <a:latin typeface="Arial"/>
                <a:cs typeface="Arial"/>
              </a:rPr>
              <a:t>iều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hành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0185" y="2063495"/>
            <a:ext cx="1646682" cy="82448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212078" y="2176272"/>
            <a:ext cx="1344930" cy="508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137160">
              <a:lnSpc>
                <a:spcPts val="1760"/>
              </a:lnSpc>
              <a:spcBef>
                <a:spcPts val="390"/>
              </a:spcBef>
            </a:pPr>
            <a:r>
              <a:rPr sz="1700" spc="-5" dirty="0">
                <a:latin typeface="Arial"/>
                <a:cs typeface="Arial"/>
              </a:rPr>
              <a:t>Phần mềm 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quản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trị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mạng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38342" y="2443988"/>
            <a:ext cx="2188845" cy="1299845"/>
            <a:chOff x="5538342" y="2443988"/>
            <a:chExt cx="2188845" cy="1299845"/>
          </a:xfrm>
        </p:grpSpPr>
        <p:sp>
          <p:nvSpPr>
            <p:cNvPr id="16" name="object 16"/>
            <p:cNvSpPr/>
            <p:nvPr/>
          </p:nvSpPr>
          <p:spPr>
            <a:xfrm>
              <a:off x="5544692" y="2450338"/>
              <a:ext cx="595630" cy="855980"/>
            </a:xfrm>
            <a:custGeom>
              <a:avLst/>
              <a:gdLst/>
              <a:ahLst/>
              <a:cxnLst/>
              <a:rect l="l" t="t" r="r" b="b"/>
              <a:pathLst>
                <a:path w="595629" h="855979">
                  <a:moveTo>
                    <a:pt x="0" y="0"/>
                  </a:moveTo>
                  <a:lnTo>
                    <a:pt x="595249" y="855599"/>
                  </a:lnTo>
                </a:path>
              </a:pathLst>
            </a:custGeom>
            <a:ln w="12700">
              <a:solidFill>
                <a:srgbClr val="946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9809" y="2919222"/>
              <a:ext cx="1626869" cy="82448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251702" y="3031489"/>
            <a:ext cx="1264920" cy="509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905"/>
              </a:lnSpc>
              <a:spcBef>
                <a:spcPts val="95"/>
              </a:spcBef>
            </a:pPr>
            <a:r>
              <a:rPr sz="1700" spc="-5" dirty="0">
                <a:latin typeface="Arial"/>
                <a:cs typeface="Arial"/>
              </a:rPr>
              <a:t>Ch</a:t>
            </a:r>
            <a:r>
              <a:rPr sz="1700" spc="-5" dirty="0">
                <a:latin typeface="Times New Roman"/>
                <a:cs typeface="Times New Roman"/>
              </a:rPr>
              <a:t>ươ</a:t>
            </a:r>
            <a:r>
              <a:rPr sz="1700" spc="-5" dirty="0">
                <a:latin typeface="Arial"/>
                <a:cs typeface="Arial"/>
              </a:rPr>
              <a:t>ng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trình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ts val="1905"/>
              </a:lnSpc>
            </a:pPr>
            <a:r>
              <a:rPr sz="1700" dirty="0">
                <a:latin typeface="Arial"/>
                <a:cs typeface="Arial"/>
              </a:rPr>
              <a:t>tiện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ích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54908" y="3727450"/>
            <a:ext cx="2169795" cy="1814830"/>
            <a:chOff x="3454908" y="3727450"/>
            <a:chExt cx="2169795" cy="1814830"/>
          </a:xfrm>
        </p:grpSpPr>
        <p:sp>
          <p:nvSpPr>
            <p:cNvPr id="20" name="object 20"/>
            <p:cNvSpPr/>
            <p:nvPr/>
          </p:nvSpPr>
          <p:spPr>
            <a:xfrm>
              <a:off x="3461258" y="3733800"/>
              <a:ext cx="595630" cy="1283970"/>
            </a:xfrm>
            <a:custGeom>
              <a:avLst/>
              <a:gdLst/>
              <a:ahLst/>
              <a:cxnLst/>
              <a:rect l="l" t="t" r="r" b="b"/>
              <a:pathLst>
                <a:path w="595629" h="1283970">
                  <a:moveTo>
                    <a:pt x="0" y="0"/>
                  </a:moveTo>
                  <a:lnTo>
                    <a:pt x="595249" y="1283462"/>
                  </a:lnTo>
                </a:path>
              </a:pathLst>
            </a:custGeom>
            <a:ln w="127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7264" y="4581144"/>
              <a:ext cx="1607058" cy="96088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187952" y="4631689"/>
            <a:ext cx="1225550" cy="732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1270" algn="ctr">
              <a:lnSpc>
                <a:spcPct val="86400"/>
              </a:lnSpc>
              <a:spcBef>
                <a:spcPts val="375"/>
              </a:spcBef>
            </a:pPr>
            <a:r>
              <a:rPr sz="1700" spc="-5" dirty="0">
                <a:latin typeface="Arial"/>
                <a:cs typeface="Arial"/>
              </a:rPr>
              <a:t>Phần mềm 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phát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triển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hệ </a:t>
            </a:r>
            <a:r>
              <a:rPr sz="1700" spc="-4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thống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38342" y="3774947"/>
            <a:ext cx="2254250" cy="1249045"/>
            <a:chOff x="5538342" y="3774947"/>
            <a:chExt cx="2254250" cy="1249045"/>
          </a:xfrm>
        </p:grpSpPr>
        <p:sp>
          <p:nvSpPr>
            <p:cNvPr id="24" name="object 24"/>
            <p:cNvSpPr/>
            <p:nvPr/>
          </p:nvSpPr>
          <p:spPr>
            <a:xfrm>
              <a:off x="5544692" y="4161662"/>
              <a:ext cx="595630" cy="855980"/>
            </a:xfrm>
            <a:custGeom>
              <a:avLst/>
              <a:gdLst/>
              <a:ahLst/>
              <a:cxnLst/>
              <a:rect l="l" t="t" r="r" b="b"/>
              <a:pathLst>
                <a:path w="595629" h="855979">
                  <a:moveTo>
                    <a:pt x="0" y="855599"/>
                  </a:moveTo>
                  <a:lnTo>
                    <a:pt x="595249" y="0"/>
                  </a:lnTo>
                </a:path>
              </a:pathLst>
            </a:custGeom>
            <a:ln w="12700">
              <a:solidFill>
                <a:srgbClr val="946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5801" y="3774947"/>
              <a:ext cx="1756409" cy="82448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187694" y="3887723"/>
            <a:ext cx="1393825" cy="508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06705" marR="5080" indent="-294640">
              <a:lnSpc>
                <a:spcPts val="1760"/>
              </a:lnSpc>
              <a:spcBef>
                <a:spcPts val="390"/>
              </a:spcBef>
            </a:pPr>
            <a:r>
              <a:rPr sz="1700" spc="-5" dirty="0">
                <a:latin typeface="Arial"/>
                <a:cs typeface="Arial"/>
              </a:rPr>
              <a:t>Các </a:t>
            </a:r>
            <a:r>
              <a:rPr sz="1700" spc="-10" dirty="0">
                <a:latin typeface="Arial"/>
                <a:cs typeface="Arial"/>
              </a:rPr>
              <a:t>ngôn ngữ </a:t>
            </a:r>
            <a:r>
              <a:rPr sz="1700" spc="-46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lập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trình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00571" y="4630673"/>
            <a:ext cx="1578864" cy="82448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506592" y="4743196"/>
            <a:ext cx="1986914" cy="509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905"/>
              </a:lnSpc>
              <a:spcBef>
                <a:spcPts val="95"/>
              </a:spcBef>
              <a:tabLst>
                <a:tab pos="683895" algn="l"/>
              </a:tabLst>
            </a:pPr>
            <a:r>
              <a:rPr sz="2550" u="heavy" spc="-7" baseline="29411" dirty="0">
                <a:uFill>
                  <a:solidFill>
                    <a:srgbClr val="946151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50" spc="-7" baseline="29411" dirty="0">
                <a:latin typeface="Times New Roman"/>
                <a:cs typeface="Times New Roman"/>
              </a:rPr>
              <a:t> </a:t>
            </a:r>
            <a:r>
              <a:rPr sz="2550" spc="165" baseline="29411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Arial"/>
                <a:cs typeface="Arial"/>
              </a:rPr>
              <a:t>Các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ch</a:t>
            </a:r>
            <a:r>
              <a:rPr sz="1700" spc="-5" dirty="0">
                <a:latin typeface="Times New Roman"/>
                <a:cs typeface="Times New Roman"/>
              </a:rPr>
              <a:t>ươ</a:t>
            </a:r>
            <a:r>
              <a:rPr sz="1700" spc="-5" dirty="0">
                <a:latin typeface="Arial"/>
                <a:cs typeface="Arial"/>
              </a:rPr>
              <a:t>ng</a:t>
            </a:r>
            <a:endParaRPr sz="1700">
              <a:latin typeface="Arial"/>
              <a:cs typeface="Arial"/>
            </a:endParaRPr>
          </a:p>
          <a:p>
            <a:pPr marL="933450">
              <a:lnSpc>
                <a:spcPts val="1905"/>
              </a:lnSpc>
            </a:pPr>
            <a:r>
              <a:rPr sz="1700" spc="-5" dirty="0">
                <a:latin typeface="Arial"/>
                <a:cs typeface="Arial"/>
              </a:rPr>
              <a:t>trình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dịch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538342" y="5010911"/>
            <a:ext cx="2129790" cy="1386840"/>
            <a:chOff x="5538342" y="5010911"/>
            <a:chExt cx="2129790" cy="1386840"/>
          </a:xfrm>
        </p:grpSpPr>
        <p:sp>
          <p:nvSpPr>
            <p:cNvPr id="30" name="object 30"/>
            <p:cNvSpPr/>
            <p:nvPr/>
          </p:nvSpPr>
          <p:spPr>
            <a:xfrm>
              <a:off x="5544692" y="5017261"/>
              <a:ext cx="595630" cy="855980"/>
            </a:xfrm>
            <a:custGeom>
              <a:avLst/>
              <a:gdLst/>
              <a:ahLst/>
              <a:cxnLst/>
              <a:rect l="l" t="t" r="r" b="b"/>
              <a:pathLst>
                <a:path w="595629" h="855979">
                  <a:moveTo>
                    <a:pt x="0" y="0"/>
                  </a:moveTo>
                  <a:lnTo>
                    <a:pt x="595249" y="855726"/>
                  </a:lnTo>
                </a:path>
              </a:pathLst>
            </a:custGeom>
            <a:ln w="12700">
              <a:solidFill>
                <a:srgbClr val="946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0571" y="5436869"/>
              <a:ext cx="1567433" cy="96088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308090" y="5487161"/>
            <a:ext cx="1151890" cy="732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59690" algn="just">
              <a:lnSpc>
                <a:spcPct val="86400"/>
              </a:lnSpc>
              <a:spcBef>
                <a:spcPts val="375"/>
              </a:spcBef>
            </a:pPr>
            <a:r>
              <a:rPr sz="1700" spc="-5" dirty="0">
                <a:latin typeface="Arial"/>
                <a:cs typeface="Arial"/>
              </a:rPr>
              <a:t>Hỗ </a:t>
            </a:r>
            <a:r>
              <a:rPr sz="1700" dirty="0">
                <a:latin typeface="Arial"/>
                <a:cs typeface="Arial"/>
              </a:rPr>
              <a:t>trợ xây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dựng phần </a:t>
            </a:r>
            <a:r>
              <a:rPr sz="1700" spc="-5" dirty="0">
                <a:latin typeface="Arial"/>
                <a:cs typeface="Arial"/>
              </a:rPr>
              <a:t> mềm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CASE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4599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Phần</a:t>
            </a:r>
            <a:r>
              <a:rPr sz="3600" spc="-25" dirty="0"/>
              <a:t> </a:t>
            </a:r>
            <a:r>
              <a:rPr sz="3600" spc="-10" dirty="0"/>
              <a:t>mềm</a:t>
            </a:r>
            <a:r>
              <a:rPr sz="3600" spc="-20" dirty="0"/>
              <a:t> </a:t>
            </a:r>
            <a:r>
              <a:rPr sz="3600" spc="-5" dirty="0"/>
              <a:t>ứng</a:t>
            </a:r>
            <a:r>
              <a:rPr sz="3600" spc="-20" dirty="0"/>
              <a:t> </a:t>
            </a:r>
            <a:r>
              <a:rPr sz="3600" dirty="0"/>
              <a:t>dụng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720" y="3217919"/>
            <a:ext cx="2105425" cy="10828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3894" y="3459988"/>
            <a:ext cx="1513205" cy="508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16890" marR="5080" indent="-504825">
              <a:lnSpc>
                <a:spcPts val="1760"/>
              </a:lnSpc>
              <a:spcBef>
                <a:spcPts val="390"/>
              </a:spcBef>
            </a:pPr>
            <a:r>
              <a:rPr sz="1700" spc="-5" dirty="0">
                <a:latin typeface="Arial"/>
                <a:cs typeface="Arial"/>
              </a:rPr>
              <a:t>Phần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mềm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ứng </a:t>
            </a:r>
            <a:r>
              <a:rPr sz="1700" spc="-45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dụng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5417" y="2033777"/>
            <a:ext cx="2907665" cy="1706880"/>
            <a:chOff x="2955417" y="2033777"/>
            <a:chExt cx="2907665" cy="1706880"/>
          </a:xfrm>
        </p:grpSpPr>
        <p:sp>
          <p:nvSpPr>
            <p:cNvPr id="6" name="object 6"/>
            <p:cNvSpPr/>
            <p:nvPr/>
          </p:nvSpPr>
          <p:spPr>
            <a:xfrm>
              <a:off x="2961767" y="2559050"/>
              <a:ext cx="817244" cy="1174750"/>
            </a:xfrm>
            <a:custGeom>
              <a:avLst/>
              <a:gdLst/>
              <a:ahLst/>
              <a:cxnLst/>
              <a:rect l="l" t="t" r="r" b="b"/>
              <a:pathLst>
                <a:path w="817245" h="1174750">
                  <a:moveTo>
                    <a:pt x="0" y="1174750"/>
                  </a:moveTo>
                  <a:lnTo>
                    <a:pt x="817244" y="0"/>
                  </a:lnTo>
                </a:path>
              </a:pathLst>
            </a:custGeom>
            <a:ln w="127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9134" y="2033777"/>
              <a:ext cx="2123693" cy="110185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44441" y="2284983"/>
            <a:ext cx="1513205" cy="508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2405" marR="5080" indent="-180340">
              <a:lnSpc>
                <a:spcPts val="1760"/>
              </a:lnSpc>
              <a:spcBef>
                <a:spcPts val="390"/>
              </a:spcBef>
            </a:pPr>
            <a:r>
              <a:rPr sz="1700" spc="-5" dirty="0">
                <a:latin typeface="Arial"/>
                <a:cs typeface="Arial"/>
              </a:rPr>
              <a:t>Phần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mềm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ứng </a:t>
            </a:r>
            <a:r>
              <a:rPr sz="1700" spc="-45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dụng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chung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15838" y="1422653"/>
            <a:ext cx="3012440" cy="1186180"/>
            <a:chOff x="5815838" y="1422653"/>
            <a:chExt cx="3012440" cy="1186180"/>
          </a:xfrm>
        </p:grpSpPr>
        <p:sp>
          <p:nvSpPr>
            <p:cNvPr id="10" name="object 10"/>
            <p:cNvSpPr/>
            <p:nvPr/>
          </p:nvSpPr>
          <p:spPr>
            <a:xfrm>
              <a:off x="5822188" y="1971674"/>
              <a:ext cx="817244" cy="587375"/>
            </a:xfrm>
            <a:custGeom>
              <a:avLst/>
              <a:gdLst/>
              <a:ahLst/>
              <a:cxnLst/>
              <a:rect l="l" t="t" r="r" b="b"/>
              <a:pathLst>
                <a:path w="817245" h="587375">
                  <a:moveTo>
                    <a:pt x="0" y="587375"/>
                  </a:moveTo>
                  <a:lnTo>
                    <a:pt x="817244" y="0"/>
                  </a:lnTo>
                </a:path>
              </a:pathLst>
            </a:custGeom>
            <a:ln w="12700">
              <a:solidFill>
                <a:srgbClr val="946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5486" y="1422653"/>
              <a:ext cx="2272283" cy="118567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706869" y="1473200"/>
            <a:ext cx="1908810" cy="9563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065" marR="5080" algn="ctr">
              <a:lnSpc>
                <a:spcPct val="86500"/>
              </a:lnSpc>
              <a:spcBef>
                <a:spcPts val="370"/>
              </a:spcBef>
            </a:pPr>
            <a:r>
              <a:rPr sz="1700" spc="-5" dirty="0">
                <a:latin typeface="Arial"/>
                <a:cs typeface="Arial"/>
              </a:rPr>
              <a:t>Software Suite 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(soạn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thảo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</a:t>
            </a:r>
            <a:r>
              <a:rPr sz="1700" dirty="0">
                <a:latin typeface="Times New Roman"/>
                <a:cs typeface="Times New Roman"/>
              </a:rPr>
              <a:t>ă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bản,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bảng</a:t>
            </a:r>
            <a:r>
              <a:rPr sz="1700" spc="-5" dirty="0">
                <a:latin typeface="Arial"/>
                <a:cs typeface="Arial"/>
              </a:rPr>
              <a:t> tính </a:t>
            </a:r>
            <a:r>
              <a:rPr sz="1700" spc="-5" dirty="0">
                <a:latin typeface="Times New Roman"/>
                <a:cs typeface="Times New Roman"/>
              </a:rPr>
              <a:t>đ</a:t>
            </a:r>
            <a:r>
              <a:rPr sz="1700" spc="-5" dirty="0">
                <a:latin typeface="Arial"/>
                <a:cs typeface="Arial"/>
              </a:rPr>
              <a:t>iện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tử, 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quản</a:t>
            </a:r>
            <a:r>
              <a:rPr sz="1700" spc="-5" dirty="0">
                <a:latin typeface="Arial"/>
                <a:cs typeface="Arial"/>
              </a:rPr>
              <a:t> trị </a:t>
            </a:r>
            <a:r>
              <a:rPr sz="1700" spc="-10" dirty="0">
                <a:latin typeface="Arial"/>
                <a:cs typeface="Arial"/>
              </a:rPr>
              <a:t>CSDL,</a:t>
            </a:r>
            <a:r>
              <a:rPr sz="1700" spc="-5" dirty="0">
                <a:latin typeface="Arial"/>
                <a:cs typeface="Arial"/>
              </a:rPr>
              <a:t> …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15838" y="2552700"/>
            <a:ext cx="2952115" cy="1169670"/>
            <a:chOff x="5815838" y="2552700"/>
            <a:chExt cx="2952115" cy="1169670"/>
          </a:xfrm>
        </p:grpSpPr>
        <p:sp>
          <p:nvSpPr>
            <p:cNvPr id="14" name="object 14"/>
            <p:cNvSpPr/>
            <p:nvPr/>
          </p:nvSpPr>
          <p:spPr>
            <a:xfrm>
              <a:off x="5822188" y="2559050"/>
              <a:ext cx="817244" cy="587375"/>
            </a:xfrm>
            <a:custGeom>
              <a:avLst/>
              <a:gdLst/>
              <a:ahLst/>
              <a:cxnLst/>
              <a:rect l="l" t="t" r="r" b="b"/>
              <a:pathLst>
                <a:path w="817245" h="587375">
                  <a:moveTo>
                    <a:pt x="0" y="0"/>
                  </a:moveTo>
                  <a:lnTo>
                    <a:pt x="817244" y="587375"/>
                  </a:lnTo>
                </a:path>
              </a:pathLst>
            </a:custGeom>
            <a:ln w="12700">
              <a:solidFill>
                <a:srgbClr val="946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9870" y="2621280"/>
              <a:ext cx="2187702" cy="110109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731254" y="2760218"/>
            <a:ext cx="1861185" cy="7327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35560" algn="just">
              <a:lnSpc>
                <a:spcPct val="86500"/>
              </a:lnSpc>
              <a:spcBef>
                <a:spcPts val="370"/>
              </a:spcBef>
            </a:pPr>
            <a:r>
              <a:rPr sz="1700" spc="-5" dirty="0">
                <a:latin typeface="Arial"/>
                <a:cs typeface="Arial"/>
              </a:rPr>
              <a:t>Các </a:t>
            </a:r>
            <a:r>
              <a:rPr sz="1700" spc="-10" dirty="0">
                <a:latin typeface="Arial"/>
                <a:cs typeface="Arial"/>
              </a:rPr>
              <a:t>phần </a:t>
            </a:r>
            <a:r>
              <a:rPr sz="1700" spc="-5" dirty="0">
                <a:latin typeface="Arial"/>
                <a:cs typeface="Arial"/>
              </a:rPr>
              <a:t>mềm </a:t>
            </a:r>
            <a:r>
              <a:rPr sz="1700" spc="-10" dirty="0">
                <a:latin typeface="Arial"/>
                <a:cs typeface="Arial"/>
              </a:rPr>
              <a:t>hỗ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trợ hoạt </a:t>
            </a:r>
            <a:r>
              <a:rPr sz="1700" spc="-5" dirty="0">
                <a:latin typeface="Times New Roman"/>
                <a:cs typeface="Times New Roman"/>
              </a:rPr>
              <a:t>đ</a:t>
            </a:r>
            <a:r>
              <a:rPr sz="1700" spc="-5" dirty="0">
                <a:latin typeface="Arial"/>
                <a:cs typeface="Arial"/>
              </a:rPr>
              <a:t>ộng </a:t>
            </a:r>
            <a:r>
              <a:rPr sz="1700" spc="-10" dirty="0">
                <a:latin typeface="Arial"/>
                <a:cs typeface="Arial"/>
              </a:rPr>
              <a:t>hợp </a:t>
            </a:r>
            <a:r>
              <a:rPr sz="1700" spc="-5" dirty="0">
                <a:latin typeface="Arial"/>
                <a:cs typeface="Arial"/>
              </a:rPr>
              <a:t> tác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và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truyền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thông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55417" y="3727450"/>
            <a:ext cx="5808345" cy="2345055"/>
            <a:chOff x="2955417" y="3727450"/>
            <a:chExt cx="5808345" cy="2345055"/>
          </a:xfrm>
        </p:grpSpPr>
        <p:sp>
          <p:nvSpPr>
            <p:cNvPr id="18" name="object 18"/>
            <p:cNvSpPr/>
            <p:nvPr/>
          </p:nvSpPr>
          <p:spPr>
            <a:xfrm>
              <a:off x="2961767" y="3733800"/>
              <a:ext cx="817244" cy="1174750"/>
            </a:xfrm>
            <a:custGeom>
              <a:avLst/>
              <a:gdLst/>
              <a:ahLst/>
              <a:cxnLst/>
              <a:rect l="l" t="t" r="r" b="b"/>
              <a:pathLst>
                <a:path w="817245" h="1174750">
                  <a:moveTo>
                    <a:pt x="0" y="0"/>
                  </a:moveTo>
                  <a:lnTo>
                    <a:pt x="817244" y="1174750"/>
                  </a:lnTo>
                </a:path>
              </a:pathLst>
            </a:custGeom>
            <a:ln w="127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9134" y="4383023"/>
              <a:ext cx="2123693" cy="11018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22188" y="4321175"/>
              <a:ext cx="817244" cy="587375"/>
            </a:xfrm>
            <a:custGeom>
              <a:avLst/>
              <a:gdLst/>
              <a:ahLst/>
              <a:cxnLst/>
              <a:rect l="l" t="t" r="r" b="b"/>
              <a:pathLst>
                <a:path w="817245" h="587375">
                  <a:moveTo>
                    <a:pt x="0" y="587375"/>
                  </a:moveTo>
                  <a:lnTo>
                    <a:pt x="817244" y="0"/>
                  </a:lnTo>
                </a:path>
              </a:pathLst>
            </a:custGeom>
            <a:ln w="12700">
              <a:solidFill>
                <a:srgbClr val="946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9682" y="3796284"/>
              <a:ext cx="2164079" cy="11010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22188" y="4908550"/>
              <a:ext cx="817244" cy="587375"/>
            </a:xfrm>
            <a:custGeom>
              <a:avLst/>
              <a:gdLst/>
              <a:ahLst/>
              <a:cxnLst/>
              <a:rect l="l" t="t" r="r" b="b"/>
              <a:pathLst>
                <a:path w="817245" h="587375">
                  <a:moveTo>
                    <a:pt x="0" y="0"/>
                  </a:moveTo>
                  <a:lnTo>
                    <a:pt x="817244" y="587375"/>
                  </a:lnTo>
                </a:path>
              </a:pathLst>
            </a:custGeom>
            <a:ln w="12700">
              <a:solidFill>
                <a:srgbClr val="946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20" y="4970525"/>
              <a:ext cx="2123694" cy="110185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044441" y="4046982"/>
            <a:ext cx="4507230" cy="1684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739390" marR="5080" algn="ctr">
              <a:lnSpc>
                <a:spcPts val="1770"/>
              </a:lnSpc>
              <a:spcBef>
                <a:spcPts val="380"/>
              </a:spcBef>
            </a:pPr>
            <a:r>
              <a:rPr sz="1700" spc="-5" dirty="0">
                <a:latin typeface="Arial"/>
                <a:cs typeface="Arial"/>
              </a:rPr>
              <a:t>Phần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mềm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</a:t>
            </a:r>
            <a:r>
              <a:rPr sz="1700" spc="-5" dirty="0">
                <a:latin typeface="Times New Roman"/>
                <a:cs typeface="Times New Roman"/>
              </a:rPr>
              <a:t>ươ</a:t>
            </a:r>
            <a:r>
              <a:rPr sz="1700" spc="-5" dirty="0">
                <a:latin typeface="Arial"/>
                <a:cs typeface="Arial"/>
              </a:rPr>
              <a:t>ng </a:t>
            </a:r>
            <a:r>
              <a:rPr sz="1700" spc="-45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phẩm</a:t>
            </a:r>
            <a:endParaRPr sz="1700">
              <a:latin typeface="Arial"/>
              <a:cs typeface="Arial"/>
            </a:endParaRPr>
          </a:p>
          <a:p>
            <a:pPr marL="204470" marR="2999105" indent="-192405">
              <a:lnSpc>
                <a:spcPts val="1760"/>
              </a:lnSpc>
              <a:spcBef>
                <a:spcPts val="1095"/>
              </a:spcBef>
            </a:pPr>
            <a:r>
              <a:rPr sz="1700" spc="-5" dirty="0">
                <a:latin typeface="Arial"/>
                <a:cs typeface="Arial"/>
              </a:rPr>
              <a:t>Phần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ứng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dụng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chuyên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biệt</a:t>
            </a:r>
            <a:endParaRPr sz="1700">
              <a:latin typeface="Arial"/>
              <a:cs typeface="Arial"/>
            </a:endParaRPr>
          </a:p>
          <a:p>
            <a:pPr marL="2782570" marR="48260" indent="1270" algn="ctr">
              <a:lnSpc>
                <a:spcPts val="1770"/>
              </a:lnSpc>
              <a:spcBef>
                <a:spcPts val="1095"/>
              </a:spcBef>
            </a:pPr>
            <a:r>
              <a:rPr sz="1700" spc="-5" dirty="0">
                <a:latin typeface="Arial"/>
                <a:cs typeface="Arial"/>
              </a:rPr>
              <a:t>Phần mềm </a:t>
            </a:r>
            <a:r>
              <a:rPr sz="1700" spc="-5" dirty="0">
                <a:latin typeface="Times New Roman"/>
                <a:cs typeface="Times New Roman"/>
              </a:rPr>
              <a:t>đơ</a:t>
            </a:r>
            <a:r>
              <a:rPr sz="1700" spc="-5" dirty="0">
                <a:latin typeface="Arial"/>
                <a:cs typeface="Arial"/>
              </a:rPr>
              <a:t>n 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chiếc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chuyên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biệt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540512"/>
            <a:ext cx="6812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5" dirty="0"/>
              <a:t>giải</a:t>
            </a:r>
            <a:r>
              <a:rPr spc="-20" dirty="0"/>
              <a:t> </a:t>
            </a:r>
            <a:r>
              <a:rPr spc="-5" dirty="0"/>
              <a:t>pháp</a:t>
            </a:r>
            <a:r>
              <a:rPr spc="-30" dirty="0"/>
              <a:t> </a:t>
            </a:r>
            <a:r>
              <a:rPr spc="-5" dirty="0"/>
              <a:t>phần</a:t>
            </a:r>
            <a:r>
              <a:rPr spc="-20" dirty="0"/>
              <a:t> </a:t>
            </a:r>
            <a:r>
              <a:rPr spc="-5" dirty="0"/>
              <a:t>mềm</a:t>
            </a:r>
            <a:r>
              <a:rPr dirty="0"/>
              <a:t> </a:t>
            </a:r>
            <a:r>
              <a:rPr spc="-5" dirty="0"/>
              <a:t>ứng</a:t>
            </a:r>
            <a:r>
              <a:rPr spc="-20" dirty="0"/>
              <a:t> </a:t>
            </a:r>
            <a:r>
              <a:rPr spc="-5" dirty="0"/>
              <a:t>dụng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164539"/>
            <a:ext cx="7520940" cy="4218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Mua các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phần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mềm thương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phẩm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7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Xây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dựng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và</a:t>
            </a:r>
            <a:r>
              <a:rPr sz="2600" spc="-5" dirty="0">
                <a:latin typeface="Times New Roman"/>
                <a:cs typeface="Times New Roman"/>
              </a:rPr>
              <a:t> bảo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trì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phần </a:t>
            </a:r>
            <a:r>
              <a:rPr sz="2600" spc="-5" dirty="0">
                <a:latin typeface="Times New Roman"/>
                <a:cs typeface="Times New Roman"/>
              </a:rPr>
              <a:t>mềm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Sử </a:t>
            </a:r>
            <a:r>
              <a:rPr sz="2600" dirty="0">
                <a:latin typeface="Times New Roman"/>
                <a:cs typeface="Times New Roman"/>
              </a:rPr>
              <a:t>dụng </a:t>
            </a:r>
            <a:r>
              <a:rPr sz="2600" spc="-5" dirty="0">
                <a:latin typeface="Times New Roman"/>
                <a:cs typeface="Times New Roman"/>
              </a:rPr>
              <a:t>dịch vụ của các nhà cung cấp dịch vụ ứng </a:t>
            </a:r>
            <a:r>
              <a:rPr sz="2600" dirty="0">
                <a:latin typeface="Times New Roman"/>
                <a:cs typeface="Times New Roman"/>
              </a:rPr>
              <a:t> dụng </a:t>
            </a:r>
            <a:r>
              <a:rPr sz="2600" spc="-5" dirty="0">
                <a:latin typeface="Times New Roman"/>
                <a:cs typeface="Times New Roman"/>
              </a:rPr>
              <a:t>(ASP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–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Application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Service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Providers)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với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lý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do:</a:t>
            </a:r>
            <a:endParaRPr sz="26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409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3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phí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đầu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thấp</a:t>
            </a:r>
            <a:endParaRPr sz="2400">
              <a:latin typeface="Times New Roman"/>
              <a:cs typeface="Times New Roman"/>
            </a:endParaRPr>
          </a:p>
          <a:p>
            <a:pPr marL="561340" marR="365760" indent="-228600">
              <a:lnSpc>
                <a:spcPct val="100000"/>
              </a:lnSpc>
              <a:spcBef>
                <a:spcPts val="40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Thời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thiết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lập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đưa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hệ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ứng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dụng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dựa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trên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 vào </a:t>
            </a:r>
            <a:r>
              <a:rPr sz="2400" spc="-5" dirty="0">
                <a:latin typeface="Times New Roman"/>
                <a:cs typeface="Times New Roman"/>
              </a:rPr>
              <a:t>sử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dụng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ngắn.</a:t>
            </a:r>
            <a:endParaRPr sz="2400">
              <a:latin typeface="Times New Roman"/>
              <a:cs typeface="Times New Roman"/>
            </a:endParaRPr>
          </a:p>
          <a:p>
            <a:pPr marL="561340" marR="110489" indent="-228600">
              <a:lnSpc>
                <a:spcPct val="100000"/>
              </a:lnSpc>
              <a:spcBef>
                <a:spcPts val="39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Giảm/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hoặc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không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cần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phí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hạ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tầng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công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nghệ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để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cài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đặt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hỗ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trợ phần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mềm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ứng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dụng.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3832"/>
            <a:ext cx="64274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5" dirty="0"/>
              <a:t>yếu</a:t>
            </a:r>
            <a:r>
              <a:rPr spc="-15" dirty="0"/>
              <a:t> </a:t>
            </a:r>
            <a:r>
              <a:rPr spc="-5" dirty="0"/>
              <a:t>tố</a:t>
            </a:r>
            <a:r>
              <a:rPr spc="-15" dirty="0"/>
              <a:t> </a:t>
            </a:r>
            <a:r>
              <a:rPr spc="-5" dirty="0"/>
              <a:t>đánh</a:t>
            </a:r>
            <a:r>
              <a:rPr spc="-30" dirty="0"/>
              <a:t> </a:t>
            </a:r>
            <a:r>
              <a:rPr spc="-5" dirty="0"/>
              <a:t>giá</a:t>
            </a:r>
            <a:r>
              <a:rPr spc="-20" dirty="0"/>
              <a:t> </a:t>
            </a:r>
            <a:r>
              <a:rPr spc="-5" dirty="0"/>
              <a:t>khi</a:t>
            </a:r>
            <a:r>
              <a:rPr spc="-15" dirty="0"/>
              <a:t> </a:t>
            </a:r>
            <a:r>
              <a:rPr spc="-5" dirty="0"/>
              <a:t>mua</a:t>
            </a:r>
            <a:r>
              <a:rPr spc="-10" dirty="0"/>
              <a:t> sắm </a:t>
            </a:r>
            <a:r>
              <a:rPr spc="-875" dirty="0"/>
              <a:t> </a:t>
            </a:r>
            <a:r>
              <a:rPr spc="-5" dirty="0"/>
              <a:t>phần</a:t>
            </a:r>
            <a:r>
              <a:rPr spc="-20" dirty="0"/>
              <a:t> </a:t>
            </a:r>
            <a:r>
              <a:rPr spc="-10"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35305" marR="98425" indent="-274320">
              <a:lnSpc>
                <a:spcPts val="2300"/>
              </a:lnSpc>
              <a:spcBef>
                <a:spcPts val="660"/>
              </a:spcBef>
              <a:tabLst>
                <a:tab pos="535940" algn="l"/>
              </a:tabLst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D24717"/>
                </a:solidFill>
              </a:rPr>
              <a:t>	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Khả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 năng hoạt động</a:t>
            </a:r>
            <a:r>
              <a:rPr spc="-5" dirty="0"/>
              <a:t>:</a:t>
            </a:r>
            <a:r>
              <a:rPr spc="-10" dirty="0"/>
              <a:t> </a:t>
            </a:r>
            <a:r>
              <a:rPr dirty="0"/>
              <a:t>mức</a:t>
            </a:r>
            <a:r>
              <a:rPr spc="-20" dirty="0"/>
              <a:t> </a:t>
            </a:r>
            <a:r>
              <a:rPr dirty="0"/>
              <a:t>độ</a:t>
            </a:r>
            <a:r>
              <a:rPr spc="-5" dirty="0"/>
              <a:t> </a:t>
            </a:r>
            <a:r>
              <a:rPr dirty="0"/>
              <a:t>đáp</a:t>
            </a:r>
            <a:r>
              <a:rPr spc="-10" dirty="0"/>
              <a:t> </a:t>
            </a:r>
            <a:r>
              <a:rPr dirty="0"/>
              <a:t>ứng</a:t>
            </a:r>
            <a:r>
              <a:rPr spc="-5" dirty="0"/>
              <a:t> </a:t>
            </a:r>
            <a:r>
              <a:rPr dirty="0"/>
              <a:t>nhu</a:t>
            </a:r>
            <a:r>
              <a:rPr spc="-5" dirty="0"/>
              <a:t> </a:t>
            </a:r>
            <a:r>
              <a:rPr dirty="0"/>
              <a:t>cầu</a:t>
            </a:r>
            <a:r>
              <a:rPr spc="-5" dirty="0"/>
              <a:t> </a:t>
            </a:r>
            <a:r>
              <a:rPr dirty="0"/>
              <a:t>chức</a:t>
            </a:r>
            <a:r>
              <a:rPr spc="-20" dirty="0"/>
              <a:t> </a:t>
            </a:r>
            <a:r>
              <a:rPr dirty="0"/>
              <a:t>năng, </a:t>
            </a:r>
            <a:r>
              <a:rPr spc="-585" dirty="0"/>
              <a:t> </a:t>
            </a:r>
            <a:r>
              <a:rPr dirty="0"/>
              <a:t>nhu</a:t>
            </a:r>
            <a:r>
              <a:rPr spc="-5" dirty="0"/>
              <a:t> </a:t>
            </a:r>
            <a:r>
              <a:rPr dirty="0"/>
              <a:t>cầu</a:t>
            </a:r>
            <a:r>
              <a:rPr spc="-10" dirty="0"/>
              <a:t> </a:t>
            </a:r>
            <a:r>
              <a:rPr dirty="0"/>
              <a:t>thông</a:t>
            </a:r>
            <a:r>
              <a:rPr spc="-5" dirty="0"/>
              <a:t> </a:t>
            </a:r>
            <a:r>
              <a:rPr dirty="0"/>
              <a:t>tin</a:t>
            </a:r>
            <a:r>
              <a:rPr spc="-15" dirty="0"/>
              <a:t> </a:t>
            </a:r>
            <a:r>
              <a:rPr dirty="0"/>
              <a:t>và</a:t>
            </a:r>
            <a:r>
              <a:rPr spc="-10" dirty="0"/>
              <a:t> </a:t>
            </a:r>
            <a:r>
              <a:rPr dirty="0"/>
              <a:t>khả</a:t>
            </a:r>
            <a:r>
              <a:rPr spc="-5" dirty="0"/>
              <a:t> năng</a:t>
            </a:r>
            <a:r>
              <a:rPr spc="-10" dirty="0"/>
              <a:t> </a:t>
            </a:r>
            <a:r>
              <a:rPr dirty="0"/>
              <a:t>bảo </a:t>
            </a:r>
            <a:r>
              <a:rPr spc="-5" dirty="0"/>
              <a:t>trì.</a:t>
            </a:r>
            <a:endParaRPr sz="2050">
              <a:latin typeface="Times New Roman"/>
              <a:cs typeface="Times New Roman"/>
            </a:endParaRPr>
          </a:p>
          <a:p>
            <a:pPr marL="261620">
              <a:lnSpc>
                <a:spcPct val="100000"/>
              </a:lnSpc>
              <a:spcBef>
                <a:spcPts val="45"/>
              </a:spcBef>
              <a:tabLst>
                <a:tab pos="535940" algn="l"/>
              </a:tabLst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D24717"/>
                </a:solidFill>
              </a:rPr>
              <a:t>	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Tính</a:t>
            </a:r>
            <a:r>
              <a:rPr b="1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hiệu</a:t>
            </a:r>
            <a:r>
              <a:rPr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quả</a:t>
            </a:r>
            <a:r>
              <a:rPr dirty="0"/>
              <a:t>: </a:t>
            </a:r>
            <a:r>
              <a:rPr spc="-5" dirty="0"/>
              <a:t>sử</a:t>
            </a:r>
            <a:r>
              <a:rPr spc="-10" dirty="0"/>
              <a:t> </a:t>
            </a:r>
            <a:r>
              <a:rPr dirty="0"/>
              <a:t>dụng</a:t>
            </a:r>
            <a:r>
              <a:rPr spc="-10" dirty="0"/>
              <a:t> </a:t>
            </a:r>
            <a:r>
              <a:rPr dirty="0"/>
              <a:t>CPU</a:t>
            </a:r>
            <a:r>
              <a:rPr spc="-5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bộ</a:t>
            </a:r>
            <a:r>
              <a:rPr spc="-5" dirty="0"/>
              <a:t> </a:t>
            </a:r>
            <a:r>
              <a:rPr dirty="0"/>
              <a:t>nhớ</a:t>
            </a:r>
            <a:r>
              <a:rPr spc="-10" dirty="0"/>
              <a:t> </a:t>
            </a:r>
            <a:r>
              <a:rPr dirty="0"/>
              <a:t>hiệu</a:t>
            </a:r>
            <a:r>
              <a:rPr spc="-20" dirty="0"/>
              <a:t> </a:t>
            </a:r>
            <a:r>
              <a:rPr dirty="0"/>
              <a:t>quả</a:t>
            </a:r>
            <a:endParaRPr sz="2050">
              <a:latin typeface="Times New Roman"/>
              <a:cs typeface="Times New Roman"/>
            </a:endParaRPr>
          </a:p>
          <a:p>
            <a:pPr marL="535305" marR="26034" indent="-274320">
              <a:lnSpc>
                <a:spcPct val="80000"/>
              </a:lnSpc>
              <a:spcBef>
                <a:spcPts val="600"/>
              </a:spcBef>
              <a:tabLst>
                <a:tab pos="535940" algn="l"/>
              </a:tabLst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D24717"/>
                </a:solidFill>
              </a:rPr>
              <a:t>	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Tính</a:t>
            </a:r>
            <a:r>
              <a:rPr b="1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linh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 hoạt:</a:t>
            </a:r>
            <a:r>
              <a:rPr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/>
              <a:t>khả</a:t>
            </a:r>
            <a:r>
              <a:rPr spc="-10" dirty="0"/>
              <a:t> </a:t>
            </a:r>
            <a:r>
              <a:rPr spc="-5" dirty="0"/>
              <a:t>năng </a:t>
            </a:r>
            <a:r>
              <a:rPr dirty="0"/>
              <a:t>xử</a:t>
            </a:r>
            <a:r>
              <a:rPr spc="-5" dirty="0"/>
              <a:t> </a:t>
            </a:r>
            <a:r>
              <a:rPr dirty="0"/>
              <a:t>lý</a:t>
            </a:r>
            <a:r>
              <a:rPr spc="-10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hoạt</a:t>
            </a:r>
            <a:r>
              <a:rPr spc="-20" dirty="0"/>
              <a:t> </a:t>
            </a:r>
            <a:r>
              <a:rPr dirty="0"/>
              <a:t>động</a:t>
            </a:r>
            <a:r>
              <a:rPr spc="-10" dirty="0"/>
              <a:t> </a:t>
            </a:r>
            <a:r>
              <a:rPr dirty="0"/>
              <a:t>nghiệp</a:t>
            </a:r>
            <a:r>
              <a:rPr spc="-5" dirty="0"/>
              <a:t> </a:t>
            </a:r>
            <a:r>
              <a:rPr dirty="0"/>
              <a:t>vụ</a:t>
            </a:r>
            <a:r>
              <a:rPr spc="-10" dirty="0"/>
              <a:t> </a:t>
            </a:r>
            <a:r>
              <a:rPr dirty="0"/>
              <a:t>dễ </a:t>
            </a:r>
            <a:r>
              <a:rPr spc="-585" dirty="0"/>
              <a:t> </a:t>
            </a:r>
            <a:r>
              <a:rPr dirty="0"/>
              <a:t>dàng</a:t>
            </a:r>
            <a:r>
              <a:rPr spc="-10" dirty="0"/>
              <a:t> </a:t>
            </a:r>
            <a:r>
              <a:rPr dirty="0"/>
              <a:t>mà</a:t>
            </a:r>
            <a:r>
              <a:rPr spc="-20" dirty="0"/>
              <a:t> </a:t>
            </a:r>
            <a:r>
              <a:rPr dirty="0"/>
              <a:t>không</a:t>
            </a:r>
            <a:r>
              <a:rPr spc="-10" dirty="0"/>
              <a:t> </a:t>
            </a:r>
            <a:r>
              <a:rPr dirty="0"/>
              <a:t>cần</a:t>
            </a:r>
            <a:r>
              <a:rPr spc="-20" dirty="0"/>
              <a:t> </a:t>
            </a:r>
            <a:r>
              <a:rPr dirty="0"/>
              <a:t>thay</a:t>
            </a:r>
            <a:r>
              <a:rPr spc="-20" dirty="0"/>
              <a:t> </a:t>
            </a:r>
            <a:r>
              <a:rPr dirty="0"/>
              <a:t>đổi</a:t>
            </a:r>
            <a:r>
              <a:rPr spc="-15" dirty="0"/>
              <a:t> </a:t>
            </a:r>
            <a:r>
              <a:rPr dirty="0"/>
              <a:t>nhiều</a:t>
            </a:r>
            <a:r>
              <a:rPr spc="-25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tiến</a:t>
            </a:r>
            <a:r>
              <a:rPr spc="-20" dirty="0"/>
              <a:t> </a:t>
            </a:r>
            <a:r>
              <a:rPr dirty="0"/>
              <a:t>trình</a:t>
            </a:r>
            <a:r>
              <a:rPr spc="-10" dirty="0"/>
              <a:t> </a:t>
            </a:r>
            <a:r>
              <a:rPr dirty="0"/>
              <a:t>nghiệp</a:t>
            </a:r>
            <a:r>
              <a:rPr spc="-25" dirty="0"/>
              <a:t> </a:t>
            </a:r>
            <a:r>
              <a:rPr dirty="0"/>
              <a:t>vụ.</a:t>
            </a:r>
            <a:endParaRPr sz="2050">
              <a:latin typeface="Times New Roman"/>
              <a:cs typeface="Times New Roman"/>
            </a:endParaRPr>
          </a:p>
          <a:p>
            <a:pPr marL="535305" marR="901065" indent="-274320">
              <a:lnSpc>
                <a:spcPct val="80000"/>
              </a:lnSpc>
              <a:spcBef>
                <a:spcPts val="600"/>
              </a:spcBef>
              <a:tabLst>
                <a:tab pos="535940" algn="l"/>
              </a:tabLst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D24717"/>
                </a:solidFill>
              </a:rPr>
              <a:t>	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Khả</a:t>
            </a:r>
            <a:r>
              <a:rPr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năng</a:t>
            </a:r>
            <a:r>
              <a:rPr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kết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 nối</a:t>
            </a:r>
            <a:r>
              <a:rPr spc="-5" dirty="0"/>
              <a:t>:</a:t>
            </a:r>
            <a:r>
              <a:rPr spc="-10" dirty="0"/>
              <a:t> </a:t>
            </a:r>
            <a:r>
              <a:rPr dirty="0"/>
              <a:t>khả</a:t>
            </a:r>
            <a:r>
              <a:rPr spc="-5" dirty="0"/>
              <a:t> năng truy</a:t>
            </a:r>
            <a:r>
              <a:rPr spc="-10" dirty="0"/>
              <a:t> </a:t>
            </a:r>
            <a:r>
              <a:rPr dirty="0"/>
              <a:t>cập</a:t>
            </a:r>
            <a:r>
              <a:rPr spc="-20" dirty="0"/>
              <a:t> </a:t>
            </a:r>
            <a:r>
              <a:rPr dirty="0"/>
              <a:t>mạng</a:t>
            </a:r>
            <a:r>
              <a:rPr spc="-20" dirty="0"/>
              <a:t> </a:t>
            </a:r>
            <a:r>
              <a:rPr dirty="0"/>
              <a:t>Internet, </a:t>
            </a:r>
            <a:r>
              <a:rPr spc="-585" dirty="0"/>
              <a:t> </a:t>
            </a:r>
            <a:r>
              <a:rPr dirty="0"/>
              <a:t>Intranet</a:t>
            </a:r>
            <a:r>
              <a:rPr spc="-25" dirty="0"/>
              <a:t> </a:t>
            </a:r>
            <a:r>
              <a:rPr dirty="0"/>
              <a:t>hay</a:t>
            </a:r>
            <a:r>
              <a:rPr spc="-5" dirty="0"/>
              <a:t> Extranet</a:t>
            </a:r>
            <a:endParaRPr sz="2050">
              <a:latin typeface="Times New Roman"/>
              <a:cs typeface="Times New Roman"/>
            </a:endParaRPr>
          </a:p>
          <a:p>
            <a:pPr marL="535305" marR="5080" indent="-274320">
              <a:lnSpc>
                <a:spcPct val="80000"/>
              </a:lnSpc>
              <a:spcBef>
                <a:spcPts val="605"/>
              </a:spcBef>
              <a:tabLst>
                <a:tab pos="535940" algn="l"/>
              </a:tabLst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D24717"/>
                </a:solidFill>
              </a:rPr>
              <a:t>	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Sự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đầy đủ và tính 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hiệu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quả của tài liệu </a:t>
            </a:r>
            <a:r>
              <a:rPr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hướng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dẫn 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sử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dụng</a:t>
            </a:r>
            <a:r>
              <a:rPr spc="-5" dirty="0"/>
              <a:t>:</a:t>
            </a:r>
            <a:r>
              <a:rPr spc="-10" dirty="0"/>
              <a:t> </a:t>
            </a:r>
            <a:r>
              <a:rPr dirty="0"/>
              <a:t>dễ</a:t>
            </a:r>
            <a:r>
              <a:rPr spc="-5" dirty="0"/>
              <a:t> </a:t>
            </a:r>
            <a:r>
              <a:rPr dirty="0"/>
              <a:t>hiểu</a:t>
            </a:r>
            <a:r>
              <a:rPr spc="-5" dirty="0"/>
              <a:t> </a:t>
            </a:r>
            <a:r>
              <a:rPr dirty="0"/>
              <a:t>theo</a:t>
            </a:r>
            <a:r>
              <a:rPr spc="-25" dirty="0"/>
              <a:t> </a:t>
            </a:r>
            <a:r>
              <a:rPr dirty="0"/>
              <a:t>ngôn</a:t>
            </a:r>
            <a:r>
              <a:rPr spc="-10" dirty="0"/>
              <a:t> </a:t>
            </a:r>
            <a:r>
              <a:rPr dirty="0"/>
              <a:t>ngữ</a:t>
            </a:r>
            <a:r>
              <a:rPr spc="-5" dirty="0"/>
              <a:t> </a:t>
            </a:r>
            <a:r>
              <a:rPr dirty="0"/>
              <a:t>người</a:t>
            </a:r>
            <a:r>
              <a:rPr spc="-5" dirty="0"/>
              <a:t> </a:t>
            </a:r>
            <a:r>
              <a:rPr dirty="0"/>
              <a:t>dùng,</a:t>
            </a:r>
            <a:r>
              <a:rPr spc="-5" dirty="0"/>
              <a:t> </a:t>
            </a:r>
            <a:r>
              <a:rPr dirty="0"/>
              <a:t>tiện</a:t>
            </a:r>
            <a:r>
              <a:rPr spc="-20" dirty="0"/>
              <a:t> </a:t>
            </a:r>
            <a:r>
              <a:rPr dirty="0"/>
              <a:t>tra</a:t>
            </a:r>
            <a:r>
              <a:rPr spc="-25" dirty="0"/>
              <a:t> </a:t>
            </a:r>
            <a:r>
              <a:rPr dirty="0"/>
              <a:t>cứu</a:t>
            </a:r>
            <a:r>
              <a:rPr spc="-5" dirty="0"/>
              <a:t> </a:t>
            </a:r>
            <a:r>
              <a:rPr dirty="0"/>
              <a:t>và</a:t>
            </a:r>
            <a:r>
              <a:rPr spc="-15" dirty="0"/>
              <a:t> </a:t>
            </a:r>
            <a:r>
              <a:rPr spc="-5" dirty="0"/>
              <a:t>sử </a:t>
            </a:r>
            <a:r>
              <a:rPr spc="-585" dirty="0"/>
              <a:t> </a:t>
            </a:r>
            <a:r>
              <a:rPr dirty="0"/>
              <a:t>dụng,</a:t>
            </a:r>
            <a:r>
              <a:rPr spc="-5" dirty="0"/>
              <a:t> </a:t>
            </a:r>
            <a:r>
              <a:rPr dirty="0"/>
              <a:t>…</a:t>
            </a:r>
            <a:endParaRPr sz="2050">
              <a:latin typeface="Times New Roman"/>
              <a:cs typeface="Times New Roman"/>
            </a:endParaRPr>
          </a:p>
          <a:p>
            <a:pPr marL="535305" marR="111760" indent="-274320">
              <a:lnSpc>
                <a:spcPct val="80000"/>
              </a:lnSpc>
              <a:spcBef>
                <a:spcPts val="600"/>
              </a:spcBef>
              <a:tabLst>
                <a:tab pos="535940" algn="l"/>
              </a:tabLst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D24717"/>
                </a:solidFill>
              </a:rPr>
              <a:t>	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Tính</a:t>
            </a:r>
            <a:r>
              <a:rPr b="1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tương</a:t>
            </a:r>
            <a:r>
              <a:rPr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thích</a:t>
            </a:r>
            <a:r>
              <a:rPr b="1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với</a:t>
            </a:r>
            <a:r>
              <a:rPr b="1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môi</a:t>
            </a:r>
            <a:r>
              <a:rPr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trường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công</a:t>
            </a:r>
            <a:r>
              <a:rPr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nghệ</a:t>
            </a:r>
            <a:r>
              <a:rPr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hiện</a:t>
            </a:r>
            <a:r>
              <a:rPr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6F2F9F"/>
                </a:solidFill>
                <a:latin typeface="Times New Roman"/>
                <a:cs typeface="Times New Roman"/>
              </a:rPr>
              <a:t>tại:</a:t>
            </a:r>
            <a:r>
              <a:rPr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/>
              <a:t>khả </a:t>
            </a:r>
            <a:r>
              <a:rPr spc="-585" dirty="0"/>
              <a:t> </a:t>
            </a:r>
            <a:r>
              <a:rPr dirty="0"/>
              <a:t>năng </a:t>
            </a:r>
            <a:r>
              <a:rPr spc="-5" dirty="0"/>
              <a:t>tương </a:t>
            </a:r>
            <a:r>
              <a:rPr dirty="0"/>
              <a:t>thích với các phần mềm và hạ tầng phần cứng </a:t>
            </a:r>
            <a:r>
              <a:rPr spc="5" dirty="0"/>
              <a:t> </a:t>
            </a:r>
            <a:r>
              <a:rPr dirty="0"/>
              <a:t>hiện</a:t>
            </a:r>
            <a:r>
              <a:rPr spc="-10" dirty="0"/>
              <a:t> </a:t>
            </a:r>
            <a:r>
              <a:rPr dirty="0"/>
              <a:t>có.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11615" cy="6697980"/>
            <a:chOff x="0" y="0"/>
            <a:chExt cx="9111615" cy="6697980"/>
          </a:xfrm>
        </p:grpSpPr>
        <p:sp>
          <p:nvSpPr>
            <p:cNvPr id="3" name="object 3"/>
            <p:cNvSpPr/>
            <p:nvPr/>
          </p:nvSpPr>
          <p:spPr>
            <a:xfrm>
              <a:off x="95250" y="0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8683117" y="0"/>
                  </a:moveTo>
                  <a:lnTo>
                    <a:pt x="329844" y="0"/>
                  </a:lnTo>
                  <a:lnTo>
                    <a:pt x="281102" y="3576"/>
                  </a:lnTo>
                  <a:lnTo>
                    <a:pt x="234580" y="13967"/>
                  </a:lnTo>
                  <a:lnTo>
                    <a:pt x="190789" y="30660"/>
                  </a:lnTo>
                  <a:lnTo>
                    <a:pt x="150240" y="53144"/>
                  </a:lnTo>
                  <a:lnTo>
                    <a:pt x="113441" y="80911"/>
                  </a:lnTo>
                  <a:lnTo>
                    <a:pt x="80905" y="113448"/>
                  </a:lnTo>
                  <a:lnTo>
                    <a:pt x="53139" y="150245"/>
                  </a:lnTo>
                  <a:lnTo>
                    <a:pt x="30656" y="190791"/>
                  </a:lnTo>
                  <a:lnTo>
                    <a:pt x="13965" y="234576"/>
                  </a:lnTo>
                  <a:lnTo>
                    <a:pt x="3576" y="281088"/>
                  </a:lnTo>
                  <a:lnTo>
                    <a:pt x="0" y="329819"/>
                  </a:lnTo>
                  <a:lnTo>
                    <a:pt x="0" y="6362039"/>
                  </a:lnTo>
                  <a:lnTo>
                    <a:pt x="3576" y="6410781"/>
                  </a:lnTo>
                  <a:lnTo>
                    <a:pt x="13965" y="6457303"/>
                  </a:lnTo>
                  <a:lnTo>
                    <a:pt x="30656" y="6501094"/>
                  </a:lnTo>
                  <a:lnTo>
                    <a:pt x="53139" y="6541643"/>
                  </a:lnTo>
                  <a:lnTo>
                    <a:pt x="80905" y="6578442"/>
                  </a:lnTo>
                  <a:lnTo>
                    <a:pt x="113441" y="6610978"/>
                  </a:lnTo>
                  <a:lnTo>
                    <a:pt x="150240" y="6638744"/>
                  </a:lnTo>
                  <a:lnTo>
                    <a:pt x="190789" y="6661227"/>
                  </a:lnTo>
                  <a:lnTo>
                    <a:pt x="234580" y="6677918"/>
                  </a:lnTo>
                  <a:lnTo>
                    <a:pt x="281102" y="6688307"/>
                  </a:lnTo>
                  <a:lnTo>
                    <a:pt x="329844" y="6691883"/>
                  </a:lnTo>
                  <a:lnTo>
                    <a:pt x="8683117" y="6691883"/>
                  </a:lnTo>
                  <a:lnTo>
                    <a:pt x="8731847" y="6688307"/>
                  </a:lnTo>
                  <a:lnTo>
                    <a:pt x="8778359" y="6677918"/>
                  </a:lnTo>
                  <a:lnTo>
                    <a:pt x="8822144" y="6661227"/>
                  </a:lnTo>
                  <a:lnTo>
                    <a:pt x="8862690" y="6638744"/>
                  </a:lnTo>
                  <a:lnTo>
                    <a:pt x="8899487" y="6610978"/>
                  </a:lnTo>
                  <a:lnTo>
                    <a:pt x="8932024" y="6578442"/>
                  </a:lnTo>
                  <a:lnTo>
                    <a:pt x="8959791" y="6541643"/>
                  </a:lnTo>
                  <a:lnTo>
                    <a:pt x="8982275" y="6501094"/>
                  </a:lnTo>
                  <a:lnTo>
                    <a:pt x="8998968" y="6457303"/>
                  </a:lnTo>
                  <a:lnTo>
                    <a:pt x="9009359" y="6410781"/>
                  </a:lnTo>
                  <a:lnTo>
                    <a:pt x="9012936" y="6362039"/>
                  </a:lnTo>
                  <a:lnTo>
                    <a:pt x="9012936" y="329819"/>
                  </a:lnTo>
                  <a:lnTo>
                    <a:pt x="9009359" y="281088"/>
                  </a:lnTo>
                  <a:lnTo>
                    <a:pt x="8998968" y="234576"/>
                  </a:lnTo>
                  <a:lnTo>
                    <a:pt x="8982275" y="190791"/>
                  </a:lnTo>
                  <a:lnTo>
                    <a:pt x="8959791" y="150245"/>
                  </a:lnTo>
                  <a:lnTo>
                    <a:pt x="8932024" y="113448"/>
                  </a:lnTo>
                  <a:lnTo>
                    <a:pt x="8899487" y="80911"/>
                  </a:lnTo>
                  <a:lnTo>
                    <a:pt x="8862690" y="53144"/>
                  </a:lnTo>
                  <a:lnTo>
                    <a:pt x="8822144" y="30660"/>
                  </a:lnTo>
                  <a:lnTo>
                    <a:pt x="8778359" y="13967"/>
                  </a:lnTo>
                  <a:lnTo>
                    <a:pt x="8731847" y="3576"/>
                  </a:lnTo>
                  <a:lnTo>
                    <a:pt x="8683117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" y="0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2039"/>
                  </a:lnTo>
                  <a:lnTo>
                    <a:pt x="9009359" y="6410781"/>
                  </a:lnTo>
                  <a:lnTo>
                    <a:pt x="8998968" y="6457303"/>
                  </a:lnTo>
                  <a:lnTo>
                    <a:pt x="8982275" y="6501094"/>
                  </a:lnTo>
                  <a:lnTo>
                    <a:pt x="8959791" y="6541643"/>
                  </a:lnTo>
                  <a:lnTo>
                    <a:pt x="8932024" y="6578442"/>
                  </a:lnTo>
                  <a:lnTo>
                    <a:pt x="8899487" y="6610978"/>
                  </a:lnTo>
                  <a:lnTo>
                    <a:pt x="8862690" y="6638744"/>
                  </a:lnTo>
                  <a:lnTo>
                    <a:pt x="8822144" y="6661227"/>
                  </a:lnTo>
                  <a:lnTo>
                    <a:pt x="8778359" y="6677918"/>
                  </a:lnTo>
                  <a:lnTo>
                    <a:pt x="8731847" y="6688307"/>
                  </a:lnTo>
                  <a:lnTo>
                    <a:pt x="8683117" y="6691883"/>
                  </a:lnTo>
                  <a:lnTo>
                    <a:pt x="329844" y="6691883"/>
                  </a:lnTo>
                  <a:lnTo>
                    <a:pt x="281102" y="6688307"/>
                  </a:lnTo>
                  <a:lnTo>
                    <a:pt x="234580" y="6677918"/>
                  </a:lnTo>
                  <a:lnTo>
                    <a:pt x="190789" y="6661227"/>
                  </a:lnTo>
                  <a:lnTo>
                    <a:pt x="150240" y="6638744"/>
                  </a:lnTo>
                  <a:lnTo>
                    <a:pt x="113441" y="6610978"/>
                  </a:lnTo>
                  <a:lnTo>
                    <a:pt x="80905" y="6578442"/>
                  </a:lnTo>
                  <a:lnTo>
                    <a:pt x="53139" y="6541643"/>
                  </a:lnTo>
                  <a:lnTo>
                    <a:pt x="30656" y="6501094"/>
                  </a:lnTo>
                  <a:lnTo>
                    <a:pt x="13965" y="6457303"/>
                  </a:lnTo>
                  <a:lnTo>
                    <a:pt x="3576" y="6410781"/>
                  </a:lnTo>
                  <a:lnTo>
                    <a:pt x="0" y="6362039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" y="1984247"/>
              <a:ext cx="9021445" cy="121285"/>
            </a:xfrm>
            <a:custGeom>
              <a:avLst/>
              <a:gdLst/>
              <a:ahLst/>
              <a:cxnLst/>
              <a:rect l="l" t="t" r="r" b="b"/>
              <a:pathLst>
                <a:path w="9021445" h="121285">
                  <a:moveTo>
                    <a:pt x="9021318" y="0"/>
                  </a:moveTo>
                  <a:lnTo>
                    <a:pt x="0" y="0"/>
                  </a:lnTo>
                  <a:lnTo>
                    <a:pt x="0" y="121158"/>
                  </a:lnTo>
                  <a:lnTo>
                    <a:pt x="9021318" y="121158"/>
                  </a:lnTo>
                  <a:lnTo>
                    <a:pt x="9021318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29790"/>
              <a:ext cx="8978900" cy="110489"/>
            </a:xfrm>
            <a:custGeom>
              <a:avLst/>
              <a:gdLst/>
              <a:ahLst/>
              <a:cxnLst/>
              <a:rect l="l" t="t" r="r" b="b"/>
              <a:pathLst>
                <a:path w="8978900" h="110489">
                  <a:moveTo>
                    <a:pt x="8978646" y="0"/>
                  </a:moveTo>
                  <a:lnTo>
                    <a:pt x="0" y="0"/>
                  </a:lnTo>
                  <a:lnTo>
                    <a:pt x="0" y="110489"/>
                  </a:lnTo>
                  <a:lnTo>
                    <a:pt x="8978646" y="110489"/>
                  </a:lnTo>
                  <a:lnTo>
                    <a:pt x="8978646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780" y="6248780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0" y="0"/>
                  </a:moveTo>
                  <a:lnTo>
                    <a:pt x="7696200" y="0"/>
                  </a:lnTo>
                </a:path>
              </a:pathLst>
            </a:custGeom>
            <a:ln w="9906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384805"/>
            <a:ext cx="7919084" cy="3363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69265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Một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 số</a:t>
            </a:r>
            <a:r>
              <a:rPr sz="30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khái</a:t>
            </a:r>
            <a:r>
              <a:rPr sz="30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niệm</a:t>
            </a:r>
            <a:r>
              <a:rPr sz="30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cơ</a:t>
            </a:r>
            <a:r>
              <a:rPr sz="30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sở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69265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Các</a:t>
            </a:r>
            <a:r>
              <a:rPr sz="30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hoạt</a:t>
            </a:r>
            <a:r>
              <a:rPr sz="30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động</a:t>
            </a:r>
            <a:r>
              <a:rPr sz="3000" b="1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cơ</a:t>
            </a:r>
            <a:r>
              <a:rPr sz="30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bản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69265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Các</a:t>
            </a:r>
            <a:r>
              <a:rPr sz="30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cấu</a:t>
            </a:r>
            <a:r>
              <a:rPr sz="30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trúc</a:t>
            </a:r>
            <a:r>
              <a:rPr sz="30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CSDL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69265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Phát</a:t>
            </a:r>
            <a:r>
              <a:rPr sz="30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triển</a:t>
            </a:r>
            <a:r>
              <a:rPr sz="30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CSDL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69265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Vấn</a:t>
            </a:r>
            <a:r>
              <a:rPr sz="30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đề</a:t>
            </a:r>
            <a:r>
              <a:rPr sz="30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chuẩn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hóa dữ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 liệu</a:t>
            </a:r>
            <a:endParaRPr sz="3000">
              <a:latin typeface="Arial"/>
              <a:cs typeface="Arial"/>
            </a:endParaRPr>
          </a:p>
          <a:p>
            <a:pPr marL="469900" marR="5080" indent="-457200">
              <a:lnSpc>
                <a:spcPts val="3240"/>
              </a:lnSpc>
              <a:spcBef>
                <a:spcPts val="650"/>
              </a:spcBef>
              <a:tabLst>
                <a:tab pos="469265" algn="l"/>
                <a:tab pos="1316990" algn="l"/>
                <a:tab pos="1931035" algn="l"/>
                <a:tab pos="2524125" algn="l"/>
                <a:tab pos="3625850" algn="l"/>
                <a:tab pos="4580255" algn="l"/>
                <a:tab pos="5300980" algn="l"/>
                <a:tab pos="6445885" algn="l"/>
                <a:tab pos="7526020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Một	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ố	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k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ỹ	th</a:t>
            </a:r>
            <a:r>
              <a:rPr sz="3000" b="1" spc="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ậ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	hiện	đại	trong	quản	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trị  dữ</a:t>
            </a:r>
            <a:r>
              <a:rPr sz="3000" b="1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liệu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59" y="457200"/>
            <a:ext cx="9021445" cy="152717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9306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3095"/>
              </a:spcBef>
            </a:pPr>
            <a:r>
              <a:rPr sz="4000" dirty="0">
                <a:solidFill>
                  <a:srgbClr val="FFFFFF"/>
                </a:solidFill>
              </a:rPr>
              <a:t>QUẢN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TRỊ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CÁC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NGUỒN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DỮ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LIỆU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311912"/>
            <a:ext cx="891286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Một</a:t>
            </a:r>
            <a:r>
              <a:rPr spc="-15" dirty="0"/>
              <a:t> </a:t>
            </a:r>
            <a:r>
              <a:rPr spc="-10" dirty="0"/>
              <a:t>số </a:t>
            </a:r>
            <a:r>
              <a:rPr spc="-5" dirty="0"/>
              <a:t>khái</a:t>
            </a:r>
            <a:r>
              <a:rPr spc="-35" dirty="0"/>
              <a:t> </a:t>
            </a:r>
            <a:r>
              <a:rPr spc="-5" dirty="0"/>
              <a:t>niệm</a:t>
            </a:r>
            <a:r>
              <a:rPr spc="-15" dirty="0"/>
              <a:t> </a:t>
            </a:r>
            <a:r>
              <a:rPr spc="-5" dirty="0" err="1"/>
              <a:t>cơ</a:t>
            </a:r>
            <a:r>
              <a:rPr spc="-15" dirty="0"/>
              <a:t> </a:t>
            </a:r>
            <a:r>
              <a:rPr spc="-10" dirty="0" err="1" smtClean="0"/>
              <a:t>sở</a:t>
            </a:r>
            <a:r>
              <a:rPr lang="en-US" spc="-10" dirty="0" smtClean="0"/>
              <a:t>- </a:t>
            </a:r>
            <a:r>
              <a:rPr lang="en-US" spc="-10" dirty="0" err="1" smtClean="0"/>
              <a:t>Lấy</a:t>
            </a:r>
            <a:r>
              <a:rPr lang="en-US" spc="-10" dirty="0" smtClean="0"/>
              <a:t> </a:t>
            </a:r>
            <a:r>
              <a:rPr lang="en-US" spc="-10" dirty="0" err="1" smtClean="0"/>
              <a:t>ví</a:t>
            </a:r>
            <a:r>
              <a:rPr lang="en-US" spc="-10" dirty="0" smtClean="0"/>
              <a:t> </a:t>
            </a:r>
            <a:r>
              <a:rPr lang="en-US" spc="-10" dirty="0" err="1" smtClean="0"/>
              <a:t>dụ</a:t>
            </a: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63549" y="1221105"/>
            <a:ext cx="2398395" cy="143954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Thực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(Entity)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1592" y="1221105"/>
            <a:ext cx="2399030" cy="143954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558165" marR="500380" indent="-48895">
              <a:lnSpc>
                <a:spcPts val="2380"/>
              </a:lnSpc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Thuộc</a:t>
            </a:r>
            <a:r>
              <a:rPr sz="2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tính </a:t>
            </a:r>
            <a:r>
              <a:rPr sz="2300" spc="-6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(Attribute)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398" y="1221105"/>
            <a:ext cx="2398395" cy="143954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785495" marR="234315" indent="-543560">
              <a:lnSpc>
                <a:spcPts val="2390"/>
              </a:lnSpc>
              <a:spcBef>
                <a:spcPts val="5"/>
              </a:spcBef>
            </a:pP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2300" spc="-20" dirty="0">
                <a:solidFill>
                  <a:srgbClr val="FFFFFF"/>
                </a:solidFill>
                <a:latin typeface="Times New Roman"/>
                <a:cs typeface="Times New Roman"/>
              </a:rPr>
              <a:t>ư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ờng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dữ 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liệu </a:t>
            </a:r>
            <a:r>
              <a:rPr sz="2300" spc="-6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(Field)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3549" y="2900552"/>
            <a:ext cx="2398395" cy="143891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Bản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ghi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(Record)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1592" y="2900552"/>
            <a:ext cx="2399030" cy="143891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752475" marR="363855" indent="-382270">
              <a:lnSpc>
                <a:spcPts val="2380"/>
              </a:lnSpc>
              <a:spcBef>
                <a:spcPts val="5"/>
              </a:spcBef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Bảng</a:t>
            </a:r>
            <a:r>
              <a:rPr sz="23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sz="23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liệu </a:t>
            </a:r>
            <a:r>
              <a:rPr sz="2300" spc="-6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(Table)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0398" y="2900552"/>
            <a:ext cx="2398395" cy="143891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476250" marR="312420" indent="-157480">
              <a:lnSpc>
                <a:spcPts val="2390"/>
              </a:lnSpc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ơ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sở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liệu </a:t>
            </a:r>
            <a:r>
              <a:rPr sz="2300" spc="-6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(Database)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2570" y="4579239"/>
            <a:ext cx="2399030" cy="143954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62865" rIns="0" bIns="0" rtlCol="0">
            <a:spAutoFit/>
          </a:bodyPr>
          <a:lstStyle/>
          <a:p>
            <a:pPr marL="8890" algn="ctr">
              <a:lnSpc>
                <a:spcPts val="2570"/>
              </a:lnSpc>
              <a:spcBef>
                <a:spcPts val="495"/>
              </a:spcBef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Hệ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QTCSDL</a:t>
            </a:r>
            <a:endParaRPr sz="2300">
              <a:latin typeface="Arial"/>
              <a:cs typeface="Arial"/>
            </a:endParaRPr>
          </a:p>
          <a:p>
            <a:pPr marL="347345" marR="340360" algn="ctr">
              <a:lnSpc>
                <a:spcPct val="86200"/>
              </a:lnSpc>
              <a:spcBef>
                <a:spcPts val="190"/>
              </a:spcBef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(Database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Management 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System)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0615" y="4579239"/>
            <a:ext cx="2399030" cy="143954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213995" rIns="0" bIns="0" rtlCol="0">
            <a:spAutoFit/>
          </a:bodyPr>
          <a:lstStyle/>
          <a:p>
            <a:pPr marL="587375">
              <a:lnSpc>
                <a:spcPts val="2570"/>
              </a:lnSpc>
              <a:spcBef>
                <a:spcPts val="1685"/>
              </a:spcBef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Hệ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CSDL</a:t>
            </a:r>
            <a:endParaRPr sz="2300">
              <a:latin typeface="Arial"/>
              <a:cs typeface="Arial"/>
            </a:endParaRPr>
          </a:p>
          <a:p>
            <a:pPr marL="663575" marR="517525" indent="-138430">
              <a:lnSpc>
                <a:spcPts val="2380"/>
              </a:lnSpc>
              <a:spcBef>
                <a:spcPts val="209"/>
              </a:spcBef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(Database  System)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537972"/>
            <a:ext cx="698436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15" dirty="0"/>
              <a:t> </a:t>
            </a:r>
            <a:r>
              <a:rPr sz="3600" dirty="0"/>
              <a:t>hoạt</a:t>
            </a:r>
            <a:r>
              <a:rPr sz="3600" spc="-25" dirty="0"/>
              <a:t> </a:t>
            </a:r>
            <a:r>
              <a:rPr sz="3600" dirty="0"/>
              <a:t>động</a:t>
            </a:r>
            <a:r>
              <a:rPr sz="3600" spc="-10" dirty="0"/>
              <a:t> </a:t>
            </a:r>
            <a:r>
              <a:rPr sz="3600" spc="-5" dirty="0"/>
              <a:t>cơ</a:t>
            </a:r>
            <a:r>
              <a:rPr sz="3600" spc="-15" dirty="0"/>
              <a:t> </a:t>
            </a:r>
            <a:r>
              <a:rPr sz="3600" dirty="0"/>
              <a:t>bản</a:t>
            </a:r>
            <a:r>
              <a:rPr sz="3600" spc="-15" dirty="0"/>
              <a:t> </a:t>
            </a:r>
            <a:r>
              <a:rPr sz="3600" dirty="0"/>
              <a:t>liên</a:t>
            </a:r>
            <a:r>
              <a:rPr sz="3600" spc="-10" dirty="0"/>
              <a:t> </a:t>
            </a:r>
            <a:r>
              <a:rPr sz="3600" dirty="0"/>
              <a:t>quan </a:t>
            </a:r>
            <a:r>
              <a:rPr sz="3600" spc="-985" dirty="0"/>
              <a:t> </a:t>
            </a:r>
            <a:r>
              <a:rPr sz="3600" dirty="0"/>
              <a:t>đến</a:t>
            </a:r>
            <a:r>
              <a:rPr sz="3600" spc="-20" dirty="0"/>
              <a:t> </a:t>
            </a:r>
            <a:r>
              <a:rPr sz="3600" spc="-5" dirty="0"/>
              <a:t>Cơ sở</a:t>
            </a:r>
            <a:r>
              <a:rPr sz="3600" spc="-10" dirty="0"/>
              <a:t> </a:t>
            </a:r>
            <a:r>
              <a:rPr sz="3600" dirty="0"/>
              <a:t>dữ liệu</a:t>
            </a:r>
            <a:r>
              <a:rPr sz="3600" spc="-5" dirty="0"/>
              <a:t> </a:t>
            </a:r>
            <a:r>
              <a:rPr sz="3600" dirty="0"/>
              <a:t>(CSDL</a:t>
            </a:r>
            <a:r>
              <a:rPr sz="3600" dirty="0" smtClean="0"/>
              <a:t>)</a:t>
            </a:r>
            <a:r>
              <a:rPr lang="en-US" sz="3600" dirty="0" smtClean="0"/>
              <a:t>- </a:t>
            </a:r>
            <a:r>
              <a:rPr lang="en-US" sz="3600" dirty="0" err="1" smtClean="0"/>
              <a:t>lấy</a:t>
            </a:r>
            <a:r>
              <a:rPr lang="en-US" sz="3600" dirty="0" smtClean="0"/>
              <a:t> </a:t>
            </a:r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914780" y="2216276"/>
            <a:ext cx="7772400" cy="3797935"/>
            <a:chOff x="914780" y="2216276"/>
            <a:chExt cx="7772400" cy="3797935"/>
          </a:xfrm>
        </p:grpSpPr>
        <p:sp>
          <p:nvSpPr>
            <p:cNvPr id="4" name="object 4"/>
            <p:cNvSpPr/>
            <p:nvPr/>
          </p:nvSpPr>
          <p:spPr>
            <a:xfrm>
              <a:off x="914780" y="2216276"/>
              <a:ext cx="7772400" cy="1169670"/>
            </a:xfrm>
            <a:custGeom>
              <a:avLst/>
              <a:gdLst/>
              <a:ahLst/>
              <a:cxnLst/>
              <a:rect l="l" t="t" r="r" b="b"/>
              <a:pathLst>
                <a:path w="7772400" h="1169670">
                  <a:moveTo>
                    <a:pt x="7577455" y="0"/>
                  </a:moveTo>
                  <a:lnTo>
                    <a:pt x="194944" y="0"/>
                  </a:lnTo>
                  <a:lnTo>
                    <a:pt x="150248" y="5147"/>
                  </a:lnTo>
                  <a:lnTo>
                    <a:pt x="109216" y="19809"/>
                  </a:lnTo>
                  <a:lnTo>
                    <a:pt x="73019" y="42817"/>
                  </a:lnTo>
                  <a:lnTo>
                    <a:pt x="42829" y="73003"/>
                  </a:lnTo>
                  <a:lnTo>
                    <a:pt x="19815" y="109199"/>
                  </a:lnTo>
                  <a:lnTo>
                    <a:pt x="5149" y="150236"/>
                  </a:lnTo>
                  <a:lnTo>
                    <a:pt x="0" y="194945"/>
                  </a:lnTo>
                  <a:lnTo>
                    <a:pt x="0" y="974725"/>
                  </a:lnTo>
                  <a:lnTo>
                    <a:pt x="5149" y="1019433"/>
                  </a:lnTo>
                  <a:lnTo>
                    <a:pt x="19815" y="1060470"/>
                  </a:lnTo>
                  <a:lnTo>
                    <a:pt x="42829" y="1096666"/>
                  </a:lnTo>
                  <a:lnTo>
                    <a:pt x="73019" y="1126852"/>
                  </a:lnTo>
                  <a:lnTo>
                    <a:pt x="109216" y="1149860"/>
                  </a:lnTo>
                  <a:lnTo>
                    <a:pt x="150248" y="1164522"/>
                  </a:lnTo>
                  <a:lnTo>
                    <a:pt x="194944" y="1169670"/>
                  </a:lnTo>
                  <a:lnTo>
                    <a:pt x="7577455" y="1169670"/>
                  </a:lnTo>
                  <a:lnTo>
                    <a:pt x="7622163" y="1164522"/>
                  </a:lnTo>
                  <a:lnTo>
                    <a:pt x="7663200" y="1149860"/>
                  </a:lnTo>
                  <a:lnTo>
                    <a:pt x="7699396" y="1126852"/>
                  </a:lnTo>
                  <a:lnTo>
                    <a:pt x="7729582" y="1096666"/>
                  </a:lnTo>
                  <a:lnTo>
                    <a:pt x="7752590" y="1060470"/>
                  </a:lnTo>
                  <a:lnTo>
                    <a:pt x="7767252" y="1019433"/>
                  </a:lnTo>
                  <a:lnTo>
                    <a:pt x="7772400" y="974725"/>
                  </a:lnTo>
                  <a:lnTo>
                    <a:pt x="7772400" y="194945"/>
                  </a:lnTo>
                  <a:lnTo>
                    <a:pt x="7767252" y="150236"/>
                  </a:lnTo>
                  <a:lnTo>
                    <a:pt x="7752590" y="109199"/>
                  </a:lnTo>
                  <a:lnTo>
                    <a:pt x="7729582" y="73003"/>
                  </a:lnTo>
                  <a:lnTo>
                    <a:pt x="7699396" y="42817"/>
                  </a:lnTo>
                  <a:lnTo>
                    <a:pt x="7663200" y="19809"/>
                  </a:lnTo>
                  <a:lnTo>
                    <a:pt x="7622163" y="5147"/>
                  </a:lnTo>
                  <a:lnTo>
                    <a:pt x="757745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781" y="3529964"/>
              <a:ext cx="7772400" cy="2484120"/>
            </a:xfrm>
            <a:custGeom>
              <a:avLst/>
              <a:gdLst/>
              <a:ahLst/>
              <a:cxnLst/>
              <a:rect l="l" t="t" r="r" b="b"/>
              <a:pathLst>
                <a:path w="7772400" h="2484120">
                  <a:moveTo>
                    <a:pt x="7772400" y="1509395"/>
                  </a:moveTo>
                  <a:lnTo>
                    <a:pt x="7767244" y="1464691"/>
                  </a:lnTo>
                  <a:lnTo>
                    <a:pt x="7752588" y="1423657"/>
                  </a:lnTo>
                  <a:lnTo>
                    <a:pt x="7729575" y="1387462"/>
                  </a:lnTo>
                  <a:lnTo>
                    <a:pt x="7699388" y="1357274"/>
                  </a:lnTo>
                  <a:lnTo>
                    <a:pt x="7663193" y="1334262"/>
                  </a:lnTo>
                  <a:lnTo>
                    <a:pt x="7622159" y="1319606"/>
                  </a:lnTo>
                  <a:lnTo>
                    <a:pt x="7577455" y="1314450"/>
                  </a:lnTo>
                  <a:lnTo>
                    <a:pt x="194945" y="1314450"/>
                  </a:lnTo>
                  <a:lnTo>
                    <a:pt x="150241" y="1319606"/>
                  </a:lnTo>
                  <a:lnTo>
                    <a:pt x="109207" y="1334262"/>
                  </a:lnTo>
                  <a:lnTo>
                    <a:pt x="73012" y="1357274"/>
                  </a:lnTo>
                  <a:lnTo>
                    <a:pt x="42824" y="1387462"/>
                  </a:lnTo>
                  <a:lnTo>
                    <a:pt x="19812" y="1423657"/>
                  </a:lnTo>
                  <a:lnTo>
                    <a:pt x="5143" y="1464691"/>
                  </a:lnTo>
                  <a:lnTo>
                    <a:pt x="0" y="1509395"/>
                  </a:lnTo>
                  <a:lnTo>
                    <a:pt x="0" y="2289175"/>
                  </a:lnTo>
                  <a:lnTo>
                    <a:pt x="5143" y="2333879"/>
                  </a:lnTo>
                  <a:lnTo>
                    <a:pt x="19812" y="2374912"/>
                  </a:lnTo>
                  <a:lnTo>
                    <a:pt x="42824" y="2411107"/>
                  </a:lnTo>
                  <a:lnTo>
                    <a:pt x="73012" y="2441295"/>
                  </a:lnTo>
                  <a:lnTo>
                    <a:pt x="109207" y="2464308"/>
                  </a:lnTo>
                  <a:lnTo>
                    <a:pt x="150241" y="2478976"/>
                  </a:lnTo>
                  <a:lnTo>
                    <a:pt x="194945" y="2484120"/>
                  </a:lnTo>
                  <a:lnTo>
                    <a:pt x="7577455" y="2484120"/>
                  </a:lnTo>
                  <a:lnTo>
                    <a:pt x="7622159" y="2478976"/>
                  </a:lnTo>
                  <a:lnTo>
                    <a:pt x="7663193" y="2464308"/>
                  </a:lnTo>
                  <a:lnTo>
                    <a:pt x="7699388" y="2441295"/>
                  </a:lnTo>
                  <a:lnTo>
                    <a:pt x="7729575" y="2411107"/>
                  </a:lnTo>
                  <a:lnTo>
                    <a:pt x="7752588" y="2374912"/>
                  </a:lnTo>
                  <a:lnTo>
                    <a:pt x="7767244" y="2333879"/>
                  </a:lnTo>
                  <a:lnTo>
                    <a:pt x="7772400" y="2289175"/>
                  </a:lnTo>
                  <a:lnTo>
                    <a:pt x="7772400" y="1509395"/>
                  </a:lnTo>
                  <a:close/>
                </a:path>
                <a:path w="7772400" h="2484120">
                  <a:moveTo>
                    <a:pt x="7772400" y="195072"/>
                  </a:moveTo>
                  <a:lnTo>
                    <a:pt x="7767244" y="150368"/>
                  </a:lnTo>
                  <a:lnTo>
                    <a:pt x="7752562" y="109308"/>
                  </a:lnTo>
                  <a:lnTo>
                    <a:pt x="7729525" y="73088"/>
                  </a:lnTo>
                  <a:lnTo>
                    <a:pt x="7699311" y="42875"/>
                  </a:lnTo>
                  <a:lnTo>
                    <a:pt x="7663091" y="19837"/>
                  </a:lnTo>
                  <a:lnTo>
                    <a:pt x="7622032" y="5156"/>
                  </a:lnTo>
                  <a:lnTo>
                    <a:pt x="7577328" y="0"/>
                  </a:lnTo>
                  <a:lnTo>
                    <a:pt x="195072" y="0"/>
                  </a:lnTo>
                  <a:lnTo>
                    <a:pt x="150342" y="5156"/>
                  </a:lnTo>
                  <a:lnTo>
                    <a:pt x="109283" y="19837"/>
                  </a:lnTo>
                  <a:lnTo>
                    <a:pt x="73063" y="42875"/>
                  </a:lnTo>
                  <a:lnTo>
                    <a:pt x="42849" y="73088"/>
                  </a:lnTo>
                  <a:lnTo>
                    <a:pt x="19824" y="109308"/>
                  </a:lnTo>
                  <a:lnTo>
                    <a:pt x="5143" y="150368"/>
                  </a:lnTo>
                  <a:lnTo>
                    <a:pt x="0" y="195072"/>
                  </a:lnTo>
                  <a:lnTo>
                    <a:pt x="0" y="975360"/>
                  </a:lnTo>
                  <a:lnTo>
                    <a:pt x="5143" y="1020076"/>
                  </a:lnTo>
                  <a:lnTo>
                    <a:pt x="19824" y="1061135"/>
                  </a:lnTo>
                  <a:lnTo>
                    <a:pt x="42849" y="1097356"/>
                  </a:lnTo>
                  <a:lnTo>
                    <a:pt x="73063" y="1127569"/>
                  </a:lnTo>
                  <a:lnTo>
                    <a:pt x="109283" y="1150607"/>
                  </a:lnTo>
                  <a:lnTo>
                    <a:pt x="150342" y="1165288"/>
                  </a:lnTo>
                  <a:lnTo>
                    <a:pt x="195072" y="1170432"/>
                  </a:lnTo>
                  <a:lnTo>
                    <a:pt x="7577328" y="1170432"/>
                  </a:lnTo>
                  <a:lnTo>
                    <a:pt x="7622032" y="1165288"/>
                  </a:lnTo>
                  <a:lnTo>
                    <a:pt x="7663091" y="1150607"/>
                  </a:lnTo>
                  <a:lnTo>
                    <a:pt x="7699311" y="1127569"/>
                  </a:lnTo>
                  <a:lnTo>
                    <a:pt x="7729525" y="1097356"/>
                  </a:lnTo>
                  <a:lnTo>
                    <a:pt x="7752562" y="1061135"/>
                  </a:lnTo>
                  <a:lnTo>
                    <a:pt x="7767244" y="1020076"/>
                  </a:lnTo>
                  <a:lnTo>
                    <a:pt x="7772400" y="975360"/>
                  </a:lnTo>
                  <a:lnTo>
                    <a:pt x="7772400" y="195072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9350" y="2347722"/>
            <a:ext cx="6731634" cy="341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Nhập</a:t>
            </a:r>
            <a:r>
              <a:rPr sz="5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sz="5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r>
              <a:rPr sz="5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vào</a:t>
            </a:r>
            <a:r>
              <a:rPr sz="5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CSDL</a:t>
            </a:r>
            <a:endParaRPr sz="5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50"/>
              </a:spcBef>
            </a:pPr>
            <a:r>
              <a:rPr sz="5000" spc="-50" dirty="0">
                <a:solidFill>
                  <a:srgbClr val="FFFFFF"/>
                </a:solidFill>
                <a:latin typeface="Arial"/>
                <a:cs typeface="Arial"/>
              </a:rPr>
              <a:t>Truy</a:t>
            </a:r>
            <a:r>
              <a:rPr sz="5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vấn</a:t>
            </a:r>
            <a:r>
              <a:rPr sz="5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CSDL</a:t>
            </a:r>
            <a:endParaRPr sz="5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50"/>
              </a:spcBef>
            </a:pP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Tạo</a:t>
            </a:r>
            <a:r>
              <a:rPr sz="5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báo</a:t>
            </a:r>
            <a:r>
              <a:rPr sz="5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0" dirty="0">
                <a:solidFill>
                  <a:srgbClr val="FFFFFF"/>
                </a:solidFill>
                <a:latin typeface="Arial"/>
                <a:cs typeface="Arial"/>
              </a:rPr>
              <a:t>cáo</a:t>
            </a:r>
            <a:r>
              <a:rPr sz="5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từ</a:t>
            </a:r>
            <a:r>
              <a:rPr sz="5000" spc="-10" dirty="0">
                <a:solidFill>
                  <a:srgbClr val="FFFFFF"/>
                </a:solidFill>
                <a:latin typeface="Arial"/>
                <a:cs typeface="Arial"/>
              </a:rPr>
              <a:t> CSDL</a:t>
            </a:r>
            <a:endParaRPr sz="5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77" y="284869"/>
            <a:ext cx="8065769" cy="492443"/>
          </a:xfrm>
        </p:spPr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85" y="1143000"/>
            <a:ext cx="7809229" cy="332398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CSDL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mấy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– 3 </a:t>
            </a:r>
            <a:r>
              <a:rPr lang="en-US" dirty="0" err="1" smtClean="0"/>
              <a:t>nhóm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mấy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?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?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CSDL?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598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4140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25" dirty="0"/>
              <a:t> </a:t>
            </a:r>
            <a:r>
              <a:rPr sz="3600" spc="-5" dirty="0"/>
              <a:t>cấu</a:t>
            </a:r>
            <a:r>
              <a:rPr sz="3600" spc="-35" dirty="0"/>
              <a:t> </a:t>
            </a:r>
            <a:r>
              <a:rPr sz="3600" dirty="0"/>
              <a:t>trúc</a:t>
            </a:r>
            <a:r>
              <a:rPr sz="3600" spc="-20" dirty="0"/>
              <a:t> </a:t>
            </a:r>
            <a:r>
              <a:rPr sz="3600" spc="-5" dirty="0"/>
              <a:t>CSDL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81367" y="1328229"/>
            <a:ext cx="7646034" cy="4583430"/>
            <a:chOff x="981367" y="1328229"/>
            <a:chExt cx="7646034" cy="4583430"/>
          </a:xfrm>
        </p:grpSpPr>
        <p:sp>
          <p:nvSpPr>
            <p:cNvPr id="4" name="object 4"/>
            <p:cNvSpPr/>
            <p:nvPr/>
          </p:nvSpPr>
          <p:spPr>
            <a:xfrm>
              <a:off x="988034" y="1334896"/>
              <a:ext cx="962025" cy="4570095"/>
            </a:xfrm>
            <a:custGeom>
              <a:avLst/>
              <a:gdLst/>
              <a:ahLst/>
              <a:cxnLst/>
              <a:rect l="l" t="t" r="r" b="b"/>
              <a:pathLst>
                <a:path w="962025" h="4570095">
                  <a:moveTo>
                    <a:pt x="15265" y="0"/>
                  </a:moveTo>
                  <a:lnTo>
                    <a:pt x="49059" y="34297"/>
                  </a:lnTo>
                  <a:lnTo>
                    <a:pt x="82238" y="68970"/>
                  </a:lnTo>
                  <a:lnTo>
                    <a:pt x="114804" y="104011"/>
                  </a:lnTo>
                  <a:lnTo>
                    <a:pt x="146754" y="139413"/>
                  </a:lnTo>
                  <a:lnTo>
                    <a:pt x="178091" y="175169"/>
                  </a:lnTo>
                  <a:lnTo>
                    <a:pt x="208812" y="211272"/>
                  </a:lnTo>
                  <a:lnTo>
                    <a:pt x="238920" y="247716"/>
                  </a:lnTo>
                  <a:lnTo>
                    <a:pt x="268413" y="284494"/>
                  </a:lnTo>
                  <a:lnTo>
                    <a:pt x="297291" y="321598"/>
                  </a:lnTo>
                  <a:lnTo>
                    <a:pt x="325555" y="359022"/>
                  </a:lnTo>
                  <a:lnTo>
                    <a:pt x="353205" y="396760"/>
                  </a:lnTo>
                  <a:lnTo>
                    <a:pt x="380240" y="434803"/>
                  </a:lnTo>
                  <a:lnTo>
                    <a:pt x="406661" y="473146"/>
                  </a:lnTo>
                  <a:lnTo>
                    <a:pt x="432467" y="511780"/>
                  </a:lnTo>
                  <a:lnTo>
                    <a:pt x="457659" y="550701"/>
                  </a:lnTo>
                  <a:lnTo>
                    <a:pt x="482237" y="589900"/>
                  </a:lnTo>
                  <a:lnTo>
                    <a:pt x="506200" y="629371"/>
                  </a:lnTo>
                  <a:lnTo>
                    <a:pt x="529548" y="669106"/>
                  </a:lnTo>
                  <a:lnTo>
                    <a:pt x="552282" y="709099"/>
                  </a:lnTo>
                  <a:lnTo>
                    <a:pt x="574402" y="749344"/>
                  </a:lnTo>
                  <a:lnTo>
                    <a:pt x="595907" y="789833"/>
                  </a:lnTo>
                  <a:lnTo>
                    <a:pt x="616798" y="830559"/>
                  </a:lnTo>
                  <a:lnTo>
                    <a:pt x="637074" y="871515"/>
                  </a:lnTo>
                  <a:lnTo>
                    <a:pt x="656736" y="912695"/>
                  </a:lnTo>
                  <a:lnTo>
                    <a:pt x="675784" y="954092"/>
                  </a:lnTo>
                  <a:lnTo>
                    <a:pt x="694217" y="995699"/>
                  </a:lnTo>
                  <a:lnTo>
                    <a:pt x="712036" y="1037508"/>
                  </a:lnTo>
                  <a:lnTo>
                    <a:pt x="729240" y="1079514"/>
                  </a:lnTo>
                  <a:lnTo>
                    <a:pt x="745830" y="1121708"/>
                  </a:lnTo>
                  <a:lnTo>
                    <a:pt x="761805" y="1164085"/>
                  </a:lnTo>
                  <a:lnTo>
                    <a:pt x="777166" y="1206638"/>
                  </a:lnTo>
                  <a:lnTo>
                    <a:pt x="791912" y="1249359"/>
                  </a:lnTo>
                  <a:lnTo>
                    <a:pt x="806044" y="1292241"/>
                  </a:lnTo>
                  <a:lnTo>
                    <a:pt x="819562" y="1335278"/>
                  </a:lnTo>
                  <a:lnTo>
                    <a:pt x="832465" y="1378464"/>
                  </a:lnTo>
                  <a:lnTo>
                    <a:pt x="844754" y="1421790"/>
                  </a:lnTo>
                  <a:lnTo>
                    <a:pt x="856428" y="1465250"/>
                  </a:lnTo>
                  <a:lnTo>
                    <a:pt x="867488" y="1508838"/>
                  </a:lnTo>
                  <a:lnTo>
                    <a:pt x="877934" y="1552546"/>
                  </a:lnTo>
                  <a:lnTo>
                    <a:pt x="887764" y="1596367"/>
                  </a:lnTo>
                  <a:lnTo>
                    <a:pt x="896981" y="1640296"/>
                  </a:lnTo>
                  <a:lnTo>
                    <a:pt x="905583" y="1684323"/>
                  </a:lnTo>
                  <a:lnTo>
                    <a:pt x="913571" y="1728444"/>
                  </a:lnTo>
                  <a:lnTo>
                    <a:pt x="920944" y="1772651"/>
                  </a:lnTo>
                  <a:lnTo>
                    <a:pt x="927703" y="1816937"/>
                  </a:lnTo>
                  <a:lnTo>
                    <a:pt x="933847" y="1861295"/>
                  </a:lnTo>
                  <a:lnTo>
                    <a:pt x="939377" y="1905718"/>
                  </a:lnTo>
                  <a:lnTo>
                    <a:pt x="944293" y="1950200"/>
                  </a:lnTo>
                  <a:lnTo>
                    <a:pt x="948594" y="1994734"/>
                  </a:lnTo>
                  <a:lnTo>
                    <a:pt x="952280" y="2039312"/>
                  </a:lnTo>
                  <a:lnTo>
                    <a:pt x="955352" y="2083928"/>
                  </a:lnTo>
                  <a:lnTo>
                    <a:pt x="957810" y="2128575"/>
                  </a:lnTo>
                  <a:lnTo>
                    <a:pt x="959654" y="2173246"/>
                  </a:lnTo>
                  <a:lnTo>
                    <a:pt x="960882" y="2217934"/>
                  </a:lnTo>
                  <a:lnTo>
                    <a:pt x="961497" y="2262633"/>
                  </a:lnTo>
                  <a:lnTo>
                    <a:pt x="961497" y="2307334"/>
                  </a:lnTo>
                  <a:lnTo>
                    <a:pt x="960882" y="2352033"/>
                  </a:lnTo>
                  <a:lnTo>
                    <a:pt x="959654" y="2396721"/>
                  </a:lnTo>
                  <a:lnTo>
                    <a:pt x="957810" y="2441392"/>
                  </a:lnTo>
                  <a:lnTo>
                    <a:pt x="955352" y="2486039"/>
                  </a:lnTo>
                  <a:lnTo>
                    <a:pt x="952280" y="2530655"/>
                  </a:lnTo>
                  <a:lnTo>
                    <a:pt x="948594" y="2575233"/>
                  </a:lnTo>
                  <a:lnTo>
                    <a:pt x="944293" y="2619767"/>
                  </a:lnTo>
                  <a:lnTo>
                    <a:pt x="939377" y="2664249"/>
                  </a:lnTo>
                  <a:lnTo>
                    <a:pt x="933847" y="2708672"/>
                  </a:lnTo>
                  <a:lnTo>
                    <a:pt x="927703" y="2753030"/>
                  </a:lnTo>
                  <a:lnTo>
                    <a:pt x="920944" y="2797316"/>
                  </a:lnTo>
                  <a:lnTo>
                    <a:pt x="913571" y="2841523"/>
                  </a:lnTo>
                  <a:lnTo>
                    <a:pt x="905583" y="2885644"/>
                  </a:lnTo>
                  <a:lnTo>
                    <a:pt x="896981" y="2929671"/>
                  </a:lnTo>
                  <a:lnTo>
                    <a:pt x="887764" y="2973600"/>
                  </a:lnTo>
                  <a:lnTo>
                    <a:pt x="877934" y="3017421"/>
                  </a:lnTo>
                  <a:lnTo>
                    <a:pt x="867488" y="3061129"/>
                  </a:lnTo>
                  <a:lnTo>
                    <a:pt x="856428" y="3104717"/>
                  </a:lnTo>
                  <a:lnTo>
                    <a:pt x="844754" y="3148177"/>
                  </a:lnTo>
                  <a:lnTo>
                    <a:pt x="832465" y="3191503"/>
                  </a:lnTo>
                  <a:lnTo>
                    <a:pt x="819562" y="3234689"/>
                  </a:lnTo>
                  <a:lnTo>
                    <a:pt x="806044" y="3277726"/>
                  </a:lnTo>
                  <a:lnTo>
                    <a:pt x="791912" y="3320608"/>
                  </a:lnTo>
                  <a:lnTo>
                    <a:pt x="777166" y="3363329"/>
                  </a:lnTo>
                  <a:lnTo>
                    <a:pt x="761805" y="3405882"/>
                  </a:lnTo>
                  <a:lnTo>
                    <a:pt x="745830" y="3448259"/>
                  </a:lnTo>
                  <a:lnTo>
                    <a:pt x="729240" y="3490453"/>
                  </a:lnTo>
                  <a:lnTo>
                    <a:pt x="712036" y="3532459"/>
                  </a:lnTo>
                  <a:lnTo>
                    <a:pt x="694217" y="3574268"/>
                  </a:lnTo>
                  <a:lnTo>
                    <a:pt x="675784" y="3615875"/>
                  </a:lnTo>
                  <a:lnTo>
                    <a:pt x="656736" y="3657272"/>
                  </a:lnTo>
                  <a:lnTo>
                    <a:pt x="637074" y="3698452"/>
                  </a:lnTo>
                  <a:lnTo>
                    <a:pt x="616798" y="3739408"/>
                  </a:lnTo>
                  <a:lnTo>
                    <a:pt x="595907" y="3780134"/>
                  </a:lnTo>
                  <a:lnTo>
                    <a:pt x="574402" y="3820623"/>
                  </a:lnTo>
                  <a:lnTo>
                    <a:pt x="552282" y="3860868"/>
                  </a:lnTo>
                  <a:lnTo>
                    <a:pt x="529548" y="3900861"/>
                  </a:lnTo>
                  <a:lnTo>
                    <a:pt x="506200" y="3940596"/>
                  </a:lnTo>
                  <a:lnTo>
                    <a:pt x="482237" y="3980067"/>
                  </a:lnTo>
                  <a:lnTo>
                    <a:pt x="457659" y="4019266"/>
                  </a:lnTo>
                  <a:lnTo>
                    <a:pt x="432467" y="4058187"/>
                  </a:lnTo>
                  <a:lnTo>
                    <a:pt x="406661" y="4096821"/>
                  </a:lnTo>
                  <a:lnTo>
                    <a:pt x="380240" y="4135164"/>
                  </a:lnTo>
                  <a:lnTo>
                    <a:pt x="353205" y="4173207"/>
                  </a:lnTo>
                  <a:lnTo>
                    <a:pt x="325555" y="4210945"/>
                  </a:lnTo>
                  <a:lnTo>
                    <a:pt x="297291" y="4248369"/>
                  </a:lnTo>
                  <a:lnTo>
                    <a:pt x="268413" y="4285473"/>
                  </a:lnTo>
                  <a:lnTo>
                    <a:pt x="238920" y="4322251"/>
                  </a:lnTo>
                  <a:lnTo>
                    <a:pt x="208812" y="4358695"/>
                  </a:lnTo>
                  <a:lnTo>
                    <a:pt x="178091" y="4394798"/>
                  </a:lnTo>
                  <a:lnTo>
                    <a:pt x="146754" y="4430554"/>
                  </a:lnTo>
                  <a:lnTo>
                    <a:pt x="114804" y="4465956"/>
                  </a:lnTo>
                  <a:lnTo>
                    <a:pt x="82238" y="4500997"/>
                  </a:lnTo>
                  <a:lnTo>
                    <a:pt x="49059" y="4535670"/>
                  </a:lnTo>
                  <a:lnTo>
                    <a:pt x="15265" y="4569968"/>
                  </a:lnTo>
                  <a:lnTo>
                    <a:pt x="0" y="4554702"/>
                  </a:lnTo>
                  <a:lnTo>
                    <a:pt x="33869" y="4520321"/>
                  </a:lnTo>
                  <a:lnTo>
                    <a:pt x="67116" y="4485562"/>
                  </a:lnTo>
                  <a:lnTo>
                    <a:pt x="99743" y="4450430"/>
                  </a:lnTo>
                  <a:lnTo>
                    <a:pt x="131747" y="4414933"/>
                  </a:lnTo>
                  <a:lnTo>
                    <a:pt x="163131" y="4379078"/>
                  </a:lnTo>
                  <a:lnTo>
                    <a:pt x="193893" y="4342872"/>
                  </a:lnTo>
                  <a:lnTo>
                    <a:pt x="224033" y="4306322"/>
                  </a:lnTo>
                  <a:lnTo>
                    <a:pt x="253552" y="4269435"/>
                  </a:lnTo>
                  <a:lnTo>
                    <a:pt x="282449" y="4232218"/>
                  </a:lnTo>
                  <a:lnTo>
                    <a:pt x="310725" y="4194678"/>
                  </a:lnTo>
                  <a:lnTo>
                    <a:pt x="338380" y="4156822"/>
                  </a:lnTo>
                  <a:lnTo>
                    <a:pt x="365413" y="4118657"/>
                  </a:lnTo>
                  <a:lnTo>
                    <a:pt x="391825" y="4080191"/>
                  </a:lnTo>
                  <a:lnTo>
                    <a:pt x="417615" y="4041429"/>
                  </a:lnTo>
                  <a:lnTo>
                    <a:pt x="442784" y="4002380"/>
                  </a:lnTo>
                  <a:lnTo>
                    <a:pt x="467331" y="3963050"/>
                  </a:lnTo>
                  <a:lnTo>
                    <a:pt x="491257" y="3923446"/>
                  </a:lnTo>
                  <a:lnTo>
                    <a:pt x="514562" y="3883576"/>
                  </a:lnTo>
                  <a:lnTo>
                    <a:pt x="537245" y="3843445"/>
                  </a:lnTo>
                  <a:lnTo>
                    <a:pt x="559306" y="3803062"/>
                  </a:lnTo>
                  <a:lnTo>
                    <a:pt x="580746" y="3762434"/>
                  </a:lnTo>
                  <a:lnTo>
                    <a:pt x="601565" y="3721566"/>
                  </a:lnTo>
                  <a:lnTo>
                    <a:pt x="621762" y="3680467"/>
                  </a:lnTo>
                  <a:lnTo>
                    <a:pt x="641338" y="3639143"/>
                  </a:lnTo>
                  <a:lnTo>
                    <a:pt x="660292" y="3597602"/>
                  </a:lnTo>
                  <a:lnTo>
                    <a:pt x="678625" y="3555850"/>
                  </a:lnTo>
                  <a:lnTo>
                    <a:pt x="696336" y="3513894"/>
                  </a:lnTo>
                  <a:lnTo>
                    <a:pt x="713426" y="3471742"/>
                  </a:lnTo>
                  <a:lnTo>
                    <a:pt x="729895" y="3429400"/>
                  </a:lnTo>
                  <a:lnTo>
                    <a:pt x="745742" y="3386876"/>
                  </a:lnTo>
                  <a:lnTo>
                    <a:pt x="760967" y="3344176"/>
                  </a:lnTo>
                  <a:lnTo>
                    <a:pt x="775572" y="3301308"/>
                  </a:lnTo>
                  <a:lnTo>
                    <a:pt x="789554" y="3258278"/>
                  </a:lnTo>
                  <a:lnTo>
                    <a:pt x="802915" y="3215094"/>
                  </a:lnTo>
                  <a:lnTo>
                    <a:pt x="815655" y="3171762"/>
                  </a:lnTo>
                  <a:lnTo>
                    <a:pt x="827773" y="3128290"/>
                  </a:lnTo>
                  <a:lnTo>
                    <a:pt x="839270" y="3084685"/>
                  </a:lnTo>
                  <a:lnTo>
                    <a:pt x="850146" y="3040953"/>
                  </a:lnTo>
                  <a:lnTo>
                    <a:pt x="860400" y="2997102"/>
                  </a:lnTo>
                  <a:lnTo>
                    <a:pt x="870032" y="2953138"/>
                  </a:lnTo>
                  <a:lnTo>
                    <a:pt x="879043" y="2909069"/>
                  </a:lnTo>
                  <a:lnTo>
                    <a:pt x="887433" y="2864902"/>
                  </a:lnTo>
                  <a:lnTo>
                    <a:pt x="895201" y="2820644"/>
                  </a:lnTo>
                  <a:lnTo>
                    <a:pt x="902348" y="2776301"/>
                  </a:lnTo>
                  <a:lnTo>
                    <a:pt x="908873" y="2731882"/>
                  </a:lnTo>
                  <a:lnTo>
                    <a:pt x="914777" y="2687392"/>
                  </a:lnTo>
                  <a:lnTo>
                    <a:pt x="920059" y="2642838"/>
                  </a:lnTo>
                  <a:lnTo>
                    <a:pt x="924720" y="2598229"/>
                  </a:lnTo>
                  <a:lnTo>
                    <a:pt x="928759" y="2553570"/>
                  </a:lnTo>
                  <a:lnTo>
                    <a:pt x="932177" y="2508870"/>
                  </a:lnTo>
                  <a:lnTo>
                    <a:pt x="934974" y="2464134"/>
                  </a:lnTo>
                  <a:lnTo>
                    <a:pt x="937149" y="2419370"/>
                  </a:lnTo>
                  <a:lnTo>
                    <a:pt x="938703" y="2374585"/>
                  </a:lnTo>
                  <a:lnTo>
                    <a:pt x="939635" y="2329786"/>
                  </a:lnTo>
                  <a:lnTo>
                    <a:pt x="939946" y="2284980"/>
                  </a:lnTo>
                  <a:lnTo>
                    <a:pt x="939635" y="2240174"/>
                  </a:lnTo>
                  <a:lnTo>
                    <a:pt x="938703" y="2195375"/>
                  </a:lnTo>
                  <a:lnTo>
                    <a:pt x="937149" y="2150590"/>
                  </a:lnTo>
                  <a:lnTo>
                    <a:pt x="934974" y="2105827"/>
                  </a:lnTo>
                  <a:lnTo>
                    <a:pt x="932177" y="2061091"/>
                  </a:lnTo>
                  <a:lnTo>
                    <a:pt x="928759" y="2016390"/>
                  </a:lnTo>
                  <a:lnTo>
                    <a:pt x="924720" y="1971731"/>
                  </a:lnTo>
                  <a:lnTo>
                    <a:pt x="920059" y="1927122"/>
                  </a:lnTo>
                  <a:lnTo>
                    <a:pt x="914777" y="1882569"/>
                  </a:lnTo>
                  <a:lnTo>
                    <a:pt x="908873" y="1838078"/>
                  </a:lnTo>
                  <a:lnTo>
                    <a:pt x="902348" y="1793658"/>
                  </a:lnTo>
                  <a:lnTo>
                    <a:pt x="895201" y="1749316"/>
                  </a:lnTo>
                  <a:lnTo>
                    <a:pt x="887433" y="1705057"/>
                  </a:lnTo>
                  <a:lnTo>
                    <a:pt x="879043" y="1660890"/>
                  </a:lnTo>
                  <a:lnTo>
                    <a:pt x="870032" y="1616821"/>
                  </a:lnTo>
                  <a:lnTo>
                    <a:pt x="860400" y="1572857"/>
                  </a:lnTo>
                  <a:lnTo>
                    <a:pt x="850146" y="1529006"/>
                  </a:lnTo>
                  <a:lnTo>
                    <a:pt x="839270" y="1485274"/>
                  </a:lnTo>
                  <a:lnTo>
                    <a:pt x="827773" y="1441668"/>
                  </a:lnTo>
                  <a:lnTo>
                    <a:pt x="815655" y="1398196"/>
                  </a:lnTo>
                  <a:lnTo>
                    <a:pt x="802915" y="1354864"/>
                  </a:lnTo>
                  <a:lnTo>
                    <a:pt x="789554" y="1311680"/>
                  </a:lnTo>
                  <a:lnTo>
                    <a:pt x="775572" y="1268650"/>
                  </a:lnTo>
                  <a:lnTo>
                    <a:pt x="760967" y="1225781"/>
                  </a:lnTo>
                  <a:lnTo>
                    <a:pt x="745742" y="1183081"/>
                  </a:lnTo>
                  <a:lnTo>
                    <a:pt x="729895" y="1140556"/>
                  </a:lnTo>
                  <a:lnTo>
                    <a:pt x="713426" y="1098214"/>
                  </a:lnTo>
                  <a:lnTo>
                    <a:pt x="696336" y="1056062"/>
                  </a:lnTo>
                  <a:lnTo>
                    <a:pt x="678625" y="1014106"/>
                  </a:lnTo>
                  <a:lnTo>
                    <a:pt x="660292" y="972353"/>
                  </a:lnTo>
                  <a:lnTo>
                    <a:pt x="641338" y="930812"/>
                  </a:lnTo>
                  <a:lnTo>
                    <a:pt x="621762" y="889487"/>
                  </a:lnTo>
                  <a:lnTo>
                    <a:pt x="601565" y="848388"/>
                  </a:lnTo>
                  <a:lnTo>
                    <a:pt x="580746" y="807520"/>
                  </a:lnTo>
                  <a:lnTo>
                    <a:pt x="559306" y="766891"/>
                  </a:lnTo>
                  <a:lnTo>
                    <a:pt x="537245" y="726507"/>
                  </a:lnTo>
                  <a:lnTo>
                    <a:pt x="514562" y="686376"/>
                  </a:lnTo>
                  <a:lnTo>
                    <a:pt x="491257" y="646505"/>
                  </a:lnTo>
                  <a:lnTo>
                    <a:pt x="467331" y="606901"/>
                  </a:lnTo>
                  <a:lnTo>
                    <a:pt x="442784" y="567570"/>
                  </a:lnTo>
                  <a:lnTo>
                    <a:pt x="417615" y="528521"/>
                  </a:lnTo>
                  <a:lnTo>
                    <a:pt x="391825" y="489759"/>
                  </a:lnTo>
                  <a:lnTo>
                    <a:pt x="365413" y="451292"/>
                  </a:lnTo>
                  <a:lnTo>
                    <a:pt x="338380" y="413126"/>
                  </a:lnTo>
                  <a:lnTo>
                    <a:pt x="310725" y="375270"/>
                  </a:lnTo>
                  <a:lnTo>
                    <a:pt x="282449" y="337730"/>
                  </a:lnTo>
                  <a:lnTo>
                    <a:pt x="253552" y="300512"/>
                  </a:lnTo>
                  <a:lnTo>
                    <a:pt x="224033" y="263625"/>
                  </a:lnTo>
                  <a:lnTo>
                    <a:pt x="193893" y="227074"/>
                  </a:lnTo>
                  <a:lnTo>
                    <a:pt x="163131" y="190867"/>
                  </a:lnTo>
                  <a:lnTo>
                    <a:pt x="131747" y="155012"/>
                  </a:lnTo>
                  <a:lnTo>
                    <a:pt x="99743" y="119514"/>
                  </a:lnTo>
                  <a:lnTo>
                    <a:pt x="67116" y="84381"/>
                  </a:lnTo>
                  <a:lnTo>
                    <a:pt x="33869" y="49621"/>
                  </a:lnTo>
                  <a:lnTo>
                    <a:pt x="0" y="15239"/>
                  </a:lnTo>
                  <a:lnTo>
                    <a:pt x="15265" y="0"/>
                  </a:lnTo>
                  <a:close/>
                </a:path>
              </a:pathLst>
            </a:custGeom>
            <a:ln w="12954">
              <a:solidFill>
                <a:srgbClr val="A838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409" y="1519808"/>
              <a:ext cx="7252970" cy="600075"/>
            </a:xfrm>
            <a:custGeom>
              <a:avLst/>
              <a:gdLst/>
              <a:ahLst/>
              <a:cxnLst/>
              <a:rect l="l" t="t" r="r" b="b"/>
              <a:pathLst>
                <a:path w="7252970" h="600075">
                  <a:moveTo>
                    <a:pt x="7252716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7252716" y="599694"/>
                  </a:lnTo>
                  <a:lnTo>
                    <a:pt x="725271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7409" y="1519808"/>
              <a:ext cx="7252970" cy="600075"/>
            </a:xfrm>
            <a:custGeom>
              <a:avLst/>
              <a:gdLst/>
              <a:ahLst/>
              <a:cxnLst/>
              <a:rect l="l" t="t" r="r" b="b"/>
              <a:pathLst>
                <a:path w="7252970" h="600075">
                  <a:moveTo>
                    <a:pt x="0" y="599694"/>
                  </a:moveTo>
                  <a:lnTo>
                    <a:pt x="7252716" y="599694"/>
                  </a:lnTo>
                  <a:lnTo>
                    <a:pt x="7252716" y="0"/>
                  </a:lnTo>
                  <a:lnTo>
                    <a:pt x="0" y="0"/>
                  </a:lnTo>
                  <a:lnTo>
                    <a:pt x="0" y="599694"/>
                  </a:lnTo>
                  <a:close/>
                </a:path>
              </a:pathLst>
            </a:custGeom>
            <a:ln w="129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2505" y="1444370"/>
              <a:ext cx="749935" cy="750570"/>
            </a:xfrm>
            <a:custGeom>
              <a:avLst/>
              <a:gdLst/>
              <a:ahLst/>
              <a:cxnLst/>
              <a:rect l="l" t="t" r="r" b="b"/>
              <a:pathLst>
                <a:path w="749935" h="750569">
                  <a:moveTo>
                    <a:pt x="374903" y="0"/>
                  </a:moveTo>
                  <a:lnTo>
                    <a:pt x="327877" y="2924"/>
                  </a:lnTo>
                  <a:lnTo>
                    <a:pt x="282594" y="11461"/>
                  </a:lnTo>
                  <a:lnTo>
                    <a:pt x="239405" y="25260"/>
                  </a:lnTo>
                  <a:lnTo>
                    <a:pt x="198662" y="43970"/>
                  </a:lnTo>
                  <a:lnTo>
                    <a:pt x="160715" y="67238"/>
                  </a:lnTo>
                  <a:lnTo>
                    <a:pt x="125917" y="94713"/>
                  </a:lnTo>
                  <a:lnTo>
                    <a:pt x="94619" y="126043"/>
                  </a:lnTo>
                  <a:lnTo>
                    <a:pt x="67171" y="160876"/>
                  </a:lnTo>
                  <a:lnTo>
                    <a:pt x="43926" y="198861"/>
                  </a:lnTo>
                  <a:lnTo>
                    <a:pt x="25236" y="239646"/>
                  </a:lnTo>
                  <a:lnTo>
                    <a:pt x="11450" y="282880"/>
                  </a:lnTo>
                  <a:lnTo>
                    <a:pt x="2921" y="328210"/>
                  </a:lnTo>
                  <a:lnTo>
                    <a:pt x="0" y="375284"/>
                  </a:lnTo>
                  <a:lnTo>
                    <a:pt x="2921" y="422359"/>
                  </a:lnTo>
                  <a:lnTo>
                    <a:pt x="11450" y="467689"/>
                  </a:lnTo>
                  <a:lnTo>
                    <a:pt x="25236" y="510923"/>
                  </a:lnTo>
                  <a:lnTo>
                    <a:pt x="43926" y="551708"/>
                  </a:lnTo>
                  <a:lnTo>
                    <a:pt x="67171" y="589693"/>
                  </a:lnTo>
                  <a:lnTo>
                    <a:pt x="94619" y="624526"/>
                  </a:lnTo>
                  <a:lnTo>
                    <a:pt x="125917" y="655856"/>
                  </a:lnTo>
                  <a:lnTo>
                    <a:pt x="160715" y="683331"/>
                  </a:lnTo>
                  <a:lnTo>
                    <a:pt x="198662" y="706599"/>
                  </a:lnTo>
                  <a:lnTo>
                    <a:pt x="239405" y="725309"/>
                  </a:lnTo>
                  <a:lnTo>
                    <a:pt x="282594" y="739108"/>
                  </a:lnTo>
                  <a:lnTo>
                    <a:pt x="327877" y="747645"/>
                  </a:lnTo>
                  <a:lnTo>
                    <a:pt x="374903" y="750569"/>
                  </a:lnTo>
                  <a:lnTo>
                    <a:pt x="421922" y="747645"/>
                  </a:lnTo>
                  <a:lnTo>
                    <a:pt x="467200" y="739108"/>
                  </a:lnTo>
                  <a:lnTo>
                    <a:pt x="510386" y="725309"/>
                  </a:lnTo>
                  <a:lnTo>
                    <a:pt x="551128" y="706599"/>
                  </a:lnTo>
                  <a:lnTo>
                    <a:pt x="589075" y="683331"/>
                  </a:lnTo>
                  <a:lnTo>
                    <a:pt x="623875" y="655856"/>
                  </a:lnTo>
                  <a:lnTo>
                    <a:pt x="655175" y="624526"/>
                  </a:lnTo>
                  <a:lnTo>
                    <a:pt x="682625" y="589693"/>
                  </a:lnTo>
                  <a:lnTo>
                    <a:pt x="705873" y="551708"/>
                  </a:lnTo>
                  <a:lnTo>
                    <a:pt x="724567" y="510923"/>
                  </a:lnTo>
                  <a:lnTo>
                    <a:pt x="738355" y="467689"/>
                  </a:lnTo>
                  <a:lnTo>
                    <a:pt x="746886" y="422359"/>
                  </a:lnTo>
                  <a:lnTo>
                    <a:pt x="749807" y="375284"/>
                  </a:lnTo>
                  <a:lnTo>
                    <a:pt x="746886" y="328210"/>
                  </a:lnTo>
                  <a:lnTo>
                    <a:pt x="738355" y="282880"/>
                  </a:lnTo>
                  <a:lnTo>
                    <a:pt x="724567" y="239646"/>
                  </a:lnTo>
                  <a:lnTo>
                    <a:pt x="705873" y="198861"/>
                  </a:lnTo>
                  <a:lnTo>
                    <a:pt x="682625" y="160876"/>
                  </a:lnTo>
                  <a:lnTo>
                    <a:pt x="655175" y="126043"/>
                  </a:lnTo>
                  <a:lnTo>
                    <a:pt x="623875" y="94713"/>
                  </a:lnTo>
                  <a:lnTo>
                    <a:pt x="589075" y="67238"/>
                  </a:lnTo>
                  <a:lnTo>
                    <a:pt x="551128" y="43970"/>
                  </a:lnTo>
                  <a:lnTo>
                    <a:pt x="510386" y="25260"/>
                  </a:lnTo>
                  <a:lnTo>
                    <a:pt x="467200" y="11461"/>
                  </a:lnTo>
                  <a:lnTo>
                    <a:pt x="421922" y="2924"/>
                  </a:lnTo>
                  <a:lnTo>
                    <a:pt x="374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505" y="1444370"/>
              <a:ext cx="749935" cy="750570"/>
            </a:xfrm>
            <a:custGeom>
              <a:avLst/>
              <a:gdLst/>
              <a:ahLst/>
              <a:cxnLst/>
              <a:rect l="l" t="t" r="r" b="b"/>
              <a:pathLst>
                <a:path w="749935" h="750569">
                  <a:moveTo>
                    <a:pt x="0" y="375284"/>
                  </a:moveTo>
                  <a:lnTo>
                    <a:pt x="2921" y="328210"/>
                  </a:lnTo>
                  <a:lnTo>
                    <a:pt x="11450" y="282880"/>
                  </a:lnTo>
                  <a:lnTo>
                    <a:pt x="25236" y="239646"/>
                  </a:lnTo>
                  <a:lnTo>
                    <a:pt x="43926" y="198861"/>
                  </a:lnTo>
                  <a:lnTo>
                    <a:pt x="67171" y="160876"/>
                  </a:lnTo>
                  <a:lnTo>
                    <a:pt x="94619" y="126043"/>
                  </a:lnTo>
                  <a:lnTo>
                    <a:pt x="125917" y="94713"/>
                  </a:lnTo>
                  <a:lnTo>
                    <a:pt x="160715" y="67238"/>
                  </a:lnTo>
                  <a:lnTo>
                    <a:pt x="198662" y="43970"/>
                  </a:lnTo>
                  <a:lnTo>
                    <a:pt x="239405" y="25260"/>
                  </a:lnTo>
                  <a:lnTo>
                    <a:pt x="282594" y="11461"/>
                  </a:lnTo>
                  <a:lnTo>
                    <a:pt x="327877" y="2924"/>
                  </a:lnTo>
                  <a:lnTo>
                    <a:pt x="374903" y="0"/>
                  </a:lnTo>
                  <a:lnTo>
                    <a:pt x="421922" y="2924"/>
                  </a:lnTo>
                  <a:lnTo>
                    <a:pt x="467200" y="11461"/>
                  </a:lnTo>
                  <a:lnTo>
                    <a:pt x="510386" y="25260"/>
                  </a:lnTo>
                  <a:lnTo>
                    <a:pt x="551128" y="43970"/>
                  </a:lnTo>
                  <a:lnTo>
                    <a:pt x="589075" y="67238"/>
                  </a:lnTo>
                  <a:lnTo>
                    <a:pt x="623875" y="94713"/>
                  </a:lnTo>
                  <a:lnTo>
                    <a:pt x="655175" y="126043"/>
                  </a:lnTo>
                  <a:lnTo>
                    <a:pt x="682625" y="160876"/>
                  </a:lnTo>
                  <a:lnTo>
                    <a:pt x="705873" y="198861"/>
                  </a:lnTo>
                  <a:lnTo>
                    <a:pt x="724567" y="239646"/>
                  </a:lnTo>
                  <a:lnTo>
                    <a:pt x="738355" y="282880"/>
                  </a:lnTo>
                  <a:lnTo>
                    <a:pt x="746886" y="328210"/>
                  </a:lnTo>
                  <a:lnTo>
                    <a:pt x="749807" y="375284"/>
                  </a:lnTo>
                  <a:lnTo>
                    <a:pt x="746886" y="422359"/>
                  </a:lnTo>
                  <a:lnTo>
                    <a:pt x="738355" y="467689"/>
                  </a:lnTo>
                  <a:lnTo>
                    <a:pt x="724567" y="510923"/>
                  </a:lnTo>
                  <a:lnTo>
                    <a:pt x="705873" y="551708"/>
                  </a:lnTo>
                  <a:lnTo>
                    <a:pt x="682625" y="589693"/>
                  </a:lnTo>
                  <a:lnTo>
                    <a:pt x="655175" y="624526"/>
                  </a:lnTo>
                  <a:lnTo>
                    <a:pt x="623875" y="655856"/>
                  </a:lnTo>
                  <a:lnTo>
                    <a:pt x="589075" y="683331"/>
                  </a:lnTo>
                  <a:lnTo>
                    <a:pt x="551128" y="706599"/>
                  </a:lnTo>
                  <a:lnTo>
                    <a:pt x="510386" y="725309"/>
                  </a:lnTo>
                  <a:lnTo>
                    <a:pt x="467200" y="739108"/>
                  </a:lnTo>
                  <a:lnTo>
                    <a:pt x="421922" y="747645"/>
                  </a:lnTo>
                  <a:lnTo>
                    <a:pt x="374903" y="750569"/>
                  </a:lnTo>
                  <a:lnTo>
                    <a:pt x="327877" y="747645"/>
                  </a:lnTo>
                  <a:lnTo>
                    <a:pt x="282594" y="739108"/>
                  </a:lnTo>
                  <a:lnTo>
                    <a:pt x="239405" y="725309"/>
                  </a:lnTo>
                  <a:lnTo>
                    <a:pt x="198662" y="706599"/>
                  </a:lnTo>
                  <a:lnTo>
                    <a:pt x="160715" y="683331"/>
                  </a:lnTo>
                  <a:lnTo>
                    <a:pt x="125917" y="655856"/>
                  </a:lnTo>
                  <a:lnTo>
                    <a:pt x="94619" y="624526"/>
                  </a:lnTo>
                  <a:lnTo>
                    <a:pt x="67171" y="589693"/>
                  </a:lnTo>
                  <a:lnTo>
                    <a:pt x="43926" y="551708"/>
                  </a:lnTo>
                  <a:lnTo>
                    <a:pt x="25236" y="510923"/>
                  </a:lnTo>
                  <a:lnTo>
                    <a:pt x="11450" y="467689"/>
                  </a:lnTo>
                  <a:lnTo>
                    <a:pt x="2921" y="422359"/>
                  </a:lnTo>
                  <a:lnTo>
                    <a:pt x="0" y="375284"/>
                  </a:lnTo>
                  <a:close/>
                </a:path>
              </a:pathLst>
            </a:custGeom>
            <a:ln w="12954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7177" y="2419730"/>
              <a:ext cx="6823075" cy="600710"/>
            </a:xfrm>
            <a:custGeom>
              <a:avLst/>
              <a:gdLst/>
              <a:ahLst/>
              <a:cxnLst/>
              <a:rect l="l" t="t" r="r" b="b"/>
              <a:pathLst>
                <a:path w="6823075" h="600710">
                  <a:moveTo>
                    <a:pt x="6822948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22948" y="600456"/>
                  </a:lnTo>
                  <a:lnTo>
                    <a:pt x="682294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7177" y="2419730"/>
              <a:ext cx="6823075" cy="600710"/>
            </a:xfrm>
            <a:custGeom>
              <a:avLst/>
              <a:gdLst/>
              <a:ahLst/>
              <a:cxnLst/>
              <a:rect l="l" t="t" r="r" b="b"/>
              <a:pathLst>
                <a:path w="6823075" h="600710">
                  <a:moveTo>
                    <a:pt x="0" y="600456"/>
                  </a:moveTo>
                  <a:lnTo>
                    <a:pt x="6822948" y="600456"/>
                  </a:lnTo>
                  <a:lnTo>
                    <a:pt x="6822948" y="0"/>
                  </a:lnTo>
                  <a:lnTo>
                    <a:pt x="0" y="0"/>
                  </a:lnTo>
                  <a:lnTo>
                    <a:pt x="0" y="600456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2273" y="2344292"/>
              <a:ext cx="750570" cy="750570"/>
            </a:xfrm>
            <a:custGeom>
              <a:avLst/>
              <a:gdLst/>
              <a:ahLst/>
              <a:cxnLst/>
              <a:rect l="l" t="t" r="r" b="b"/>
              <a:pathLst>
                <a:path w="750569" h="750569">
                  <a:moveTo>
                    <a:pt x="375284" y="0"/>
                  </a:moveTo>
                  <a:lnTo>
                    <a:pt x="328210" y="2924"/>
                  </a:lnTo>
                  <a:lnTo>
                    <a:pt x="282880" y="11461"/>
                  </a:lnTo>
                  <a:lnTo>
                    <a:pt x="239646" y="25260"/>
                  </a:lnTo>
                  <a:lnTo>
                    <a:pt x="198861" y="43970"/>
                  </a:lnTo>
                  <a:lnTo>
                    <a:pt x="160876" y="67238"/>
                  </a:lnTo>
                  <a:lnTo>
                    <a:pt x="126043" y="94713"/>
                  </a:lnTo>
                  <a:lnTo>
                    <a:pt x="94713" y="126043"/>
                  </a:lnTo>
                  <a:lnTo>
                    <a:pt x="67238" y="160876"/>
                  </a:lnTo>
                  <a:lnTo>
                    <a:pt x="43970" y="198861"/>
                  </a:lnTo>
                  <a:lnTo>
                    <a:pt x="25260" y="239646"/>
                  </a:lnTo>
                  <a:lnTo>
                    <a:pt x="11461" y="282880"/>
                  </a:lnTo>
                  <a:lnTo>
                    <a:pt x="2924" y="328210"/>
                  </a:lnTo>
                  <a:lnTo>
                    <a:pt x="0" y="375285"/>
                  </a:lnTo>
                  <a:lnTo>
                    <a:pt x="2924" y="422359"/>
                  </a:lnTo>
                  <a:lnTo>
                    <a:pt x="11461" y="467689"/>
                  </a:lnTo>
                  <a:lnTo>
                    <a:pt x="25260" y="510923"/>
                  </a:lnTo>
                  <a:lnTo>
                    <a:pt x="43970" y="551708"/>
                  </a:lnTo>
                  <a:lnTo>
                    <a:pt x="67238" y="589693"/>
                  </a:lnTo>
                  <a:lnTo>
                    <a:pt x="94713" y="624526"/>
                  </a:lnTo>
                  <a:lnTo>
                    <a:pt x="126043" y="655856"/>
                  </a:lnTo>
                  <a:lnTo>
                    <a:pt x="160876" y="683331"/>
                  </a:lnTo>
                  <a:lnTo>
                    <a:pt x="198861" y="706599"/>
                  </a:lnTo>
                  <a:lnTo>
                    <a:pt x="239646" y="725309"/>
                  </a:lnTo>
                  <a:lnTo>
                    <a:pt x="282880" y="739108"/>
                  </a:lnTo>
                  <a:lnTo>
                    <a:pt x="328210" y="747645"/>
                  </a:lnTo>
                  <a:lnTo>
                    <a:pt x="375284" y="750570"/>
                  </a:lnTo>
                  <a:lnTo>
                    <a:pt x="422359" y="747645"/>
                  </a:lnTo>
                  <a:lnTo>
                    <a:pt x="467689" y="739108"/>
                  </a:lnTo>
                  <a:lnTo>
                    <a:pt x="510923" y="725309"/>
                  </a:lnTo>
                  <a:lnTo>
                    <a:pt x="551708" y="706599"/>
                  </a:lnTo>
                  <a:lnTo>
                    <a:pt x="589693" y="683331"/>
                  </a:lnTo>
                  <a:lnTo>
                    <a:pt x="624526" y="655856"/>
                  </a:lnTo>
                  <a:lnTo>
                    <a:pt x="655856" y="624526"/>
                  </a:lnTo>
                  <a:lnTo>
                    <a:pt x="683331" y="589693"/>
                  </a:lnTo>
                  <a:lnTo>
                    <a:pt x="706599" y="551708"/>
                  </a:lnTo>
                  <a:lnTo>
                    <a:pt x="725309" y="510923"/>
                  </a:lnTo>
                  <a:lnTo>
                    <a:pt x="739108" y="467689"/>
                  </a:lnTo>
                  <a:lnTo>
                    <a:pt x="747645" y="422359"/>
                  </a:lnTo>
                  <a:lnTo>
                    <a:pt x="750570" y="375285"/>
                  </a:lnTo>
                  <a:lnTo>
                    <a:pt x="747645" y="328210"/>
                  </a:lnTo>
                  <a:lnTo>
                    <a:pt x="739108" y="282880"/>
                  </a:lnTo>
                  <a:lnTo>
                    <a:pt x="725309" y="239646"/>
                  </a:lnTo>
                  <a:lnTo>
                    <a:pt x="706599" y="198861"/>
                  </a:lnTo>
                  <a:lnTo>
                    <a:pt x="683331" y="160876"/>
                  </a:lnTo>
                  <a:lnTo>
                    <a:pt x="655856" y="126043"/>
                  </a:lnTo>
                  <a:lnTo>
                    <a:pt x="624526" y="94713"/>
                  </a:lnTo>
                  <a:lnTo>
                    <a:pt x="589693" y="67238"/>
                  </a:lnTo>
                  <a:lnTo>
                    <a:pt x="551708" y="43970"/>
                  </a:lnTo>
                  <a:lnTo>
                    <a:pt x="510923" y="25260"/>
                  </a:lnTo>
                  <a:lnTo>
                    <a:pt x="467689" y="11461"/>
                  </a:lnTo>
                  <a:lnTo>
                    <a:pt x="422359" y="2924"/>
                  </a:lnTo>
                  <a:lnTo>
                    <a:pt x="375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2273" y="2344292"/>
              <a:ext cx="750570" cy="750570"/>
            </a:xfrm>
            <a:custGeom>
              <a:avLst/>
              <a:gdLst/>
              <a:ahLst/>
              <a:cxnLst/>
              <a:rect l="l" t="t" r="r" b="b"/>
              <a:pathLst>
                <a:path w="750569" h="750569">
                  <a:moveTo>
                    <a:pt x="0" y="375285"/>
                  </a:moveTo>
                  <a:lnTo>
                    <a:pt x="2924" y="328210"/>
                  </a:lnTo>
                  <a:lnTo>
                    <a:pt x="11461" y="282880"/>
                  </a:lnTo>
                  <a:lnTo>
                    <a:pt x="25260" y="239646"/>
                  </a:lnTo>
                  <a:lnTo>
                    <a:pt x="43970" y="198861"/>
                  </a:lnTo>
                  <a:lnTo>
                    <a:pt x="67238" y="160876"/>
                  </a:lnTo>
                  <a:lnTo>
                    <a:pt x="94713" y="126043"/>
                  </a:lnTo>
                  <a:lnTo>
                    <a:pt x="126043" y="94713"/>
                  </a:lnTo>
                  <a:lnTo>
                    <a:pt x="160876" y="67238"/>
                  </a:lnTo>
                  <a:lnTo>
                    <a:pt x="198861" y="43970"/>
                  </a:lnTo>
                  <a:lnTo>
                    <a:pt x="239646" y="25260"/>
                  </a:lnTo>
                  <a:lnTo>
                    <a:pt x="282880" y="11461"/>
                  </a:lnTo>
                  <a:lnTo>
                    <a:pt x="328210" y="2924"/>
                  </a:lnTo>
                  <a:lnTo>
                    <a:pt x="375284" y="0"/>
                  </a:lnTo>
                  <a:lnTo>
                    <a:pt x="422359" y="2924"/>
                  </a:lnTo>
                  <a:lnTo>
                    <a:pt x="467689" y="11461"/>
                  </a:lnTo>
                  <a:lnTo>
                    <a:pt x="510923" y="25260"/>
                  </a:lnTo>
                  <a:lnTo>
                    <a:pt x="551708" y="43970"/>
                  </a:lnTo>
                  <a:lnTo>
                    <a:pt x="589693" y="67238"/>
                  </a:lnTo>
                  <a:lnTo>
                    <a:pt x="624526" y="94713"/>
                  </a:lnTo>
                  <a:lnTo>
                    <a:pt x="655856" y="126043"/>
                  </a:lnTo>
                  <a:lnTo>
                    <a:pt x="683331" y="160876"/>
                  </a:lnTo>
                  <a:lnTo>
                    <a:pt x="706599" y="198861"/>
                  </a:lnTo>
                  <a:lnTo>
                    <a:pt x="725309" y="239646"/>
                  </a:lnTo>
                  <a:lnTo>
                    <a:pt x="739108" y="282880"/>
                  </a:lnTo>
                  <a:lnTo>
                    <a:pt x="747645" y="328210"/>
                  </a:lnTo>
                  <a:lnTo>
                    <a:pt x="750570" y="375285"/>
                  </a:lnTo>
                  <a:lnTo>
                    <a:pt x="747645" y="422359"/>
                  </a:lnTo>
                  <a:lnTo>
                    <a:pt x="739108" y="467689"/>
                  </a:lnTo>
                  <a:lnTo>
                    <a:pt x="725309" y="510923"/>
                  </a:lnTo>
                  <a:lnTo>
                    <a:pt x="706599" y="551708"/>
                  </a:lnTo>
                  <a:lnTo>
                    <a:pt x="683331" y="589693"/>
                  </a:lnTo>
                  <a:lnTo>
                    <a:pt x="655856" y="624526"/>
                  </a:lnTo>
                  <a:lnTo>
                    <a:pt x="624526" y="655856"/>
                  </a:lnTo>
                  <a:lnTo>
                    <a:pt x="589693" y="683331"/>
                  </a:lnTo>
                  <a:lnTo>
                    <a:pt x="551708" y="706599"/>
                  </a:lnTo>
                  <a:lnTo>
                    <a:pt x="510923" y="725309"/>
                  </a:lnTo>
                  <a:lnTo>
                    <a:pt x="467689" y="739108"/>
                  </a:lnTo>
                  <a:lnTo>
                    <a:pt x="422359" y="747645"/>
                  </a:lnTo>
                  <a:lnTo>
                    <a:pt x="375284" y="750570"/>
                  </a:lnTo>
                  <a:lnTo>
                    <a:pt x="328210" y="747645"/>
                  </a:lnTo>
                  <a:lnTo>
                    <a:pt x="282880" y="739108"/>
                  </a:lnTo>
                  <a:lnTo>
                    <a:pt x="239646" y="725309"/>
                  </a:lnTo>
                  <a:lnTo>
                    <a:pt x="198861" y="706599"/>
                  </a:lnTo>
                  <a:lnTo>
                    <a:pt x="160876" y="683331"/>
                  </a:lnTo>
                  <a:lnTo>
                    <a:pt x="126043" y="655856"/>
                  </a:lnTo>
                  <a:lnTo>
                    <a:pt x="94713" y="624526"/>
                  </a:lnTo>
                  <a:lnTo>
                    <a:pt x="67238" y="589693"/>
                  </a:lnTo>
                  <a:lnTo>
                    <a:pt x="43970" y="551708"/>
                  </a:lnTo>
                  <a:lnTo>
                    <a:pt x="25260" y="510923"/>
                  </a:lnTo>
                  <a:lnTo>
                    <a:pt x="11461" y="467689"/>
                  </a:lnTo>
                  <a:lnTo>
                    <a:pt x="2924" y="422359"/>
                  </a:lnTo>
                  <a:lnTo>
                    <a:pt x="0" y="375285"/>
                  </a:lnTo>
                  <a:close/>
                </a:path>
              </a:pathLst>
            </a:custGeom>
            <a:ln w="12954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29765" y="3319652"/>
              <a:ext cx="6690359" cy="600710"/>
            </a:xfrm>
            <a:custGeom>
              <a:avLst/>
              <a:gdLst/>
              <a:ahLst/>
              <a:cxnLst/>
              <a:rect l="l" t="t" r="r" b="b"/>
              <a:pathLst>
                <a:path w="6690359" h="600710">
                  <a:moveTo>
                    <a:pt x="6690359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690359" y="600456"/>
                  </a:lnTo>
                  <a:lnTo>
                    <a:pt x="669035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29765" y="3319652"/>
              <a:ext cx="6690359" cy="600710"/>
            </a:xfrm>
            <a:custGeom>
              <a:avLst/>
              <a:gdLst/>
              <a:ahLst/>
              <a:cxnLst/>
              <a:rect l="l" t="t" r="r" b="b"/>
              <a:pathLst>
                <a:path w="6690359" h="600710">
                  <a:moveTo>
                    <a:pt x="0" y="600456"/>
                  </a:moveTo>
                  <a:lnTo>
                    <a:pt x="6690359" y="600456"/>
                  </a:lnTo>
                  <a:lnTo>
                    <a:pt x="6690359" y="0"/>
                  </a:lnTo>
                  <a:lnTo>
                    <a:pt x="0" y="0"/>
                  </a:lnTo>
                  <a:lnTo>
                    <a:pt x="0" y="600456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54099" y="3244977"/>
              <a:ext cx="750570" cy="749935"/>
            </a:xfrm>
            <a:custGeom>
              <a:avLst/>
              <a:gdLst/>
              <a:ahLst/>
              <a:cxnLst/>
              <a:rect l="l" t="t" r="r" b="b"/>
              <a:pathLst>
                <a:path w="750569" h="749935">
                  <a:moveTo>
                    <a:pt x="375284" y="0"/>
                  </a:moveTo>
                  <a:lnTo>
                    <a:pt x="328210" y="2921"/>
                  </a:lnTo>
                  <a:lnTo>
                    <a:pt x="282880" y="11452"/>
                  </a:lnTo>
                  <a:lnTo>
                    <a:pt x="239646" y="25240"/>
                  </a:lnTo>
                  <a:lnTo>
                    <a:pt x="198861" y="43934"/>
                  </a:lnTo>
                  <a:lnTo>
                    <a:pt x="160876" y="67182"/>
                  </a:lnTo>
                  <a:lnTo>
                    <a:pt x="126043" y="94632"/>
                  </a:lnTo>
                  <a:lnTo>
                    <a:pt x="94713" y="125932"/>
                  </a:lnTo>
                  <a:lnTo>
                    <a:pt x="67238" y="160732"/>
                  </a:lnTo>
                  <a:lnTo>
                    <a:pt x="43970" y="198679"/>
                  </a:lnTo>
                  <a:lnTo>
                    <a:pt x="25260" y="239421"/>
                  </a:lnTo>
                  <a:lnTo>
                    <a:pt x="11461" y="282607"/>
                  </a:lnTo>
                  <a:lnTo>
                    <a:pt x="2924" y="327885"/>
                  </a:lnTo>
                  <a:lnTo>
                    <a:pt x="0" y="374904"/>
                  </a:lnTo>
                  <a:lnTo>
                    <a:pt x="2924" y="421922"/>
                  </a:lnTo>
                  <a:lnTo>
                    <a:pt x="11461" y="467200"/>
                  </a:lnTo>
                  <a:lnTo>
                    <a:pt x="25260" y="510386"/>
                  </a:lnTo>
                  <a:lnTo>
                    <a:pt x="43970" y="551128"/>
                  </a:lnTo>
                  <a:lnTo>
                    <a:pt x="67238" y="589075"/>
                  </a:lnTo>
                  <a:lnTo>
                    <a:pt x="94713" y="623875"/>
                  </a:lnTo>
                  <a:lnTo>
                    <a:pt x="126043" y="655175"/>
                  </a:lnTo>
                  <a:lnTo>
                    <a:pt x="160876" y="682625"/>
                  </a:lnTo>
                  <a:lnTo>
                    <a:pt x="198861" y="705873"/>
                  </a:lnTo>
                  <a:lnTo>
                    <a:pt x="239646" y="724567"/>
                  </a:lnTo>
                  <a:lnTo>
                    <a:pt x="282880" y="738355"/>
                  </a:lnTo>
                  <a:lnTo>
                    <a:pt x="328210" y="746886"/>
                  </a:lnTo>
                  <a:lnTo>
                    <a:pt x="375284" y="749808"/>
                  </a:lnTo>
                  <a:lnTo>
                    <a:pt x="422359" y="746886"/>
                  </a:lnTo>
                  <a:lnTo>
                    <a:pt x="467689" y="738355"/>
                  </a:lnTo>
                  <a:lnTo>
                    <a:pt x="510923" y="724567"/>
                  </a:lnTo>
                  <a:lnTo>
                    <a:pt x="551708" y="705873"/>
                  </a:lnTo>
                  <a:lnTo>
                    <a:pt x="589693" y="682625"/>
                  </a:lnTo>
                  <a:lnTo>
                    <a:pt x="624526" y="655175"/>
                  </a:lnTo>
                  <a:lnTo>
                    <a:pt x="655856" y="623875"/>
                  </a:lnTo>
                  <a:lnTo>
                    <a:pt x="683331" y="589075"/>
                  </a:lnTo>
                  <a:lnTo>
                    <a:pt x="706599" y="551128"/>
                  </a:lnTo>
                  <a:lnTo>
                    <a:pt x="725309" y="510386"/>
                  </a:lnTo>
                  <a:lnTo>
                    <a:pt x="739108" y="467200"/>
                  </a:lnTo>
                  <a:lnTo>
                    <a:pt x="747645" y="421922"/>
                  </a:lnTo>
                  <a:lnTo>
                    <a:pt x="750569" y="374904"/>
                  </a:lnTo>
                  <a:lnTo>
                    <a:pt x="747645" y="327885"/>
                  </a:lnTo>
                  <a:lnTo>
                    <a:pt x="739108" y="282607"/>
                  </a:lnTo>
                  <a:lnTo>
                    <a:pt x="725309" y="239421"/>
                  </a:lnTo>
                  <a:lnTo>
                    <a:pt x="706599" y="198679"/>
                  </a:lnTo>
                  <a:lnTo>
                    <a:pt x="683331" y="160732"/>
                  </a:lnTo>
                  <a:lnTo>
                    <a:pt x="655856" y="125932"/>
                  </a:lnTo>
                  <a:lnTo>
                    <a:pt x="624526" y="94632"/>
                  </a:lnTo>
                  <a:lnTo>
                    <a:pt x="589693" y="67182"/>
                  </a:lnTo>
                  <a:lnTo>
                    <a:pt x="551708" y="43934"/>
                  </a:lnTo>
                  <a:lnTo>
                    <a:pt x="510923" y="25240"/>
                  </a:lnTo>
                  <a:lnTo>
                    <a:pt x="467689" y="11452"/>
                  </a:lnTo>
                  <a:lnTo>
                    <a:pt x="422359" y="2921"/>
                  </a:lnTo>
                  <a:lnTo>
                    <a:pt x="375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4099" y="3244977"/>
              <a:ext cx="750570" cy="749935"/>
            </a:xfrm>
            <a:custGeom>
              <a:avLst/>
              <a:gdLst/>
              <a:ahLst/>
              <a:cxnLst/>
              <a:rect l="l" t="t" r="r" b="b"/>
              <a:pathLst>
                <a:path w="750569" h="749935">
                  <a:moveTo>
                    <a:pt x="0" y="374904"/>
                  </a:moveTo>
                  <a:lnTo>
                    <a:pt x="2924" y="327885"/>
                  </a:lnTo>
                  <a:lnTo>
                    <a:pt x="11461" y="282607"/>
                  </a:lnTo>
                  <a:lnTo>
                    <a:pt x="25260" y="239421"/>
                  </a:lnTo>
                  <a:lnTo>
                    <a:pt x="43970" y="198679"/>
                  </a:lnTo>
                  <a:lnTo>
                    <a:pt x="67238" y="160732"/>
                  </a:lnTo>
                  <a:lnTo>
                    <a:pt x="94713" y="125932"/>
                  </a:lnTo>
                  <a:lnTo>
                    <a:pt x="126043" y="94632"/>
                  </a:lnTo>
                  <a:lnTo>
                    <a:pt x="160876" y="67182"/>
                  </a:lnTo>
                  <a:lnTo>
                    <a:pt x="198861" y="43934"/>
                  </a:lnTo>
                  <a:lnTo>
                    <a:pt x="239646" y="25240"/>
                  </a:lnTo>
                  <a:lnTo>
                    <a:pt x="282880" y="11452"/>
                  </a:lnTo>
                  <a:lnTo>
                    <a:pt x="328210" y="2921"/>
                  </a:lnTo>
                  <a:lnTo>
                    <a:pt x="375284" y="0"/>
                  </a:lnTo>
                  <a:lnTo>
                    <a:pt x="422359" y="2921"/>
                  </a:lnTo>
                  <a:lnTo>
                    <a:pt x="467689" y="11452"/>
                  </a:lnTo>
                  <a:lnTo>
                    <a:pt x="510923" y="25240"/>
                  </a:lnTo>
                  <a:lnTo>
                    <a:pt x="551708" y="43934"/>
                  </a:lnTo>
                  <a:lnTo>
                    <a:pt x="589693" y="67182"/>
                  </a:lnTo>
                  <a:lnTo>
                    <a:pt x="624526" y="94632"/>
                  </a:lnTo>
                  <a:lnTo>
                    <a:pt x="655856" y="125932"/>
                  </a:lnTo>
                  <a:lnTo>
                    <a:pt x="683331" y="160732"/>
                  </a:lnTo>
                  <a:lnTo>
                    <a:pt x="706599" y="198679"/>
                  </a:lnTo>
                  <a:lnTo>
                    <a:pt x="725309" y="239421"/>
                  </a:lnTo>
                  <a:lnTo>
                    <a:pt x="739108" y="282607"/>
                  </a:lnTo>
                  <a:lnTo>
                    <a:pt x="747645" y="327885"/>
                  </a:lnTo>
                  <a:lnTo>
                    <a:pt x="750569" y="374904"/>
                  </a:lnTo>
                  <a:lnTo>
                    <a:pt x="747645" y="421922"/>
                  </a:lnTo>
                  <a:lnTo>
                    <a:pt x="739108" y="467200"/>
                  </a:lnTo>
                  <a:lnTo>
                    <a:pt x="725309" y="510386"/>
                  </a:lnTo>
                  <a:lnTo>
                    <a:pt x="706599" y="551128"/>
                  </a:lnTo>
                  <a:lnTo>
                    <a:pt x="683331" y="589075"/>
                  </a:lnTo>
                  <a:lnTo>
                    <a:pt x="655856" y="623875"/>
                  </a:lnTo>
                  <a:lnTo>
                    <a:pt x="624526" y="655175"/>
                  </a:lnTo>
                  <a:lnTo>
                    <a:pt x="589693" y="682625"/>
                  </a:lnTo>
                  <a:lnTo>
                    <a:pt x="551708" y="705873"/>
                  </a:lnTo>
                  <a:lnTo>
                    <a:pt x="510923" y="724567"/>
                  </a:lnTo>
                  <a:lnTo>
                    <a:pt x="467689" y="738355"/>
                  </a:lnTo>
                  <a:lnTo>
                    <a:pt x="422359" y="746886"/>
                  </a:lnTo>
                  <a:lnTo>
                    <a:pt x="375284" y="749808"/>
                  </a:lnTo>
                  <a:lnTo>
                    <a:pt x="328210" y="746886"/>
                  </a:lnTo>
                  <a:lnTo>
                    <a:pt x="282880" y="738355"/>
                  </a:lnTo>
                  <a:lnTo>
                    <a:pt x="239646" y="724567"/>
                  </a:lnTo>
                  <a:lnTo>
                    <a:pt x="198861" y="705873"/>
                  </a:lnTo>
                  <a:lnTo>
                    <a:pt x="160876" y="682625"/>
                  </a:lnTo>
                  <a:lnTo>
                    <a:pt x="126043" y="655175"/>
                  </a:lnTo>
                  <a:lnTo>
                    <a:pt x="94713" y="623875"/>
                  </a:lnTo>
                  <a:lnTo>
                    <a:pt x="67238" y="589075"/>
                  </a:lnTo>
                  <a:lnTo>
                    <a:pt x="43970" y="551128"/>
                  </a:lnTo>
                  <a:lnTo>
                    <a:pt x="25260" y="510386"/>
                  </a:lnTo>
                  <a:lnTo>
                    <a:pt x="11461" y="467200"/>
                  </a:lnTo>
                  <a:lnTo>
                    <a:pt x="2924" y="421922"/>
                  </a:lnTo>
                  <a:lnTo>
                    <a:pt x="0" y="374904"/>
                  </a:lnTo>
                  <a:close/>
                </a:path>
              </a:pathLst>
            </a:custGeom>
            <a:ln w="12954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97177" y="4219574"/>
              <a:ext cx="6823075" cy="600710"/>
            </a:xfrm>
            <a:custGeom>
              <a:avLst/>
              <a:gdLst/>
              <a:ahLst/>
              <a:cxnLst/>
              <a:rect l="l" t="t" r="r" b="b"/>
              <a:pathLst>
                <a:path w="6823075" h="600710">
                  <a:moveTo>
                    <a:pt x="6822948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22948" y="600456"/>
                  </a:lnTo>
                  <a:lnTo>
                    <a:pt x="682294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97177" y="4219574"/>
              <a:ext cx="6823075" cy="600710"/>
            </a:xfrm>
            <a:custGeom>
              <a:avLst/>
              <a:gdLst/>
              <a:ahLst/>
              <a:cxnLst/>
              <a:rect l="l" t="t" r="r" b="b"/>
              <a:pathLst>
                <a:path w="6823075" h="600710">
                  <a:moveTo>
                    <a:pt x="0" y="600456"/>
                  </a:moveTo>
                  <a:lnTo>
                    <a:pt x="6822948" y="600456"/>
                  </a:lnTo>
                  <a:lnTo>
                    <a:pt x="6822948" y="0"/>
                  </a:lnTo>
                  <a:lnTo>
                    <a:pt x="0" y="0"/>
                  </a:lnTo>
                  <a:lnTo>
                    <a:pt x="0" y="600456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22273" y="4144899"/>
              <a:ext cx="750570" cy="750570"/>
            </a:xfrm>
            <a:custGeom>
              <a:avLst/>
              <a:gdLst/>
              <a:ahLst/>
              <a:cxnLst/>
              <a:rect l="l" t="t" r="r" b="b"/>
              <a:pathLst>
                <a:path w="750569" h="750570">
                  <a:moveTo>
                    <a:pt x="375284" y="0"/>
                  </a:moveTo>
                  <a:lnTo>
                    <a:pt x="328210" y="2924"/>
                  </a:lnTo>
                  <a:lnTo>
                    <a:pt x="282880" y="11461"/>
                  </a:lnTo>
                  <a:lnTo>
                    <a:pt x="239646" y="25260"/>
                  </a:lnTo>
                  <a:lnTo>
                    <a:pt x="198861" y="43970"/>
                  </a:lnTo>
                  <a:lnTo>
                    <a:pt x="160876" y="67238"/>
                  </a:lnTo>
                  <a:lnTo>
                    <a:pt x="126043" y="94713"/>
                  </a:lnTo>
                  <a:lnTo>
                    <a:pt x="94713" y="126043"/>
                  </a:lnTo>
                  <a:lnTo>
                    <a:pt x="67238" y="160876"/>
                  </a:lnTo>
                  <a:lnTo>
                    <a:pt x="43970" y="198861"/>
                  </a:lnTo>
                  <a:lnTo>
                    <a:pt x="25260" y="239646"/>
                  </a:lnTo>
                  <a:lnTo>
                    <a:pt x="11461" y="282880"/>
                  </a:lnTo>
                  <a:lnTo>
                    <a:pt x="2924" y="328210"/>
                  </a:lnTo>
                  <a:lnTo>
                    <a:pt x="0" y="375284"/>
                  </a:lnTo>
                  <a:lnTo>
                    <a:pt x="2924" y="422359"/>
                  </a:lnTo>
                  <a:lnTo>
                    <a:pt x="11461" y="467689"/>
                  </a:lnTo>
                  <a:lnTo>
                    <a:pt x="25260" y="510923"/>
                  </a:lnTo>
                  <a:lnTo>
                    <a:pt x="43970" y="551708"/>
                  </a:lnTo>
                  <a:lnTo>
                    <a:pt x="67238" y="589693"/>
                  </a:lnTo>
                  <a:lnTo>
                    <a:pt x="94713" y="624526"/>
                  </a:lnTo>
                  <a:lnTo>
                    <a:pt x="126043" y="655856"/>
                  </a:lnTo>
                  <a:lnTo>
                    <a:pt x="160876" y="683331"/>
                  </a:lnTo>
                  <a:lnTo>
                    <a:pt x="198861" y="706599"/>
                  </a:lnTo>
                  <a:lnTo>
                    <a:pt x="239646" y="725309"/>
                  </a:lnTo>
                  <a:lnTo>
                    <a:pt x="282880" y="739108"/>
                  </a:lnTo>
                  <a:lnTo>
                    <a:pt x="328210" y="747645"/>
                  </a:lnTo>
                  <a:lnTo>
                    <a:pt x="375284" y="750569"/>
                  </a:lnTo>
                  <a:lnTo>
                    <a:pt x="422359" y="747645"/>
                  </a:lnTo>
                  <a:lnTo>
                    <a:pt x="467689" y="739108"/>
                  </a:lnTo>
                  <a:lnTo>
                    <a:pt x="510923" y="725309"/>
                  </a:lnTo>
                  <a:lnTo>
                    <a:pt x="551708" y="706599"/>
                  </a:lnTo>
                  <a:lnTo>
                    <a:pt x="589693" y="683331"/>
                  </a:lnTo>
                  <a:lnTo>
                    <a:pt x="624526" y="655856"/>
                  </a:lnTo>
                  <a:lnTo>
                    <a:pt x="655856" y="624526"/>
                  </a:lnTo>
                  <a:lnTo>
                    <a:pt x="683331" y="589693"/>
                  </a:lnTo>
                  <a:lnTo>
                    <a:pt x="706599" y="551708"/>
                  </a:lnTo>
                  <a:lnTo>
                    <a:pt x="725309" y="510923"/>
                  </a:lnTo>
                  <a:lnTo>
                    <a:pt x="739108" y="467689"/>
                  </a:lnTo>
                  <a:lnTo>
                    <a:pt x="747645" y="422359"/>
                  </a:lnTo>
                  <a:lnTo>
                    <a:pt x="750570" y="375284"/>
                  </a:lnTo>
                  <a:lnTo>
                    <a:pt x="747645" y="328210"/>
                  </a:lnTo>
                  <a:lnTo>
                    <a:pt x="739108" y="282880"/>
                  </a:lnTo>
                  <a:lnTo>
                    <a:pt x="725309" y="239646"/>
                  </a:lnTo>
                  <a:lnTo>
                    <a:pt x="706599" y="198861"/>
                  </a:lnTo>
                  <a:lnTo>
                    <a:pt x="683331" y="160876"/>
                  </a:lnTo>
                  <a:lnTo>
                    <a:pt x="655856" y="126043"/>
                  </a:lnTo>
                  <a:lnTo>
                    <a:pt x="624526" y="94713"/>
                  </a:lnTo>
                  <a:lnTo>
                    <a:pt x="589693" y="67238"/>
                  </a:lnTo>
                  <a:lnTo>
                    <a:pt x="551708" y="43970"/>
                  </a:lnTo>
                  <a:lnTo>
                    <a:pt x="510923" y="25260"/>
                  </a:lnTo>
                  <a:lnTo>
                    <a:pt x="467689" y="11461"/>
                  </a:lnTo>
                  <a:lnTo>
                    <a:pt x="422359" y="2924"/>
                  </a:lnTo>
                  <a:lnTo>
                    <a:pt x="375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22273" y="4144899"/>
              <a:ext cx="750570" cy="750570"/>
            </a:xfrm>
            <a:custGeom>
              <a:avLst/>
              <a:gdLst/>
              <a:ahLst/>
              <a:cxnLst/>
              <a:rect l="l" t="t" r="r" b="b"/>
              <a:pathLst>
                <a:path w="750569" h="750570">
                  <a:moveTo>
                    <a:pt x="0" y="375284"/>
                  </a:moveTo>
                  <a:lnTo>
                    <a:pt x="2924" y="328210"/>
                  </a:lnTo>
                  <a:lnTo>
                    <a:pt x="11461" y="282880"/>
                  </a:lnTo>
                  <a:lnTo>
                    <a:pt x="25260" y="239646"/>
                  </a:lnTo>
                  <a:lnTo>
                    <a:pt x="43970" y="198861"/>
                  </a:lnTo>
                  <a:lnTo>
                    <a:pt x="67238" y="160876"/>
                  </a:lnTo>
                  <a:lnTo>
                    <a:pt x="94713" y="126043"/>
                  </a:lnTo>
                  <a:lnTo>
                    <a:pt x="126043" y="94713"/>
                  </a:lnTo>
                  <a:lnTo>
                    <a:pt x="160876" y="67238"/>
                  </a:lnTo>
                  <a:lnTo>
                    <a:pt x="198861" y="43970"/>
                  </a:lnTo>
                  <a:lnTo>
                    <a:pt x="239646" y="25260"/>
                  </a:lnTo>
                  <a:lnTo>
                    <a:pt x="282880" y="11461"/>
                  </a:lnTo>
                  <a:lnTo>
                    <a:pt x="328210" y="2924"/>
                  </a:lnTo>
                  <a:lnTo>
                    <a:pt x="375284" y="0"/>
                  </a:lnTo>
                  <a:lnTo>
                    <a:pt x="422359" y="2924"/>
                  </a:lnTo>
                  <a:lnTo>
                    <a:pt x="467689" y="11461"/>
                  </a:lnTo>
                  <a:lnTo>
                    <a:pt x="510923" y="25260"/>
                  </a:lnTo>
                  <a:lnTo>
                    <a:pt x="551708" y="43970"/>
                  </a:lnTo>
                  <a:lnTo>
                    <a:pt x="589693" y="67238"/>
                  </a:lnTo>
                  <a:lnTo>
                    <a:pt x="624526" y="94713"/>
                  </a:lnTo>
                  <a:lnTo>
                    <a:pt x="655856" y="126043"/>
                  </a:lnTo>
                  <a:lnTo>
                    <a:pt x="683331" y="160876"/>
                  </a:lnTo>
                  <a:lnTo>
                    <a:pt x="706599" y="198861"/>
                  </a:lnTo>
                  <a:lnTo>
                    <a:pt x="725309" y="239646"/>
                  </a:lnTo>
                  <a:lnTo>
                    <a:pt x="739108" y="282880"/>
                  </a:lnTo>
                  <a:lnTo>
                    <a:pt x="747645" y="328210"/>
                  </a:lnTo>
                  <a:lnTo>
                    <a:pt x="750570" y="375284"/>
                  </a:lnTo>
                  <a:lnTo>
                    <a:pt x="747645" y="422359"/>
                  </a:lnTo>
                  <a:lnTo>
                    <a:pt x="739108" y="467689"/>
                  </a:lnTo>
                  <a:lnTo>
                    <a:pt x="725309" y="510923"/>
                  </a:lnTo>
                  <a:lnTo>
                    <a:pt x="706599" y="551708"/>
                  </a:lnTo>
                  <a:lnTo>
                    <a:pt x="683331" y="589693"/>
                  </a:lnTo>
                  <a:lnTo>
                    <a:pt x="655856" y="624526"/>
                  </a:lnTo>
                  <a:lnTo>
                    <a:pt x="624526" y="655856"/>
                  </a:lnTo>
                  <a:lnTo>
                    <a:pt x="589693" y="683331"/>
                  </a:lnTo>
                  <a:lnTo>
                    <a:pt x="551708" y="706599"/>
                  </a:lnTo>
                  <a:lnTo>
                    <a:pt x="510923" y="725309"/>
                  </a:lnTo>
                  <a:lnTo>
                    <a:pt x="467689" y="739108"/>
                  </a:lnTo>
                  <a:lnTo>
                    <a:pt x="422359" y="747645"/>
                  </a:lnTo>
                  <a:lnTo>
                    <a:pt x="375284" y="750569"/>
                  </a:lnTo>
                  <a:lnTo>
                    <a:pt x="328210" y="747645"/>
                  </a:lnTo>
                  <a:lnTo>
                    <a:pt x="282880" y="739108"/>
                  </a:lnTo>
                  <a:lnTo>
                    <a:pt x="239646" y="725309"/>
                  </a:lnTo>
                  <a:lnTo>
                    <a:pt x="198861" y="706599"/>
                  </a:lnTo>
                  <a:lnTo>
                    <a:pt x="160876" y="683331"/>
                  </a:lnTo>
                  <a:lnTo>
                    <a:pt x="126043" y="655856"/>
                  </a:lnTo>
                  <a:lnTo>
                    <a:pt x="94713" y="624526"/>
                  </a:lnTo>
                  <a:lnTo>
                    <a:pt x="67238" y="589693"/>
                  </a:lnTo>
                  <a:lnTo>
                    <a:pt x="43970" y="551708"/>
                  </a:lnTo>
                  <a:lnTo>
                    <a:pt x="25260" y="510923"/>
                  </a:lnTo>
                  <a:lnTo>
                    <a:pt x="11461" y="467689"/>
                  </a:lnTo>
                  <a:lnTo>
                    <a:pt x="2924" y="422359"/>
                  </a:lnTo>
                  <a:lnTo>
                    <a:pt x="0" y="375284"/>
                  </a:lnTo>
                  <a:close/>
                </a:path>
              </a:pathLst>
            </a:custGeom>
            <a:ln w="12954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67409" y="5120258"/>
              <a:ext cx="7252970" cy="600075"/>
            </a:xfrm>
            <a:custGeom>
              <a:avLst/>
              <a:gdLst/>
              <a:ahLst/>
              <a:cxnLst/>
              <a:rect l="l" t="t" r="r" b="b"/>
              <a:pathLst>
                <a:path w="7252970" h="600075">
                  <a:moveTo>
                    <a:pt x="7252716" y="0"/>
                  </a:moveTo>
                  <a:lnTo>
                    <a:pt x="0" y="0"/>
                  </a:lnTo>
                  <a:lnTo>
                    <a:pt x="0" y="599693"/>
                  </a:lnTo>
                  <a:lnTo>
                    <a:pt x="7252716" y="599693"/>
                  </a:lnTo>
                  <a:lnTo>
                    <a:pt x="725271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7409" y="5120258"/>
              <a:ext cx="7252970" cy="600075"/>
            </a:xfrm>
            <a:custGeom>
              <a:avLst/>
              <a:gdLst/>
              <a:ahLst/>
              <a:cxnLst/>
              <a:rect l="l" t="t" r="r" b="b"/>
              <a:pathLst>
                <a:path w="7252970" h="600075">
                  <a:moveTo>
                    <a:pt x="0" y="599693"/>
                  </a:moveTo>
                  <a:lnTo>
                    <a:pt x="7252716" y="599693"/>
                  </a:lnTo>
                  <a:lnTo>
                    <a:pt x="7252716" y="0"/>
                  </a:lnTo>
                  <a:lnTo>
                    <a:pt x="0" y="0"/>
                  </a:lnTo>
                  <a:lnTo>
                    <a:pt x="0" y="599693"/>
                  </a:lnTo>
                  <a:close/>
                </a:path>
              </a:pathLst>
            </a:custGeom>
            <a:ln w="129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30832" y="1639316"/>
            <a:ext cx="6547484" cy="391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Cấu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trúc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dữ liệu phân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cấp</a:t>
            </a:r>
            <a:r>
              <a:rPr sz="1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(Hierachical</a:t>
            </a: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Structure)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"/>
              <a:cs typeface="Arial"/>
            </a:endParaRPr>
          </a:p>
          <a:p>
            <a:pPr marL="442595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Cấu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trúc</a:t>
            </a: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dữ liệu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mạng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(Network</a:t>
            </a:r>
            <a:r>
              <a:rPr sz="1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Structure)</a:t>
            </a:r>
            <a:endParaRPr sz="1900">
              <a:latin typeface="Arial"/>
              <a:cs typeface="Arial"/>
            </a:endParaRPr>
          </a:p>
          <a:p>
            <a:pPr marL="442595" marR="394335" indent="132080">
              <a:lnSpc>
                <a:spcPct val="310400"/>
              </a:lnSpc>
              <a:spcBef>
                <a:spcPts val="10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Cấu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trúc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 dữ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liệu quan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hệ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(Relationship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Structure) </a:t>
            </a:r>
            <a:r>
              <a:rPr sz="1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Cấu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trúc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 dữ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chiều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 (Multidimentional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Structure)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Cấu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trúc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dữ liệu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ư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ớng</a:t>
            </a:r>
            <a:r>
              <a:rPr sz="1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ối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ư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ợng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(Object-Oriented</a:t>
            </a:r>
            <a:r>
              <a:rPr sz="19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Structure)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86027" y="5038344"/>
            <a:ext cx="763270" cy="763905"/>
            <a:chOff x="986027" y="5038344"/>
            <a:chExt cx="763270" cy="763905"/>
          </a:xfrm>
        </p:grpSpPr>
        <p:sp>
          <p:nvSpPr>
            <p:cNvPr id="25" name="object 25"/>
            <p:cNvSpPr/>
            <p:nvPr/>
          </p:nvSpPr>
          <p:spPr>
            <a:xfrm>
              <a:off x="992504" y="5044821"/>
              <a:ext cx="749935" cy="750570"/>
            </a:xfrm>
            <a:custGeom>
              <a:avLst/>
              <a:gdLst/>
              <a:ahLst/>
              <a:cxnLst/>
              <a:rect l="l" t="t" r="r" b="b"/>
              <a:pathLst>
                <a:path w="749935" h="750570">
                  <a:moveTo>
                    <a:pt x="374903" y="0"/>
                  </a:moveTo>
                  <a:lnTo>
                    <a:pt x="327877" y="2924"/>
                  </a:lnTo>
                  <a:lnTo>
                    <a:pt x="282594" y="11461"/>
                  </a:lnTo>
                  <a:lnTo>
                    <a:pt x="239405" y="25260"/>
                  </a:lnTo>
                  <a:lnTo>
                    <a:pt x="198662" y="43970"/>
                  </a:lnTo>
                  <a:lnTo>
                    <a:pt x="160715" y="67238"/>
                  </a:lnTo>
                  <a:lnTo>
                    <a:pt x="125917" y="94713"/>
                  </a:lnTo>
                  <a:lnTo>
                    <a:pt x="94619" y="126043"/>
                  </a:lnTo>
                  <a:lnTo>
                    <a:pt x="67171" y="160876"/>
                  </a:lnTo>
                  <a:lnTo>
                    <a:pt x="43926" y="198861"/>
                  </a:lnTo>
                  <a:lnTo>
                    <a:pt x="25236" y="239646"/>
                  </a:lnTo>
                  <a:lnTo>
                    <a:pt x="11450" y="282880"/>
                  </a:lnTo>
                  <a:lnTo>
                    <a:pt x="2921" y="328210"/>
                  </a:lnTo>
                  <a:lnTo>
                    <a:pt x="0" y="375284"/>
                  </a:lnTo>
                  <a:lnTo>
                    <a:pt x="2921" y="422359"/>
                  </a:lnTo>
                  <a:lnTo>
                    <a:pt x="11450" y="467689"/>
                  </a:lnTo>
                  <a:lnTo>
                    <a:pt x="25236" y="510923"/>
                  </a:lnTo>
                  <a:lnTo>
                    <a:pt x="43926" y="551708"/>
                  </a:lnTo>
                  <a:lnTo>
                    <a:pt x="67171" y="589693"/>
                  </a:lnTo>
                  <a:lnTo>
                    <a:pt x="94619" y="624526"/>
                  </a:lnTo>
                  <a:lnTo>
                    <a:pt x="125917" y="655856"/>
                  </a:lnTo>
                  <a:lnTo>
                    <a:pt x="160715" y="683331"/>
                  </a:lnTo>
                  <a:lnTo>
                    <a:pt x="198662" y="706599"/>
                  </a:lnTo>
                  <a:lnTo>
                    <a:pt x="239405" y="725309"/>
                  </a:lnTo>
                  <a:lnTo>
                    <a:pt x="282594" y="739108"/>
                  </a:lnTo>
                  <a:lnTo>
                    <a:pt x="327877" y="747645"/>
                  </a:lnTo>
                  <a:lnTo>
                    <a:pt x="374903" y="750569"/>
                  </a:lnTo>
                  <a:lnTo>
                    <a:pt x="421922" y="747645"/>
                  </a:lnTo>
                  <a:lnTo>
                    <a:pt x="467200" y="739108"/>
                  </a:lnTo>
                  <a:lnTo>
                    <a:pt x="510386" y="725309"/>
                  </a:lnTo>
                  <a:lnTo>
                    <a:pt x="551128" y="706599"/>
                  </a:lnTo>
                  <a:lnTo>
                    <a:pt x="589075" y="683331"/>
                  </a:lnTo>
                  <a:lnTo>
                    <a:pt x="623875" y="655856"/>
                  </a:lnTo>
                  <a:lnTo>
                    <a:pt x="655175" y="624526"/>
                  </a:lnTo>
                  <a:lnTo>
                    <a:pt x="682625" y="589693"/>
                  </a:lnTo>
                  <a:lnTo>
                    <a:pt x="705873" y="551708"/>
                  </a:lnTo>
                  <a:lnTo>
                    <a:pt x="724567" y="510923"/>
                  </a:lnTo>
                  <a:lnTo>
                    <a:pt x="738355" y="467689"/>
                  </a:lnTo>
                  <a:lnTo>
                    <a:pt x="746886" y="422359"/>
                  </a:lnTo>
                  <a:lnTo>
                    <a:pt x="749807" y="375284"/>
                  </a:lnTo>
                  <a:lnTo>
                    <a:pt x="746886" y="328210"/>
                  </a:lnTo>
                  <a:lnTo>
                    <a:pt x="738355" y="282880"/>
                  </a:lnTo>
                  <a:lnTo>
                    <a:pt x="724567" y="239646"/>
                  </a:lnTo>
                  <a:lnTo>
                    <a:pt x="705873" y="198861"/>
                  </a:lnTo>
                  <a:lnTo>
                    <a:pt x="682625" y="160876"/>
                  </a:lnTo>
                  <a:lnTo>
                    <a:pt x="655175" y="126043"/>
                  </a:lnTo>
                  <a:lnTo>
                    <a:pt x="623875" y="94713"/>
                  </a:lnTo>
                  <a:lnTo>
                    <a:pt x="589075" y="67238"/>
                  </a:lnTo>
                  <a:lnTo>
                    <a:pt x="551128" y="43970"/>
                  </a:lnTo>
                  <a:lnTo>
                    <a:pt x="510386" y="25260"/>
                  </a:lnTo>
                  <a:lnTo>
                    <a:pt x="467200" y="11461"/>
                  </a:lnTo>
                  <a:lnTo>
                    <a:pt x="421922" y="2924"/>
                  </a:lnTo>
                  <a:lnTo>
                    <a:pt x="374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2504" y="5044821"/>
              <a:ext cx="749935" cy="750570"/>
            </a:xfrm>
            <a:custGeom>
              <a:avLst/>
              <a:gdLst/>
              <a:ahLst/>
              <a:cxnLst/>
              <a:rect l="l" t="t" r="r" b="b"/>
              <a:pathLst>
                <a:path w="749935" h="750570">
                  <a:moveTo>
                    <a:pt x="0" y="375284"/>
                  </a:moveTo>
                  <a:lnTo>
                    <a:pt x="2921" y="328210"/>
                  </a:lnTo>
                  <a:lnTo>
                    <a:pt x="11450" y="282880"/>
                  </a:lnTo>
                  <a:lnTo>
                    <a:pt x="25236" y="239646"/>
                  </a:lnTo>
                  <a:lnTo>
                    <a:pt x="43926" y="198861"/>
                  </a:lnTo>
                  <a:lnTo>
                    <a:pt x="67171" y="160876"/>
                  </a:lnTo>
                  <a:lnTo>
                    <a:pt x="94619" y="126043"/>
                  </a:lnTo>
                  <a:lnTo>
                    <a:pt x="125917" y="94713"/>
                  </a:lnTo>
                  <a:lnTo>
                    <a:pt x="160715" y="67238"/>
                  </a:lnTo>
                  <a:lnTo>
                    <a:pt x="198662" y="43970"/>
                  </a:lnTo>
                  <a:lnTo>
                    <a:pt x="239405" y="25260"/>
                  </a:lnTo>
                  <a:lnTo>
                    <a:pt x="282594" y="11461"/>
                  </a:lnTo>
                  <a:lnTo>
                    <a:pt x="327877" y="2924"/>
                  </a:lnTo>
                  <a:lnTo>
                    <a:pt x="374903" y="0"/>
                  </a:lnTo>
                  <a:lnTo>
                    <a:pt x="421922" y="2924"/>
                  </a:lnTo>
                  <a:lnTo>
                    <a:pt x="467200" y="11461"/>
                  </a:lnTo>
                  <a:lnTo>
                    <a:pt x="510386" y="25260"/>
                  </a:lnTo>
                  <a:lnTo>
                    <a:pt x="551128" y="43970"/>
                  </a:lnTo>
                  <a:lnTo>
                    <a:pt x="589075" y="67238"/>
                  </a:lnTo>
                  <a:lnTo>
                    <a:pt x="623875" y="94713"/>
                  </a:lnTo>
                  <a:lnTo>
                    <a:pt x="655175" y="126043"/>
                  </a:lnTo>
                  <a:lnTo>
                    <a:pt x="682625" y="160876"/>
                  </a:lnTo>
                  <a:lnTo>
                    <a:pt x="705873" y="198861"/>
                  </a:lnTo>
                  <a:lnTo>
                    <a:pt x="724567" y="239646"/>
                  </a:lnTo>
                  <a:lnTo>
                    <a:pt x="738355" y="282880"/>
                  </a:lnTo>
                  <a:lnTo>
                    <a:pt x="746886" y="328210"/>
                  </a:lnTo>
                  <a:lnTo>
                    <a:pt x="749807" y="375284"/>
                  </a:lnTo>
                  <a:lnTo>
                    <a:pt x="746886" y="422359"/>
                  </a:lnTo>
                  <a:lnTo>
                    <a:pt x="738355" y="467689"/>
                  </a:lnTo>
                  <a:lnTo>
                    <a:pt x="724567" y="510923"/>
                  </a:lnTo>
                  <a:lnTo>
                    <a:pt x="705873" y="551708"/>
                  </a:lnTo>
                  <a:lnTo>
                    <a:pt x="682625" y="589693"/>
                  </a:lnTo>
                  <a:lnTo>
                    <a:pt x="655175" y="624526"/>
                  </a:lnTo>
                  <a:lnTo>
                    <a:pt x="623875" y="655856"/>
                  </a:lnTo>
                  <a:lnTo>
                    <a:pt x="589075" y="683331"/>
                  </a:lnTo>
                  <a:lnTo>
                    <a:pt x="551128" y="706599"/>
                  </a:lnTo>
                  <a:lnTo>
                    <a:pt x="510386" y="725309"/>
                  </a:lnTo>
                  <a:lnTo>
                    <a:pt x="467200" y="739108"/>
                  </a:lnTo>
                  <a:lnTo>
                    <a:pt x="421922" y="747645"/>
                  </a:lnTo>
                  <a:lnTo>
                    <a:pt x="374903" y="750569"/>
                  </a:lnTo>
                  <a:lnTo>
                    <a:pt x="327877" y="747645"/>
                  </a:lnTo>
                  <a:lnTo>
                    <a:pt x="282594" y="739108"/>
                  </a:lnTo>
                  <a:lnTo>
                    <a:pt x="239405" y="725309"/>
                  </a:lnTo>
                  <a:lnTo>
                    <a:pt x="198662" y="706599"/>
                  </a:lnTo>
                  <a:lnTo>
                    <a:pt x="160715" y="683331"/>
                  </a:lnTo>
                  <a:lnTo>
                    <a:pt x="125917" y="655856"/>
                  </a:lnTo>
                  <a:lnTo>
                    <a:pt x="94619" y="624526"/>
                  </a:lnTo>
                  <a:lnTo>
                    <a:pt x="67171" y="589693"/>
                  </a:lnTo>
                  <a:lnTo>
                    <a:pt x="43926" y="551708"/>
                  </a:lnTo>
                  <a:lnTo>
                    <a:pt x="25236" y="510923"/>
                  </a:lnTo>
                  <a:lnTo>
                    <a:pt x="11450" y="467689"/>
                  </a:lnTo>
                  <a:lnTo>
                    <a:pt x="2921" y="422359"/>
                  </a:lnTo>
                  <a:lnTo>
                    <a:pt x="0" y="375284"/>
                  </a:lnTo>
                  <a:close/>
                </a:path>
              </a:pathLst>
            </a:custGeom>
            <a:ln w="12954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559" y="357280"/>
            <a:ext cx="6245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 smtClean="0"/>
              <a:t>Các</a:t>
            </a:r>
            <a:r>
              <a:rPr lang="en-US" sz="3600" spc="-5" dirty="0" smtClean="0"/>
              <a:t> </a:t>
            </a:r>
            <a:r>
              <a:rPr lang="en-US" sz="3600" spc="-5" dirty="0" err="1" smtClean="0"/>
              <a:t>thành</a:t>
            </a:r>
            <a:r>
              <a:rPr lang="en-US" sz="3600" spc="-5" dirty="0" smtClean="0"/>
              <a:t> </a:t>
            </a:r>
            <a:r>
              <a:rPr lang="en-US" sz="3600" spc="-5" dirty="0" err="1" smtClean="0"/>
              <a:t>phần</a:t>
            </a:r>
            <a:r>
              <a:rPr lang="en-US" sz="3600" spc="-5" dirty="0" smtClean="0"/>
              <a:t> </a:t>
            </a:r>
            <a:r>
              <a:rPr lang="en-US" sz="3600" spc="-5" dirty="0" err="1" smtClean="0"/>
              <a:t>của</a:t>
            </a:r>
            <a:r>
              <a:rPr lang="en-US" sz="3600" spc="-5" dirty="0" smtClean="0"/>
              <a:t> </a:t>
            </a:r>
            <a:r>
              <a:rPr lang="en-US" sz="3600" spc="-5" dirty="0" err="1" smtClean="0"/>
              <a:t>Httt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97559" y="1219200"/>
            <a:ext cx="7772400" cy="3067639"/>
            <a:chOff x="914780" y="1483994"/>
            <a:chExt cx="7772400" cy="3355467"/>
          </a:xfrm>
        </p:grpSpPr>
        <p:sp>
          <p:nvSpPr>
            <p:cNvPr id="4" name="object 4"/>
            <p:cNvSpPr/>
            <p:nvPr/>
          </p:nvSpPr>
          <p:spPr>
            <a:xfrm>
              <a:off x="914780" y="1483994"/>
              <a:ext cx="7772400" cy="1064895"/>
            </a:xfrm>
            <a:custGeom>
              <a:avLst/>
              <a:gdLst/>
              <a:ahLst/>
              <a:cxnLst/>
              <a:rect l="l" t="t" r="r" b="b"/>
              <a:pathLst>
                <a:path w="7772400" h="1064895">
                  <a:moveTo>
                    <a:pt x="7594981" y="0"/>
                  </a:moveTo>
                  <a:lnTo>
                    <a:pt x="177419" y="0"/>
                  </a:lnTo>
                  <a:lnTo>
                    <a:pt x="130255" y="6333"/>
                  </a:lnTo>
                  <a:lnTo>
                    <a:pt x="87874" y="24209"/>
                  </a:lnTo>
                  <a:lnTo>
                    <a:pt x="51966" y="51943"/>
                  </a:lnTo>
                  <a:lnTo>
                    <a:pt x="24224" y="87846"/>
                  </a:lnTo>
                  <a:lnTo>
                    <a:pt x="6337" y="130233"/>
                  </a:lnTo>
                  <a:lnTo>
                    <a:pt x="0" y="177418"/>
                  </a:lnTo>
                  <a:lnTo>
                    <a:pt x="0" y="887094"/>
                  </a:lnTo>
                  <a:lnTo>
                    <a:pt x="6337" y="934280"/>
                  </a:lnTo>
                  <a:lnTo>
                    <a:pt x="24224" y="976667"/>
                  </a:lnTo>
                  <a:lnTo>
                    <a:pt x="51966" y="1012570"/>
                  </a:lnTo>
                  <a:lnTo>
                    <a:pt x="87874" y="1040304"/>
                  </a:lnTo>
                  <a:lnTo>
                    <a:pt x="130255" y="1058180"/>
                  </a:lnTo>
                  <a:lnTo>
                    <a:pt x="177419" y="1064514"/>
                  </a:lnTo>
                  <a:lnTo>
                    <a:pt x="7594981" y="1064514"/>
                  </a:lnTo>
                  <a:lnTo>
                    <a:pt x="7642166" y="1058180"/>
                  </a:lnTo>
                  <a:lnTo>
                    <a:pt x="7684553" y="1040304"/>
                  </a:lnTo>
                  <a:lnTo>
                    <a:pt x="7720457" y="1012571"/>
                  </a:lnTo>
                  <a:lnTo>
                    <a:pt x="7748190" y="976667"/>
                  </a:lnTo>
                  <a:lnTo>
                    <a:pt x="7766066" y="934280"/>
                  </a:lnTo>
                  <a:lnTo>
                    <a:pt x="7772400" y="887094"/>
                  </a:lnTo>
                  <a:lnTo>
                    <a:pt x="7772400" y="177418"/>
                  </a:lnTo>
                  <a:lnTo>
                    <a:pt x="7766066" y="130233"/>
                  </a:lnTo>
                  <a:lnTo>
                    <a:pt x="7748190" y="87846"/>
                  </a:lnTo>
                  <a:lnTo>
                    <a:pt x="7720457" y="51943"/>
                  </a:lnTo>
                  <a:lnTo>
                    <a:pt x="7684553" y="24209"/>
                  </a:lnTo>
                  <a:lnTo>
                    <a:pt x="7642166" y="6333"/>
                  </a:lnTo>
                  <a:lnTo>
                    <a:pt x="7594981" y="0"/>
                  </a:lnTo>
                  <a:close/>
                </a:path>
              </a:pathLst>
            </a:custGeom>
            <a:solidFill>
              <a:srgbClr val="8B2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780" y="2629280"/>
              <a:ext cx="7772400" cy="1064895"/>
            </a:xfrm>
            <a:custGeom>
              <a:avLst/>
              <a:gdLst/>
              <a:ahLst/>
              <a:cxnLst/>
              <a:rect l="l" t="t" r="r" b="b"/>
              <a:pathLst>
                <a:path w="7772400" h="1064895">
                  <a:moveTo>
                    <a:pt x="7594981" y="0"/>
                  </a:moveTo>
                  <a:lnTo>
                    <a:pt x="177419" y="0"/>
                  </a:lnTo>
                  <a:lnTo>
                    <a:pt x="130255" y="6333"/>
                  </a:lnTo>
                  <a:lnTo>
                    <a:pt x="87874" y="24209"/>
                  </a:lnTo>
                  <a:lnTo>
                    <a:pt x="51966" y="51942"/>
                  </a:lnTo>
                  <a:lnTo>
                    <a:pt x="24224" y="87846"/>
                  </a:lnTo>
                  <a:lnTo>
                    <a:pt x="6337" y="130233"/>
                  </a:lnTo>
                  <a:lnTo>
                    <a:pt x="0" y="177419"/>
                  </a:lnTo>
                  <a:lnTo>
                    <a:pt x="0" y="887095"/>
                  </a:lnTo>
                  <a:lnTo>
                    <a:pt x="6337" y="934280"/>
                  </a:lnTo>
                  <a:lnTo>
                    <a:pt x="24224" y="976667"/>
                  </a:lnTo>
                  <a:lnTo>
                    <a:pt x="51966" y="1012570"/>
                  </a:lnTo>
                  <a:lnTo>
                    <a:pt x="87874" y="1040304"/>
                  </a:lnTo>
                  <a:lnTo>
                    <a:pt x="130255" y="1058180"/>
                  </a:lnTo>
                  <a:lnTo>
                    <a:pt x="177419" y="1064514"/>
                  </a:lnTo>
                  <a:lnTo>
                    <a:pt x="7594981" y="1064514"/>
                  </a:lnTo>
                  <a:lnTo>
                    <a:pt x="7642166" y="1058180"/>
                  </a:lnTo>
                  <a:lnTo>
                    <a:pt x="7684553" y="1040304"/>
                  </a:lnTo>
                  <a:lnTo>
                    <a:pt x="7720457" y="1012571"/>
                  </a:lnTo>
                  <a:lnTo>
                    <a:pt x="7748190" y="976667"/>
                  </a:lnTo>
                  <a:lnTo>
                    <a:pt x="7766066" y="934280"/>
                  </a:lnTo>
                  <a:lnTo>
                    <a:pt x="7772400" y="887095"/>
                  </a:lnTo>
                  <a:lnTo>
                    <a:pt x="7772400" y="177419"/>
                  </a:lnTo>
                  <a:lnTo>
                    <a:pt x="7766066" y="130233"/>
                  </a:lnTo>
                  <a:lnTo>
                    <a:pt x="7748190" y="87846"/>
                  </a:lnTo>
                  <a:lnTo>
                    <a:pt x="7720457" y="51943"/>
                  </a:lnTo>
                  <a:lnTo>
                    <a:pt x="7684553" y="24209"/>
                  </a:lnTo>
                  <a:lnTo>
                    <a:pt x="7642166" y="6333"/>
                  </a:lnTo>
                  <a:lnTo>
                    <a:pt x="7594981" y="0"/>
                  </a:lnTo>
                  <a:close/>
                </a:path>
              </a:pathLst>
            </a:custGeom>
            <a:solidFill>
              <a:srgbClr val="AC40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780" y="3774566"/>
              <a:ext cx="7772400" cy="1064895"/>
            </a:xfrm>
            <a:custGeom>
              <a:avLst/>
              <a:gdLst/>
              <a:ahLst/>
              <a:cxnLst/>
              <a:rect l="l" t="t" r="r" b="b"/>
              <a:pathLst>
                <a:path w="7772400" h="1064895">
                  <a:moveTo>
                    <a:pt x="7594981" y="0"/>
                  </a:moveTo>
                  <a:lnTo>
                    <a:pt x="177419" y="0"/>
                  </a:lnTo>
                  <a:lnTo>
                    <a:pt x="130255" y="6333"/>
                  </a:lnTo>
                  <a:lnTo>
                    <a:pt x="87874" y="24209"/>
                  </a:lnTo>
                  <a:lnTo>
                    <a:pt x="51966" y="51942"/>
                  </a:lnTo>
                  <a:lnTo>
                    <a:pt x="24224" y="87846"/>
                  </a:lnTo>
                  <a:lnTo>
                    <a:pt x="6337" y="130233"/>
                  </a:lnTo>
                  <a:lnTo>
                    <a:pt x="0" y="177418"/>
                  </a:lnTo>
                  <a:lnTo>
                    <a:pt x="0" y="887094"/>
                  </a:lnTo>
                  <a:lnTo>
                    <a:pt x="6337" y="934280"/>
                  </a:lnTo>
                  <a:lnTo>
                    <a:pt x="24224" y="976667"/>
                  </a:lnTo>
                  <a:lnTo>
                    <a:pt x="51966" y="1012570"/>
                  </a:lnTo>
                  <a:lnTo>
                    <a:pt x="87874" y="1040304"/>
                  </a:lnTo>
                  <a:lnTo>
                    <a:pt x="130255" y="1058180"/>
                  </a:lnTo>
                  <a:lnTo>
                    <a:pt x="177419" y="1064513"/>
                  </a:lnTo>
                  <a:lnTo>
                    <a:pt x="7594981" y="1064513"/>
                  </a:lnTo>
                  <a:lnTo>
                    <a:pt x="7642166" y="1058180"/>
                  </a:lnTo>
                  <a:lnTo>
                    <a:pt x="7684553" y="1040304"/>
                  </a:lnTo>
                  <a:lnTo>
                    <a:pt x="7720457" y="1012570"/>
                  </a:lnTo>
                  <a:lnTo>
                    <a:pt x="7748190" y="976667"/>
                  </a:lnTo>
                  <a:lnTo>
                    <a:pt x="7766066" y="934280"/>
                  </a:lnTo>
                  <a:lnTo>
                    <a:pt x="7772400" y="887094"/>
                  </a:lnTo>
                  <a:lnTo>
                    <a:pt x="7772400" y="177418"/>
                  </a:lnTo>
                  <a:lnTo>
                    <a:pt x="7766066" y="130233"/>
                  </a:lnTo>
                  <a:lnTo>
                    <a:pt x="7748190" y="87846"/>
                  </a:lnTo>
                  <a:lnTo>
                    <a:pt x="7720457" y="51942"/>
                  </a:lnTo>
                  <a:lnTo>
                    <a:pt x="7684553" y="24209"/>
                  </a:lnTo>
                  <a:lnTo>
                    <a:pt x="7642166" y="6333"/>
                  </a:lnTo>
                  <a:lnTo>
                    <a:pt x="7594981" y="0"/>
                  </a:lnTo>
                  <a:close/>
                </a:path>
              </a:pathLst>
            </a:custGeom>
            <a:solidFill>
              <a:srgbClr val="B96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9494" y="1394160"/>
            <a:ext cx="6812915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 4.1</a:t>
            </a:r>
            <a:r>
              <a:rPr lang="en-US" sz="2800" u="sng" dirty="0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Giới</a:t>
            </a:r>
            <a:r>
              <a:rPr lang="en-US" sz="2800" dirty="0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thiệu</a:t>
            </a:r>
            <a:r>
              <a:rPr lang="en-US" sz="2800" dirty="0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về</a:t>
            </a:r>
            <a:r>
              <a:rPr lang="en-US" sz="2800" dirty="0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phần</a:t>
            </a:r>
            <a:r>
              <a:rPr lang="en-US" sz="2800" dirty="0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cứng</a:t>
            </a:r>
            <a:r>
              <a:rPr lang="en-US" sz="2800" dirty="0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và</a:t>
            </a:r>
            <a:r>
              <a:rPr lang="en-US" sz="2800" dirty="0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phần</a:t>
            </a:r>
            <a:r>
              <a:rPr lang="en-US" sz="2800" dirty="0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mềm</a:t>
            </a:r>
            <a:endParaRPr lang="en-US" sz="2800" dirty="0" smtClean="0">
              <a:solidFill>
                <a:srgbClr val="CC9900"/>
              </a:solidFill>
              <a:uFill>
                <a:solidFill>
                  <a:srgbClr val="CC99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1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4.2 </a:t>
            </a:r>
            <a:r>
              <a:rPr lang="en-US" sz="2800" spc="-5" dirty="0" err="1" smtClean="0">
                <a:solidFill>
                  <a:srgbClr val="FFFFFF"/>
                </a:solidFill>
                <a:latin typeface="Arial"/>
                <a:cs typeface="Arial"/>
              </a:rPr>
              <a:t>Cơ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Arial"/>
                <a:cs typeface="Arial"/>
              </a:rPr>
              <a:t>sở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endParaRPr sz="3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 dirty="0">
              <a:latin typeface="Arial"/>
              <a:cs typeface="Arial"/>
            </a:endParaRPr>
          </a:p>
          <a:p>
            <a:pPr marL="12700" marR="168910">
              <a:lnSpc>
                <a:spcPts val="2910"/>
              </a:lnSpc>
            </a:pPr>
            <a:r>
              <a:rPr lang="en-US" sz="2800" spc="-20" dirty="0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4.3 </a:t>
            </a:r>
            <a:r>
              <a:rPr lang="en-US" sz="2800" spc="-20" dirty="0" err="1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Mạng</a:t>
            </a:r>
            <a:r>
              <a:rPr lang="en-US" sz="2800" spc="-20" dirty="0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spc="-20" dirty="0" err="1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truyền</a:t>
            </a:r>
            <a:r>
              <a:rPr lang="en-US" sz="2800" spc="-20" dirty="0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spc="-20" dirty="0" err="1" smtClean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thông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1772"/>
            <a:ext cx="6656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Quá </a:t>
            </a:r>
            <a:r>
              <a:rPr sz="3600" spc="-5" dirty="0"/>
              <a:t>trình tiến </a:t>
            </a:r>
            <a:r>
              <a:rPr sz="3600" dirty="0"/>
              <a:t>hóa </a:t>
            </a:r>
            <a:r>
              <a:rPr sz="3600" spc="-5" dirty="0"/>
              <a:t>của các cấu </a:t>
            </a:r>
            <a:r>
              <a:rPr sz="3600" spc="-990" dirty="0"/>
              <a:t> </a:t>
            </a:r>
            <a:r>
              <a:rPr sz="3600" spc="-5" dirty="0"/>
              <a:t>trúc </a:t>
            </a:r>
            <a:r>
              <a:rPr sz="3600" spc="-10" dirty="0"/>
              <a:t>CSDL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734819"/>
            <a:ext cx="7603490" cy="42164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0"/>
              </a:spcBef>
              <a:tabLst>
                <a:tab pos="286385" algn="l"/>
              </a:tabLst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Cấu trúc phân cấp: </a:t>
            </a:r>
            <a:r>
              <a:rPr sz="2600" spc="-5" dirty="0">
                <a:latin typeface="Times New Roman"/>
                <a:cs typeface="Times New Roman"/>
              </a:rPr>
              <a:t>dành cho các xử lý giao </a:t>
            </a:r>
            <a:r>
              <a:rPr sz="2600" dirty="0">
                <a:latin typeface="Times New Roman"/>
                <a:cs typeface="Times New Roman"/>
              </a:rPr>
              <a:t>dịch </a:t>
            </a:r>
            <a:r>
              <a:rPr sz="2600" spc="-5" dirty="0">
                <a:latin typeface="Times New Roman"/>
                <a:cs typeface="Times New Roman"/>
              </a:rPr>
              <a:t>có tính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cấu trúc </a:t>
            </a:r>
            <a:r>
              <a:rPr sz="2600" dirty="0">
                <a:latin typeface="Times New Roman"/>
                <a:cs typeface="Times New Roman"/>
              </a:rPr>
              <a:t>và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tính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thủ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tục.</a:t>
            </a:r>
            <a:endParaRPr sz="2600">
              <a:latin typeface="Times New Roman"/>
              <a:cs typeface="Times New Roman"/>
            </a:endParaRPr>
          </a:p>
          <a:p>
            <a:pPr marL="286385" marR="217170" indent="-274320">
              <a:lnSpc>
                <a:spcPts val="2810"/>
              </a:lnSpc>
              <a:spcBef>
                <a:spcPts val="595"/>
              </a:spcBef>
              <a:tabLst>
                <a:tab pos="286385" algn="l"/>
              </a:tabLst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Cấu trúc mạng: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phù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hợp trong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trường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hợp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phần tử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của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CSDL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tồn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tại</a:t>
            </a:r>
            <a:r>
              <a:rPr sz="2600" dirty="0">
                <a:latin typeface="Times New Roman"/>
                <a:cs typeface="Times New Roman"/>
              </a:rPr>
              <a:t> nhiều</a:t>
            </a:r>
            <a:r>
              <a:rPr sz="2600" spc="-5" dirty="0">
                <a:latin typeface="Times New Roman"/>
                <a:cs typeface="Times New Roman"/>
              </a:rPr>
              <a:t> quan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hệ nhiều -</a:t>
            </a:r>
            <a:r>
              <a:rPr sz="2600" dirty="0">
                <a:latin typeface="Times New Roman"/>
                <a:cs typeface="Times New Roman"/>
              </a:rPr>
              <a:t> nhiều.</a:t>
            </a:r>
            <a:endParaRPr sz="2600">
              <a:latin typeface="Times New Roman"/>
              <a:cs typeface="Times New Roman"/>
            </a:endParaRPr>
          </a:p>
          <a:p>
            <a:pPr marL="286385" marR="8890" indent="-274320">
              <a:lnSpc>
                <a:spcPts val="2810"/>
              </a:lnSpc>
              <a:spcBef>
                <a:spcPts val="595"/>
              </a:spcBef>
              <a:tabLst>
                <a:tab pos="286385" algn="l"/>
              </a:tabLst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Cấu trúc</a:t>
            </a:r>
            <a:r>
              <a:rPr sz="24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quan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hệ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hỗ trợ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yêu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cầu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thông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đột xuất,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nhưng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không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lý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được</a:t>
            </a:r>
            <a:r>
              <a:rPr sz="2600" spc="-5" dirty="0">
                <a:latin typeface="Times New Roman"/>
                <a:cs typeface="Times New Roman"/>
              </a:rPr>
              <a:t> lượng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lớn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các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giao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dịch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610"/>
              </a:lnSpc>
              <a:tabLst>
                <a:tab pos="4824095" algn="l"/>
              </a:tabLst>
            </a:pPr>
            <a:r>
              <a:rPr sz="2600" spc="-5" dirty="0">
                <a:latin typeface="Times New Roman"/>
                <a:cs typeface="Times New Roman"/>
              </a:rPr>
              <a:t>nghiệp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vụ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một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nhanh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chóng	và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hiệu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quả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như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hai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965"/>
              </a:lnSpc>
            </a:pPr>
            <a:r>
              <a:rPr sz="2600" spc="-5" dirty="0">
                <a:latin typeface="Times New Roman"/>
                <a:cs typeface="Times New Roman"/>
              </a:rPr>
              <a:t>cấu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trúc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trên.</a:t>
            </a:r>
            <a:endParaRPr sz="2600">
              <a:latin typeface="Times New Roman"/>
              <a:cs typeface="Times New Roman"/>
            </a:endParaRPr>
          </a:p>
          <a:p>
            <a:pPr marL="286385" marR="31115" indent="-274320" algn="just">
              <a:lnSpc>
                <a:spcPts val="2810"/>
              </a:lnSpc>
              <a:spcBef>
                <a:spcPts val="640"/>
              </a:spcBef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Cấu trúc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hướng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đối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tượng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và đa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chiều</a:t>
            </a:r>
            <a:r>
              <a:rPr sz="2600" spc="-5" dirty="0">
                <a:latin typeface="Times New Roman"/>
                <a:cs typeface="Times New Roman"/>
              </a:rPr>
              <a:t>: </a:t>
            </a:r>
            <a:r>
              <a:rPr sz="2600" dirty="0">
                <a:latin typeface="Times New Roman"/>
                <a:cs typeface="Times New Roman"/>
              </a:rPr>
              <a:t>khắc phục nhược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điểm trên, ứng dụng nhiều trong các UD WEB và </a:t>
            </a:r>
            <a:r>
              <a:rPr sz="2600" dirty="0">
                <a:latin typeface="Times New Roman"/>
                <a:cs typeface="Times New Roman"/>
              </a:rPr>
              <a:t>phân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tích trực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tuyến.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3505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Phát</a:t>
            </a:r>
            <a:r>
              <a:rPr sz="3600" spc="-40" dirty="0"/>
              <a:t> </a:t>
            </a:r>
            <a:r>
              <a:rPr sz="3600" spc="-5" dirty="0"/>
              <a:t>triển</a:t>
            </a:r>
            <a:r>
              <a:rPr sz="3600" spc="-55" dirty="0"/>
              <a:t> </a:t>
            </a:r>
            <a:r>
              <a:rPr sz="3600" spc="-5" dirty="0"/>
              <a:t>CSDL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184623"/>
            <a:ext cx="7450455" cy="287718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Một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số vấn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dề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liên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đến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phát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triển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CSDL</a:t>
            </a:r>
            <a:endParaRPr sz="26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409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5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quản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trị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viên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CSDL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(Database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Administrator)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40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Ngôn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ngữ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định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nghĩa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dữ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Definition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DDL).</a:t>
            </a:r>
            <a:endParaRPr sz="2400">
              <a:latin typeface="Times New Roman"/>
              <a:cs typeface="Times New Roman"/>
            </a:endParaRPr>
          </a:p>
          <a:p>
            <a:pPr marL="561340" marR="442595" indent="-228600">
              <a:lnSpc>
                <a:spcPct val="100000"/>
              </a:lnSpc>
              <a:spcBef>
                <a:spcPts val="39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Từ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điển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dữ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Dictionary)/Kho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dữ liệu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đặc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tả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(Metadata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Repository).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400"/>
              </a:spcBef>
            </a:pPr>
            <a:r>
              <a:rPr sz="2050" spc="-5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Phần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mềm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quản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trị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CSDL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235457"/>
            <a:ext cx="72148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Quy</a:t>
            </a:r>
            <a:r>
              <a:rPr spc="-10" dirty="0"/>
              <a:t> </a:t>
            </a:r>
            <a:r>
              <a:rPr spc="-5" dirty="0"/>
              <a:t>trình</a:t>
            </a:r>
            <a:r>
              <a:rPr spc="5" dirty="0"/>
              <a:t> </a:t>
            </a:r>
            <a:r>
              <a:rPr spc="-5" dirty="0"/>
              <a:t>phát</a:t>
            </a:r>
            <a:r>
              <a:rPr spc="-20" dirty="0"/>
              <a:t> </a:t>
            </a:r>
            <a:r>
              <a:rPr spc="-5" dirty="0"/>
              <a:t>triển</a:t>
            </a:r>
            <a:r>
              <a:rPr dirty="0"/>
              <a:t> </a:t>
            </a:r>
            <a:r>
              <a:rPr spc="-5" dirty="0"/>
              <a:t>hệ</a:t>
            </a:r>
            <a:r>
              <a:rPr spc="-10" dirty="0"/>
              <a:t> </a:t>
            </a:r>
            <a:r>
              <a:rPr spc="-5" dirty="0"/>
              <a:t>thống</a:t>
            </a:r>
            <a:r>
              <a:rPr spc="-15" dirty="0"/>
              <a:t> </a:t>
            </a:r>
            <a:r>
              <a:rPr spc="-5" dirty="0"/>
              <a:t>quản</a:t>
            </a:r>
            <a:r>
              <a:rPr spc="-15" dirty="0"/>
              <a:t> </a:t>
            </a:r>
            <a:r>
              <a:rPr spc="-5" dirty="0"/>
              <a:t>trị </a:t>
            </a:r>
            <a:r>
              <a:rPr spc="-875" dirty="0"/>
              <a:t> </a:t>
            </a:r>
            <a:r>
              <a:rPr spc="-5" dirty="0"/>
              <a:t>dữ</a:t>
            </a:r>
            <a:r>
              <a:rPr spc="-15" dirty="0"/>
              <a:t> </a:t>
            </a:r>
            <a:r>
              <a:rPr spc="-5" dirty="0"/>
              <a:t>liệu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9753" y="1627632"/>
            <a:ext cx="6909434" cy="4899025"/>
            <a:chOff x="1079753" y="1627632"/>
            <a:chExt cx="6909434" cy="4899025"/>
          </a:xfrm>
        </p:grpSpPr>
        <p:sp>
          <p:nvSpPr>
            <p:cNvPr id="4" name="object 4"/>
            <p:cNvSpPr/>
            <p:nvPr/>
          </p:nvSpPr>
          <p:spPr>
            <a:xfrm>
              <a:off x="1541906" y="2371725"/>
              <a:ext cx="714375" cy="627380"/>
            </a:xfrm>
            <a:custGeom>
              <a:avLst/>
              <a:gdLst/>
              <a:ahLst/>
              <a:cxnLst/>
              <a:rect l="l" t="t" r="r" b="b"/>
              <a:pathLst>
                <a:path w="714375" h="627380">
                  <a:moveTo>
                    <a:pt x="205994" y="0"/>
                  </a:moveTo>
                  <a:lnTo>
                    <a:pt x="0" y="0"/>
                  </a:lnTo>
                  <a:lnTo>
                    <a:pt x="0" y="573277"/>
                  </a:lnTo>
                  <a:lnTo>
                    <a:pt x="489585" y="573277"/>
                  </a:lnTo>
                  <a:lnTo>
                    <a:pt x="489585" y="627126"/>
                  </a:lnTo>
                  <a:lnTo>
                    <a:pt x="713994" y="470280"/>
                  </a:lnTo>
                  <a:lnTo>
                    <a:pt x="489585" y="313563"/>
                  </a:lnTo>
                  <a:lnTo>
                    <a:pt x="489585" y="367411"/>
                  </a:lnTo>
                  <a:lnTo>
                    <a:pt x="205994" y="367411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EAC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6230" y="1634109"/>
              <a:ext cx="1722120" cy="738505"/>
            </a:xfrm>
            <a:custGeom>
              <a:avLst/>
              <a:gdLst/>
              <a:ahLst/>
              <a:cxnLst/>
              <a:rect l="l" t="t" r="r" b="b"/>
              <a:pathLst>
                <a:path w="1722120" h="738505">
                  <a:moveTo>
                    <a:pt x="1599057" y="0"/>
                  </a:moveTo>
                  <a:lnTo>
                    <a:pt x="123088" y="0"/>
                  </a:lnTo>
                  <a:lnTo>
                    <a:pt x="75175" y="9673"/>
                  </a:lnTo>
                  <a:lnTo>
                    <a:pt x="36050" y="36052"/>
                  </a:lnTo>
                  <a:lnTo>
                    <a:pt x="9672" y="75170"/>
                  </a:lnTo>
                  <a:lnTo>
                    <a:pt x="0" y="123062"/>
                  </a:lnTo>
                  <a:lnTo>
                    <a:pt x="0" y="615314"/>
                  </a:lnTo>
                  <a:lnTo>
                    <a:pt x="9672" y="663207"/>
                  </a:lnTo>
                  <a:lnTo>
                    <a:pt x="36050" y="702325"/>
                  </a:lnTo>
                  <a:lnTo>
                    <a:pt x="75175" y="728704"/>
                  </a:lnTo>
                  <a:lnTo>
                    <a:pt x="123088" y="738377"/>
                  </a:lnTo>
                  <a:lnTo>
                    <a:pt x="1599057" y="738377"/>
                  </a:lnTo>
                  <a:lnTo>
                    <a:pt x="1646949" y="728704"/>
                  </a:lnTo>
                  <a:lnTo>
                    <a:pt x="1686067" y="702325"/>
                  </a:lnTo>
                  <a:lnTo>
                    <a:pt x="1712446" y="663207"/>
                  </a:lnTo>
                  <a:lnTo>
                    <a:pt x="1722120" y="615314"/>
                  </a:lnTo>
                  <a:lnTo>
                    <a:pt x="1722120" y="123062"/>
                  </a:lnTo>
                  <a:lnTo>
                    <a:pt x="1712446" y="75170"/>
                  </a:lnTo>
                  <a:lnTo>
                    <a:pt x="1686067" y="36052"/>
                  </a:lnTo>
                  <a:lnTo>
                    <a:pt x="1646949" y="9673"/>
                  </a:lnTo>
                  <a:lnTo>
                    <a:pt x="159905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6230" y="1634109"/>
              <a:ext cx="1722120" cy="738505"/>
            </a:xfrm>
            <a:custGeom>
              <a:avLst/>
              <a:gdLst/>
              <a:ahLst/>
              <a:cxnLst/>
              <a:rect l="l" t="t" r="r" b="b"/>
              <a:pathLst>
                <a:path w="1722120" h="738505">
                  <a:moveTo>
                    <a:pt x="0" y="123062"/>
                  </a:moveTo>
                  <a:lnTo>
                    <a:pt x="9672" y="75170"/>
                  </a:lnTo>
                  <a:lnTo>
                    <a:pt x="36050" y="36052"/>
                  </a:lnTo>
                  <a:lnTo>
                    <a:pt x="75175" y="9673"/>
                  </a:lnTo>
                  <a:lnTo>
                    <a:pt x="123088" y="0"/>
                  </a:lnTo>
                  <a:lnTo>
                    <a:pt x="1599057" y="0"/>
                  </a:lnTo>
                  <a:lnTo>
                    <a:pt x="1646949" y="9673"/>
                  </a:lnTo>
                  <a:lnTo>
                    <a:pt x="1686067" y="36052"/>
                  </a:lnTo>
                  <a:lnTo>
                    <a:pt x="1712446" y="75170"/>
                  </a:lnTo>
                  <a:lnTo>
                    <a:pt x="1722120" y="123062"/>
                  </a:lnTo>
                  <a:lnTo>
                    <a:pt x="1722120" y="615314"/>
                  </a:lnTo>
                  <a:lnTo>
                    <a:pt x="1712446" y="663207"/>
                  </a:lnTo>
                  <a:lnTo>
                    <a:pt x="1686067" y="702325"/>
                  </a:lnTo>
                  <a:lnTo>
                    <a:pt x="1646949" y="728704"/>
                  </a:lnTo>
                  <a:lnTo>
                    <a:pt x="1599057" y="738377"/>
                  </a:lnTo>
                  <a:lnTo>
                    <a:pt x="123088" y="738377"/>
                  </a:lnTo>
                  <a:lnTo>
                    <a:pt x="75175" y="728704"/>
                  </a:lnTo>
                  <a:lnTo>
                    <a:pt x="36050" y="702325"/>
                  </a:lnTo>
                  <a:lnTo>
                    <a:pt x="9672" y="663207"/>
                  </a:lnTo>
                  <a:lnTo>
                    <a:pt x="0" y="615314"/>
                  </a:lnTo>
                  <a:lnTo>
                    <a:pt x="0" y="12306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7464" y="3201543"/>
              <a:ext cx="713740" cy="627380"/>
            </a:xfrm>
            <a:custGeom>
              <a:avLst/>
              <a:gdLst/>
              <a:ahLst/>
              <a:cxnLst/>
              <a:rect l="l" t="t" r="r" b="b"/>
              <a:pathLst>
                <a:path w="713739" h="627379">
                  <a:moveTo>
                    <a:pt x="205994" y="0"/>
                  </a:moveTo>
                  <a:lnTo>
                    <a:pt x="0" y="0"/>
                  </a:lnTo>
                  <a:lnTo>
                    <a:pt x="0" y="573278"/>
                  </a:lnTo>
                  <a:lnTo>
                    <a:pt x="488823" y="573278"/>
                  </a:lnTo>
                  <a:lnTo>
                    <a:pt x="488823" y="627126"/>
                  </a:lnTo>
                  <a:lnTo>
                    <a:pt x="713232" y="470281"/>
                  </a:lnTo>
                  <a:lnTo>
                    <a:pt x="488823" y="313563"/>
                  </a:lnTo>
                  <a:lnTo>
                    <a:pt x="488823" y="367411"/>
                  </a:lnTo>
                  <a:lnTo>
                    <a:pt x="205994" y="367411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EAC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1026" y="2463165"/>
              <a:ext cx="1722120" cy="739140"/>
            </a:xfrm>
            <a:custGeom>
              <a:avLst/>
              <a:gdLst/>
              <a:ahLst/>
              <a:cxnLst/>
              <a:rect l="l" t="t" r="r" b="b"/>
              <a:pathLst>
                <a:path w="1722120" h="739139">
                  <a:moveTo>
                    <a:pt x="1598930" y="0"/>
                  </a:moveTo>
                  <a:lnTo>
                    <a:pt x="123190" y="0"/>
                  </a:lnTo>
                  <a:lnTo>
                    <a:pt x="75223" y="9675"/>
                  </a:lnTo>
                  <a:lnTo>
                    <a:pt x="36068" y="36068"/>
                  </a:lnTo>
                  <a:lnTo>
                    <a:pt x="9675" y="75223"/>
                  </a:lnTo>
                  <a:lnTo>
                    <a:pt x="0" y="123189"/>
                  </a:lnTo>
                  <a:lnTo>
                    <a:pt x="0" y="615950"/>
                  </a:lnTo>
                  <a:lnTo>
                    <a:pt x="9675" y="663916"/>
                  </a:lnTo>
                  <a:lnTo>
                    <a:pt x="36068" y="703072"/>
                  </a:lnTo>
                  <a:lnTo>
                    <a:pt x="75223" y="729464"/>
                  </a:lnTo>
                  <a:lnTo>
                    <a:pt x="123190" y="739139"/>
                  </a:lnTo>
                  <a:lnTo>
                    <a:pt x="1598930" y="739139"/>
                  </a:lnTo>
                  <a:lnTo>
                    <a:pt x="1646896" y="729464"/>
                  </a:lnTo>
                  <a:lnTo>
                    <a:pt x="1686052" y="703072"/>
                  </a:lnTo>
                  <a:lnTo>
                    <a:pt x="1712444" y="663916"/>
                  </a:lnTo>
                  <a:lnTo>
                    <a:pt x="1722120" y="615950"/>
                  </a:lnTo>
                  <a:lnTo>
                    <a:pt x="1722120" y="123189"/>
                  </a:lnTo>
                  <a:lnTo>
                    <a:pt x="1712444" y="75223"/>
                  </a:lnTo>
                  <a:lnTo>
                    <a:pt x="1686052" y="36068"/>
                  </a:lnTo>
                  <a:lnTo>
                    <a:pt x="1646896" y="9675"/>
                  </a:lnTo>
                  <a:lnTo>
                    <a:pt x="159893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1026" y="2463165"/>
              <a:ext cx="1722120" cy="739140"/>
            </a:xfrm>
            <a:custGeom>
              <a:avLst/>
              <a:gdLst/>
              <a:ahLst/>
              <a:cxnLst/>
              <a:rect l="l" t="t" r="r" b="b"/>
              <a:pathLst>
                <a:path w="1722120" h="739139">
                  <a:moveTo>
                    <a:pt x="0" y="123189"/>
                  </a:moveTo>
                  <a:lnTo>
                    <a:pt x="9675" y="75223"/>
                  </a:lnTo>
                  <a:lnTo>
                    <a:pt x="36068" y="36068"/>
                  </a:lnTo>
                  <a:lnTo>
                    <a:pt x="75223" y="9675"/>
                  </a:lnTo>
                  <a:lnTo>
                    <a:pt x="123190" y="0"/>
                  </a:lnTo>
                  <a:lnTo>
                    <a:pt x="1598930" y="0"/>
                  </a:lnTo>
                  <a:lnTo>
                    <a:pt x="1646896" y="9675"/>
                  </a:lnTo>
                  <a:lnTo>
                    <a:pt x="1686052" y="36068"/>
                  </a:lnTo>
                  <a:lnTo>
                    <a:pt x="1712444" y="75223"/>
                  </a:lnTo>
                  <a:lnTo>
                    <a:pt x="1722120" y="123189"/>
                  </a:lnTo>
                  <a:lnTo>
                    <a:pt x="1722120" y="615950"/>
                  </a:lnTo>
                  <a:lnTo>
                    <a:pt x="1712444" y="663916"/>
                  </a:lnTo>
                  <a:lnTo>
                    <a:pt x="1686052" y="703072"/>
                  </a:lnTo>
                  <a:lnTo>
                    <a:pt x="1646896" y="729464"/>
                  </a:lnTo>
                  <a:lnTo>
                    <a:pt x="1598930" y="739139"/>
                  </a:lnTo>
                  <a:lnTo>
                    <a:pt x="123190" y="739139"/>
                  </a:lnTo>
                  <a:lnTo>
                    <a:pt x="75223" y="729464"/>
                  </a:lnTo>
                  <a:lnTo>
                    <a:pt x="36068" y="703072"/>
                  </a:lnTo>
                  <a:lnTo>
                    <a:pt x="9675" y="663916"/>
                  </a:lnTo>
                  <a:lnTo>
                    <a:pt x="0" y="615950"/>
                  </a:lnTo>
                  <a:lnTo>
                    <a:pt x="0" y="123189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2261" y="4031361"/>
              <a:ext cx="713740" cy="626745"/>
            </a:xfrm>
            <a:custGeom>
              <a:avLst/>
              <a:gdLst/>
              <a:ahLst/>
              <a:cxnLst/>
              <a:rect l="l" t="t" r="r" b="b"/>
              <a:pathLst>
                <a:path w="713739" h="626745">
                  <a:moveTo>
                    <a:pt x="205739" y="0"/>
                  </a:moveTo>
                  <a:lnTo>
                    <a:pt x="0" y="0"/>
                  </a:lnTo>
                  <a:lnTo>
                    <a:pt x="0" y="572643"/>
                  </a:lnTo>
                  <a:lnTo>
                    <a:pt x="489076" y="572643"/>
                  </a:lnTo>
                  <a:lnTo>
                    <a:pt x="489076" y="626363"/>
                  </a:lnTo>
                  <a:lnTo>
                    <a:pt x="713231" y="469772"/>
                  </a:lnTo>
                  <a:lnTo>
                    <a:pt x="489076" y="313181"/>
                  </a:lnTo>
                  <a:lnTo>
                    <a:pt x="489076" y="366902"/>
                  </a:lnTo>
                  <a:lnTo>
                    <a:pt x="205739" y="366902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EAC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5822" y="3292983"/>
              <a:ext cx="1722120" cy="738505"/>
            </a:xfrm>
            <a:custGeom>
              <a:avLst/>
              <a:gdLst/>
              <a:ahLst/>
              <a:cxnLst/>
              <a:rect l="l" t="t" r="r" b="b"/>
              <a:pathLst>
                <a:path w="1722120" h="738504">
                  <a:moveTo>
                    <a:pt x="1599056" y="0"/>
                  </a:moveTo>
                  <a:lnTo>
                    <a:pt x="123062" y="0"/>
                  </a:lnTo>
                  <a:lnTo>
                    <a:pt x="75170" y="9673"/>
                  </a:lnTo>
                  <a:lnTo>
                    <a:pt x="36052" y="36052"/>
                  </a:lnTo>
                  <a:lnTo>
                    <a:pt x="9673" y="75170"/>
                  </a:lnTo>
                  <a:lnTo>
                    <a:pt x="0" y="123062"/>
                  </a:lnTo>
                  <a:lnTo>
                    <a:pt x="0" y="615314"/>
                  </a:lnTo>
                  <a:lnTo>
                    <a:pt x="9673" y="663207"/>
                  </a:lnTo>
                  <a:lnTo>
                    <a:pt x="36052" y="702325"/>
                  </a:lnTo>
                  <a:lnTo>
                    <a:pt x="75170" y="728704"/>
                  </a:lnTo>
                  <a:lnTo>
                    <a:pt x="123062" y="738377"/>
                  </a:lnTo>
                  <a:lnTo>
                    <a:pt x="1599056" y="738377"/>
                  </a:lnTo>
                  <a:lnTo>
                    <a:pt x="1646949" y="728704"/>
                  </a:lnTo>
                  <a:lnTo>
                    <a:pt x="1686067" y="702325"/>
                  </a:lnTo>
                  <a:lnTo>
                    <a:pt x="1712446" y="663207"/>
                  </a:lnTo>
                  <a:lnTo>
                    <a:pt x="1722119" y="615314"/>
                  </a:lnTo>
                  <a:lnTo>
                    <a:pt x="1722119" y="123062"/>
                  </a:lnTo>
                  <a:lnTo>
                    <a:pt x="1712446" y="75170"/>
                  </a:lnTo>
                  <a:lnTo>
                    <a:pt x="1686067" y="36052"/>
                  </a:lnTo>
                  <a:lnTo>
                    <a:pt x="1646949" y="9673"/>
                  </a:lnTo>
                  <a:lnTo>
                    <a:pt x="159905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55822" y="3292983"/>
              <a:ext cx="1722120" cy="738505"/>
            </a:xfrm>
            <a:custGeom>
              <a:avLst/>
              <a:gdLst/>
              <a:ahLst/>
              <a:cxnLst/>
              <a:rect l="l" t="t" r="r" b="b"/>
              <a:pathLst>
                <a:path w="1722120" h="738504">
                  <a:moveTo>
                    <a:pt x="0" y="123062"/>
                  </a:moveTo>
                  <a:lnTo>
                    <a:pt x="9673" y="75170"/>
                  </a:lnTo>
                  <a:lnTo>
                    <a:pt x="36052" y="36052"/>
                  </a:lnTo>
                  <a:lnTo>
                    <a:pt x="75170" y="9673"/>
                  </a:lnTo>
                  <a:lnTo>
                    <a:pt x="123062" y="0"/>
                  </a:lnTo>
                  <a:lnTo>
                    <a:pt x="1599056" y="0"/>
                  </a:lnTo>
                  <a:lnTo>
                    <a:pt x="1646949" y="9673"/>
                  </a:lnTo>
                  <a:lnTo>
                    <a:pt x="1686067" y="36052"/>
                  </a:lnTo>
                  <a:lnTo>
                    <a:pt x="1712446" y="75170"/>
                  </a:lnTo>
                  <a:lnTo>
                    <a:pt x="1722119" y="123062"/>
                  </a:lnTo>
                  <a:lnTo>
                    <a:pt x="1722119" y="615314"/>
                  </a:lnTo>
                  <a:lnTo>
                    <a:pt x="1712446" y="663207"/>
                  </a:lnTo>
                  <a:lnTo>
                    <a:pt x="1686067" y="702325"/>
                  </a:lnTo>
                  <a:lnTo>
                    <a:pt x="1646949" y="728704"/>
                  </a:lnTo>
                  <a:lnTo>
                    <a:pt x="1599056" y="738377"/>
                  </a:lnTo>
                  <a:lnTo>
                    <a:pt x="123062" y="738377"/>
                  </a:lnTo>
                  <a:lnTo>
                    <a:pt x="75170" y="728704"/>
                  </a:lnTo>
                  <a:lnTo>
                    <a:pt x="36052" y="702325"/>
                  </a:lnTo>
                  <a:lnTo>
                    <a:pt x="9673" y="663207"/>
                  </a:lnTo>
                  <a:lnTo>
                    <a:pt x="0" y="615314"/>
                  </a:lnTo>
                  <a:lnTo>
                    <a:pt x="0" y="12306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7057" y="4860417"/>
              <a:ext cx="713740" cy="627380"/>
            </a:xfrm>
            <a:custGeom>
              <a:avLst/>
              <a:gdLst/>
              <a:ahLst/>
              <a:cxnLst/>
              <a:rect l="l" t="t" r="r" b="b"/>
              <a:pathLst>
                <a:path w="713739" h="627379">
                  <a:moveTo>
                    <a:pt x="205993" y="0"/>
                  </a:moveTo>
                  <a:lnTo>
                    <a:pt x="0" y="0"/>
                  </a:lnTo>
                  <a:lnTo>
                    <a:pt x="0" y="573277"/>
                  </a:lnTo>
                  <a:lnTo>
                    <a:pt x="488822" y="573277"/>
                  </a:lnTo>
                  <a:lnTo>
                    <a:pt x="488822" y="627125"/>
                  </a:lnTo>
                  <a:lnTo>
                    <a:pt x="713231" y="470280"/>
                  </a:lnTo>
                  <a:lnTo>
                    <a:pt x="488822" y="313562"/>
                  </a:lnTo>
                  <a:lnTo>
                    <a:pt x="488822" y="367410"/>
                  </a:lnTo>
                  <a:lnTo>
                    <a:pt x="205993" y="367410"/>
                  </a:lnTo>
                  <a:lnTo>
                    <a:pt x="205993" y="0"/>
                  </a:lnTo>
                  <a:close/>
                </a:path>
              </a:pathLst>
            </a:custGeom>
            <a:solidFill>
              <a:srgbClr val="EAC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90618" y="4122801"/>
              <a:ext cx="1722120" cy="738505"/>
            </a:xfrm>
            <a:custGeom>
              <a:avLst/>
              <a:gdLst/>
              <a:ahLst/>
              <a:cxnLst/>
              <a:rect l="l" t="t" r="r" b="b"/>
              <a:pathLst>
                <a:path w="1722120" h="738504">
                  <a:moveTo>
                    <a:pt x="1599056" y="0"/>
                  </a:moveTo>
                  <a:lnTo>
                    <a:pt x="123062" y="0"/>
                  </a:lnTo>
                  <a:lnTo>
                    <a:pt x="75170" y="9673"/>
                  </a:lnTo>
                  <a:lnTo>
                    <a:pt x="36052" y="36052"/>
                  </a:lnTo>
                  <a:lnTo>
                    <a:pt x="9673" y="75170"/>
                  </a:lnTo>
                  <a:lnTo>
                    <a:pt x="0" y="123062"/>
                  </a:lnTo>
                  <a:lnTo>
                    <a:pt x="0" y="615315"/>
                  </a:lnTo>
                  <a:lnTo>
                    <a:pt x="9673" y="663207"/>
                  </a:lnTo>
                  <a:lnTo>
                    <a:pt x="36052" y="702325"/>
                  </a:lnTo>
                  <a:lnTo>
                    <a:pt x="75170" y="728704"/>
                  </a:lnTo>
                  <a:lnTo>
                    <a:pt x="123062" y="738378"/>
                  </a:lnTo>
                  <a:lnTo>
                    <a:pt x="1599056" y="738378"/>
                  </a:lnTo>
                  <a:lnTo>
                    <a:pt x="1646949" y="728704"/>
                  </a:lnTo>
                  <a:lnTo>
                    <a:pt x="1686067" y="702325"/>
                  </a:lnTo>
                  <a:lnTo>
                    <a:pt x="1712446" y="663207"/>
                  </a:lnTo>
                  <a:lnTo>
                    <a:pt x="1722119" y="615315"/>
                  </a:lnTo>
                  <a:lnTo>
                    <a:pt x="1722119" y="123062"/>
                  </a:lnTo>
                  <a:lnTo>
                    <a:pt x="1712446" y="75170"/>
                  </a:lnTo>
                  <a:lnTo>
                    <a:pt x="1686067" y="36052"/>
                  </a:lnTo>
                  <a:lnTo>
                    <a:pt x="1646949" y="9673"/>
                  </a:lnTo>
                  <a:lnTo>
                    <a:pt x="159905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0618" y="4122801"/>
              <a:ext cx="1722120" cy="738505"/>
            </a:xfrm>
            <a:custGeom>
              <a:avLst/>
              <a:gdLst/>
              <a:ahLst/>
              <a:cxnLst/>
              <a:rect l="l" t="t" r="r" b="b"/>
              <a:pathLst>
                <a:path w="1722120" h="738504">
                  <a:moveTo>
                    <a:pt x="0" y="123062"/>
                  </a:moveTo>
                  <a:lnTo>
                    <a:pt x="9673" y="75170"/>
                  </a:lnTo>
                  <a:lnTo>
                    <a:pt x="36052" y="36052"/>
                  </a:lnTo>
                  <a:lnTo>
                    <a:pt x="75170" y="9673"/>
                  </a:lnTo>
                  <a:lnTo>
                    <a:pt x="123062" y="0"/>
                  </a:lnTo>
                  <a:lnTo>
                    <a:pt x="1599056" y="0"/>
                  </a:lnTo>
                  <a:lnTo>
                    <a:pt x="1646949" y="9673"/>
                  </a:lnTo>
                  <a:lnTo>
                    <a:pt x="1686067" y="36052"/>
                  </a:lnTo>
                  <a:lnTo>
                    <a:pt x="1712446" y="75170"/>
                  </a:lnTo>
                  <a:lnTo>
                    <a:pt x="1722119" y="123062"/>
                  </a:lnTo>
                  <a:lnTo>
                    <a:pt x="1722119" y="615315"/>
                  </a:lnTo>
                  <a:lnTo>
                    <a:pt x="1712446" y="663207"/>
                  </a:lnTo>
                  <a:lnTo>
                    <a:pt x="1686067" y="702325"/>
                  </a:lnTo>
                  <a:lnTo>
                    <a:pt x="1646949" y="728704"/>
                  </a:lnTo>
                  <a:lnTo>
                    <a:pt x="1599056" y="738378"/>
                  </a:lnTo>
                  <a:lnTo>
                    <a:pt x="123062" y="738378"/>
                  </a:lnTo>
                  <a:lnTo>
                    <a:pt x="75170" y="728704"/>
                  </a:lnTo>
                  <a:lnTo>
                    <a:pt x="36052" y="702325"/>
                  </a:lnTo>
                  <a:lnTo>
                    <a:pt x="9673" y="663207"/>
                  </a:lnTo>
                  <a:lnTo>
                    <a:pt x="0" y="615315"/>
                  </a:lnTo>
                  <a:lnTo>
                    <a:pt x="0" y="12306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1852" y="5690235"/>
              <a:ext cx="713740" cy="627380"/>
            </a:xfrm>
            <a:custGeom>
              <a:avLst/>
              <a:gdLst/>
              <a:ahLst/>
              <a:cxnLst/>
              <a:rect l="l" t="t" r="r" b="b"/>
              <a:pathLst>
                <a:path w="713739" h="627379">
                  <a:moveTo>
                    <a:pt x="205994" y="0"/>
                  </a:moveTo>
                  <a:lnTo>
                    <a:pt x="0" y="0"/>
                  </a:lnTo>
                  <a:lnTo>
                    <a:pt x="0" y="573316"/>
                  </a:lnTo>
                  <a:lnTo>
                    <a:pt x="488823" y="573316"/>
                  </a:lnTo>
                  <a:lnTo>
                    <a:pt x="488823" y="627125"/>
                  </a:lnTo>
                  <a:lnTo>
                    <a:pt x="713232" y="470344"/>
                  </a:lnTo>
                  <a:lnTo>
                    <a:pt x="488823" y="313562"/>
                  </a:lnTo>
                  <a:lnTo>
                    <a:pt x="488823" y="367372"/>
                  </a:lnTo>
                  <a:lnTo>
                    <a:pt x="205994" y="367372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EAC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81852" y="5690235"/>
              <a:ext cx="713740" cy="627380"/>
            </a:xfrm>
            <a:custGeom>
              <a:avLst/>
              <a:gdLst/>
              <a:ahLst/>
              <a:cxnLst/>
              <a:rect l="l" t="t" r="r" b="b"/>
              <a:pathLst>
                <a:path w="713739" h="627379">
                  <a:moveTo>
                    <a:pt x="205994" y="0"/>
                  </a:moveTo>
                  <a:lnTo>
                    <a:pt x="205994" y="367372"/>
                  </a:lnTo>
                  <a:lnTo>
                    <a:pt x="488823" y="367372"/>
                  </a:lnTo>
                  <a:lnTo>
                    <a:pt x="488823" y="313562"/>
                  </a:lnTo>
                  <a:lnTo>
                    <a:pt x="713232" y="470344"/>
                  </a:lnTo>
                  <a:lnTo>
                    <a:pt x="488823" y="627125"/>
                  </a:lnTo>
                  <a:lnTo>
                    <a:pt x="488823" y="573316"/>
                  </a:lnTo>
                  <a:lnTo>
                    <a:pt x="0" y="573316"/>
                  </a:lnTo>
                  <a:lnTo>
                    <a:pt x="0" y="0"/>
                  </a:lnTo>
                  <a:lnTo>
                    <a:pt x="205994" y="0"/>
                  </a:lnTo>
                  <a:close/>
                </a:path>
              </a:pathLst>
            </a:custGeom>
            <a:ln w="129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25414" y="4951857"/>
              <a:ext cx="1722120" cy="739140"/>
            </a:xfrm>
            <a:custGeom>
              <a:avLst/>
              <a:gdLst/>
              <a:ahLst/>
              <a:cxnLst/>
              <a:rect l="l" t="t" r="r" b="b"/>
              <a:pathLst>
                <a:path w="1722120" h="739139">
                  <a:moveTo>
                    <a:pt x="1598930" y="0"/>
                  </a:moveTo>
                  <a:lnTo>
                    <a:pt x="123189" y="0"/>
                  </a:lnTo>
                  <a:lnTo>
                    <a:pt x="75223" y="9675"/>
                  </a:lnTo>
                  <a:lnTo>
                    <a:pt x="36068" y="36068"/>
                  </a:lnTo>
                  <a:lnTo>
                    <a:pt x="9675" y="75223"/>
                  </a:lnTo>
                  <a:lnTo>
                    <a:pt x="0" y="123190"/>
                  </a:lnTo>
                  <a:lnTo>
                    <a:pt x="0" y="615950"/>
                  </a:lnTo>
                  <a:lnTo>
                    <a:pt x="9675" y="663894"/>
                  </a:lnTo>
                  <a:lnTo>
                    <a:pt x="36068" y="703052"/>
                  </a:lnTo>
                  <a:lnTo>
                    <a:pt x="75223" y="729457"/>
                  </a:lnTo>
                  <a:lnTo>
                    <a:pt x="123189" y="739140"/>
                  </a:lnTo>
                  <a:lnTo>
                    <a:pt x="1598930" y="739140"/>
                  </a:lnTo>
                  <a:lnTo>
                    <a:pt x="1646896" y="729457"/>
                  </a:lnTo>
                  <a:lnTo>
                    <a:pt x="1686051" y="703052"/>
                  </a:lnTo>
                  <a:lnTo>
                    <a:pt x="1712444" y="663894"/>
                  </a:lnTo>
                  <a:lnTo>
                    <a:pt x="1722119" y="615950"/>
                  </a:lnTo>
                  <a:lnTo>
                    <a:pt x="1722119" y="123190"/>
                  </a:lnTo>
                  <a:lnTo>
                    <a:pt x="1712444" y="75223"/>
                  </a:lnTo>
                  <a:lnTo>
                    <a:pt x="1686052" y="36068"/>
                  </a:lnTo>
                  <a:lnTo>
                    <a:pt x="1646896" y="9675"/>
                  </a:lnTo>
                  <a:lnTo>
                    <a:pt x="159893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25414" y="4951857"/>
              <a:ext cx="1722120" cy="739140"/>
            </a:xfrm>
            <a:custGeom>
              <a:avLst/>
              <a:gdLst/>
              <a:ahLst/>
              <a:cxnLst/>
              <a:rect l="l" t="t" r="r" b="b"/>
              <a:pathLst>
                <a:path w="1722120" h="739139">
                  <a:moveTo>
                    <a:pt x="0" y="123190"/>
                  </a:moveTo>
                  <a:lnTo>
                    <a:pt x="9675" y="75223"/>
                  </a:lnTo>
                  <a:lnTo>
                    <a:pt x="36068" y="36068"/>
                  </a:lnTo>
                  <a:lnTo>
                    <a:pt x="75223" y="9675"/>
                  </a:lnTo>
                  <a:lnTo>
                    <a:pt x="123189" y="0"/>
                  </a:lnTo>
                  <a:lnTo>
                    <a:pt x="1598930" y="0"/>
                  </a:lnTo>
                  <a:lnTo>
                    <a:pt x="1646896" y="9675"/>
                  </a:lnTo>
                  <a:lnTo>
                    <a:pt x="1686052" y="36068"/>
                  </a:lnTo>
                  <a:lnTo>
                    <a:pt x="1712444" y="75223"/>
                  </a:lnTo>
                  <a:lnTo>
                    <a:pt x="1722119" y="123190"/>
                  </a:lnTo>
                  <a:lnTo>
                    <a:pt x="1722119" y="615950"/>
                  </a:lnTo>
                  <a:lnTo>
                    <a:pt x="1712444" y="663894"/>
                  </a:lnTo>
                  <a:lnTo>
                    <a:pt x="1686051" y="703052"/>
                  </a:lnTo>
                  <a:lnTo>
                    <a:pt x="1646896" y="729457"/>
                  </a:lnTo>
                  <a:lnTo>
                    <a:pt x="1598930" y="739140"/>
                  </a:lnTo>
                  <a:lnTo>
                    <a:pt x="123189" y="739140"/>
                  </a:lnTo>
                  <a:lnTo>
                    <a:pt x="75223" y="729457"/>
                  </a:lnTo>
                  <a:lnTo>
                    <a:pt x="36068" y="703052"/>
                  </a:lnTo>
                  <a:lnTo>
                    <a:pt x="9675" y="663894"/>
                  </a:lnTo>
                  <a:lnTo>
                    <a:pt x="0" y="615950"/>
                  </a:lnTo>
                  <a:lnTo>
                    <a:pt x="0" y="123190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60211" y="5781675"/>
              <a:ext cx="1722120" cy="738505"/>
            </a:xfrm>
            <a:custGeom>
              <a:avLst/>
              <a:gdLst/>
              <a:ahLst/>
              <a:cxnLst/>
              <a:rect l="l" t="t" r="r" b="b"/>
              <a:pathLst>
                <a:path w="1722120" h="738504">
                  <a:moveTo>
                    <a:pt x="1599057" y="0"/>
                  </a:moveTo>
                  <a:lnTo>
                    <a:pt x="123062" y="0"/>
                  </a:lnTo>
                  <a:lnTo>
                    <a:pt x="75170" y="9672"/>
                  </a:lnTo>
                  <a:lnTo>
                    <a:pt x="36052" y="36050"/>
                  </a:lnTo>
                  <a:lnTo>
                    <a:pt x="9673" y="75175"/>
                  </a:lnTo>
                  <a:lnTo>
                    <a:pt x="0" y="123088"/>
                  </a:lnTo>
                  <a:lnTo>
                    <a:pt x="0" y="615289"/>
                  </a:lnTo>
                  <a:lnTo>
                    <a:pt x="9673" y="663202"/>
                  </a:lnTo>
                  <a:lnTo>
                    <a:pt x="36052" y="702327"/>
                  </a:lnTo>
                  <a:lnTo>
                    <a:pt x="75170" y="728705"/>
                  </a:lnTo>
                  <a:lnTo>
                    <a:pt x="123062" y="738378"/>
                  </a:lnTo>
                  <a:lnTo>
                    <a:pt x="1599057" y="738378"/>
                  </a:lnTo>
                  <a:lnTo>
                    <a:pt x="1646949" y="728705"/>
                  </a:lnTo>
                  <a:lnTo>
                    <a:pt x="1686067" y="702327"/>
                  </a:lnTo>
                  <a:lnTo>
                    <a:pt x="1712446" y="663202"/>
                  </a:lnTo>
                  <a:lnTo>
                    <a:pt x="1722119" y="615289"/>
                  </a:lnTo>
                  <a:lnTo>
                    <a:pt x="1722119" y="123088"/>
                  </a:lnTo>
                  <a:lnTo>
                    <a:pt x="1712446" y="75175"/>
                  </a:lnTo>
                  <a:lnTo>
                    <a:pt x="1686067" y="36050"/>
                  </a:lnTo>
                  <a:lnTo>
                    <a:pt x="1646949" y="9672"/>
                  </a:lnTo>
                  <a:lnTo>
                    <a:pt x="159905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60211" y="5781675"/>
              <a:ext cx="1722120" cy="738505"/>
            </a:xfrm>
            <a:custGeom>
              <a:avLst/>
              <a:gdLst/>
              <a:ahLst/>
              <a:cxnLst/>
              <a:rect l="l" t="t" r="r" b="b"/>
              <a:pathLst>
                <a:path w="1722120" h="738504">
                  <a:moveTo>
                    <a:pt x="0" y="123088"/>
                  </a:moveTo>
                  <a:lnTo>
                    <a:pt x="9673" y="75175"/>
                  </a:lnTo>
                  <a:lnTo>
                    <a:pt x="36052" y="36050"/>
                  </a:lnTo>
                  <a:lnTo>
                    <a:pt x="75170" y="9672"/>
                  </a:lnTo>
                  <a:lnTo>
                    <a:pt x="123062" y="0"/>
                  </a:lnTo>
                  <a:lnTo>
                    <a:pt x="1599057" y="0"/>
                  </a:lnTo>
                  <a:lnTo>
                    <a:pt x="1646949" y="9672"/>
                  </a:lnTo>
                  <a:lnTo>
                    <a:pt x="1686067" y="36050"/>
                  </a:lnTo>
                  <a:lnTo>
                    <a:pt x="1712446" y="75175"/>
                  </a:lnTo>
                  <a:lnTo>
                    <a:pt x="1722119" y="123088"/>
                  </a:lnTo>
                  <a:lnTo>
                    <a:pt x="1722119" y="615289"/>
                  </a:lnTo>
                  <a:lnTo>
                    <a:pt x="1712446" y="663202"/>
                  </a:lnTo>
                  <a:lnTo>
                    <a:pt x="1686067" y="702327"/>
                  </a:lnTo>
                  <a:lnTo>
                    <a:pt x="1646949" y="728705"/>
                  </a:lnTo>
                  <a:lnTo>
                    <a:pt x="1599057" y="738378"/>
                  </a:lnTo>
                  <a:lnTo>
                    <a:pt x="123062" y="738378"/>
                  </a:lnTo>
                  <a:lnTo>
                    <a:pt x="75170" y="728705"/>
                  </a:lnTo>
                  <a:lnTo>
                    <a:pt x="36052" y="702327"/>
                  </a:lnTo>
                  <a:lnTo>
                    <a:pt x="9673" y="663202"/>
                  </a:lnTo>
                  <a:lnTo>
                    <a:pt x="0" y="615289"/>
                  </a:lnTo>
                  <a:lnTo>
                    <a:pt x="0" y="123088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88033" y="1681733"/>
            <a:ext cx="6350000" cy="46101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5745" marR="5038090" indent="-233679">
              <a:lnSpc>
                <a:spcPts val="207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Phân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tích </a:t>
            </a:r>
            <a:r>
              <a:rPr sz="2000" b="1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yêu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cầu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060450" marR="4015104" indent="59690">
              <a:lnSpc>
                <a:spcPts val="207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2. Thiết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kế </a:t>
            </a:r>
            <a:r>
              <a:rPr sz="2000" b="1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mức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ý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niệm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2203450" marR="3041015" indent="-48260">
              <a:lnSpc>
                <a:spcPts val="207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Thiết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kế </a:t>
            </a:r>
            <a:r>
              <a:rPr sz="2000" b="1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mức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logic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3192780" marR="2005964" indent="-2540">
              <a:lnSpc>
                <a:spcPts val="207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4.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Thiết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kế </a:t>
            </a:r>
            <a:r>
              <a:rPr sz="2000" b="1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mức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vật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410845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5.</a:t>
            </a:r>
            <a:r>
              <a:rPr sz="20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Triển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khai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60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6.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Bảo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trì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5590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Vấn</a:t>
            </a:r>
            <a:r>
              <a:rPr sz="3600" spc="-20" dirty="0"/>
              <a:t> </a:t>
            </a:r>
            <a:r>
              <a:rPr sz="3600" dirty="0"/>
              <a:t>đề</a:t>
            </a:r>
            <a:r>
              <a:rPr sz="3600" spc="-25" dirty="0"/>
              <a:t> </a:t>
            </a:r>
            <a:r>
              <a:rPr sz="3600" spc="-5" dirty="0"/>
              <a:t>chuẩn</a:t>
            </a:r>
            <a:r>
              <a:rPr sz="3600" spc="-15" dirty="0"/>
              <a:t> </a:t>
            </a:r>
            <a:r>
              <a:rPr sz="3600" dirty="0"/>
              <a:t>hóa</a:t>
            </a:r>
            <a:r>
              <a:rPr sz="3600" spc="-30" dirty="0"/>
              <a:t> </a:t>
            </a:r>
            <a:r>
              <a:rPr sz="3600" dirty="0"/>
              <a:t>dữ</a:t>
            </a:r>
            <a:r>
              <a:rPr sz="3600" spc="-15" dirty="0"/>
              <a:t> </a:t>
            </a:r>
            <a:r>
              <a:rPr sz="3600" dirty="0"/>
              <a:t>liệu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900427" y="2117598"/>
            <a:ext cx="5482590" cy="3051175"/>
            <a:chOff x="1900427" y="2117598"/>
            <a:chExt cx="5482590" cy="3051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2597" y="2125934"/>
              <a:ext cx="4820426" cy="13565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427" y="2117598"/>
              <a:ext cx="1378458" cy="13784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44242" y="2136267"/>
              <a:ext cx="1290955" cy="1290955"/>
            </a:xfrm>
            <a:custGeom>
              <a:avLst/>
              <a:gdLst/>
              <a:ahLst/>
              <a:cxnLst/>
              <a:rect l="l" t="t" r="r" b="b"/>
              <a:pathLst>
                <a:path w="1290955" h="1290954">
                  <a:moveTo>
                    <a:pt x="645413" y="0"/>
                  </a:moveTo>
                  <a:lnTo>
                    <a:pt x="597241" y="1770"/>
                  </a:lnTo>
                  <a:lnTo>
                    <a:pt x="550031" y="6997"/>
                  </a:lnTo>
                  <a:lnTo>
                    <a:pt x="503907" y="15556"/>
                  </a:lnTo>
                  <a:lnTo>
                    <a:pt x="458996" y="27323"/>
                  </a:lnTo>
                  <a:lnTo>
                    <a:pt x="415421" y="42172"/>
                  </a:lnTo>
                  <a:lnTo>
                    <a:pt x="373307" y="59980"/>
                  </a:lnTo>
                  <a:lnTo>
                    <a:pt x="332780" y="80621"/>
                  </a:lnTo>
                  <a:lnTo>
                    <a:pt x="293963" y="103970"/>
                  </a:lnTo>
                  <a:lnTo>
                    <a:pt x="256981" y="129904"/>
                  </a:lnTo>
                  <a:lnTo>
                    <a:pt x="221960" y="158296"/>
                  </a:lnTo>
                  <a:lnTo>
                    <a:pt x="189023" y="189023"/>
                  </a:lnTo>
                  <a:lnTo>
                    <a:pt x="158296" y="221960"/>
                  </a:lnTo>
                  <a:lnTo>
                    <a:pt x="129904" y="256981"/>
                  </a:lnTo>
                  <a:lnTo>
                    <a:pt x="103970" y="293963"/>
                  </a:lnTo>
                  <a:lnTo>
                    <a:pt x="80621" y="332780"/>
                  </a:lnTo>
                  <a:lnTo>
                    <a:pt x="59980" y="373307"/>
                  </a:lnTo>
                  <a:lnTo>
                    <a:pt x="42172" y="415421"/>
                  </a:lnTo>
                  <a:lnTo>
                    <a:pt x="27323" y="458996"/>
                  </a:lnTo>
                  <a:lnTo>
                    <a:pt x="15556" y="503907"/>
                  </a:lnTo>
                  <a:lnTo>
                    <a:pt x="6997" y="550031"/>
                  </a:lnTo>
                  <a:lnTo>
                    <a:pt x="1770" y="597241"/>
                  </a:lnTo>
                  <a:lnTo>
                    <a:pt x="0" y="645413"/>
                  </a:lnTo>
                  <a:lnTo>
                    <a:pt x="1770" y="693586"/>
                  </a:lnTo>
                  <a:lnTo>
                    <a:pt x="6997" y="740796"/>
                  </a:lnTo>
                  <a:lnTo>
                    <a:pt x="15556" y="786920"/>
                  </a:lnTo>
                  <a:lnTo>
                    <a:pt x="27323" y="831831"/>
                  </a:lnTo>
                  <a:lnTo>
                    <a:pt x="42172" y="875406"/>
                  </a:lnTo>
                  <a:lnTo>
                    <a:pt x="59980" y="917520"/>
                  </a:lnTo>
                  <a:lnTo>
                    <a:pt x="80621" y="958047"/>
                  </a:lnTo>
                  <a:lnTo>
                    <a:pt x="103970" y="996864"/>
                  </a:lnTo>
                  <a:lnTo>
                    <a:pt x="129904" y="1033846"/>
                  </a:lnTo>
                  <a:lnTo>
                    <a:pt x="158296" y="1068867"/>
                  </a:lnTo>
                  <a:lnTo>
                    <a:pt x="189023" y="1101804"/>
                  </a:lnTo>
                  <a:lnTo>
                    <a:pt x="221960" y="1132531"/>
                  </a:lnTo>
                  <a:lnTo>
                    <a:pt x="256981" y="1160923"/>
                  </a:lnTo>
                  <a:lnTo>
                    <a:pt x="293963" y="1186857"/>
                  </a:lnTo>
                  <a:lnTo>
                    <a:pt x="332780" y="1210206"/>
                  </a:lnTo>
                  <a:lnTo>
                    <a:pt x="373307" y="1230847"/>
                  </a:lnTo>
                  <a:lnTo>
                    <a:pt x="415421" y="1248655"/>
                  </a:lnTo>
                  <a:lnTo>
                    <a:pt x="458996" y="1263504"/>
                  </a:lnTo>
                  <a:lnTo>
                    <a:pt x="503907" y="1275271"/>
                  </a:lnTo>
                  <a:lnTo>
                    <a:pt x="550031" y="1283830"/>
                  </a:lnTo>
                  <a:lnTo>
                    <a:pt x="597241" y="1289057"/>
                  </a:lnTo>
                  <a:lnTo>
                    <a:pt x="645413" y="1290828"/>
                  </a:lnTo>
                  <a:lnTo>
                    <a:pt x="693586" y="1289057"/>
                  </a:lnTo>
                  <a:lnTo>
                    <a:pt x="740796" y="1283830"/>
                  </a:lnTo>
                  <a:lnTo>
                    <a:pt x="786920" y="1275271"/>
                  </a:lnTo>
                  <a:lnTo>
                    <a:pt x="831831" y="1263504"/>
                  </a:lnTo>
                  <a:lnTo>
                    <a:pt x="875406" y="1248655"/>
                  </a:lnTo>
                  <a:lnTo>
                    <a:pt x="917520" y="1230847"/>
                  </a:lnTo>
                  <a:lnTo>
                    <a:pt x="958047" y="1210206"/>
                  </a:lnTo>
                  <a:lnTo>
                    <a:pt x="996864" y="1186857"/>
                  </a:lnTo>
                  <a:lnTo>
                    <a:pt x="1033846" y="1160923"/>
                  </a:lnTo>
                  <a:lnTo>
                    <a:pt x="1068867" y="1132531"/>
                  </a:lnTo>
                  <a:lnTo>
                    <a:pt x="1101804" y="1101804"/>
                  </a:lnTo>
                  <a:lnTo>
                    <a:pt x="1132531" y="1068867"/>
                  </a:lnTo>
                  <a:lnTo>
                    <a:pt x="1160923" y="1033846"/>
                  </a:lnTo>
                  <a:lnTo>
                    <a:pt x="1186857" y="996864"/>
                  </a:lnTo>
                  <a:lnTo>
                    <a:pt x="1210206" y="958047"/>
                  </a:lnTo>
                  <a:lnTo>
                    <a:pt x="1230847" y="917520"/>
                  </a:lnTo>
                  <a:lnTo>
                    <a:pt x="1248655" y="875406"/>
                  </a:lnTo>
                  <a:lnTo>
                    <a:pt x="1263504" y="831831"/>
                  </a:lnTo>
                  <a:lnTo>
                    <a:pt x="1275271" y="786920"/>
                  </a:lnTo>
                  <a:lnTo>
                    <a:pt x="1283830" y="740796"/>
                  </a:lnTo>
                  <a:lnTo>
                    <a:pt x="1289057" y="693586"/>
                  </a:lnTo>
                  <a:lnTo>
                    <a:pt x="1290827" y="645413"/>
                  </a:lnTo>
                  <a:lnTo>
                    <a:pt x="1289057" y="597241"/>
                  </a:lnTo>
                  <a:lnTo>
                    <a:pt x="1283830" y="550031"/>
                  </a:lnTo>
                  <a:lnTo>
                    <a:pt x="1275271" y="503907"/>
                  </a:lnTo>
                  <a:lnTo>
                    <a:pt x="1263504" y="458996"/>
                  </a:lnTo>
                  <a:lnTo>
                    <a:pt x="1248655" y="415421"/>
                  </a:lnTo>
                  <a:lnTo>
                    <a:pt x="1230847" y="373307"/>
                  </a:lnTo>
                  <a:lnTo>
                    <a:pt x="1210206" y="332780"/>
                  </a:lnTo>
                  <a:lnTo>
                    <a:pt x="1186857" y="293963"/>
                  </a:lnTo>
                  <a:lnTo>
                    <a:pt x="1160923" y="256981"/>
                  </a:lnTo>
                  <a:lnTo>
                    <a:pt x="1132531" y="221960"/>
                  </a:lnTo>
                  <a:lnTo>
                    <a:pt x="1101804" y="189023"/>
                  </a:lnTo>
                  <a:lnTo>
                    <a:pt x="1068867" y="158296"/>
                  </a:lnTo>
                  <a:lnTo>
                    <a:pt x="1033846" y="129904"/>
                  </a:lnTo>
                  <a:lnTo>
                    <a:pt x="996864" y="103970"/>
                  </a:lnTo>
                  <a:lnTo>
                    <a:pt x="958047" y="80621"/>
                  </a:lnTo>
                  <a:lnTo>
                    <a:pt x="917520" y="59980"/>
                  </a:lnTo>
                  <a:lnTo>
                    <a:pt x="875406" y="42172"/>
                  </a:lnTo>
                  <a:lnTo>
                    <a:pt x="831831" y="27323"/>
                  </a:lnTo>
                  <a:lnTo>
                    <a:pt x="786920" y="15556"/>
                  </a:lnTo>
                  <a:lnTo>
                    <a:pt x="740796" y="6997"/>
                  </a:lnTo>
                  <a:lnTo>
                    <a:pt x="693586" y="1770"/>
                  </a:lnTo>
                  <a:lnTo>
                    <a:pt x="645413" y="0"/>
                  </a:lnTo>
                  <a:close/>
                </a:path>
              </a:pathLst>
            </a:custGeom>
            <a:solidFill>
              <a:srgbClr val="D4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4242" y="2136267"/>
              <a:ext cx="1290955" cy="1290955"/>
            </a:xfrm>
            <a:custGeom>
              <a:avLst/>
              <a:gdLst/>
              <a:ahLst/>
              <a:cxnLst/>
              <a:rect l="l" t="t" r="r" b="b"/>
              <a:pathLst>
                <a:path w="1290955" h="1290954">
                  <a:moveTo>
                    <a:pt x="0" y="645413"/>
                  </a:moveTo>
                  <a:lnTo>
                    <a:pt x="1770" y="597241"/>
                  </a:lnTo>
                  <a:lnTo>
                    <a:pt x="6997" y="550031"/>
                  </a:lnTo>
                  <a:lnTo>
                    <a:pt x="15556" y="503907"/>
                  </a:lnTo>
                  <a:lnTo>
                    <a:pt x="27323" y="458996"/>
                  </a:lnTo>
                  <a:lnTo>
                    <a:pt x="42172" y="415421"/>
                  </a:lnTo>
                  <a:lnTo>
                    <a:pt x="59980" y="373307"/>
                  </a:lnTo>
                  <a:lnTo>
                    <a:pt x="80621" y="332780"/>
                  </a:lnTo>
                  <a:lnTo>
                    <a:pt x="103970" y="293963"/>
                  </a:lnTo>
                  <a:lnTo>
                    <a:pt x="129904" y="256981"/>
                  </a:lnTo>
                  <a:lnTo>
                    <a:pt x="158296" y="221960"/>
                  </a:lnTo>
                  <a:lnTo>
                    <a:pt x="189023" y="189023"/>
                  </a:lnTo>
                  <a:lnTo>
                    <a:pt x="221960" y="158296"/>
                  </a:lnTo>
                  <a:lnTo>
                    <a:pt x="256981" y="129904"/>
                  </a:lnTo>
                  <a:lnTo>
                    <a:pt x="293963" y="103970"/>
                  </a:lnTo>
                  <a:lnTo>
                    <a:pt x="332780" y="80621"/>
                  </a:lnTo>
                  <a:lnTo>
                    <a:pt x="373307" y="59980"/>
                  </a:lnTo>
                  <a:lnTo>
                    <a:pt x="415421" y="42172"/>
                  </a:lnTo>
                  <a:lnTo>
                    <a:pt x="458996" y="27323"/>
                  </a:lnTo>
                  <a:lnTo>
                    <a:pt x="503907" y="15556"/>
                  </a:lnTo>
                  <a:lnTo>
                    <a:pt x="550031" y="6997"/>
                  </a:lnTo>
                  <a:lnTo>
                    <a:pt x="597241" y="1770"/>
                  </a:lnTo>
                  <a:lnTo>
                    <a:pt x="645413" y="0"/>
                  </a:lnTo>
                  <a:lnTo>
                    <a:pt x="693586" y="1770"/>
                  </a:lnTo>
                  <a:lnTo>
                    <a:pt x="740796" y="6997"/>
                  </a:lnTo>
                  <a:lnTo>
                    <a:pt x="786920" y="15556"/>
                  </a:lnTo>
                  <a:lnTo>
                    <a:pt x="831831" y="27323"/>
                  </a:lnTo>
                  <a:lnTo>
                    <a:pt x="875406" y="42172"/>
                  </a:lnTo>
                  <a:lnTo>
                    <a:pt x="917520" y="59980"/>
                  </a:lnTo>
                  <a:lnTo>
                    <a:pt x="958047" y="80621"/>
                  </a:lnTo>
                  <a:lnTo>
                    <a:pt x="996864" y="103970"/>
                  </a:lnTo>
                  <a:lnTo>
                    <a:pt x="1033846" y="129904"/>
                  </a:lnTo>
                  <a:lnTo>
                    <a:pt x="1068867" y="158296"/>
                  </a:lnTo>
                  <a:lnTo>
                    <a:pt x="1101804" y="189023"/>
                  </a:lnTo>
                  <a:lnTo>
                    <a:pt x="1132531" y="221960"/>
                  </a:lnTo>
                  <a:lnTo>
                    <a:pt x="1160923" y="256981"/>
                  </a:lnTo>
                  <a:lnTo>
                    <a:pt x="1186857" y="293963"/>
                  </a:lnTo>
                  <a:lnTo>
                    <a:pt x="1210206" y="332780"/>
                  </a:lnTo>
                  <a:lnTo>
                    <a:pt x="1230847" y="373307"/>
                  </a:lnTo>
                  <a:lnTo>
                    <a:pt x="1248655" y="415421"/>
                  </a:lnTo>
                  <a:lnTo>
                    <a:pt x="1263504" y="458996"/>
                  </a:lnTo>
                  <a:lnTo>
                    <a:pt x="1275271" y="503907"/>
                  </a:lnTo>
                  <a:lnTo>
                    <a:pt x="1283830" y="550031"/>
                  </a:lnTo>
                  <a:lnTo>
                    <a:pt x="1289057" y="597241"/>
                  </a:lnTo>
                  <a:lnTo>
                    <a:pt x="1290827" y="645413"/>
                  </a:lnTo>
                  <a:lnTo>
                    <a:pt x="1289057" y="693586"/>
                  </a:lnTo>
                  <a:lnTo>
                    <a:pt x="1283830" y="740796"/>
                  </a:lnTo>
                  <a:lnTo>
                    <a:pt x="1275271" y="786920"/>
                  </a:lnTo>
                  <a:lnTo>
                    <a:pt x="1263504" y="831831"/>
                  </a:lnTo>
                  <a:lnTo>
                    <a:pt x="1248655" y="875406"/>
                  </a:lnTo>
                  <a:lnTo>
                    <a:pt x="1230847" y="917520"/>
                  </a:lnTo>
                  <a:lnTo>
                    <a:pt x="1210206" y="958047"/>
                  </a:lnTo>
                  <a:lnTo>
                    <a:pt x="1186857" y="996864"/>
                  </a:lnTo>
                  <a:lnTo>
                    <a:pt x="1160923" y="1033846"/>
                  </a:lnTo>
                  <a:lnTo>
                    <a:pt x="1132531" y="1068867"/>
                  </a:lnTo>
                  <a:lnTo>
                    <a:pt x="1101804" y="1101804"/>
                  </a:lnTo>
                  <a:lnTo>
                    <a:pt x="1068867" y="1132531"/>
                  </a:lnTo>
                  <a:lnTo>
                    <a:pt x="1033846" y="1160923"/>
                  </a:lnTo>
                  <a:lnTo>
                    <a:pt x="996864" y="1186857"/>
                  </a:lnTo>
                  <a:lnTo>
                    <a:pt x="958047" y="1210206"/>
                  </a:lnTo>
                  <a:lnTo>
                    <a:pt x="917520" y="1230847"/>
                  </a:lnTo>
                  <a:lnTo>
                    <a:pt x="875406" y="1248655"/>
                  </a:lnTo>
                  <a:lnTo>
                    <a:pt x="831831" y="1263504"/>
                  </a:lnTo>
                  <a:lnTo>
                    <a:pt x="786920" y="1275271"/>
                  </a:lnTo>
                  <a:lnTo>
                    <a:pt x="740796" y="1283830"/>
                  </a:lnTo>
                  <a:lnTo>
                    <a:pt x="693586" y="1289057"/>
                  </a:lnTo>
                  <a:lnTo>
                    <a:pt x="645413" y="1290828"/>
                  </a:lnTo>
                  <a:lnTo>
                    <a:pt x="597241" y="1289057"/>
                  </a:lnTo>
                  <a:lnTo>
                    <a:pt x="550031" y="1283830"/>
                  </a:lnTo>
                  <a:lnTo>
                    <a:pt x="503907" y="1275271"/>
                  </a:lnTo>
                  <a:lnTo>
                    <a:pt x="458996" y="1263504"/>
                  </a:lnTo>
                  <a:lnTo>
                    <a:pt x="415421" y="1248655"/>
                  </a:lnTo>
                  <a:lnTo>
                    <a:pt x="373307" y="1230847"/>
                  </a:lnTo>
                  <a:lnTo>
                    <a:pt x="332780" y="1210206"/>
                  </a:lnTo>
                  <a:lnTo>
                    <a:pt x="293963" y="1186857"/>
                  </a:lnTo>
                  <a:lnTo>
                    <a:pt x="256981" y="1160923"/>
                  </a:lnTo>
                  <a:lnTo>
                    <a:pt x="221960" y="1132531"/>
                  </a:lnTo>
                  <a:lnTo>
                    <a:pt x="189023" y="1101804"/>
                  </a:lnTo>
                  <a:lnTo>
                    <a:pt x="158296" y="1068867"/>
                  </a:lnTo>
                  <a:lnTo>
                    <a:pt x="129904" y="1033846"/>
                  </a:lnTo>
                  <a:lnTo>
                    <a:pt x="103970" y="996864"/>
                  </a:lnTo>
                  <a:lnTo>
                    <a:pt x="80621" y="958047"/>
                  </a:lnTo>
                  <a:lnTo>
                    <a:pt x="59980" y="917520"/>
                  </a:lnTo>
                  <a:lnTo>
                    <a:pt x="42172" y="875406"/>
                  </a:lnTo>
                  <a:lnTo>
                    <a:pt x="27323" y="831831"/>
                  </a:lnTo>
                  <a:lnTo>
                    <a:pt x="15556" y="786920"/>
                  </a:lnTo>
                  <a:lnTo>
                    <a:pt x="6997" y="740796"/>
                  </a:lnTo>
                  <a:lnTo>
                    <a:pt x="1770" y="693586"/>
                  </a:lnTo>
                  <a:lnTo>
                    <a:pt x="0" y="645413"/>
                  </a:lnTo>
                  <a:close/>
                </a:path>
              </a:pathLst>
            </a:custGeom>
            <a:ln w="99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2597" y="3806947"/>
              <a:ext cx="4820426" cy="13616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644391" y="2077720"/>
            <a:ext cx="3309620" cy="26054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80"/>
              </a:spcBef>
            </a:pPr>
            <a:r>
              <a:rPr sz="3300" dirty="0">
                <a:latin typeface="Arial"/>
                <a:cs typeface="Arial"/>
              </a:rPr>
              <a:t>Khái</a:t>
            </a:r>
            <a:r>
              <a:rPr sz="3300" spc="-5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niệm</a:t>
            </a:r>
            <a:endParaRPr sz="33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780"/>
              </a:spcBef>
            </a:pPr>
            <a:r>
              <a:rPr sz="3300" dirty="0">
                <a:latin typeface="Arial"/>
                <a:cs typeface="Arial"/>
              </a:rPr>
              <a:t>phụ</a:t>
            </a:r>
            <a:r>
              <a:rPr sz="3300" spc="-3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thuộc</a:t>
            </a:r>
            <a:r>
              <a:rPr sz="3300" spc="-30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hàm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20"/>
              </a:spcBef>
            </a:pPr>
            <a:r>
              <a:rPr sz="3300" spc="-5" dirty="0">
                <a:latin typeface="Arial"/>
                <a:cs typeface="Arial"/>
              </a:rPr>
              <a:t>Chuẩn</a:t>
            </a:r>
            <a:r>
              <a:rPr sz="3300" spc="-45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hóa</a:t>
            </a:r>
            <a:r>
              <a:rPr sz="3300" spc="-45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CSDL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00427" y="3793997"/>
            <a:ext cx="1378585" cy="1378585"/>
            <a:chOff x="1900427" y="3793997"/>
            <a:chExt cx="1378585" cy="13785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427" y="3793997"/>
              <a:ext cx="1378458" cy="13784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44242" y="3812666"/>
              <a:ext cx="1290955" cy="1290955"/>
            </a:xfrm>
            <a:custGeom>
              <a:avLst/>
              <a:gdLst/>
              <a:ahLst/>
              <a:cxnLst/>
              <a:rect l="l" t="t" r="r" b="b"/>
              <a:pathLst>
                <a:path w="1290955" h="1290954">
                  <a:moveTo>
                    <a:pt x="645413" y="0"/>
                  </a:moveTo>
                  <a:lnTo>
                    <a:pt x="597241" y="1770"/>
                  </a:lnTo>
                  <a:lnTo>
                    <a:pt x="550031" y="6997"/>
                  </a:lnTo>
                  <a:lnTo>
                    <a:pt x="503907" y="15556"/>
                  </a:lnTo>
                  <a:lnTo>
                    <a:pt x="458996" y="27323"/>
                  </a:lnTo>
                  <a:lnTo>
                    <a:pt x="415421" y="42172"/>
                  </a:lnTo>
                  <a:lnTo>
                    <a:pt x="373307" y="59980"/>
                  </a:lnTo>
                  <a:lnTo>
                    <a:pt x="332780" y="80621"/>
                  </a:lnTo>
                  <a:lnTo>
                    <a:pt x="293963" y="103970"/>
                  </a:lnTo>
                  <a:lnTo>
                    <a:pt x="256981" y="129904"/>
                  </a:lnTo>
                  <a:lnTo>
                    <a:pt x="221960" y="158296"/>
                  </a:lnTo>
                  <a:lnTo>
                    <a:pt x="189023" y="189023"/>
                  </a:lnTo>
                  <a:lnTo>
                    <a:pt x="158296" y="221960"/>
                  </a:lnTo>
                  <a:lnTo>
                    <a:pt x="129904" y="256981"/>
                  </a:lnTo>
                  <a:lnTo>
                    <a:pt x="103970" y="293963"/>
                  </a:lnTo>
                  <a:lnTo>
                    <a:pt x="80621" y="332780"/>
                  </a:lnTo>
                  <a:lnTo>
                    <a:pt x="59980" y="373307"/>
                  </a:lnTo>
                  <a:lnTo>
                    <a:pt x="42172" y="415421"/>
                  </a:lnTo>
                  <a:lnTo>
                    <a:pt x="27323" y="458996"/>
                  </a:lnTo>
                  <a:lnTo>
                    <a:pt x="15556" y="503907"/>
                  </a:lnTo>
                  <a:lnTo>
                    <a:pt x="6997" y="550031"/>
                  </a:lnTo>
                  <a:lnTo>
                    <a:pt x="1770" y="597241"/>
                  </a:lnTo>
                  <a:lnTo>
                    <a:pt x="0" y="645413"/>
                  </a:lnTo>
                  <a:lnTo>
                    <a:pt x="1770" y="693586"/>
                  </a:lnTo>
                  <a:lnTo>
                    <a:pt x="6997" y="740796"/>
                  </a:lnTo>
                  <a:lnTo>
                    <a:pt x="15556" y="786920"/>
                  </a:lnTo>
                  <a:lnTo>
                    <a:pt x="27323" y="831831"/>
                  </a:lnTo>
                  <a:lnTo>
                    <a:pt x="42172" y="875406"/>
                  </a:lnTo>
                  <a:lnTo>
                    <a:pt x="59980" y="917520"/>
                  </a:lnTo>
                  <a:lnTo>
                    <a:pt x="80621" y="958047"/>
                  </a:lnTo>
                  <a:lnTo>
                    <a:pt x="103970" y="996864"/>
                  </a:lnTo>
                  <a:lnTo>
                    <a:pt x="129904" y="1033846"/>
                  </a:lnTo>
                  <a:lnTo>
                    <a:pt x="158296" y="1068867"/>
                  </a:lnTo>
                  <a:lnTo>
                    <a:pt x="189023" y="1101804"/>
                  </a:lnTo>
                  <a:lnTo>
                    <a:pt x="221960" y="1132531"/>
                  </a:lnTo>
                  <a:lnTo>
                    <a:pt x="256981" y="1160923"/>
                  </a:lnTo>
                  <a:lnTo>
                    <a:pt x="293963" y="1186857"/>
                  </a:lnTo>
                  <a:lnTo>
                    <a:pt x="332780" y="1210206"/>
                  </a:lnTo>
                  <a:lnTo>
                    <a:pt x="373307" y="1230847"/>
                  </a:lnTo>
                  <a:lnTo>
                    <a:pt x="415421" y="1248655"/>
                  </a:lnTo>
                  <a:lnTo>
                    <a:pt x="458996" y="1263504"/>
                  </a:lnTo>
                  <a:lnTo>
                    <a:pt x="503907" y="1275271"/>
                  </a:lnTo>
                  <a:lnTo>
                    <a:pt x="550031" y="1283830"/>
                  </a:lnTo>
                  <a:lnTo>
                    <a:pt x="597241" y="1289057"/>
                  </a:lnTo>
                  <a:lnTo>
                    <a:pt x="645413" y="1290827"/>
                  </a:lnTo>
                  <a:lnTo>
                    <a:pt x="693586" y="1289057"/>
                  </a:lnTo>
                  <a:lnTo>
                    <a:pt x="740796" y="1283830"/>
                  </a:lnTo>
                  <a:lnTo>
                    <a:pt x="786920" y="1275271"/>
                  </a:lnTo>
                  <a:lnTo>
                    <a:pt x="831831" y="1263504"/>
                  </a:lnTo>
                  <a:lnTo>
                    <a:pt x="875406" y="1248655"/>
                  </a:lnTo>
                  <a:lnTo>
                    <a:pt x="917520" y="1230847"/>
                  </a:lnTo>
                  <a:lnTo>
                    <a:pt x="958047" y="1210206"/>
                  </a:lnTo>
                  <a:lnTo>
                    <a:pt x="996864" y="1186857"/>
                  </a:lnTo>
                  <a:lnTo>
                    <a:pt x="1033846" y="1160923"/>
                  </a:lnTo>
                  <a:lnTo>
                    <a:pt x="1068867" y="1132531"/>
                  </a:lnTo>
                  <a:lnTo>
                    <a:pt x="1101804" y="1101804"/>
                  </a:lnTo>
                  <a:lnTo>
                    <a:pt x="1132531" y="1068867"/>
                  </a:lnTo>
                  <a:lnTo>
                    <a:pt x="1160923" y="1033846"/>
                  </a:lnTo>
                  <a:lnTo>
                    <a:pt x="1186857" y="996864"/>
                  </a:lnTo>
                  <a:lnTo>
                    <a:pt x="1210206" y="958047"/>
                  </a:lnTo>
                  <a:lnTo>
                    <a:pt x="1230847" y="917520"/>
                  </a:lnTo>
                  <a:lnTo>
                    <a:pt x="1248655" y="875406"/>
                  </a:lnTo>
                  <a:lnTo>
                    <a:pt x="1263504" y="831831"/>
                  </a:lnTo>
                  <a:lnTo>
                    <a:pt x="1275271" y="786920"/>
                  </a:lnTo>
                  <a:lnTo>
                    <a:pt x="1283830" y="740796"/>
                  </a:lnTo>
                  <a:lnTo>
                    <a:pt x="1289057" y="693586"/>
                  </a:lnTo>
                  <a:lnTo>
                    <a:pt x="1290827" y="645413"/>
                  </a:lnTo>
                  <a:lnTo>
                    <a:pt x="1289057" y="597241"/>
                  </a:lnTo>
                  <a:lnTo>
                    <a:pt x="1283830" y="550031"/>
                  </a:lnTo>
                  <a:lnTo>
                    <a:pt x="1275271" y="503907"/>
                  </a:lnTo>
                  <a:lnTo>
                    <a:pt x="1263504" y="458996"/>
                  </a:lnTo>
                  <a:lnTo>
                    <a:pt x="1248655" y="415421"/>
                  </a:lnTo>
                  <a:lnTo>
                    <a:pt x="1230847" y="373307"/>
                  </a:lnTo>
                  <a:lnTo>
                    <a:pt x="1210206" y="332780"/>
                  </a:lnTo>
                  <a:lnTo>
                    <a:pt x="1186857" y="293963"/>
                  </a:lnTo>
                  <a:lnTo>
                    <a:pt x="1160923" y="256981"/>
                  </a:lnTo>
                  <a:lnTo>
                    <a:pt x="1132531" y="221960"/>
                  </a:lnTo>
                  <a:lnTo>
                    <a:pt x="1101804" y="189023"/>
                  </a:lnTo>
                  <a:lnTo>
                    <a:pt x="1068867" y="158296"/>
                  </a:lnTo>
                  <a:lnTo>
                    <a:pt x="1033846" y="129904"/>
                  </a:lnTo>
                  <a:lnTo>
                    <a:pt x="996864" y="103970"/>
                  </a:lnTo>
                  <a:lnTo>
                    <a:pt x="958047" y="80621"/>
                  </a:lnTo>
                  <a:lnTo>
                    <a:pt x="917520" y="59980"/>
                  </a:lnTo>
                  <a:lnTo>
                    <a:pt x="875406" y="42172"/>
                  </a:lnTo>
                  <a:lnTo>
                    <a:pt x="831831" y="27323"/>
                  </a:lnTo>
                  <a:lnTo>
                    <a:pt x="786920" y="15556"/>
                  </a:lnTo>
                  <a:lnTo>
                    <a:pt x="740796" y="6997"/>
                  </a:lnTo>
                  <a:lnTo>
                    <a:pt x="693586" y="1770"/>
                  </a:lnTo>
                  <a:lnTo>
                    <a:pt x="645413" y="0"/>
                  </a:lnTo>
                  <a:close/>
                </a:path>
              </a:pathLst>
            </a:custGeom>
            <a:solidFill>
              <a:srgbClr val="D0B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44242" y="3812666"/>
              <a:ext cx="1290955" cy="1290955"/>
            </a:xfrm>
            <a:custGeom>
              <a:avLst/>
              <a:gdLst/>
              <a:ahLst/>
              <a:cxnLst/>
              <a:rect l="l" t="t" r="r" b="b"/>
              <a:pathLst>
                <a:path w="1290955" h="1290954">
                  <a:moveTo>
                    <a:pt x="0" y="645413"/>
                  </a:moveTo>
                  <a:lnTo>
                    <a:pt x="1770" y="597241"/>
                  </a:lnTo>
                  <a:lnTo>
                    <a:pt x="6997" y="550031"/>
                  </a:lnTo>
                  <a:lnTo>
                    <a:pt x="15556" y="503907"/>
                  </a:lnTo>
                  <a:lnTo>
                    <a:pt x="27323" y="458996"/>
                  </a:lnTo>
                  <a:lnTo>
                    <a:pt x="42172" y="415421"/>
                  </a:lnTo>
                  <a:lnTo>
                    <a:pt x="59980" y="373307"/>
                  </a:lnTo>
                  <a:lnTo>
                    <a:pt x="80621" y="332780"/>
                  </a:lnTo>
                  <a:lnTo>
                    <a:pt x="103970" y="293963"/>
                  </a:lnTo>
                  <a:lnTo>
                    <a:pt x="129904" y="256981"/>
                  </a:lnTo>
                  <a:lnTo>
                    <a:pt x="158296" y="221960"/>
                  </a:lnTo>
                  <a:lnTo>
                    <a:pt x="189023" y="189023"/>
                  </a:lnTo>
                  <a:lnTo>
                    <a:pt x="221960" y="158296"/>
                  </a:lnTo>
                  <a:lnTo>
                    <a:pt x="256981" y="129904"/>
                  </a:lnTo>
                  <a:lnTo>
                    <a:pt x="293963" y="103970"/>
                  </a:lnTo>
                  <a:lnTo>
                    <a:pt x="332780" y="80621"/>
                  </a:lnTo>
                  <a:lnTo>
                    <a:pt x="373307" y="59980"/>
                  </a:lnTo>
                  <a:lnTo>
                    <a:pt x="415421" y="42172"/>
                  </a:lnTo>
                  <a:lnTo>
                    <a:pt x="458996" y="27323"/>
                  </a:lnTo>
                  <a:lnTo>
                    <a:pt x="503907" y="15556"/>
                  </a:lnTo>
                  <a:lnTo>
                    <a:pt x="550031" y="6997"/>
                  </a:lnTo>
                  <a:lnTo>
                    <a:pt x="597241" y="1770"/>
                  </a:lnTo>
                  <a:lnTo>
                    <a:pt x="645413" y="0"/>
                  </a:lnTo>
                  <a:lnTo>
                    <a:pt x="693586" y="1770"/>
                  </a:lnTo>
                  <a:lnTo>
                    <a:pt x="740796" y="6997"/>
                  </a:lnTo>
                  <a:lnTo>
                    <a:pt x="786920" y="15556"/>
                  </a:lnTo>
                  <a:lnTo>
                    <a:pt x="831831" y="27323"/>
                  </a:lnTo>
                  <a:lnTo>
                    <a:pt x="875406" y="42172"/>
                  </a:lnTo>
                  <a:lnTo>
                    <a:pt x="917520" y="59980"/>
                  </a:lnTo>
                  <a:lnTo>
                    <a:pt x="958047" y="80621"/>
                  </a:lnTo>
                  <a:lnTo>
                    <a:pt x="996864" y="103970"/>
                  </a:lnTo>
                  <a:lnTo>
                    <a:pt x="1033846" y="129904"/>
                  </a:lnTo>
                  <a:lnTo>
                    <a:pt x="1068867" y="158296"/>
                  </a:lnTo>
                  <a:lnTo>
                    <a:pt x="1101804" y="189023"/>
                  </a:lnTo>
                  <a:lnTo>
                    <a:pt x="1132531" y="221960"/>
                  </a:lnTo>
                  <a:lnTo>
                    <a:pt x="1160923" y="256981"/>
                  </a:lnTo>
                  <a:lnTo>
                    <a:pt x="1186857" y="293963"/>
                  </a:lnTo>
                  <a:lnTo>
                    <a:pt x="1210206" y="332780"/>
                  </a:lnTo>
                  <a:lnTo>
                    <a:pt x="1230847" y="373307"/>
                  </a:lnTo>
                  <a:lnTo>
                    <a:pt x="1248655" y="415421"/>
                  </a:lnTo>
                  <a:lnTo>
                    <a:pt x="1263504" y="458996"/>
                  </a:lnTo>
                  <a:lnTo>
                    <a:pt x="1275271" y="503907"/>
                  </a:lnTo>
                  <a:lnTo>
                    <a:pt x="1283830" y="550031"/>
                  </a:lnTo>
                  <a:lnTo>
                    <a:pt x="1289057" y="597241"/>
                  </a:lnTo>
                  <a:lnTo>
                    <a:pt x="1290827" y="645413"/>
                  </a:lnTo>
                  <a:lnTo>
                    <a:pt x="1289057" y="693586"/>
                  </a:lnTo>
                  <a:lnTo>
                    <a:pt x="1283830" y="740796"/>
                  </a:lnTo>
                  <a:lnTo>
                    <a:pt x="1275271" y="786920"/>
                  </a:lnTo>
                  <a:lnTo>
                    <a:pt x="1263504" y="831831"/>
                  </a:lnTo>
                  <a:lnTo>
                    <a:pt x="1248655" y="875406"/>
                  </a:lnTo>
                  <a:lnTo>
                    <a:pt x="1230847" y="917520"/>
                  </a:lnTo>
                  <a:lnTo>
                    <a:pt x="1210206" y="958047"/>
                  </a:lnTo>
                  <a:lnTo>
                    <a:pt x="1186857" y="996864"/>
                  </a:lnTo>
                  <a:lnTo>
                    <a:pt x="1160923" y="1033846"/>
                  </a:lnTo>
                  <a:lnTo>
                    <a:pt x="1132531" y="1068867"/>
                  </a:lnTo>
                  <a:lnTo>
                    <a:pt x="1101804" y="1101804"/>
                  </a:lnTo>
                  <a:lnTo>
                    <a:pt x="1068867" y="1132531"/>
                  </a:lnTo>
                  <a:lnTo>
                    <a:pt x="1033846" y="1160923"/>
                  </a:lnTo>
                  <a:lnTo>
                    <a:pt x="996864" y="1186857"/>
                  </a:lnTo>
                  <a:lnTo>
                    <a:pt x="958047" y="1210206"/>
                  </a:lnTo>
                  <a:lnTo>
                    <a:pt x="917520" y="1230847"/>
                  </a:lnTo>
                  <a:lnTo>
                    <a:pt x="875406" y="1248655"/>
                  </a:lnTo>
                  <a:lnTo>
                    <a:pt x="831831" y="1263504"/>
                  </a:lnTo>
                  <a:lnTo>
                    <a:pt x="786920" y="1275271"/>
                  </a:lnTo>
                  <a:lnTo>
                    <a:pt x="740796" y="1283830"/>
                  </a:lnTo>
                  <a:lnTo>
                    <a:pt x="693586" y="1289057"/>
                  </a:lnTo>
                  <a:lnTo>
                    <a:pt x="645413" y="1290827"/>
                  </a:lnTo>
                  <a:lnTo>
                    <a:pt x="597241" y="1289057"/>
                  </a:lnTo>
                  <a:lnTo>
                    <a:pt x="550031" y="1283830"/>
                  </a:lnTo>
                  <a:lnTo>
                    <a:pt x="503907" y="1275271"/>
                  </a:lnTo>
                  <a:lnTo>
                    <a:pt x="458996" y="1263504"/>
                  </a:lnTo>
                  <a:lnTo>
                    <a:pt x="415421" y="1248655"/>
                  </a:lnTo>
                  <a:lnTo>
                    <a:pt x="373307" y="1230847"/>
                  </a:lnTo>
                  <a:lnTo>
                    <a:pt x="332780" y="1210206"/>
                  </a:lnTo>
                  <a:lnTo>
                    <a:pt x="293963" y="1186857"/>
                  </a:lnTo>
                  <a:lnTo>
                    <a:pt x="256981" y="1160923"/>
                  </a:lnTo>
                  <a:lnTo>
                    <a:pt x="221960" y="1132531"/>
                  </a:lnTo>
                  <a:lnTo>
                    <a:pt x="189023" y="1101804"/>
                  </a:lnTo>
                  <a:lnTo>
                    <a:pt x="158296" y="1068867"/>
                  </a:lnTo>
                  <a:lnTo>
                    <a:pt x="129904" y="1033846"/>
                  </a:lnTo>
                  <a:lnTo>
                    <a:pt x="103970" y="996864"/>
                  </a:lnTo>
                  <a:lnTo>
                    <a:pt x="80621" y="958047"/>
                  </a:lnTo>
                  <a:lnTo>
                    <a:pt x="59980" y="917520"/>
                  </a:lnTo>
                  <a:lnTo>
                    <a:pt x="42172" y="875406"/>
                  </a:lnTo>
                  <a:lnTo>
                    <a:pt x="27323" y="831831"/>
                  </a:lnTo>
                  <a:lnTo>
                    <a:pt x="15556" y="786920"/>
                  </a:lnTo>
                  <a:lnTo>
                    <a:pt x="6997" y="740796"/>
                  </a:lnTo>
                  <a:lnTo>
                    <a:pt x="1770" y="693586"/>
                  </a:lnTo>
                  <a:lnTo>
                    <a:pt x="0" y="645413"/>
                  </a:lnTo>
                  <a:close/>
                </a:path>
              </a:pathLst>
            </a:custGeom>
            <a:ln w="99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5615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Khái</a:t>
            </a:r>
            <a:r>
              <a:rPr sz="3600" spc="-20" dirty="0"/>
              <a:t> </a:t>
            </a:r>
            <a:r>
              <a:rPr sz="3600" dirty="0"/>
              <a:t>niệm</a:t>
            </a:r>
            <a:r>
              <a:rPr sz="3600" spc="-35" dirty="0"/>
              <a:t> </a:t>
            </a:r>
            <a:r>
              <a:rPr sz="3600" dirty="0"/>
              <a:t>phụ</a:t>
            </a:r>
            <a:r>
              <a:rPr sz="3600" spc="-15" dirty="0"/>
              <a:t> </a:t>
            </a:r>
            <a:r>
              <a:rPr sz="3600" spc="-5" dirty="0"/>
              <a:t>thuộc</a:t>
            </a:r>
            <a:r>
              <a:rPr sz="3600" spc="-20" dirty="0"/>
              <a:t> </a:t>
            </a:r>
            <a:r>
              <a:rPr sz="3600" dirty="0"/>
              <a:t>hàm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241044"/>
            <a:ext cx="7571740" cy="4857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66675" indent="-27432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Phụ thuộc hàm giữa hai thuộc tính</a:t>
            </a:r>
            <a:r>
              <a:rPr sz="2600" spc="-5" dirty="0">
                <a:latin typeface="Times New Roman"/>
                <a:cs typeface="Times New Roman"/>
              </a:rPr>
              <a:t>: thuộc tính Y phụ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thuộc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hàm vào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thuộc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tính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 (X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Y)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nếu mỗi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giá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trị</a:t>
            </a:r>
            <a:endParaRPr sz="2600">
              <a:latin typeface="Times New Roman"/>
              <a:cs typeface="Times New Roman"/>
            </a:endParaRPr>
          </a:p>
          <a:p>
            <a:pPr marL="286385" marR="280035" algn="just">
              <a:lnSpc>
                <a:spcPct val="100000"/>
              </a:lnSpc>
            </a:pPr>
            <a:r>
              <a:rPr sz="2600" spc="-5" dirty="0">
                <a:latin typeface="Times New Roman"/>
                <a:cs typeface="Times New Roman"/>
              </a:rPr>
              <a:t>của X xác định một </a:t>
            </a:r>
            <a:r>
              <a:rPr sz="2600" dirty="0">
                <a:latin typeface="Times New Roman"/>
                <a:cs typeface="Times New Roman"/>
              </a:rPr>
              <a:t>giá </a:t>
            </a:r>
            <a:r>
              <a:rPr sz="2600" spc="-5" dirty="0">
                <a:latin typeface="Times New Roman"/>
                <a:cs typeface="Times New Roman"/>
              </a:rPr>
              <a:t>trị duy nhất của </a:t>
            </a:r>
            <a:r>
              <a:rPr sz="2600" spc="-170" dirty="0">
                <a:latin typeface="Times New Roman"/>
                <a:cs typeface="Times New Roman"/>
              </a:rPr>
              <a:t>Y. </a:t>
            </a:r>
            <a:r>
              <a:rPr sz="2600" spc="-5" dirty="0">
                <a:latin typeface="Times New Roman"/>
                <a:cs typeface="Times New Roman"/>
              </a:rPr>
              <a:t>Ví dụ: </a:t>
            </a:r>
            <a:r>
              <a:rPr sz="2600" spc="-10" dirty="0">
                <a:latin typeface="Times New Roman"/>
                <a:cs typeface="Times New Roman"/>
              </a:rPr>
              <a:t>Mã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hàng hóa xác định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duy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nhất tên</a:t>
            </a:r>
            <a:r>
              <a:rPr sz="2600" dirty="0">
                <a:latin typeface="Times New Roman"/>
                <a:cs typeface="Times New Roman"/>
              </a:rPr>
              <a:t> hàng </a:t>
            </a:r>
            <a:r>
              <a:rPr sz="2600" spc="-5" dirty="0">
                <a:latin typeface="Times New Roman"/>
                <a:cs typeface="Times New Roman"/>
              </a:rPr>
              <a:t>hóa.</a:t>
            </a:r>
            <a:endParaRPr sz="2600">
              <a:latin typeface="Times New Roman"/>
              <a:cs typeface="Times New Roman"/>
            </a:endParaRPr>
          </a:p>
          <a:p>
            <a:pPr marL="286385" marR="198120" indent="-274320" algn="just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Phụ thuộc hàm toàn bộ: </a:t>
            </a:r>
            <a:r>
              <a:rPr sz="2600" spc="-5" dirty="0">
                <a:latin typeface="Times New Roman"/>
                <a:cs typeface="Times New Roman"/>
              </a:rPr>
              <a:t>thuộc tính Y phụ thuộc hàm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toàn bộ </a:t>
            </a:r>
            <a:r>
              <a:rPr sz="2600" dirty="0">
                <a:latin typeface="Times New Roman"/>
                <a:cs typeface="Times New Roman"/>
              </a:rPr>
              <a:t>vào </a:t>
            </a:r>
            <a:r>
              <a:rPr sz="2600" spc="-5" dirty="0">
                <a:latin typeface="Times New Roman"/>
                <a:cs typeface="Times New Roman"/>
              </a:rPr>
              <a:t>cặp </a:t>
            </a:r>
            <a:r>
              <a:rPr sz="2600" dirty="0">
                <a:latin typeface="Times New Roman"/>
                <a:cs typeface="Times New Roman"/>
              </a:rPr>
              <a:t>thuộc </a:t>
            </a:r>
            <a:r>
              <a:rPr sz="2600" spc="-5" dirty="0">
                <a:latin typeface="Times New Roman"/>
                <a:cs typeface="Times New Roman"/>
              </a:rPr>
              <a:t>tính (X1,X2) nếu thỏa mãn </a:t>
            </a:r>
            <a:r>
              <a:rPr sz="2600" spc="-10" dirty="0">
                <a:latin typeface="Times New Roman"/>
                <a:cs typeface="Times New Roman"/>
              </a:rPr>
              <a:t>các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điều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kiện </a:t>
            </a:r>
            <a:r>
              <a:rPr sz="2600" spc="-5" dirty="0">
                <a:latin typeface="Times New Roman"/>
                <a:cs typeface="Times New Roman"/>
              </a:rPr>
              <a:t>sau:</a:t>
            </a:r>
            <a:endParaRPr sz="2600">
              <a:latin typeface="Times New Roman"/>
              <a:cs typeface="Times New Roman"/>
            </a:endParaRPr>
          </a:p>
          <a:p>
            <a:pPr marL="332740" algn="just">
              <a:lnSpc>
                <a:spcPct val="100000"/>
              </a:lnSpc>
              <a:spcBef>
                <a:spcPts val="414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Mỗi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cặp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giá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trị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(X1,X2)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xác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định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giá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trị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duy nhất.</a:t>
            </a:r>
            <a:endParaRPr sz="2400">
              <a:latin typeface="Times New Roman"/>
              <a:cs typeface="Times New Roman"/>
            </a:endParaRPr>
          </a:p>
          <a:p>
            <a:pPr marL="561340" marR="158750" indent="-228600" algn="just">
              <a:lnSpc>
                <a:spcPct val="100000"/>
              </a:lnSpc>
              <a:spcBef>
                <a:spcPts val="400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giá trị của </a:t>
            </a:r>
            <a:r>
              <a:rPr sz="2400" spc="-5" dirty="0">
                <a:latin typeface="Times New Roman"/>
                <a:cs typeface="Times New Roman"/>
              </a:rPr>
              <a:t>X1 </a:t>
            </a:r>
            <a:r>
              <a:rPr sz="2400" dirty="0">
                <a:latin typeface="Times New Roman"/>
                <a:cs typeface="Times New Roman"/>
              </a:rPr>
              <a:t>hoặc </a:t>
            </a:r>
            <a:r>
              <a:rPr sz="2400" spc="-5" dirty="0">
                <a:latin typeface="Times New Roman"/>
                <a:cs typeface="Times New Roman"/>
              </a:rPr>
              <a:t>X2 </a:t>
            </a:r>
            <a:r>
              <a:rPr sz="2400" dirty="0">
                <a:latin typeface="Times New Roman"/>
                <a:cs typeface="Times New Roman"/>
              </a:rPr>
              <a:t>không đủ để xác định giá trị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nhất cho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Y.</a:t>
            </a:r>
            <a:endParaRPr sz="2400">
              <a:latin typeface="Times New Roman"/>
              <a:cs typeface="Times New Roman"/>
            </a:endParaRPr>
          </a:p>
          <a:p>
            <a:pPr marL="561340" marR="5080" indent="-228600" algn="just">
              <a:lnSpc>
                <a:spcPct val="100000"/>
              </a:lnSpc>
              <a:spcBef>
                <a:spcPts val="39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Ví </a:t>
            </a:r>
            <a:r>
              <a:rPr sz="2400" dirty="0">
                <a:latin typeface="Times New Roman"/>
                <a:cs typeface="Times New Roman"/>
              </a:rPr>
              <a:t>dụ: thuộc </a:t>
            </a:r>
            <a:r>
              <a:rPr sz="2400" spc="-5" dirty="0">
                <a:latin typeface="Times New Roman"/>
                <a:cs typeface="Times New Roman"/>
              </a:rPr>
              <a:t>tính SOLUONG </a:t>
            </a:r>
            <a:r>
              <a:rPr sz="2400" dirty="0">
                <a:latin typeface="Times New Roman"/>
                <a:cs typeface="Times New Roman"/>
              </a:rPr>
              <a:t>phụ thuộc hàm toàn bộ vào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cặp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thuộc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tính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(SOHD,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MAHH)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6859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Khái</a:t>
            </a:r>
            <a:r>
              <a:rPr sz="3600" spc="-15" dirty="0"/>
              <a:t> </a:t>
            </a:r>
            <a:r>
              <a:rPr sz="3600" dirty="0"/>
              <a:t>niệm</a:t>
            </a:r>
            <a:r>
              <a:rPr sz="3600" spc="-30" dirty="0"/>
              <a:t> </a:t>
            </a:r>
            <a:r>
              <a:rPr sz="3600" dirty="0"/>
              <a:t>phụ</a:t>
            </a:r>
            <a:r>
              <a:rPr sz="3600" spc="-15" dirty="0"/>
              <a:t> </a:t>
            </a:r>
            <a:r>
              <a:rPr sz="3600" spc="-5" dirty="0"/>
              <a:t>thuộc</a:t>
            </a:r>
            <a:r>
              <a:rPr sz="3600" spc="-10" dirty="0"/>
              <a:t> </a:t>
            </a:r>
            <a:r>
              <a:rPr sz="3600" dirty="0"/>
              <a:t>hàm</a:t>
            </a:r>
            <a:r>
              <a:rPr sz="3600" spc="-30" dirty="0"/>
              <a:t> </a:t>
            </a:r>
            <a:r>
              <a:rPr sz="3600" dirty="0"/>
              <a:t>(tiếp)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139" y="1241044"/>
            <a:ext cx="7466965" cy="3978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Phụ thuộc hàm bắc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cầu</a:t>
            </a:r>
            <a:r>
              <a:rPr sz="2600" dirty="0">
                <a:latin typeface="Times New Roman"/>
                <a:cs typeface="Times New Roman"/>
              </a:rPr>
              <a:t>: </a:t>
            </a:r>
            <a:r>
              <a:rPr sz="2600" spc="-5" dirty="0">
                <a:latin typeface="Times New Roman"/>
                <a:cs typeface="Times New Roman"/>
              </a:rPr>
              <a:t>thuộc tính Z phụ thuộc hàm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bắc cầu vào thuộc tính X, nếu tồn tại một </a:t>
            </a:r>
            <a:r>
              <a:rPr sz="2600" dirty="0">
                <a:latin typeface="Times New Roman"/>
                <a:cs typeface="Times New Roman"/>
              </a:rPr>
              <a:t>thuộc </a:t>
            </a:r>
            <a:r>
              <a:rPr sz="2600" spc="-5" dirty="0">
                <a:latin typeface="Times New Roman"/>
                <a:cs typeface="Times New Roman"/>
              </a:rPr>
              <a:t>tính 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sao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cho:</a:t>
            </a:r>
            <a:endParaRPr sz="2600" dirty="0">
              <a:latin typeface="Times New Roman"/>
              <a:cs typeface="Times New Roman"/>
            </a:endParaRPr>
          </a:p>
          <a:p>
            <a:pPr marL="561340" marR="347345" indent="-228600" algn="just">
              <a:lnSpc>
                <a:spcPct val="100000"/>
              </a:lnSpc>
              <a:spcBef>
                <a:spcPts val="409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-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giá trị của X xác định một giá trị duy nhất của </a:t>
            </a:r>
            <a:r>
              <a:rPr sz="2400" spc="-5" dirty="0">
                <a:latin typeface="Times New Roman"/>
                <a:cs typeface="Times New Roman"/>
              </a:rPr>
              <a:t>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(X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Y).</a:t>
            </a:r>
            <a:endParaRPr sz="2400" dirty="0">
              <a:latin typeface="Times New Roman"/>
              <a:cs typeface="Times New Roman"/>
            </a:endParaRPr>
          </a:p>
          <a:p>
            <a:pPr marL="561340" marR="544830" indent="-228600">
              <a:lnSpc>
                <a:spcPct val="100000"/>
              </a:lnSpc>
              <a:spcBef>
                <a:spcPts val="40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Mỗi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giá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trị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xác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định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mộtgiá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trị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nhất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(Y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Z).</a:t>
            </a:r>
            <a:endParaRPr sz="2400" dirty="0">
              <a:latin typeface="Times New Roman"/>
              <a:cs typeface="Times New Roman"/>
            </a:endParaRPr>
          </a:p>
          <a:p>
            <a:pPr marL="561340" marR="183515" indent="-228600">
              <a:lnSpc>
                <a:spcPct val="100000"/>
              </a:lnSpc>
              <a:spcBef>
                <a:spcPts val="395"/>
              </a:spcBef>
              <a:tabLst>
                <a:tab pos="636905" algn="l"/>
              </a:tabLst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9B2C1F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Times New Roman"/>
                <a:cs typeface="Times New Roman"/>
              </a:rPr>
              <a:t>Mỗi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giá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trị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 Z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không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đủ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để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xác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định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một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giá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trị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nhất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(Z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X).</a:t>
            </a:r>
            <a:endParaRPr sz="24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40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Vi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dụ:</a:t>
            </a:r>
            <a:r>
              <a:rPr sz="2400" spc="-5" dirty="0">
                <a:latin typeface="Times New Roman"/>
                <a:cs typeface="Times New Roman"/>
              </a:rPr>
              <a:t> SOHD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TENKH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8327" y="449618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228600"/>
                </a:moveTo>
                <a:lnTo>
                  <a:pt x="76200" y="0"/>
                </a:lnTo>
              </a:path>
            </a:pathLst>
          </a:custGeom>
          <a:ln w="9906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4041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Chuẩn</a:t>
            </a:r>
            <a:r>
              <a:rPr sz="3600" spc="-30" dirty="0"/>
              <a:t> </a:t>
            </a:r>
            <a:r>
              <a:rPr sz="3600" dirty="0"/>
              <a:t>hóa</a:t>
            </a:r>
            <a:r>
              <a:rPr sz="3600" spc="-35" dirty="0"/>
              <a:t> </a:t>
            </a:r>
            <a:r>
              <a:rPr sz="3600" dirty="0"/>
              <a:t>dữ</a:t>
            </a:r>
            <a:r>
              <a:rPr sz="3600" spc="-25" dirty="0"/>
              <a:t> </a:t>
            </a:r>
            <a:r>
              <a:rPr sz="3600" dirty="0"/>
              <a:t>liệu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241044"/>
            <a:ext cx="7596505" cy="4827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9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Chuẩn</a:t>
            </a:r>
            <a:r>
              <a:rPr sz="2600" b="1" i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hóa</a:t>
            </a:r>
            <a:r>
              <a:rPr sz="2600" b="1" i="1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(Normalization)</a:t>
            </a:r>
            <a:r>
              <a:rPr sz="2600" b="1" i="1" spc="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là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một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kỹ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thuật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được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phát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triển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vào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những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năm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70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để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làm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cho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CSDL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phức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tạp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trở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nên hiệu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quả hơn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dễ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quản lý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hơn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bằng các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hệ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quản trị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CSDL.</a:t>
            </a:r>
            <a:endParaRPr sz="2600">
              <a:latin typeface="Times New Roman"/>
              <a:cs typeface="Times New Roman"/>
            </a:endParaRPr>
          </a:p>
          <a:p>
            <a:pPr marL="286385" marR="367665" indent="-27432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Lý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do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 áp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dụng</a:t>
            </a:r>
            <a:r>
              <a:rPr sz="2600" b="1" i="1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các</a:t>
            </a:r>
            <a:r>
              <a:rPr sz="2600"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quy</a:t>
            </a:r>
            <a:r>
              <a:rPr sz="26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tắc chuẩn</a:t>
            </a:r>
            <a:r>
              <a:rPr sz="2600" b="1" i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hóa</a:t>
            </a:r>
            <a:r>
              <a:rPr sz="26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cho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CSDL</a:t>
            </a:r>
            <a:r>
              <a:rPr sz="2600" b="1" i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vì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dạng chuẩn hóa:</a:t>
            </a:r>
            <a:endParaRPr sz="2600">
              <a:latin typeface="Times New Roman"/>
              <a:cs typeface="Times New Roman"/>
            </a:endParaRPr>
          </a:p>
          <a:p>
            <a:pPr marL="561340" marR="144780" indent="-228600">
              <a:lnSpc>
                <a:spcPct val="100000"/>
              </a:lnSpc>
              <a:spcBef>
                <a:spcPts val="409"/>
              </a:spcBef>
            </a:pPr>
            <a:r>
              <a:rPr sz="2050" spc="-5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-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 phép </a:t>
            </a:r>
            <a:r>
              <a:rPr sz="2400" spc="-5" dirty="0">
                <a:latin typeface="Times New Roman"/>
                <a:cs typeface="Times New Roman"/>
              </a:rPr>
              <a:t>đo lường </a:t>
            </a:r>
            <a:r>
              <a:rPr sz="2400" dirty="0">
                <a:latin typeface="Times New Roman"/>
                <a:cs typeface="Times New Roman"/>
              </a:rPr>
              <a:t>chất </a:t>
            </a:r>
            <a:r>
              <a:rPr sz="2400" spc="-5" dirty="0">
                <a:latin typeface="Times New Roman"/>
                <a:cs typeface="Times New Roman"/>
              </a:rPr>
              <a:t>lượng </a:t>
            </a:r>
            <a:r>
              <a:rPr sz="2400" dirty="0">
                <a:latin typeface="Times New Roman"/>
                <a:cs typeface="Times New Roman"/>
              </a:rPr>
              <a:t>của thiết </a:t>
            </a:r>
            <a:r>
              <a:rPr sz="2400" spc="-5" dirty="0">
                <a:latin typeface="Times New Roman"/>
                <a:cs typeface="Times New Roman"/>
              </a:rPr>
              <a:t>kế </a:t>
            </a:r>
            <a:r>
              <a:rPr sz="2400" dirty="0">
                <a:latin typeface="Times New Roman"/>
                <a:cs typeface="Times New Roman"/>
              </a:rPr>
              <a:t>CSDL với sự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trợ </a:t>
            </a:r>
            <a:r>
              <a:rPr sz="2400" dirty="0">
                <a:latin typeface="Times New Roman"/>
                <a:cs typeface="Times New Roman"/>
              </a:rPr>
              <a:t>giúp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công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cụ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chuẩn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hóa;</a:t>
            </a:r>
            <a:endParaRPr sz="2400">
              <a:latin typeface="Times New Roman"/>
              <a:cs typeface="Times New Roman"/>
            </a:endParaRPr>
          </a:p>
          <a:p>
            <a:pPr marL="561340" marR="374015" indent="-228600">
              <a:lnSpc>
                <a:spcPct val="100000"/>
              </a:lnSpc>
              <a:spcBef>
                <a:spcPts val="40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phép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nghiên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cứu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sự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phụ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thuộc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giữa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thuộc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tính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đơn </a:t>
            </a:r>
            <a:r>
              <a:rPr sz="2400" spc="-5" dirty="0">
                <a:latin typeface="Times New Roman"/>
                <a:cs typeface="Times New Roman"/>
              </a:rPr>
              <a:t>lẻ;</a:t>
            </a:r>
            <a:endParaRPr sz="2400">
              <a:latin typeface="Times New Roman"/>
              <a:cs typeface="Times New Roman"/>
            </a:endParaRPr>
          </a:p>
          <a:p>
            <a:pPr marL="561340" marR="522605" indent="-228600">
              <a:lnSpc>
                <a:spcPct val="100000"/>
              </a:lnSpc>
              <a:spcBef>
                <a:spcPts val="39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phép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chuyển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đổi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bảng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trùng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lắp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thành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không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trùng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lắp;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5287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Chuẩn</a:t>
            </a:r>
            <a:r>
              <a:rPr sz="3600" spc="-15" dirty="0"/>
              <a:t> </a:t>
            </a:r>
            <a:r>
              <a:rPr sz="3600" dirty="0"/>
              <a:t>hóa</a:t>
            </a:r>
            <a:r>
              <a:rPr sz="3600" spc="-25" dirty="0"/>
              <a:t> </a:t>
            </a:r>
            <a:r>
              <a:rPr sz="3600" dirty="0"/>
              <a:t>dữ</a:t>
            </a:r>
            <a:r>
              <a:rPr sz="3600" spc="-10" dirty="0"/>
              <a:t> </a:t>
            </a:r>
            <a:r>
              <a:rPr sz="3600" dirty="0"/>
              <a:t>liệu</a:t>
            </a:r>
            <a:r>
              <a:rPr sz="3600" spc="-15" dirty="0"/>
              <a:t> </a:t>
            </a:r>
            <a:r>
              <a:rPr sz="3600" spc="-5" dirty="0"/>
              <a:t>(tiếp)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718023"/>
            <a:ext cx="6530340" cy="25628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R="2101850" algn="r">
              <a:lnSpc>
                <a:spcPct val="100000"/>
              </a:lnSpc>
              <a:spcBef>
                <a:spcPts val="54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Lợi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ích</a:t>
            </a:r>
            <a:r>
              <a:rPr sz="26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của chuẩn</a:t>
            </a:r>
            <a:r>
              <a:rPr sz="26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hóa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CSDL:</a:t>
            </a:r>
            <a:endParaRPr sz="2600">
              <a:latin typeface="Times New Roman"/>
              <a:cs typeface="Times New Roman"/>
            </a:endParaRPr>
          </a:p>
          <a:p>
            <a:pPr marR="2025014" algn="r">
              <a:lnSpc>
                <a:spcPct val="100000"/>
              </a:lnSpc>
              <a:spcBef>
                <a:spcPts val="409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Tổ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chức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tổng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thể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CSDL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tốt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hơn;</a:t>
            </a:r>
            <a:endParaRPr sz="2400">
              <a:latin typeface="Times New Roman"/>
              <a:cs typeface="Times New Roman"/>
            </a:endParaRPr>
          </a:p>
          <a:p>
            <a:pPr marR="2061210" algn="r">
              <a:lnSpc>
                <a:spcPct val="100000"/>
              </a:lnSpc>
              <a:spcBef>
                <a:spcPts val="40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Giảm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thiểu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sự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trùng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lắp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dữ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liệu;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39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Đảm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bảo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tính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bền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vững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dữ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CSDL;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400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Có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được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thiết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kế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CSDL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mềm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dẻo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hơn;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40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Giải </a:t>
            </a:r>
            <a:r>
              <a:rPr sz="2400" dirty="0">
                <a:latin typeface="Times New Roman"/>
                <a:cs typeface="Times New Roman"/>
              </a:rPr>
              <a:t>quyết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vấn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đề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toàn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dữ</a:t>
            </a:r>
            <a:r>
              <a:rPr sz="2400" spc="-5" dirty="0">
                <a:latin typeface="Times New Roman"/>
                <a:cs typeface="Times New Roman"/>
              </a:rPr>
              <a:t> liệu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tốt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hơn.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6404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Ba</a:t>
            </a:r>
            <a:r>
              <a:rPr sz="3600" spc="-20" dirty="0"/>
              <a:t> </a:t>
            </a:r>
            <a:r>
              <a:rPr sz="3600" dirty="0"/>
              <a:t>quy</a:t>
            </a:r>
            <a:r>
              <a:rPr sz="3600" spc="-10" dirty="0"/>
              <a:t> </a:t>
            </a:r>
            <a:r>
              <a:rPr sz="3600" spc="-5" dirty="0"/>
              <a:t>tắc</a:t>
            </a:r>
            <a:r>
              <a:rPr sz="3600" spc="-10" dirty="0"/>
              <a:t> </a:t>
            </a:r>
            <a:r>
              <a:rPr sz="3600" spc="-5" dirty="0"/>
              <a:t>chuẩn</a:t>
            </a:r>
            <a:r>
              <a:rPr sz="3600" spc="-35" dirty="0"/>
              <a:t> </a:t>
            </a:r>
            <a:r>
              <a:rPr sz="3600" dirty="0"/>
              <a:t>hóa</a:t>
            </a:r>
            <a:r>
              <a:rPr sz="3600" spc="-10" dirty="0"/>
              <a:t> </a:t>
            </a:r>
            <a:r>
              <a:rPr sz="3600" dirty="0"/>
              <a:t>dữ</a:t>
            </a:r>
            <a:r>
              <a:rPr sz="3600" spc="-10" dirty="0"/>
              <a:t> </a:t>
            </a:r>
            <a:r>
              <a:rPr sz="3600" dirty="0"/>
              <a:t>liệu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201419"/>
            <a:ext cx="7615555" cy="44970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6385" marR="5715" indent="-274320" algn="just">
              <a:lnSpc>
                <a:spcPts val="2810"/>
              </a:lnSpc>
              <a:spcBef>
                <a:spcPts val="45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Chuẩn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hóa mức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1 (First Normal Form – 1NF): </a:t>
            </a:r>
            <a:r>
              <a:rPr sz="2600" spc="-10" dirty="0">
                <a:latin typeface="Times New Roman"/>
                <a:cs typeface="Times New Roman"/>
              </a:rPr>
              <a:t>Một </a:t>
            </a:r>
            <a:r>
              <a:rPr sz="2600" spc="-5" dirty="0">
                <a:latin typeface="Times New Roman"/>
                <a:cs typeface="Times New Roman"/>
              </a:rPr>
              <a:t> bảng hay là một quan hệ được coi là thỏa mãn quy </a:t>
            </a:r>
            <a:r>
              <a:rPr sz="2600" spc="-15" dirty="0">
                <a:latin typeface="Times New Roman"/>
                <a:cs typeface="Times New Roman"/>
              </a:rPr>
              <a:t>tắc 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1NF khi tất cả các giá trị của </a:t>
            </a:r>
            <a:r>
              <a:rPr sz="2600" dirty="0">
                <a:latin typeface="Times New Roman"/>
                <a:cs typeface="Times New Roman"/>
              </a:rPr>
              <a:t>thuộc </a:t>
            </a:r>
            <a:r>
              <a:rPr sz="2600" spc="-5" dirty="0">
                <a:latin typeface="Times New Roman"/>
                <a:cs typeface="Times New Roman"/>
              </a:rPr>
              <a:t>tính đều là đơn trị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(không chấp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nhận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giá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trị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hay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nhóm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lặp).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5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Chuẩn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hóa mức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2 (Second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Normal Form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–</a:t>
            </a:r>
            <a:r>
              <a:rPr sz="2600" b="1" i="1" spc="6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2NF):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Một bảng dữ liệu được coi là thỏa mãn quy tắc </a:t>
            </a:r>
            <a:r>
              <a:rPr sz="2600" spc="-55" dirty="0">
                <a:latin typeface="Times New Roman"/>
                <a:cs typeface="Times New Roman"/>
              </a:rPr>
              <a:t>2NF, 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nếu bảng </a:t>
            </a:r>
            <a:r>
              <a:rPr sz="2600" spc="-5" dirty="0">
                <a:latin typeface="Times New Roman"/>
                <a:cs typeface="Times New Roman"/>
              </a:rPr>
              <a:t>đó </a:t>
            </a:r>
            <a:r>
              <a:rPr sz="2600" dirty="0">
                <a:latin typeface="Times New Roman"/>
                <a:cs typeface="Times New Roman"/>
              </a:rPr>
              <a:t>đã ở dạng </a:t>
            </a:r>
            <a:r>
              <a:rPr sz="2600" spc="-5" dirty="0">
                <a:latin typeface="Times New Roman"/>
                <a:cs typeface="Times New Roman"/>
              </a:rPr>
              <a:t>1NF </a:t>
            </a:r>
            <a:r>
              <a:rPr sz="2600" dirty="0">
                <a:latin typeface="Times New Roman"/>
                <a:cs typeface="Times New Roman"/>
              </a:rPr>
              <a:t>và mỗi thuộc tính không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phải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khóa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đều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phụ thuộc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hàm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vào toàn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khóa.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810"/>
              </a:lnSpc>
              <a:spcBef>
                <a:spcPts val="64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Chuẩn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hóa mức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3 (Third Normal Form – 3NF): </a:t>
            </a:r>
            <a:r>
              <a:rPr sz="2600" spc="-10" dirty="0">
                <a:latin typeface="Times New Roman"/>
                <a:cs typeface="Times New Roman"/>
              </a:rPr>
              <a:t>Một </a:t>
            </a:r>
            <a:r>
              <a:rPr sz="2600" spc="-5" dirty="0">
                <a:latin typeface="Times New Roman"/>
                <a:cs typeface="Times New Roman"/>
              </a:rPr>
              <a:t> bảng dữ liệu được coi là thỏa mãn quy tắc </a:t>
            </a:r>
            <a:r>
              <a:rPr sz="2600" spc="-55" dirty="0">
                <a:latin typeface="Times New Roman"/>
                <a:cs typeface="Times New Roman"/>
              </a:rPr>
              <a:t>3NF, </a:t>
            </a:r>
            <a:r>
              <a:rPr sz="2600" spc="-10" dirty="0">
                <a:latin typeface="Times New Roman"/>
                <a:cs typeface="Times New Roman"/>
              </a:rPr>
              <a:t>nếu </a:t>
            </a:r>
            <a:r>
              <a:rPr sz="2600" spc="-5" dirty="0">
                <a:latin typeface="Times New Roman"/>
                <a:cs typeface="Times New Roman"/>
              </a:rPr>
              <a:t> bảng đó đã ở dạng 2NF và không có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thuộc tính không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phải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khóa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phụ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thuộc hàm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bắc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cầu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khóa.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4243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35" dirty="0"/>
              <a:t> </a:t>
            </a:r>
            <a:r>
              <a:rPr sz="3600" dirty="0"/>
              <a:t>loại</a:t>
            </a:r>
            <a:r>
              <a:rPr sz="3600" spc="-25" dirty="0"/>
              <a:t> </a:t>
            </a:r>
            <a:r>
              <a:rPr sz="3600" dirty="0"/>
              <a:t>hình</a:t>
            </a:r>
            <a:r>
              <a:rPr sz="3600" spc="-45" dirty="0"/>
              <a:t> </a:t>
            </a:r>
            <a:r>
              <a:rPr sz="3600" spc="-5" dirty="0"/>
              <a:t>CSDL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201419"/>
            <a:ext cx="7614920" cy="471614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6385" marR="5080" indent="-274320" algn="just">
              <a:lnSpc>
                <a:spcPts val="2810"/>
              </a:lnSpc>
              <a:spcBef>
                <a:spcPts val="45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Cơ sở dữ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liệu tác nghiệp (Operational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Database): </a:t>
            </a:r>
            <a:r>
              <a:rPr sz="2600" spc="-5" dirty="0">
                <a:latin typeface="Times New Roman"/>
                <a:cs typeface="Times New Roman"/>
              </a:rPr>
              <a:t>lưu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trữ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dữ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liệu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chi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tiết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để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hỗ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trợ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quá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trình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nghiệp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vụ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 các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hoạt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động tác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nghiệp trong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tổ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chức.</a:t>
            </a:r>
            <a:endParaRPr sz="260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ts val="2810"/>
              </a:lnSpc>
              <a:spcBef>
                <a:spcPts val="59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Cơ sở dữ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liệu phân tán (Distributed Database): </a:t>
            </a:r>
            <a:r>
              <a:rPr sz="2600" spc="-15" dirty="0">
                <a:latin typeface="Times New Roman"/>
                <a:cs typeface="Times New Roman"/>
              </a:rPr>
              <a:t>các 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CSDL </a:t>
            </a:r>
            <a:r>
              <a:rPr sz="2600" dirty="0">
                <a:latin typeface="Times New Roman"/>
                <a:cs typeface="Times New Roman"/>
              </a:rPr>
              <a:t>được </a:t>
            </a:r>
            <a:r>
              <a:rPr sz="2600" spc="-5" dirty="0">
                <a:latin typeface="Times New Roman"/>
                <a:cs typeface="Times New Roman"/>
              </a:rPr>
              <a:t>tạo bản sao và gửi bản sao hoặc một phần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của bản sao tới máy chủ. Có </a:t>
            </a:r>
            <a:r>
              <a:rPr sz="2600" dirty="0">
                <a:latin typeface="Times New Roman"/>
                <a:cs typeface="Times New Roman"/>
              </a:rPr>
              <a:t>hai </a:t>
            </a:r>
            <a:r>
              <a:rPr sz="2600" spc="-5" dirty="0">
                <a:latin typeface="Times New Roman"/>
                <a:cs typeface="Times New Roman"/>
              </a:rPr>
              <a:t>loại </a:t>
            </a:r>
            <a:r>
              <a:rPr sz="2600" dirty="0">
                <a:latin typeface="Times New Roman"/>
                <a:cs typeface="Times New Roman"/>
              </a:rPr>
              <a:t>CSDL </a:t>
            </a:r>
            <a:r>
              <a:rPr sz="2600" spc="-5" dirty="0">
                <a:latin typeface="Times New Roman"/>
                <a:cs typeface="Times New Roman"/>
              </a:rPr>
              <a:t>theo </a:t>
            </a:r>
            <a:r>
              <a:rPr sz="2600" spc="-10" dirty="0">
                <a:latin typeface="Times New Roman"/>
                <a:cs typeface="Times New Roman"/>
              </a:rPr>
              <a:t>mô 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hình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phân</a:t>
            </a:r>
            <a:r>
              <a:rPr sz="2600" spc="-5" dirty="0">
                <a:latin typeface="Times New Roman"/>
                <a:cs typeface="Times New Roman"/>
              </a:rPr>
              <a:t> tán:</a:t>
            </a:r>
            <a:endParaRPr sz="2600">
              <a:latin typeface="Times New Roman"/>
              <a:cs typeface="Times New Roman"/>
            </a:endParaRPr>
          </a:p>
          <a:p>
            <a:pPr marL="561340" marR="5080" indent="-228600" algn="just">
              <a:lnSpc>
                <a:spcPts val="2590"/>
              </a:lnSpc>
              <a:spcBef>
                <a:spcPts val="400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CSDL </a:t>
            </a:r>
            <a:r>
              <a:rPr sz="2400" b="1" spc="-5" dirty="0">
                <a:latin typeface="Times New Roman"/>
                <a:cs typeface="Times New Roman"/>
              </a:rPr>
              <a:t>phân tán thành phần (Partitioned database): 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các </a:t>
            </a:r>
            <a:r>
              <a:rPr sz="2400" dirty="0">
                <a:latin typeface="Times New Roman"/>
                <a:cs typeface="Times New Roman"/>
              </a:rPr>
              <a:t>thành phần của </a:t>
            </a:r>
            <a:r>
              <a:rPr sz="2400" spc="-5" dirty="0">
                <a:latin typeface="Times New Roman"/>
                <a:cs typeface="Times New Roman"/>
              </a:rPr>
              <a:t>CSDL </a:t>
            </a:r>
            <a:r>
              <a:rPr sz="2400" dirty="0">
                <a:latin typeface="Times New Roman"/>
                <a:cs typeface="Times New Roman"/>
              </a:rPr>
              <a:t>được </a:t>
            </a:r>
            <a:r>
              <a:rPr sz="2400" spc="-5" dirty="0">
                <a:latin typeface="Times New Roman"/>
                <a:cs typeface="Times New Roman"/>
              </a:rPr>
              <a:t>lưu trữ </a:t>
            </a:r>
            <a:r>
              <a:rPr sz="2400" dirty="0">
                <a:latin typeface="Times New Roman"/>
                <a:cs typeface="Times New Roman"/>
              </a:rPr>
              <a:t>và quản </a:t>
            </a:r>
            <a:r>
              <a:rPr sz="2400" spc="-5" dirty="0">
                <a:latin typeface="Times New Roman"/>
                <a:cs typeface="Times New Roman"/>
              </a:rPr>
              <a:t>trị </a:t>
            </a:r>
            <a:r>
              <a:rPr sz="2400" dirty="0">
                <a:latin typeface="Times New Roman"/>
                <a:cs typeface="Times New Roman"/>
              </a:rPr>
              <a:t>rải </a:t>
            </a:r>
            <a:r>
              <a:rPr sz="2400" spc="-5" dirty="0">
                <a:latin typeface="Times New Roman"/>
                <a:cs typeface="Times New Roman"/>
              </a:rPr>
              <a:t>rác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ở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nhiều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nơi.</a:t>
            </a:r>
            <a:endParaRPr sz="2400">
              <a:latin typeface="Times New Roman"/>
              <a:cs typeface="Times New Roman"/>
            </a:endParaRPr>
          </a:p>
          <a:p>
            <a:pPr marL="561340" marR="5080" indent="-228600" algn="just">
              <a:lnSpc>
                <a:spcPts val="2590"/>
              </a:lnSpc>
              <a:spcBef>
                <a:spcPts val="409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CSDL </a:t>
            </a:r>
            <a:r>
              <a:rPr sz="2400" b="1" spc="-5" dirty="0">
                <a:latin typeface="Times New Roman"/>
                <a:cs typeface="Times New Roman"/>
              </a:rPr>
              <a:t>phân tán sao lặp (Duplicate database): </a:t>
            </a:r>
            <a:r>
              <a:rPr sz="2400" spc="-5" dirty="0">
                <a:latin typeface="Times New Roman"/>
                <a:cs typeface="Times New Roman"/>
              </a:rPr>
              <a:t>các bản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sao </a:t>
            </a:r>
            <a:r>
              <a:rPr sz="2400" dirty="0">
                <a:latin typeface="Times New Roman"/>
                <a:cs typeface="Times New Roman"/>
              </a:rPr>
              <a:t>của </a:t>
            </a:r>
            <a:r>
              <a:rPr sz="2400" spc="-5" dirty="0">
                <a:latin typeface="Times New Roman"/>
                <a:cs typeface="Times New Roman"/>
              </a:rPr>
              <a:t>CSDL </a:t>
            </a:r>
            <a:r>
              <a:rPr sz="2400" dirty="0">
                <a:latin typeface="Times New Roman"/>
                <a:cs typeface="Times New Roman"/>
              </a:rPr>
              <a:t>tập trung được lưu </a:t>
            </a:r>
            <a:r>
              <a:rPr sz="2400" spc="-5" dirty="0">
                <a:latin typeface="Times New Roman"/>
                <a:cs typeface="Times New Roman"/>
              </a:rPr>
              <a:t>trữ và </a:t>
            </a:r>
            <a:r>
              <a:rPr sz="2400" dirty="0">
                <a:latin typeface="Times New Roman"/>
                <a:cs typeface="Times New Roman"/>
              </a:rPr>
              <a:t>quản </a:t>
            </a:r>
            <a:r>
              <a:rPr sz="2400" spc="-5" dirty="0">
                <a:latin typeface="Times New Roman"/>
                <a:cs typeface="Times New Roman"/>
              </a:rPr>
              <a:t>trị </a:t>
            </a:r>
            <a:r>
              <a:rPr sz="2400" dirty="0">
                <a:latin typeface="Times New Roman"/>
                <a:cs typeface="Times New Roman"/>
              </a:rPr>
              <a:t>ở </a:t>
            </a:r>
            <a:r>
              <a:rPr sz="2400" spc="-5" dirty="0">
                <a:latin typeface="Times New Roman"/>
                <a:cs typeface="Times New Roman"/>
              </a:rPr>
              <a:t>nhiều </a:t>
            </a:r>
            <a:r>
              <a:rPr sz="2400" dirty="0">
                <a:latin typeface="Times New Roman"/>
                <a:cs typeface="Times New Roman"/>
              </a:rPr>
              <a:t> nơi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khác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nhau.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11615" cy="6697980"/>
            <a:chOff x="0" y="0"/>
            <a:chExt cx="9111615" cy="6697980"/>
          </a:xfrm>
        </p:grpSpPr>
        <p:sp>
          <p:nvSpPr>
            <p:cNvPr id="3" name="object 3"/>
            <p:cNvSpPr/>
            <p:nvPr/>
          </p:nvSpPr>
          <p:spPr>
            <a:xfrm>
              <a:off x="95250" y="0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8683117" y="0"/>
                  </a:moveTo>
                  <a:lnTo>
                    <a:pt x="329844" y="0"/>
                  </a:lnTo>
                  <a:lnTo>
                    <a:pt x="281102" y="3576"/>
                  </a:lnTo>
                  <a:lnTo>
                    <a:pt x="234580" y="13967"/>
                  </a:lnTo>
                  <a:lnTo>
                    <a:pt x="190789" y="30660"/>
                  </a:lnTo>
                  <a:lnTo>
                    <a:pt x="150240" y="53144"/>
                  </a:lnTo>
                  <a:lnTo>
                    <a:pt x="113441" y="80911"/>
                  </a:lnTo>
                  <a:lnTo>
                    <a:pt x="80905" y="113448"/>
                  </a:lnTo>
                  <a:lnTo>
                    <a:pt x="53139" y="150245"/>
                  </a:lnTo>
                  <a:lnTo>
                    <a:pt x="30656" y="190791"/>
                  </a:lnTo>
                  <a:lnTo>
                    <a:pt x="13965" y="234576"/>
                  </a:lnTo>
                  <a:lnTo>
                    <a:pt x="3576" y="281088"/>
                  </a:lnTo>
                  <a:lnTo>
                    <a:pt x="0" y="329819"/>
                  </a:lnTo>
                  <a:lnTo>
                    <a:pt x="0" y="6362039"/>
                  </a:lnTo>
                  <a:lnTo>
                    <a:pt x="3576" y="6410781"/>
                  </a:lnTo>
                  <a:lnTo>
                    <a:pt x="13965" y="6457303"/>
                  </a:lnTo>
                  <a:lnTo>
                    <a:pt x="30656" y="6501094"/>
                  </a:lnTo>
                  <a:lnTo>
                    <a:pt x="53139" y="6541643"/>
                  </a:lnTo>
                  <a:lnTo>
                    <a:pt x="80905" y="6578442"/>
                  </a:lnTo>
                  <a:lnTo>
                    <a:pt x="113441" y="6610978"/>
                  </a:lnTo>
                  <a:lnTo>
                    <a:pt x="150240" y="6638744"/>
                  </a:lnTo>
                  <a:lnTo>
                    <a:pt x="190789" y="6661227"/>
                  </a:lnTo>
                  <a:lnTo>
                    <a:pt x="234580" y="6677918"/>
                  </a:lnTo>
                  <a:lnTo>
                    <a:pt x="281102" y="6688307"/>
                  </a:lnTo>
                  <a:lnTo>
                    <a:pt x="329844" y="6691883"/>
                  </a:lnTo>
                  <a:lnTo>
                    <a:pt x="8683117" y="6691883"/>
                  </a:lnTo>
                  <a:lnTo>
                    <a:pt x="8731847" y="6688307"/>
                  </a:lnTo>
                  <a:lnTo>
                    <a:pt x="8778359" y="6677918"/>
                  </a:lnTo>
                  <a:lnTo>
                    <a:pt x="8822144" y="6661227"/>
                  </a:lnTo>
                  <a:lnTo>
                    <a:pt x="8862690" y="6638744"/>
                  </a:lnTo>
                  <a:lnTo>
                    <a:pt x="8899487" y="6610978"/>
                  </a:lnTo>
                  <a:lnTo>
                    <a:pt x="8932024" y="6578442"/>
                  </a:lnTo>
                  <a:lnTo>
                    <a:pt x="8959791" y="6541643"/>
                  </a:lnTo>
                  <a:lnTo>
                    <a:pt x="8982275" y="6501094"/>
                  </a:lnTo>
                  <a:lnTo>
                    <a:pt x="8998968" y="6457303"/>
                  </a:lnTo>
                  <a:lnTo>
                    <a:pt x="9009359" y="6410781"/>
                  </a:lnTo>
                  <a:lnTo>
                    <a:pt x="9012936" y="6362039"/>
                  </a:lnTo>
                  <a:lnTo>
                    <a:pt x="9012936" y="329819"/>
                  </a:lnTo>
                  <a:lnTo>
                    <a:pt x="9009359" y="281088"/>
                  </a:lnTo>
                  <a:lnTo>
                    <a:pt x="8998968" y="234576"/>
                  </a:lnTo>
                  <a:lnTo>
                    <a:pt x="8982275" y="190791"/>
                  </a:lnTo>
                  <a:lnTo>
                    <a:pt x="8959791" y="150245"/>
                  </a:lnTo>
                  <a:lnTo>
                    <a:pt x="8932024" y="113448"/>
                  </a:lnTo>
                  <a:lnTo>
                    <a:pt x="8899487" y="80911"/>
                  </a:lnTo>
                  <a:lnTo>
                    <a:pt x="8862690" y="53144"/>
                  </a:lnTo>
                  <a:lnTo>
                    <a:pt x="8822144" y="30660"/>
                  </a:lnTo>
                  <a:lnTo>
                    <a:pt x="8778359" y="13967"/>
                  </a:lnTo>
                  <a:lnTo>
                    <a:pt x="8731847" y="3576"/>
                  </a:lnTo>
                  <a:lnTo>
                    <a:pt x="8683117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" y="0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2039"/>
                  </a:lnTo>
                  <a:lnTo>
                    <a:pt x="9009359" y="6410781"/>
                  </a:lnTo>
                  <a:lnTo>
                    <a:pt x="8998968" y="6457303"/>
                  </a:lnTo>
                  <a:lnTo>
                    <a:pt x="8982275" y="6501094"/>
                  </a:lnTo>
                  <a:lnTo>
                    <a:pt x="8959791" y="6541643"/>
                  </a:lnTo>
                  <a:lnTo>
                    <a:pt x="8932024" y="6578442"/>
                  </a:lnTo>
                  <a:lnTo>
                    <a:pt x="8899487" y="6610978"/>
                  </a:lnTo>
                  <a:lnTo>
                    <a:pt x="8862690" y="6638744"/>
                  </a:lnTo>
                  <a:lnTo>
                    <a:pt x="8822144" y="6661227"/>
                  </a:lnTo>
                  <a:lnTo>
                    <a:pt x="8778359" y="6677918"/>
                  </a:lnTo>
                  <a:lnTo>
                    <a:pt x="8731847" y="6688307"/>
                  </a:lnTo>
                  <a:lnTo>
                    <a:pt x="8683117" y="6691883"/>
                  </a:lnTo>
                  <a:lnTo>
                    <a:pt x="329844" y="6691883"/>
                  </a:lnTo>
                  <a:lnTo>
                    <a:pt x="281102" y="6688307"/>
                  </a:lnTo>
                  <a:lnTo>
                    <a:pt x="234580" y="6677918"/>
                  </a:lnTo>
                  <a:lnTo>
                    <a:pt x="190789" y="6661227"/>
                  </a:lnTo>
                  <a:lnTo>
                    <a:pt x="150240" y="6638744"/>
                  </a:lnTo>
                  <a:lnTo>
                    <a:pt x="113441" y="6610978"/>
                  </a:lnTo>
                  <a:lnTo>
                    <a:pt x="80905" y="6578442"/>
                  </a:lnTo>
                  <a:lnTo>
                    <a:pt x="53139" y="6541643"/>
                  </a:lnTo>
                  <a:lnTo>
                    <a:pt x="30656" y="6501094"/>
                  </a:lnTo>
                  <a:lnTo>
                    <a:pt x="13965" y="6457303"/>
                  </a:lnTo>
                  <a:lnTo>
                    <a:pt x="3576" y="6410781"/>
                  </a:lnTo>
                  <a:lnTo>
                    <a:pt x="0" y="6362039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" y="1984247"/>
              <a:ext cx="9021445" cy="121285"/>
            </a:xfrm>
            <a:custGeom>
              <a:avLst/>
              <a:gdLst/>
              <a:ahLst/>
              <a:cxnLst/>
              <a:rect l="l" t="t" r="r" b="b"/>
              <a:pathLst>
                <a:path w="9021445" h="121285">
                  <a:moveTo>
                    <a:pt x="9021318" y="0"/>
                  </a:moveTo>
                  <a:lnTo>
                    <a:pt x="0" y="0"/>
                  </a:lnTo>
                  <a:lnTo>
                    <a:pt x="0" y="121158"/>
                  </a:lnTo>
                  <a:lnTo>
                    <a:pt x="9021318" y="121158"/>
                  </a:lnTo>
                  <a:lnTo>
                    <a:pt x="9021318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29790"/>
              <a:ext cx="8978900" cy="110489"/>
            </a:xfrm>
            <a:custGeom>
              <a:avLst/>
              <a:gdLst/>
              <a:ahLst/>
              <a:cxnLst/>
              <a:rect l="l" t="t" r="r" b="b"/>
              <a:pathLst>
                <a:path w="8978900" h="110489">
                  <a:moveTo>
                    <a:pt x="8978646" y="0"/>
                  </a:moveTo>
                  <a:lnTo>
                    <a:pt x="0" y="0"/>
                  </a:lnTo>
                  <a:lnTo>
                    <a:pt x="0" y="110489"/>
                  </a:lnTo>
                  <a:lnTo>
                    <a:pt x="8978646" y="110489"/>
                  </a:lnTo>
                  <a:lnTo>
                    <a:pt x="8978646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780" y="6248780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0" y="0"/>
                  </a:moveTo>
                  <a:lnTo>
                    <a:pt x="7696200" y="0"/>
                  </a:lnTo>
                </a:path>
              </a:pathLst>
            </a:custGeom>
            <a:ln w="9906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461006"/>
            <a:ext cx="7920355" cy="310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-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Phần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cứng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 của máy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tính điện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tử</a:t>
            </a:r>
            <a:r>
              <a:rPr sz="3200" b="1" spc="8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và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các thành phần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cơ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bản của Hệ thống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máy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tính</a:t>
            </a:r>
            <a:endParaRPr sz="3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3200" spc="-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8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Các loại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hình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hệ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thống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máy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tính</a:t>
            </a:r>
            <a:endParaRPr sz="3200">
              <a:latin typeface="Arial"/>
              <a:cs typeface="Arial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600"/>
              </a:spcBef>
            </a:pPr>
            <a:r>
              <a:rPr sz="3200" spc="-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-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Các yếu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tố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đánh giá phần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cứng khi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 mua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sắm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59" y="457200"/>
            <a:ext cx="9021445" cy="1320233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88265" rIns="0" bIns="0" rtlCol="0">
            <a:spAutoFit/>
          </a:bodyPr>
          <a:lstStyle/>
          <a:p>
            <a:pPr marL="2214245" marR="726440" indent="-1383030">
              <a:lnSpc>
                <a:spcPct val="100000"/>
              </a:lnSpc>
              <a:spcBef>
                <a:spcPts val="695"/>
              </a:spcBef>
            </a:pPr>
            <a:r>
              <a:rPr sz="4000" dirty="0" smtClean="0">
                <a:solidFill>
                  <a:srgbClr val="FFFFFF"/>
                </a:solidFill>
              </a:rPr>
              <a:t>PHẦN</a:t>
            </a:r>
            <a:r>
              <a:rPr sz="4000" spc="-10" dirty="0" smtClean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CỨNG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CỦA </a:t>
            </a:r>
            <a:r>
              <a:rPr sz="4000" spc="-109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MÁY</a:t>
            </a:r>
            <a:r>
              <a:rPr sz="4000" spc="-8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TÍNH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ĐIỆN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TỬ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540512"/>
            <a:ext cx="6806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Cơ</a:t>
            </a:r>
            <a:r>
              <a:rPr dirty="0"/>
              <a:t> </a:t>
            </a:r>
            <a:r>
              <a:rPr spc="-5" dirty="0"/>
              <a:t>sở dữ</a:t>
            </a:r>
            <a:r>
              <a:rPr dirty="0"/>
              <a:t> </a:t>
            </a:r>
            <a:r>
              <a:rPr spc="-5" dirty="0"/>
              <a:t>liệu</a:t>
            </a:r>
            <a:r>
              <a:rPr spc="-15" dirty="0"/>
              <a:t> </a:t>
            </a:r>
            <a:r>
              <a:rPr spc="-5" dirty="0"/>
              <a:t>phân</a:t>
            </a:r>
            <a:r>
              <a:rPr spc="-10" dirty="0"/>
              <a:t> </a:t>
            </a:r>
            <a:r>
              <a:rPr spc="-5" dirty="0"/>
              <a:t>tán</a:t>
            </a:r>
            <a:r>
              <a:rPr dirty="0"/>
              <a:t> </a:t>
            </a:r>
            <a:r>
              <a:rPr spc="-5" dirty="0"/>
              <a:t>thành</a:t>
            </a:r>
            <a:r>
              <a:rPr spc="-15" dirty="0"/>
              <a:t> </a:t>
            </a:r>
            <a:r>
              <a:rPr spc="-5" dirty="0"/>
              <a:t>phần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46513" y="1469707"/>
            <a:ext cx="2604135" cy="1151255"/>
            <a:chOff x="3346513" y="1469707"/>
            <a:chExt cx="2604135" cy="1151255"/>
          </a:xfrm>
        </p:grpSpPr>
        <p:sp>
          <p:nvSpPr>
            <p:cNvPr id="4" name="object 4"/>
            <p:cNvSpPr/>
            <p:nvPr/>
          </p:nvSpPr>
          <p:spPr>
            <a:xfrm>
              <a:off x="3353181" y="1618614"/>
              <a:ext cx="2590800" cy="995680"/>
            </a:xfrm>
            <a:custGeom>
              <a:avLst/>
              <a:gdLst/>
              <a:ahLst/>
              <a:cxnLst/>
              <a:rect l="l" t="t" r="r" b="b"/>
              <a:pathLst>
                <a:path w="2590800" h="995680">
                  <a:moveTo>
                    <a:pt x="2590800" y="0"/>
                  </a:moveTo>
                  <a:lnTo>
                    <a:pt x="2554055" y="33745"/>
                  </a:lnTo>
                  <a:lnTo>
                    <a:pt x="2509752" y="49587"/>
                  </a:lnTo>
                  <a:lnTo>
                    <a:pt x="2449606" y="64583"/>
                  </a:lnTo>
                  <a:lnTo>
                    <a:pt x="2374702" y="78614"/>
                  </a:lnTo>
                  <a:lnTo>
                    <a:pt x="2332055" y="85230"/>
                  </a:lnTo>
                  <a:lnTo>
                    <a:pt x="2286125" y="91561"/>
                  </a:lnTo>
                  <a:lnTo>
                    <a:pt x="2237048" y="97591"/>
                  </a:lnTo>
                  <a:lnTo>
                    <a:pt x="2184959" y="103305"/>
                  </a:lnTo>
                  <a:lnTo>
                    <a:pt x="2129993" y="108689"/>
                  </a:lnTo>
                  <a:lnTo>
                    <a:pt x="2072287" y="113728"/>
                  </a:lnTo>
                  <a:lnTo>
                    <a:pt x="2011976" y="118406"/>
                  </a:lnTo>
                  <a:lnTo>
                    <a:pt x="1949196" y="122710"/>
                  </a:lnTo>
                  <a:lnTo>
                    <a:pt x="1884081" y="126623"/>
                  </a:lnTo>
                  <a:lnTo>
                    <a:pt x="1816767" y="130132"/>
                  </a:lnTo>
                  <a:lnTo>
                    <a:pt x="1747391" y="133221"/>
                  </a:lnTo>
                  <a:lnTo>
                    <a:pt x="1676087" y="135876"/>
                  </a:lnTo>
                  <a:lnTo>
                    <a:pt x="1602991" y="138082"/>
                  </a:lnTo>
                  <a:lnTo>
                    <a:pt x="1528239" y="139823"/>
                  </a:lnTo>
                  <a:lnTo>
                    <a:pt x="1451966" y="141085"/>
                  </a:lnTo>
                  <a:lnTo>
                    <a:pt x="1374308" y="141853"/>
                  </a:lnTo>
                  <a:lnTo>
                    <a:pt x="1295400" y="142112"/>
                  </a:lnTo>
                  <a:lnTo>
                    <a:pt x="1216491" y="141853"/>
                  </a:lnTo>
                  <a:lnTo>
                    <a:pt x="1138833" y="141085"/>
                  </a:lnTo>
                  <a:lnTo>
                    <a:pt x="1062560" y="139823"/>
                  </a:lnTo>
                  <a:lnTo>
                    <a:pt x="987808" y="138082"/>
                  </a:lnTo>
                  <a:lnTo>
                    <a:pt x="914712" y="135876"/>
                  </a:lnTo>
                  <a:lnTo>
                    <a:pt x="843408" y="133221"/>
                  </a:lnTo>
                  <a:lnTo>
                    <a:pt x="774032" y="130132"/>
                  </a:lnTo>
                  <a:lnTo>
                    <a:pt x="706718" y="126623"/>
                  </a:lnTo>
                  <a:lnTo>
                    <a:pt x="641603" y="122710"/>
                  </a:lnTo>
                  <a:lnTo>
                    <a:pt x="578823" y="118406"/>
                  </a:lnTo>
                  <a:lnTo>
                    <a:pt x="518512" y="113728"/>
                  </a:lnTo>
                  <a:lnTo>
                    <a:pt x="460806" y="108689"/>
                  </a:lnTo>
                  <a:lnTo>
                    <a:pt x="405840" y="103305"/>
                  </a:lnTo>
                  <a:lnTo>
                    <a:pt x="353751" y="97591"/>
                  </a:lnTo>
                  <a:lnTo>
                    <a:pt x="304674" y="91561"/>
                  </a:lnTo>
                  <a:lnTo>
                    <a:pt x="258744" y="85230"/>
                  </a:lnTo>
                  <a:lnTo>
                    <a:pt x="216097" y="78614"/>
                  </a:lnTo>
                  <a:lnTo>
                    <a:pt x="176868" y="71726"/>
                  </a:lnTo>
                  <a:lnTo>
                    <a:pt x="109208" y="57198"/>
                  </a:lnTo>
                  <a:lnTo>
                    <a:pt x="56848" y="41764"/>
                  </a:lnTo>
                  <a:lnTo>
                    <a:pt x="20871" y="25544"/>
                  </a:lnTo>
                  <a:lnTo>
                    <a:pt x="0" y="0"/>
                  </a:lnTo>
                  <a:lnTo>
                    <a:pt x="0" y="853186"/>
                  </a:lnTo>
                  <a:lnTo>
                    <a:pt x="36744" y="886980"/>
                  </a:lnTo>
                  <a:lnTo>
                    <a:pt x="81047" y="902840"/>
                  </a:lnTo>
                  <a:lnTo>
                    <a:pt x="141193" y="917852"/>
                  </a:lnTo>
                  <a:lnTo>
                    <a:pt x="216097" y="931895"/>
                  </a:lnTo>
                  <a:lnTo>
                    <a:pt x="258744" y="938517"/>
                  </a:lnTo>
                  <a:lnTo>
                    <a:pt x="304674" y="944852"/>
                  </a:lnTo>
                  <a:lnTo>
                    <a:pt x="353751" y="950886"/>
                  </a:lnTo>
                  <a:lnTo>
                    <a:pt x="405840" y="956604"/>
                  </a:lnTo>
                  <a:lnTo>
                    <a:pt x="460806" y="961991"/>
                  </a:lnTo>
                  <a:lnTo>
                    <a:pt x="518512" y="967032"/>
                  </a:lnTo>
                  <a:lnTo>
                    <a:pt x="578823" y="971713"/>
                  </a:lnTo>
                  <a:lnTo>
                    <a:pt x="641603" y="976018"/>
                  </a:lnTo>
                  <a:lnTo>
                    <a:pt x="706718" y="979933"/>
                  </a:lnTo>
                  <a:lnTo>
                    <a:pt x="774032" y="983443"/>
                  </a:lnTo>
                  <a:lnTo>
                    <a:pt x="843408" y="986533"/>
                  </a:lnTo>
                  <a:lnTo>
                    <a:pt x="914712" y="989188"/>
                  </a:lnTo>
                  <a:lnTo>
                    <a:pt x="987808" y="991394"/>
                  </a:lnTo>
                  <a:lnTo>
                    <a:pt x="1062560" y="993136"/>
                  </a:lnTo>
                  <a:lnTo>
                    <a:pt x="1138833" y="994398"/>
                  </a:lnTo>
                  <a:lnTo>
                    <a:pt x="1216491" y="995166"/>
                  </a:lnTo>
                  <a:lnTo>
                    <a:pt x="1295400" y="995426"/>
                  </a:lnTo>
                  <a:lnTo>
                    <a:pt x="1374308" y="995166"/>
                  </a:lnTo>
                  <a:lnTo>
                    <a:pt x="1451966" y="994398"/>
                  </a:lnTo>
                  <a:lnTo>
                    <a:pt x="1528239" y="993136"/>
                  </a:lnTo>
                  <a:lnTo>
                    <a:pt x="1602991" y="991394"/>
                  </a:lnTo>
                  <a:lnTo>
                    <a:pt x="1676087" y="989188"/>
                  </a:lnTo>
                  <a:lnTo>
                    <a:pt x="1747391" y="986533"/>
                  </a:lnTo>
                  <a:lnTo>
                    <a:pt x="1816767" y="983443"/>
                  </a:lnTo>
                  <a:lnTo>
                    <a:pt x="1884081" y="979933"/>
                  </a:lnTo>
                  <a:lnTo>
                    <a:pt x="1949196" y="976018"/>
                  </a:lnTo>
                  <a:lnTo>
                    <a:pt x="2011976" y="971713"/>
                  </a:lnTo>
                  <a:lnTo>
                    <a:pt x="2072287" y="967032"/>
                  </a:lnTo>
                  <a:lnTo>
                    <a:pt x="2129993" y="961991"/>
                  </a:lnTo>
                  <a:lnTo>
                    <a:pt x="2184959" y="956604"/>
                  </a:lnTo>
                  <a:lnTo>
                    <a:pt x="2237048" y="950886"/>
                  </a:lnTo>
                  <a:lnTo>
                    <a:pt x="2286125" y="944852"/>
                  </a:lnTo>
                  <a:lnTo>
                    <a:pt x="2332055" y="938517"/>
                  </a:lnTo>
                  <a:lnTo>
                    <a:pt x="2374702" y="931895"/>
                  </a:lnTo>
                  <a:lnTo>
                    <a:pt x="2413931" y="925002"/>
                  </a:lnTo>
                  <a:lnTo>
                    <a:pt x="2481591" y="910459"/>
                  </a:lnTo>
                  <a:lnTo>
                    <a:pt x="2533951" y="895009"/>
                  </a:lnTo>
                  <a:lnTo>
                    <a:pt x="2569928" y="878768"/>
                  </a:lnTo>
                  <a:lnTo>
                    <a:pt x="2590800" y="853186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3181" y="1476374"/>
              <a:ext cx="2590800" cy="284480"/>
            </a:xfrm>
            <a:custGeom>
              <a:avLst/>
              <a:gdLst/>
              <a:ahLst/>
              <a:cxnLst/>
              <a:rect l="l" t="t" r="r" b="b"/>
              <a:pathLst>
                <a:path w="2590800" h="284480">
                  <a:moveTo>
                    <a:pt x="1295400" y="0"/>
                  </a:moveTo>
                  <a:lnTo>
                    <a:pt x="1216491" y="259"/>
                  </a:lnTo>
                  <a:lnTo>
                    <a:pt x="1138833" y="1027"/>
                  </a:lnTo>
                  <a:lnTo>
                    <a:pt x="1062560" y="2289"/>
                  </a:lnTo>
                  <a:lnTo>
                    <a:pt x="987808" y="4031"/>
                  </a:lnTo>
                  <a:lnTo>
                    <a:pt x="914712" y="6237"/>
                  </a:lnTo>
                  <a:lnTo>
                    <a:pt x="843408" y="8892"/>
                  </a:lnTo>
                  <a:lnTo>
                    <a:pt x="774032" y="11982"/>
                  </a:lnTo>
                  <a:lnTo>
                    <a:pt x="706718" y="15492"/>
                  </a:lnTo>
                  <a:lnTo>
                    <a:pt x="641603" y="19407"/>
                  </a:lnTo>
                  <a:lnTo>
                    <a:pt x="578823" y="23712"/>
                  </a:lnTo>
                  <a:lnTo>
                    <a:pt x="518512" y="28393"/>
                  </a:lnTo>
                  <a:lnTo>
                    <a:pt x="460806" y="33434"/>
                  </a:lnTo>
                  <a:lnTo>
                    <a:pt x="405840" y="38821"/>
                  </a:lnTo>
                  <a:lnTo>
                    <a:pt x="353751" y="44539"/>
                  </a:lnTo>
                  <a:lnTo>
                    <a:pt x="304674" y="50573"/>
                  </a:lnTo>
                  <a:lnTo>
                    <a:pt x="258744" y="56908"/>
                  </a:lnTo>
                  <a:lnTo>
                    <a:pt x="216097" y="63530"/>
                  </a:lnTo>
                  <a:lnTo>
                    <a:pt x="176868" y="70423"/>
                  </a:lnTo>
                  <a:lnTo>
                    <a:pt x="109208" y="84966"/>
                  </a:lnTo>
                  <a:lnTo>
                    <a:pt x="56848" y="100416"/>
                  </a:lnTo>
                  <a:lnTo>
                    <a:pt x="20871" y="116657"/>
                  </a:lnTo>
                  <a:lnTo>
                    <a:pt x="0" y="142239"/>
                  </a:lnTo>
                  <a:lnTo>
                    <a:pt x="2364" y="150897"/>
                  </a:lnTo>
                  <a:lnTo>
                    <a:pt x="36744" y="175985"/>
                  </a:lnTo>
                  <a:lnTo>
                    <a:pt x="81047" y="191827"/>
                  </a:lnTo>
                  <a:lnTo>
                    <a:pt x="141193" y="206823"/>
                  </a:lnTo>
                  <a:lnTo>
                    <a:pt x="216097" y="220854"/>
                  </a:lnTo>
                  <a:lnTo>
                    <a:pt x="258744" y="227470"/>
                  </a:lnTo>
                  <a:lnTo>
                    <a:pt x="304674" y="233801"/>
                  </a:lnTo>
                  <a:lnTo>
                    <a:pt x="353751" y="239831"/>
                  </a:lnTo>
                  <a:lnTo>
                    <a:pt x="405840" y="245545"/>
                  </a:lnTo>
                  <a:lnTo>
                    <a:pt x="460806" y="250929"/>
                  </a:lnTo>
                  <a:lnTo>
                    <a:pt x="518512" y="255968"/>
                  </a:lnTo>
                  <a:lnTo>
                    <a:pt x="578823" y="260646"/>
                  </a:lnTo>
                  <a:lnTo>
                    <a:pt x="641603" y="264950"/>
                  </a:lnTo>
                  <a:lnTo>
                    <a:pt x="706718" y="268863"/>
                  </a:lnTo>
                  <a:lnTo>
                    <a:pt x="774032" y="272372"/>
                  </a:lnTo>
                  <a:lnTo>
                    <a:pt x="843408" y="275461"/>
                  </a:lnTo>
                  <a:lnTo>
                    <a:pt x="914712" y="278116"/>
                  </a:lnTo>
                  <a:lnTo>
                    <a:pt x="987808" y="280322"/>
                  </a:lnTo>
                  <a:lnTo>
                    <a:pt x="1062560" y="282063"/>
                  </a:lnTo>
                  <a:lnTo>
                    <a:pt x="1138833" y="283325"/>
                  </a:lnTo>
                  <a:lnTo>
                    <a:pt x="1216491" y="284093"/>
                  </a:lnTo>
                  <a:lnTo>
                    <a:pt x="1295400" y="284352"/>
                  </a:lnTo>
                  <a:lnTo>
                    <a:pt x="1374308" y="284093"/>
                  </a:lnTo>
                  <a:lnTo>
                    <a:pt x="1451966" y="283325"/>
                  </a:lnTo>
                  <a:lnTo>
                    <a:pt x="1528239" y="282063"/>
                  </a:lnTo>
                  <a:lnTo>
                    <a:pt x="1602991" y="280322"/>
                  </a:lnTo>
                  <a:lnTo>
                    <a:pt x="1676087" y="278116"/>
                  </a:lnTo>
                  <a:lnTo>
                    <a:pt x="1747391" y="275461"/>
                  </a:lnTo>
                  <a:lnTo>
                    <a:pt x="1816767" y="272372"/>
                  </a:lnTo>
                  <a:lnTo>
                    <a:pt x="1884081" y="268863"/>
                  </a:lnTo>
                  <a:lnTo>
                    <a:pt x="1949196" y="264950"/>
                  </a:lnTo>
                  <a:lnTo>
                    <a:pt x="2011976" y="260646"/>
                  </a:lnTo>
                  <a:lnTo>
                    <a:pt x="2072287" y="255968"/>
                  </a:lnTo>
                  <a:lnTo>
                    <a:pt x="2129993" y="250929"/>
                  </a:lnTo>
                  <a:lnTo>
                    <a:pt x="2184959" y="245545"/>
                  </a:lnTo>
                  <a:lnTo>
                    <a:pt x="2237048" y="239831"/>
                  </a:lnTo>
                  <a:lnTo>
                    <a:pt x="2286125" y="233801"/>
                  </a:lnTo>
                  <a:lnTo>
                    <a:pt x="2332055" y="227470"/>
                  </a:lnTo>
                  <a:lnTo>
                    <a:pt x="2374702" y="220854"/>
                  </a:lnTo>
                  <a:lnTo>
                    <a:pt x="2413931" y="213966"/>
                  </a:lnTo>
                  <a:lnTo>
                    <a:pt x="2481591" y="199438"/>
                  </a:lnTo>
                  <a:lnTo>
                    <a:pt x="2533951" y="184004"/>
                  </a:lnTo>
                  <a:lnTo>
                    <a:pt x="2569928" y="167784"/>
                  </a:lnTo>
                  <a:lnTo>
                    <a:pt x="2590800" y="142239"/>
                  </a:lnTo>
                  <a:lnTo>
                    <a:pt x="2588435" y="133569"/>
                  </a:lnTo>
                  <a:lnTo>
                    <a:pt x="2554055" y="108445"/>
                  </a:lnTo>
                  <a:lnTo>
                    <a:pt x="2509752" y="92585"/>
                  </a:lnTo>
                  <a:lnTo>
                    <a:pt x="2449606" y="77573"/>
                  </a:lnTo>
                  <a:lnTo>
                    <a:pt x="2374702" y="63530"/>
                  </a:lnTo>
                  <a:lnTo>
                    <a:pt x="2332055" y="56908"/>
                  </a:lnTo>
                  <a:lnTo>
                    <a:pt x="2286125" y="50573"/>
                  </a:lnTo>
                  <a:lnTo>
                    <a:pt x="2237048" y="44539"/>
                  </a:lnTo>
                  <a:lnTo>
                    <a:pt x="2184959" y="38821"/>
                  </a:lnTo>
                  <a:lnTo>
                    <a:pt x="2129993" y="33434"/>
                  </a:lnTo>
                  <a:lnTo>
                    <a:pt x="2072287" y="28393"/>
                  </a:lnTo>
                  <a:lnTo>
                    <a:pt x="2011976" y="23712"/>
                  </a:lnTo>
                  <a:lnTo>
                    <a:pt x="1949196" y="19407"/>
                  </a:lnTo>
                  <a:lnTo>
                    <a:pt x="1884081" y="15492"/>
                  </a:lnTo>
                  <a:lnTo>
                    <a:pt x="1816767" y="11982"/>
                  </a:lnTo>
                  <a:lnTo>
                    <a:pt x="1747391" y="8892"/>
                  </a:lnTo>
                  <a:lnTo>
                    <a:pt x="1676087" y="6237"/>
                  </a:lnTo>
                  <a:lnTo>
                    <a:pt x="1602991" y="4031"/>
                  </a:lnTo>
                  <a:lnTo>
                    <a:pt x="1528239" y="2289"/>
                  </a:lnTo>
                  <a:lnTo>
                    <a:pt x="1451966" y="1027"/>
                  </a:lnTo>
                  <a:lnTo>
                    <a:pt x="1374308" y="25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E49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3181" y="1476374"/>
              <a:ext cx="2590800" cy="1137920"/>
            </a:xfrm>
            <a:custGeom>
              <a:avLst/>
              <a:gdLst/>
              <a:ahLst/>
              <a:cxnLst/>
              <a:rect l="l" t="t" r="r" b="b"/>
              <a:pathLst>
                <a:path w="2590800" h="1137920">
                  <a:moveTo>
                    <a:pt x="2590800" y="142239"/>
                  </a:moveTo>
                  <a:lnTo>
                    <a:pt x="2554055" y="175985"/>
                  </a:lnTo>
                  <a:lnTo>
                    <a:pt x="2509752" y="191827"/>
                  </a:lnTo>
                  <a:lnTo>
                    <a:pt x="2449606" y="206823"/>
                  </a:lnTo>
                  <a:lnTo>
                    <a:pt x="2374702" y="220854"/>
                  </a:lnTo>
                  <a:lnTo>
                    <a:pt x="2332055" y="227470"/>
                  </a:lnTo>
                  <a:lnTo>
                    <a:pt x="2286125" y="233801"/>
                  </a:lnTo>
                  <a:lnTo>
                    <a:pt x="2237048" y="239831"/>
                  </a:lnTo>
                  <a:lnTo>
                    <a:pt x="2184959" y="245545"/>
                  </a:lnTo>
                  <a:lnTo>
                    <a:pt x="2129993" y="250929"/>
                  </a:lnTo>
                  <a:lnTo>
                    <a:pt x="2072287" y="255968"/>
                  </a:lnTo>
                  <a:lnTo>
                    <a:pt x="2011976" y="260646"/>
                  </a:lnTo>
                  <a:lnTo>
                    <a:pt x="1949196" y="264950"/>
                  </a:lnTo>
                  <a:lnTo>
                    <a:pt x="1884081" y="268863"/>
                  </a:lnTo>
                  <a:lnTo>
                    <a:pt x="1816767" y="272372"/>
                  </a:lnTo>
                  <a:lnTo>
                    <a:pt x="1747391" y="275461"/>
                  </a:lnTo>
                  <a:lnTo>
                    <a:pt x="1676087" y="278116"/>
                  </a:lnTo>
                  <a:lnTo>
                    <a:pt x="1602991" y="280322"/>
                  </a:lnTo>
                  <a:lnTo>
                    <a:pt x="1528239" y="282063"/>
                  </a:lnTo>
                  <a:lnTo>
                    <a:pt x="1451966" y="283325"/>
                  </a:lnTo>
                  <a:lnTo>
                    <a:pt x="1374308" y="284093"/>
                  </a:lnTo>
                  <a:lnTo>
                    <a:pt x="1295400" y="284352"/>
                  </a:lnTo>
                  <a:lnTo>
                    <a:pt x="1216491" y="284093"/>
                  </a:lnTo>
                  <a:lnTo>
                    <a:pt x="1138833" y="283325"/>
                  </a:lnTo>
                  <a:lnTo>
                    <a:pt x="1062560" y="282063"/>
                  </a:lnTo>
                  <a:lnTo>
                    <a:pt x="987808" y="280322"/>
                  </a:lnTo>
                  <a:lnTo>
                    <a:pt x="914712" y="278116"/>
                  </a:lnTo>
                  <a:lnTo>
                    <a:pt x="843408" y="275461"/>
                  </a:lnTo>
                  <a:lnTo>
                    <a:pt x="774032" y="272372"/>
                  </a:lnTo>
                  <a:lnTo>
                    <a:pt x="706718" y="268863"/>
                  </a:lnTo>
                  <a:lnTo>
                    <a:pt x="641603" y="264950"/>
                  </a:lnTo>
                  <a:lnTo>
                    <a:pt x="578823" y="260646"/>
                  </a:lnTo>
                  <a:lnTo>
                    <a:pt x="518512" y="255968"/>
                  </a:lnTo>
                  <a:lnTo>
                    <a:pt x="460806" y="250929"/>
                  </a:lnTo>
                  <a:lnTo>
                    <a:pt x="405840" y="245545"/>
                  </a:lnTo>
                  <a:lnTo>
                    <a:pt x="353751" y="239831"/>
                  </a:lnTo>
                  <a:lnTo>
                    <a:pt x="304674" y="233801"/>
                  </a:lnTo>
                  <a:lnTo>
                    <a:pt x="258744" y="227470"/>
                  </a:lnTo>
                  <a:lnTo>
                    <a:pt x="216097" y="220854"/>
                  </a:lnTo>
                  <a:lnTo>
                    <a:pt x="176868" y="213966"/>
                  </a:lnTo>
                  <a:lnTo>
                    <a:pt x="109208" y="199438"/>
                  </a:lnTo>
                  <a:lnTo>
                    <a:pt x="56848" y="184004"/>
                  </a:lnTo>
                  <a:lnTo>
                    <a:pt x="20871" y="167784"/>
                  </a:lnTo>
                  <a:lnTo>
                    <a:pt x="0" y="142239"/>
                  </a:lnTo>
                  <a:lnTo>
                    <a:pt x="2364" y="133569"/>
                  </a:lnTo>
                  <a:lnTo>
                    <a:pt x="36744" y="108445"/>
                  </a:lnTo>
                  <a:lnTo>
                    <a:pt x="81047" y="92585"/>
                  </a:lnTo>
                  <a:lnTo>
                    <a:pt x="141193" y="77573"/>
                  </a:lnTo>
                  <a:lnTo>
                    <a:pt x="216097" y="63530"/>
                  </a:lnTo>
                  <a:lnTo>
                    <a:pt x="258744" y="56908"/>
                  </a:lnTo>
                  <a:lnTo>
                    <a:pt x="304674" y="50573"/>
                  </a:lnTo>
                  <a:lnTo>
                    <a:pt x="353751" y="44539"/>
                  </a:lnTo>
                  <a:lnTo>
                    <a:pt x="405840" y="38821"/>
                  </a:lnTo>
                  <a:lnTo>
                    <a:pt x="460806" y="33434"/>
                  </a:lnTo>
                  <a:lnTo>
                    <a:pt x="518512" y="28393"/>
                  </a:lnTo>
                  <a:lnTo>
                    <a:pt x="578823" y="23712"/>
                  </a:lnTo>
                  <a:lnTo>
                    <a:pt x="641603" y="19407"/>
                  </a:lnTo>
                  <a:lnTo>
                    <a:pt x="706718" y="15492"/>
                  </a:lnTo>
                  <a:lnTo>
                    <a:pt x="774032" y="11982"/>
                  </a:lnTo>
                  <a:lnTo>
                    <a:pt x="843408" y="8892"/>
                  </a:lnTo>
                  <a:lnTo>
                    <a:pt x="914712" y="6237"/>
                  </a:lnTo>
                  <a:lnTo>
                    <a:pt x="987808" y="4031"/>
                  </a:lnTo>
                  <a:lnTo>
                    <a:pt x="1062560" y="2289"/>
                  </a:lnTo>
                  <a:lnTo>
                    <a:pt x="1138833" y="1027"/>
                  </a:lnTo>
                  <a:lnTo>
                    <a:pt x="1216491" y="259"/>
                  </a:lnTo>
                  <a:lnTo>
                    <a:pt x="1295400" y="0"/>
                  </a:lnTo>
                  <a:lnTo>
                    <a:pt x="1374308" y="259"/>
                  </a:lnTo>
                  <a:lnTo>
                    <a:pt x="1451966" y="1027"/>
                  </a:lnTo>
                  <a:lnTo>
                    <a:pt x="1528239" y="2289"/>
                  </a:lnTo>
                  <a:lnTo>
                    <a:pt x="1602991" y="4031"/>
                  </a:lnTo>
                  <a:lnTo>
                    <a:pt x="1676087" y="6237"/>
                  </a:lnTo>
                  <a:lnTo>
                    <a:pt x="1747391" y="8892"/>
                  </a:lnTo>
                  <a:lnTo>
                    <a:pt x="1816767" y="11982"/>
                  </a:lnTo>
                  <a:lnTo>
                    <a:pt x="1884081" y="15492"/>
                  </a:lnTo>
                  <a:lnTo>
                    <a:pt x="1949196" y="19407"/>
                  </a:lnTo>
                  <a:lnTo>
                    <a:pt x="2011976" y="23712"/>
                  </a:lnTo>
                  <a:lnTo>
                    <a:pt x="2072287" y="28393"/>
                  </a:lnTo>
                  <a:lnTo>
                    <a:pt x="2129993" y="33434"/>
                  </a:lnTo>
                  <a:lnTo>
                    <a:pt x="2184959" y="38821"/>
                  </a:lnTo>
                  <a:lnTo>
                    <a:pt x="2237048" y="44539"/>
                  </a:lnTo>
                  <a:lnTo>
                    <a:pt x="2286125" y="50573"/>
                  </a:lnTo>
                  <a:lnTo>
                    <a:pt x="2332055" y="56908"/>
                  </a:lnTo>
                  <a:lnTo>
                    <a:pt x="2374702" y="63530"/>
                  </a:lnTo>
                  <a:lnTo>
                    <a:pt x="2413931" y="70423"/>
                  </a:lnTo>
                  <a:lnTo>
                    <a:pt x="2481591" y="84966"/>
                  </a:lnTo>
                  <a:lnTo>
                    <a:pt x="2533951" y="100416"/>
                  </a:lnTo>
                  <a:lnTo>
                    <a:pt x="2569928" y="116657"/>
                  </a:lnTo>
                  <a:lnTo>
                    <a:pt x="2590800" y="142239"/>
                  </a:lnTo>
                  <a:close/>
                </a:path>
                <a:path w="2590800" h="1137920">
                  <a:moveTo>
                    <a:pt x="2590800" y="142239"/>
                  </a:moveTo>
                  <a:lnTo>
                    <a:pt x="2590800" y="995426"/>
                  </a:lnTo>
                  <a:lnTo>
                    <a:pt x="2588435" y="1004096"/>
                  </a:lnTo>
                  <a:lnTo>
                    <a:pt x="2554055" y="1029220"/>
                  </a:lnTo>
                  <a:lnTo>
                    <a:pt x="2509752" y="1045080"/>
                  </a:lnTo>
                  <a:lnTo>
                    <a:pt x="2449606" y="1060092"/>
                  </a:lnTo>
                  <a:lnTo>
                    <a:pt x="2374702" y="1074135"/>
                  </a:lnTo>
                  <a:lnTo>
                    <a:pt x="2332055" y="1080757"/>
                  </a:lnTo>
                  <a:lnTo>
                    <a:pt x="2286125" y="1087092"/>
                  </a:lnTo>
                  <a:lnTo>
                    <a:pt x="2237048" y="1093126"/>
                  </a:lnTo>
                  <a:lnTo>
                    <a:pt x="2184959" y="1098844"/>
                  </a:lnTo>
                  <a:lnTo>
                    <a:pt x="2129993" y="1104231"/>
                  </a:lnTo>
                  <a:lnTo>
                    <a:pt x="2072287" y="1109272"/>
                  </a:lnTo>
                  <a:lnTo>
                    <a:pt x="2011976" y="1113953"/>
                  </a:lnTo>
                  <a:lnTo>
                    <a:pt x="1949196" y="1118258"/>
                  </a:lnTo>
                  <a:lnTo>
                    <a:pt x="1884081" y="1122173"/>
                  </a:lnTo>
                  <a:lnTo>
                    <a:pt x="1816767" y="1125683"/>
                  </a:lnTo>
                  <a:lnTo>
                    <a:pt x="1747391" y="1128773"/>
                  </a:lnTo>
                  <a:lnTo>
                    <a:pt x="1676087" y="1131428"/>
                  </a:lnTo>
                  <a:lnTo>
                    <a:pt x="1602991" y="1133634"/>
                  </a:lnTo>
                  <a:lnTo>
                    <a:pt x="1528239" y="1135376"/>
                  </a:lnTo>
                  <a:lnTo>
                    <a:pt x="1451966" y="1136638"/>
                  </a:lnTo>
                  <a:lnTo>
                    <a:pt x="1374308" y="1137406"/>
                  </a:lnTo>
                  <a:lnTo>
                    <a:pt x="1295400" y="1137665"/>
                  </a:lnTo>
                  <a:lnTo>
                    <a:pt x="1216491" y="1137406"/>
                  </a:lnTo>
                  <a:lnTo>
                    <a:pt x="1138833" y="1136638"/>
                  </a:lnTo>
                  <a:lnTo>
                    <a:pt x="1062560" y="1135376"/>
                  </a:lnTo>
                  <a:lnTo>
                    <a:pt x="987808" y="1133634"/>
                  </a:lnTo>
                  <a:lnTo>
                    <a:pt x="914712" y="1131428"/>
                  </a:lnTo>
                  <a:lnTo>
                    <a:pt x="843408" y="1128773"/>
                  </a:lnTo>
                  <a:lnTo>
                    <a:pt x="774032" y="1125683"/>
                  </a:lnTo>
                  <a:lnTo>
                    <a:pt x="706718" y="1122173"/>
                  </a:lnTo>
                  <a:lnTo>
                    <a:pt x="641603" y="1118258"/>
                  </a:lnTo>
                  <a:lnTo>
                    <a:pt x="578823" y="1113953"/>
                  </a:lnTo>
                  <a:lnTo>
                    <a:pt x="518512" y="1109272"/>
                  </a:lnTo>
                  <a:lnTo>
                    <a:pt x="460806" y="1104231"/>
                  </a:lnTo>
                  <a:lnTo>
                    <a:pt x="405840" y="1098844"/>
                  </a:lnTo>
                  <a:lnTo>
                    <a:pt x="353751" y="1093126"/>
                  </a:lnTo>
                  <a:lnTo>
                    <a:pt x="304674" y="1087092"/>
                  </a:lnTo>
                  <a:lnTo>
                    <a:pt x="258744" y="1080757"/>
                  </a:lnTo>
                  <a:lnTo>
                    <a:pt x="216097" y="1074135"/>
                  </a:lnTo>
                  <a:lnTo>
                    <a:pt x="176868" y="1067242"/>
                  </a:lnTo>
                  <a:lnTo>
                    <a:pt x="109208" y="1052699"/>
                  </a:lnTo>
                  <a:lnTo>
                    <a:pt x="56848" y="1037249"/>
                  </a:lnTo>
                  <a:lnTo>
                    <a:pt x="20871" y="1021008"/>
                  </a:lnTo>
                  <a:lnTo>
                    <a:pt x="0" y="995426"/>
                  </a:lnTo>
                  <a:lnTo>
                    <a:pt x="0" y="142239"/>
                  </a:lnTo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17950" y="1664461"/>
            <a:ext cx="14611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CSDL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tập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trung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7880" y="2882264"/>
            <a:ext cx="3581400" cy="669290"/>
          </a:xfrm>
          <a:custGeom>
            <a:avLst/>
            <a:gdLst/>
            <a:ahLst/>
            <a:cxnLst/>
            <a:rect l="l" t="t" r="r" b="b"/>
            <a:pathLst>
              <a:path w="3581400" h="669289">
                <a:moveTo>
                  <a:pt x="3581400" y="0"/>
                </a:moveTo>
                <a:lnTo>
                  <a:pt x="0" y="0"/>
                </a:lnTo>
                <a:lnTo>
                  <a:pt x="0" y="669036"/>
                </a:lnTo>
                <a:lnTo>
                  <a:pt x="3581400" y="669036"/>
                </a:lnTo>
                <a:lnTo>
                  <a:pt x="3581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57880" y="2882264"/>
            <a:ext cx="3581400" cy="669290"/>
          </a:xfrm>
          <a:prstGeom prst="rect">
            <a:avLst/>
          </a:prstGeom>
          <a:ln w="12953">
            <a:solidFill>
              <a:srgbClr val="9B310D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86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Bộ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xử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trung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tâm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chủ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980" y="4027551"/>
            <a:ext cx="2971800" cy="737235"/>
          </a:xfrm>
          <a:custGeom>
            <a:avLst/>
            <a:gdLst/>
            <a:ahLst/>
            <a:cxnLst/>
            <a:rect l="l" t="t" r="r" b="b"/>
            <a:pathLst>
              <a:path w="2971800" h="737235">
                <a:moveTo>
                  <a:pt x="2971799" y="0"/>
                </a:moveTo>
                <a:lnTo>
                  <a:pt x="0" y="0"/>
                </a:lnTo>
                <a:lnTo>
                  <a:pt x="0" y="736854"/>
                </a:lnTo>
                <a:lnTo>
                  <a:pt x="2971799" y="736854"/>
                </a:lnTo>
                <a:lnTo>
                  <a:pt x="29717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0980" y="4016121"/>
            <a:ext cx="2971800" cy="728345"/>
          </a:xfrm>
          <a:prstGeom prst="rect">
            <a:avLst/>
          </a:prstGeom>
          <a:ln w="12953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95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Bộ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xử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trung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tâm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2835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từ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xa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56313" y="3998023"/>
            <a:ext cx="2985135" cy="732790"/>
            <a:chOff x="5556313" y="3998023"/>
            <a:chExt cx="2985135" cy="732790"/>
          </a:xfrm>
        </p:grpSpPr>
        <p:sp>
          <p:nvSpPr>
            <p:cNvPr id="13" name="object 13"/>
            <p:cNvSpPr/>
            <p:nvPr/>
          </p:nvSpPr>
          <p:spPr>
            <a:xfrm>
              <a:off x="5562981" y="4004690"/>
              <a:ext cx="2971800" cy="719455"/>
            </a:xfrm>
            <a:custGeom>
              <a:avLst/>
              <a:gdLst/>
              <a:ahLst/>
              <a:cxnLst/>
              <a:rect l="l" t="t" r="r" b="b"/>
              <a:pathLst>
                <a:path w="2971800" h="719454">
                  <a:moveTo>
                    <a:pt x="2971800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2971800" y="719328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2981" y="4004690"/>
              <a:ext cx="2971800" cy="719455"/>
            </a:xfrm>
            <a:custGeom>
              <a:avLst/>
              <a:gdLst/>
              <a:ahLst/>
              <a:cxnLst/>
              <a:rect l="l" t="t" r="r" b="b"/>
              <a:pathLst>
                <a:path w="2971800" h="719454">
                  <a:moveTo>
                    <a:pt x="0" y="719328"/>
                  </a:moveTo>
                  <a:lnTo>
                    <a:pt x="2971800" y="719328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62980" y="4016121"/>
            <a:ext cx="2971800" cy="728345"/>
          </a:xfrm>
          <a:prstGeom prst="rect">
            <a:avLst/>
          </a:prstGeom>
          <a:ln w="12953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50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Bộ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xử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trung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tâm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3085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từ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xa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74813" y="5017579"/>
            <a:ext cx="2604135" cy="1151890"/>
            <a:chOff x="1174813" y="5017579"/>
            <a:chExt cx="2604135" cy="1151890"/>
          </a:xfrm>
        </p:grpSpPr>
        <p:sp>
          <p:nvSpPr>
            <p:cNvPr id="17" name="object 17"/>
            <p:cNvSpPr/>
            <p:nvPr/>
          </p:nvSpPr>
          <p:spPr>
            <a:xfrm>
              <a:off x="1181480" y="5166613"/>
              <a:ext cx="2590800" cy="996315"/>
            </a:xfrm>
            <a:custGeom>
              <a:avLst/>
              <a:gdLst/>
              <a:ahLst/>
              <a:cxnLst/>
              <a:rect l="l" t="t" r="r" b="b"/>
              <a:pathLst>
                <a:path w="2590800" h="996314">
                  <a:moveTo>
                    <a:pt x="2590799" y="0"/>
                  </a:moveTo>
                  <a:lnTo>
                    <a:pt x="2554055" y="33753"/>
                  </a:lnTo>
                  <a:lnTo>
                    <a:pt x="2509752" y="49603"/>
                  </a:lnTo>
                  <a:lnTo>
                    <a:pt x="2449606" y="64610"/>
                  </a:lnTo>
                  <a:lnTo>
                    <a:pt x="2374702" y="78653"/>
                  </a:lnTo>
                  <a:lnTo>
                    <a:pt x="2332055" y="85276"/>
                  </a:lnTo>
                  <a:lnTo>
                    <a:pt x="2286125" y="91614"/>
                  </a:lnTo>
                  <a:lnTo>
                    <a:pt x="2237048" y="97651"/>
                  </a:lnTo>
                  <a:lnTo>
                    <a:pt x="2184959" y="103372"/>
                  </a:lnTo>
                  <a:lnTo>
                    <a:pt x="2129993" y="108763"/>
                  </a:lnTo>
                  <a:lnTo>
                    <a:pt x="2072287" y="113809"/>
                  </a:lnTo>
                  <a:lnTo>
                    <a:pt x="2011976" y="118494"/>
                  </a:lnTo>
                  <a:lnTo>
                    <a:pt x="1949196" y="122804"/>
                  </a:lnTo>
                  <a:lnTo>
                    <a:pt x="1884081" y="126723"/>
                  </a:lnTo>
                  <a:lnTo>
                    <a:pt x="1816767" y="130238"/>
                  </a:lnTo>
                  <a:lnTo>
                    <a:pt x="1747391" y="133332"/>
                  </a:lnTo>
                  <a:lnTo>
                    <a:pt x="1676087" y="135992"/>
                  </a:lnTo>
                  <a:lnTo>
                    <a:pt x="1602991" y="138201"/>
                  </a:lnTo>
                  <a:lnTo>
                    <a:pt x="1528239" y="139945"/>
                  </a:lnTo>
                  <a:lnTo>
                    <a:pt x="1451966" y="141210"/>
                  </a:lnTo>
                  <a:lnTo>
                    <a:pt x="1374308" y="141980"/>
                  </a:lnTo>
                  <a:lnTo>
                    <a:pt x="1295400" y="142240"/>
                  </a:lnTo>
                  <a:lnTo>
                    <a:pt x="1216491" y="141980"/>
                  </a:lnTo>
                  <a:lnTo>
                    <a:pt x="1138833" y="141210"/>
                  </a:lnTo>
                  <a:lnTo>
                    <a:pt x="1062560" y="139945"/>
                  </a:lnTo>
                  <a:lnTo>
                    <a:pt x="987808" y="138201"/>
                  </a:lnTo>
                  <a:lnTo>
                    <a:pt x="914712" y="135992"/>
                  </a:lnTo>
                  <a:lnTo>
                    <a:pt x="843408" y="133332"/>
                  </a:lnTo>
                  <a:lnTo>
                    <a:pt x="774032" y="130238"/>
                  </a:lnTo>
                  <a:lnTo>
                    <a:pt x="706718" y="126723"/>
                  </a:lnTo>
                  <a:lnTo>
                    <a:pt x="641603" y="122804"/>
                  </a:lnTo>
                  <a:lnTo>
                    <a:pt x="578823" y="118494"/>
                  </a:lnTo>
                  <a:lnTo>
                    <a:pt x="518512" y="113809"/>
                  </a:lnTo>
                  <a:lnTo>
                    <a:pt x="460806" y="108763"/>
                  </a:lnTo>
                  <a:lnTo>
                    <a:pt x="405840" y="103372"/>
                  </a:lnTo>
                  <a:lnTo>
                    <a:pt x="353751" y="97651"/>
                  </a:lnTo>
                  <a:lnTo>
                    <a:pt x="304674" y="91614"/>
                  </a:lnTo>
                  <a:lnTo>
                    <a:pt x="258744" y="85276"/>
                  </a:lnTo>
                  <a:lnTo>
                    <a:pt x="216097" y="78653"/>
                  </a:lnTo>
                  <a:lnTo>
                    <a:pt x="176868" y="71759"/>
                  </a:lnTo>
                  <a:lnTo>
                    <a:pt x="109208" y="57219"/>
                  </a:lnTo>
                  <a:lnTo>
                    <a:pt x="56848" y="41776"/>
                  </a:lnTo>
                  <a:lnTo>
                    <a:pt x="20871" y="25549"/>
                  </a:lnTo>
                  <a:lnTo>
                    <a:pt x="0" y="0"/>
                  </a:lnTo>
                  <a:lnTo>
                    <a:pt x="0" y="853757"/>
                  </a:lnTo>
                  <a:lnTo>
                    <a:pt x="36744" y="887547"/>
                  </a:lnTo>
                  <a:lnTo>
                    <a:pt x="81047" y="903410"/>
                  </a:lnTo>
                  <a:lnTo>
                    <a:pt x="141193" y="918425"/>
                  </a:lnTo>
                  <a:lnTo>
                    <a:pt x="216097" y="932475"/>
                  </a:lnTo>
                  <a:lnTo>
                    <a:pt x="258744" y="939100"/>
                  </a:lnTo>
                  <a:lnTo>
                    <a:pt x="304674" y="945440"/>
                  </a:lnTo>
                  <a:lnTo>
                    <a:pt x="353751" y="951478"/>
                  </a:lnTo>
                  <a:lnTo>
                    <a:pt x="405840" y="957200"/>
                  </a:lnTo>
                  <a:lnTo>
                    <a:pt x="460806" y="962591"/>
                  </a:lnTo>
                  <a:lnTo>
                    <a:pt x="518512" y="967637"/>
                  </a:lnTo>
                  <a:lnTo>
                    <a:pt x="578823" y="972322"/>
                  </a:lnTo>
                  <a:lnTo>
                    <a:pt x="641603" y="976631"/>
                  </a:lnTo>
                  <a:lnTo>
                    <a:pt x="706718" y="980550"/>
                  </a:lnTo>
                  <a:lnTo>
                    <a:pt x="774032" y="984064"/>
                  </a:lnTo>
                  <a:lnTo>
                    <a:pt x="843408" y="987157"/>
                  </a:lnTo>
                  <a:lnTo>
                    <a:pt x="914712" y="989816"/>
                  </a:lnTo>
                  <a:lnTo>
                    <a:pt x="987808" y="992024"/>
                  </a:lnTo>
                  <a:lnTo>
                    <a:pt x="1062560" y="993768"/>
                  </a:lnTo>
                  <a:lnTo>
                    <a:pt x="1138833" y="995032"/>
                  </a:lnTo>
                  <a:lnTo>
                    <a:pt x="1216491" y="995801"/>
                  </a:lnTo>
                  <a:lnTo>
                    <a:pt x="1295400" y="996061"/>
                  </a:lnTo>
                  <a:lnTo>
                    <a:pt x="1374308" y="995801"/>
                  </a:lnTo>
                  <a:lnTo>
                    <a:pt x="1451966" y="995032"/>
                  </a:lnTo>
                  <a:lnTo>
                    <a:pt x="1528239" y="993768"/>
                  </a:lnTo>
                  <a:lnTo>
                    <a:pt x="1602991" y="992024"/>
                  </a:lnTo>
                  <a:lnTo>
                    <a:pt x="1676087" y="989816"/>
                  </a:lnTo>
                  <a:lnTo>
                    <a:pt x="1747391" y="987157"/>
                  </a:lnTo>
                  <a:lnTo>
                    <a:pt x="1816767" y="984064"/>
                  </a:lnTo>
                  <a:lnTo>
                    <a:pt x="1884081" y="980550"/>
                  </a:lnTo>
                  <a:lnTo>
                    <a:pt x="1949196" y="976631"/>
                  </a:lnTo>
                  <a:lnTo>
                    <a:pt x="2011976" y="972322"/>
                  </a:lnTo>
                  <a:lnTo>
                    <a:pt x="2072287" y="967637"/>
                  </a:lnTo>
                  <a:lnTo>
                    <a:pt x="2129993" y="962591"/>
                  </a:lnTo>
                  <a:lnTo>
                    <a:pt x="2184959" y="957200"/>
                  </a:lnTo>
                  <a:lnTo>
                    <a:pt x="2237048" y="951478"/>
                  </a:lnTo>
                  <a:lnTo>
                    <a:pt x="2286125" y="945440"/>
                  </a:lnTo>
                  <a:lnTo>
                    <a:pt x="2332055" y="939100"/>
                  </a:lnTo>
                  <a:lnTo>
                    <a:pt x="2374702" y="932475"/>
                  </a:lnTo>
                  <a:lnTo>
                    <a:pt x="2413931" y="925578"/>
                  </a:lnTo>
                  <a:lnTo>
                    <a:pt x="2481591" y="911031"/>
                  </a:lnTo>
                  <a:lnTo>
                    <a:pt x="2533951" y="895577"/>
                  </a:lnTo>
                  <a:lnTo>
                    <a:pt x="2569928" y="879335"/>
                  </a:lnTo>
                  <a:lnTo>
                    <a:pt x="2590799" y="853757"/>
                  </a:lnTo>
                  <a:lnTo>
                    <a:pt x="25907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1480" y="5024246"/>
              <a:ext cx="2590800" cy="285115"/>
            </a:xfrm>
            <a:custGeom>
              <a:avLst/>
              <a:gdLst/>
              <a:ahLst/>
              <a:cxnLst/>
              <a:rect l="l" t="t" r="r" b="b"/>
              <a:pathLst>
                <a:path w="2590800" h="285114">
                  <a:moveTo>
                    <a:pt x="1295400" y="0"/>
                  </a:moveTo>
                  <a:lnTo>
                    <a:pt x="1216491" y="259"/>
                  </a:lnTo>
                  <a:lnTo>
                    <a:pt x="1138833" y="1029"/>
                  </a:lnTo>
                  <a:lnTo>
                    <a:pt x="1062560" y="2294"/>
                  </a:lnTo>
                  <a:lnTo>
                    <a:pt x="987808" y="4038"/>
                  </a:lnTo>
                  <a:lnTo>
                    <a:pt x="914712" y="6248"/>
                  </a:lnTo>
                  <a:lnTo>
                    <a:pt x="843408" y="8908"/>
                  </a:lnTo>
                  <a:lnTo>
                    <a:pt x="774032" y="12003"/>
                  </a:lnTo>
                  <a:lnTo>
                    <a:pt x="706718" y="15519"/>
                  </a:lnTo>
                  <a:lnTo>
                    <a:pt x="641603" y="19440"/>
                  </a:lnTo>
                  <a:lnTo>
                    <a:pt x="578823" y="23752"/>
                  </a:lnTo>
                  <a:lnTo>
                    <a:pt x="518512" y="28439"/>
                  </a:lnTo>
                  <a:lnTo>
                    <a:pt x="460806" y="33487"/>
                  </a:lnTo>
                  <a:lnTo>
                    <a:pt x="405840" y="38881"/>
                  </a:lnTo>
                  <a:lnTo>
                    <a:pt x="353751" y="44606"/>
                  </a:lnTo>
                  <a:lnTo>
                    <a:pt x="304674" y="50647"/>
                  </a:lnTo>
                  <a:lnTo>
                    <a:pt x="258744" y="56989"/>
                  </a:lnTo>
                  <a:lnTo>
                    <a:pt x="216097" y="63618"/>
                  </a:lnTo>
                  <a:lnTo>
                    <a:pt x="176868" y="70517"/>
                  </a:lnTo>
                  <a:lnTo>
                    <a:pt x="109208" y="85071"/>
                  </a:lnTo>
                  <a:lnTo>
                    <a:pt x="56848" y="100532"/>
                  </a:lnTo>
                  <a:lnTo>
                    <a:pt x="20871" y="116780"/>
                  </a:lnTo>
                  <a:lnTo>
                    <a:pt x="0" y="142366"/>
                  </a:lnTo>
                  <a:lnTo>
                    <a:pt x="2364" y="151024"/>
                  </a:lnTo>
                  <a:lnTo>
                    <a:pt x="36744" y="176120"/>
                  </a:lnTo>
                  <a:lnTo>
                    <a:pt x="81047" y="191970"/>
                  </a:lnTo>
                  <a:lnTo>
                    <a:pt x="141193" y="206977"/>
                  </a:lnTo>
                  <a:lnTo>
                    <a:pt x="216097" y="221020"/>
                  </a:lnTo>
                  <a:lnTo>
                    <a:pt x="258744" y="227643"/>
                  </a:lnTo>
                  <a:lnTo>
                    <a:pt x="304674" y="233981"/>
                  </a:lnTo>
                  <a:lnTo>
                    <a:pt x="353751" y="240018"/>
                  </a:lnTo>
                  <a:lnTo>
                    <a:pt x="405840" y="245739"/>
                  </a:lnTo>
                  <a:lnTo>
                    <a:pt x="460806" y="251130"/>
                  </a:lnTo>
                  <a:lnTo>
                    <a:pt x="518512" y="256176"/>
                  </a:lnTo>
                  <a:lnTo>
                    <a:pt x="578823" y="260861"/>
                  </a:lnTo>
                  <a:lnTo>
                    <a:pt x="641603" y="265171"/>
                  </a:lnTo>
                  <a:lnTo>
                    <a:pt x="706718" y="269090"/>
                  </a:lnTo>
                  <a:lnTo>
                    <a:pt x="774032" y="272605"/>
                  </a:lnTo>
                  <a:lnTo>
                    <a:pt x="843408" y="275699"/>
                  </a:lnTo>
                  <a:lnTo>
                    <a:pt x="914712" y="278359"/>
                  </a:lnTo>
                  <a:lnTo>
                    <a:pt x="987808" y="280568"/>
                  </a:lnTo>
                  <a:lnTo>
                    <a:pt x="1062560" y="282312"/>
                  </a:lnTo>
                  <a:lnTo>
                    <a:pt x="1138833" y="283577"/>
                  </a:lnTo>
                  <a:lnTo>
                    <a:pt x="1216491" y="284347"/>
                  </a:lnTo>
                  <a:lnTo>
                    <a:pt x="1295400" y="284606"/>
                  </a:lnTo>
                  <a:lnTo>
                    <a:pt x="1374308" y="284347"/>
                  </a:lnTo>
                  <a:lnTo>
                    <a:pt x="1451966" y="283577"/>
                  </a:lnTo>
                  <a:lnTo>
                    <a:pt x="1528239" y="282312"/>
                  </a:lnTo>
                  <a:lnTo>
                    <a:pt x="1602991" y="280568"/>
                  </a:lnTo>
                  <a:lnTo>
                    <a:pt x="1676087" y="278359"/>
                  </a:lnTo>
                  <a:lnTo>
                    <a:pt x="1747391" y="275699"/>
                  </a:lnTo>
                  <a:lnTo>
                    <a:pt x="1816767" y="272605"/>
                  </a:lnTo>
                  <a:lnTo>
                    <a:pt x="1884081" y="269090"/>
                  </a:lnTo>
                  <a:lnTo>
                    <a:pt x="1949196" y="265171"/>
                  </a:lnTo>
                  <a:lnTo>
                    <a:pt x="2011976" y="260861"/>
                  </a:lnTo>
                  <a:lnTo>
                    <a:pt x="2072287" y="256176"/>
                  </a:lnTo>
                  <a:lnTo>
                    <a:pt x="2129993" y="251130"/>
                  </a:lnTo>
                  <a:lnTo>
                    <a:pt x="2184959" y="245739"/>
                  </a:lnTo>
                  <a:lnTo>
                    <a:pt x="2237048" y="240018"/>
                  </a:lnTo>
                  <a:lnTo>
                    <a:pt x="2286125" y="233981"/>
                  </a:lnTo>
                  <a:lnTo>
                    <a:pt x="2332055" y="227643"/>
                  </a:lnTo>
                  <a:lnTo>
                    <a:pt x="2374702" y="221020"/>
                  </a:lnTo>
                  <a:lnTo>
                    <a:pt x="2413931" y="214126"/>
                  </a:lnTo>
                  <a:lnTo>
                    <a:pt x="2481591" y="199586"/>
                  </a:lnTo>
                  <a:lnTo>
                    <a:pt x="2533951" y="184143"/>
                  </a:lnTo>
                  <a:lnTo>
                    <a:pt x="2569928" y="167916"/>
                  </a:lnTo>
                  <a:lnTo>
                    <a:pt x="2590799" y="142366"/>
                  </a:lnTo>
                  <a:lnTo>
                    <a:pt x="2588435" y="133695"/>
                  </a:lnTo>
                  <a:lnTo>
                    <a:pt x="2554055" y="108565"/>
                  </a:lnTo>
                  <a:lnTo>
                    <a:pt x="2509752" y="92696"/>
                  </a:lnTo>
                  <a:lnTo>
                    <a:pt x="2449606" y="77674"/>
                  </a:lnTo>
                  <a:lnTo>
                    <a:pt x="2374702" y="63618"/>
                  </a:lnTo>
                  <a:lnTo>
                    <a:pt x="2332055" y="56989"/>
                  </a:lnTo>
                  <a:lnTo>
                    <a:pt x="2286125" y="50647"/>
                  </a:lnTo>
                  <a:lnTo>
                    <a:pt x="2237048" y="44606"/>
                  </a:lnTo>
                  <a:lnTo>
                    <a:pt x="2184959" y="38881"/>
                  </a:lnTo>
                  <a:lnTo>
                    <a:pt x="2129993" y="33487"/>
                  </a:lnTo>
                  <a:lnTo>
                    <a:pt x="2072287" y="28439"/>
                  </a:lnTo>
                  <a:lnTo>
                    <a:pt x="2011976" y="23752"/>
                  </a:lnTo>
                  <a:lnTo>
                    <a:pt x="1949196" y="19440"/>
                  </a:lnTo>
                  <a:lnTo>
                    <a:pt x="1884081" y="15519"/>
                  </a:lnTo>
                  <a:lnTo>
                    <a:pt x="1816767" y="12003"/>
                  </a:lnTo>
                  <a:lnTo>
                    <a:pt x="1747391" y="8908"/>
                  </a:lnTo>
                  <a:lnTo>
                    <a:pt x="1676087" y="6248"/>
                  </a:lnTo>
                  <a:lnTo>
                    <a:pt x="1602991" y="4038"/>
                  </a:lnTo>
                  <a:lnTo>
                    <a:pt x="1528239" y="2294"/>
                  </a:lnTo>
                  <a:lnTo>
                    <a:pt x="1451966" y="1029"/>
                  </a:lnTo>
                  <a:lnTo>
                    <a:pt x="1374308" y="25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1480" y="5024246"/>
              <a:ext cx="2590800" cy="1138555"/>
            </a:xfrm>
            <a:custGeom>
              <a:avLst/>
              <a:gdLst/>
              <a:ahLst/>
              <a:cxnLst/>
              <a:rect l="l" t="t" r="r" b="b"/>
              <a:pathLst>
                <a:path w="2590800" h="1138554">
                  <a:moveTo>
                    <a:pt x="2590799" y="142366"/>
                  </a:moveTo>
                  <a:lnTo>
                    <a:pt x="2554055" y="176120"/>
                  </a:lnTo>
                  <a:lnTo>
                    <a:pt x="2509752" y="191970"/>
                  </a:lnTo>
                  <a:lnTo>
                    <a:pt x="2449606" y="206977"/>
                  </a:lnTo>
                  <a:lnTo>
                    <a:pt x="2374702" y="221020"/>
                  </a:lnTo>
                  <a:lnTo>
                    <a:pt x="2332055" y="227643"/>
                  </a:lnTo>
                  <a:lnTo>
                    <a:pt x="2286125" y="233981"/>
                  </a:lnTo>
                  <a:lnTo>
                    <a:pt x="2237048" y="240018"/>
                  </a:lnTo>
                  <a:lnTo>
                    <a:pt x="2184959" y="245739"/>
                  </a:lnTo>
                  <a:lnTo>
                    <a:pt x="2129993" y="251130"/>
                  </a:lnTo>
                  <a:lnTo>
                    <a:pt x="2072287" y="256176"/>
                  </a:lnTo>
                  <a:lnTo>
                    <a:pt x="2011976" y="260861"/>
                  </a:lnTo>
                  <a:lnTo>
                    <a:pt x="1949196" y="265171"/>
                  </a:lnTo>
                  <a:lnTo>
                    <a:pt x="1884081" y="269090"/>
                  </a:lnTo>
                  <a:lnTo>
                    <a:pt x="1816767" y="272605"/>
                  </a:lnTo>
                  <a:lnTo>
                    <a:pt x="1747391" y="275699"/>
                  </a:lnTo>
                  <a:lnTo>
                    <a:pt x="1676087" y="278359"/>
                  </a:lnTo>
                  <a:lnTo>
                    <a:pt x="1602991" y="280568"/>
                  </a:lnTo>
                  <a:lnTo>
                    <a:pt x="1528239" y="282312"/>
                  </a:lnTo>
                  <a:lnTo>
                    <a:pt x="1451966" y="283577"/>
                  </a:lnTo>
                  <a:lnTo>
                    <a:pt x="1374308" y="284347"/>
                  </a:lnTo>
                  <a:lnTo>
                    <a:pt x="1295400" y="284606"/>
                  </a:lnTo>
                  <a:lnTo>
                    <a:pt x="1216491" y="284347"/>
                  </a:lnTo>
                  <a:lnTo>
                    <a:pt x="1138833" y="283577"/>
                  </a:lnTo>
                  <a:lnTo>
                    <a:pt x="1062560" y="282312"/>
                  </a:lnTo>
                  <a:lnTo>
                    <a:pt x="987808" y="280568"/>
                  </a:lnTo>
                  <a:lnTo>
                    <a:pt x="914712" y="278359"/>
                  </a:lnTo>
                  <a:lnTo>
                    <a:pt x="843408" y="275699"/>
                  </a:lnTo>
                  <a:lnTo>
                    <a:pt x="774032" y="272605"/>
                  </a:lnTo>
                  <a:lnTo>
                    <a:pt x="706718" y="269090"/>
                  </a:lnTo>
                  <a:lnTo>
                    <a:pt x="641603" y="265171"/>
                  </a:lnTo>
                  <a:lnTo>
                    <a:pt x="578823" y="260861"/>
                  </a:lnTo>
                  <a:lnTo>
                    <a:pt x="518512" y="256176"/>
                  </a:lnTo>
                  <a:lnTo>
                    <a:pt x="460806" y="251130"/>
                  </a:lnTo>
                  <a:lnTo>
                    <a:pt x="405840" y="245739"/>
                  </a:lnTo>
                  <a:lnTo>
                    <a:pt x="353751" y="240018"/>
                  </a:lnTo>
                  <a:lnTo>
                    <a:pt x="304674" y="233981"/>
                  </a:lnTo>
                  <a:lnTo>
                    <a:pt x="258744" y="227643"/>
                  </a:lnTo>
                  <a:lnTo>
                    <a:pt x="216097" y="221020"/>
                  </a:lnTo>
                  <a:lnTo>
                    <a:pt x="176868" y="214126"/>
                  </a:lnTo>
                  <a:lnTo>
                    <a:pt x="109208" y="199586"/>
                  </a:lnTo>
                  <a:lnTo>
                    <a:pt x="56848" y="184143"/>
                  </a:lnTo>
                  <a:lnTo>
                    <a:pt x="20871" y="167916"/>
                  </a:lnTo>
                  <a:lnTo>
                    <a:pt x="0" y="142366"/>
                  </a:lnTo>
                  <a:lnTo>
                    <a:pt x="2364" y="133695"/>
                  </a:lnTo>
                  <a:lnTo>
                    <a:pt x="36744" y="108565"/>
                  </a:lnTo>
                  <a:lnTo>
                    <a:pt x="81047" y="92696"/>
                  </a:lnTo>
                  <a:lnTo>
                    <a:pt x="141193" y="77674"/>
                  </a:lnTo>
                  <a:lnTo>
                    <a:pt x="216097" y="63618"/>
                  </a:lnTo>
                  <a:lnTo>
                    <a:pt x="258744" y="56989"/>
                  </a:lnTo>
                  <a:lnTo>
                    <a:pt x="304674" y="50647"/>
                  </a:lnTo>
                  <a:lnTo>
                    <a:pt x="353751" y="44606"/>
                  </a:lnTo>
                  <a:lnTo>
                    <a:pt x="405840" y="38881"/>
                  </a:lnTo>
                  <a:lnTo>
                    <a:pt x="460806" y="33487"/>
                  </a:lnTo>
                  <a:lnTo>
                    <a:pt x="518512" y="28439"/>
                  </a:lnTo>
                  <a:lnTo>
                    <a:pt x="578823" y="23752"/>
                  </a:lnTo>
                  <a:lnTo>
                    <a:pt x="641603" y="19440"/>
                  </a:lnTo>
                  <a:lnTo>
                    <a:pt x="706718" y="15519"/>
                  </a:lnTo>
                  <a:lnTo>
                    <a:pt x="774032" y="12003"/>
                  </a:lnTo>
                  <a:lnTo>
                    <a:pt x="843408" y="8908"/>
                  </a:lnTo>
                  <a:lnTo>
                    <a:pt x="914712" y="6248"/>
                  </a:lnTo>
                  <a:lnTo>
                    <a:pt x="987808" y="4038"/>
                  </a:lnTo>
                  <a:lnTo>
                    <a:pt x="1062560" y="2294"/>
                  </a:lnTo>
                  <a:lnTo>
                    <a:pt x="1138833" y="1029"/>
                  </a:lnTo>
                  <a:lnTo>
                    <a:pt x="1216491" y="259"/>
                  </a:lnTo>
                  <a:lnTo>
                    <a:pt x="1295400" y="0"/>
                  </a:lnTo>
                  <a:lnTo>
                    <a:pt x="1374308" y="259"/>
                  </a:lnTo>
                  <a:lnTo>
                    <a:pt x="1451966" y="1029"/>
                  </a:lnTo>
                  <a:lnTo>
                    <a:pt x="1528239" y="2294"/>
                  </a:lnTo>
                  <a:lnTo>
                    <a:pt x="1602991" y="4038"/>
                  </a:lnTo>
                  <a:lnTo>
                    <a:pt x="1676087" y="6248"/>
                  </a:lnTo>
                  <a:lnTo>
                    <a:pt x="1747391" y="8908"/>
                  </a:lnTo>
                  <a:lnTo>
                    <a:pt x="1816767" y="12003"/>
                  </a:lnTo>
                  <a:lnTo>
                    <a:pt x="1884081" y="15519"/>
                  </a:lnTo>
                  <a:lnTo>
                    <a:pt x="1949196" y="19440"/>
                  </a:lnTo>
                  <a:lnTo>
                    <a:pt x="2011976" y="23752"/>
                  </a:lnTo>
                  <a:lnTo>
                    <a:pt x="2072287" y="28439"/>
                  </a:lnTo>
                  <a:lnTo>
                    <a:pt x="2129993" y="33487"/>
                  </a:lnTo>
                  <a:lnTo>
                    <a:pt x="2184959" y="38881"/>
                  </a:lnTo>
                  <a:lnTo>
                    <a:pt x="2237048" y="44606"/>
                  </a:lnTo>
                  <a:lnTo>
                    <a:pt x="2286125" y="50647"/>
                  </a:lnTo>
                  <a:lnTo>
                    <a:pt x="2332055" y="56989"/>
                  </a:lnTo>
                  <a:lnTo>
                    <a:pt x="2374702" y="63618"/>
                  </a:lnTo>
                  <a:lnTo>
                    <a:pt x="2413931" y="70517"/>
                  </a:lnTo>
                  <a:lnTo>
                    <a:pt x="2481591" y="85071"/>
                  </a:lnTo>
                  <a:lnTo>
                    <a:pt x="2533951" y="100532"/>
                  </a:lnTo>
                  <a:lnTo>
                    <a:pt x="2569928" y="116780"/>
                  </a:lnTo>
                  <a:lnTo>
                    <a:pt x="2590799" y="142366"/>
                  </a:lnTo>
                  <a:close/>
                </a:path>
                <a:path w="2590800" h="1138554">
                  <a:moveTo>
                    <a:pt x="2590799" y="142366"/>
                  </a:moveTo>
                  <a:lnTo>
                    <a:pt x="2590799" y="996124"/>
                  </a:lnTo>
                  <a:lnTo>
                    <a:pt x="2588435" y="1004792"/>
                  </a:lnTo>
                  <a:lnTo>
                    <a:pt x="2554055" y="1029914"/>
                  </a:lnTo>
                  <a:lnTo>
                    <a:pt x="2509752" y="1045777"/>
                  </a:lnTo>
                  <a:lnTo>
                    <a:pt x="2449606" y="1060792"/>
                  </a:lnTo>
                  <a:lnTo>
                    <a:pt x="2374702" y="1074842"/>
                  </a:lnTo>
                  <a:lnTo>
                    <a:pt x="2332055" y="1081467"/>
                  </a:lnTo>
                  <a:lnTo>
                    <a:pt x="2286125" y="1087807"/>
                  </a:lnTo>
                  <a:lnTo>
                    <a:pt x="2237048" y="1093845"/>
                  </a:lnTo>
                  <a:lnTo>
                    <a:pt x="2184959" y="1099567"/>
                  </a:lnTo>
                  <a:lnTo>
                    <a:pt x="2129993" y="1104958"/>
                  </a:lnTo>
                  <a:lnTo>
                    <a:pt x="2072287" y="1110004"/>
                  </a:lnTo>
                  <a:lnTo>
                    <a:pt x="2011976" y="1114689"/>
                  </a:lnTo>
                  <a:lnTo>
                    <a:pt x="1949196" y="1118998"/>
                  </a:lnTo>
                  <a:lnTo>
                    <a:pt x="1884081" y="1122917"/>
                  </a:lnTo>
                  <a:lnTo>
                    <a:pt x="1816767" y="1126431"/>
                  </a:lnTo>
                  <a:lnTo>
                    <a:pt x="1747391" y="1129524"/>
                  </a:lnTo>
                  <a:lnTo>
                    <a:pt x="1676087" y="1132183"/>
                  </a:lnTo>
                  <a:lnTo>
                    <a:pt x="1602991" y="1134391"/>
                  </a:lnTo>
                  <a:lnTo>
                    <a:pt x="1528239" y="1136135"/>
                  </a:lnTo>
                  <a:lnTo>
                    <a:pt x="1451966" y="1137399"/>
                  </a:lnTo>
                  <a:lnTo>
                    <a:pt x="1374308" y="1138168"/>
                  </a:lnTo>
                  <a:lnTo>
                    <a:pt x="1295400" y="1138427"/>
                  </a:lnTo>
                  <a:lnTo>
                    <a:pt x="1216491" y="1138168"/>
                  </a:lnTo>
                  <a:lnTo>
                    <a:pt x="1138833" y="1137399"/>
                  </a:lnTo>
                  <a:lnTo>
                    <a:pt x="1062560" y="1136135"/>
                  </a:lnTo>
                  <a:lnTo>
                    <a:pt x="987808" y="1134391"/>
                  </a:lnTo>
                  <a:lnTo>
                    <a:pt x="914712" y="1132183"/>
                  </a:lnTo>
                  <a:lnTo>
                    <a:pt x="843408" y="1129524"/>
                  </a:lnTo>
                  <a:lnTo>
                    <a:pt x="774032" y="1126431"/>
                  </a:lnTo>
                  <a:lnTo>
                    <a:pt x="706718" y="1122917"/>
                  </a:lnTo>
                  <a:lnTo>
                    <a:pt x="641603" y="1118998"/>
                  </a:lnTo>
                  <a:lnTo>
                    <a:pt x="578823" y="1114689"/>
                  </a:lnTo>
                  <a:lnTo>
                    <a:pt x="518512" y="1110004"/>
                  </a:lnTo>
                  <a:lnTo>
                    <a:pt x="460806" y="1104958"/>
                  </a:lnTo>
                  <a:lnTo>
                    <a:pt x="405840" y="1099567"/>
                  </a:lnTo>
                  <a:lnTo>
                    <a:pt x="353751" y="1093845"/>
                  </a:lnTo>
                  <a:lnTo>
                    <a:pt x="304674" y="1087807"/>
                  </a:lnTo>
                  <a:lnTo>
                    <a:pt x="258744" y="1081467"/>
                  </a:lnTo>
                  <a:lnTo>
                    <a:pt x="216097" y="1074842"/>
                  </a:lnTo>
                  <a:lnTo>
                    <a:pt x="176868" y="1067945"/>
                  </a:lnTo>
                  <a:lnTo>
                    <a:pt x="109208" y="1053398"/>
                  </a:lnTo>
                  <a:lnTo>
                    <a:pt x="56848" y="1037944"/>
                  </a:lnTo>
                  <a:lnTo>
                    <a:pt x="20871" y="1021702"/>
                  </a:lnTo>
                  <a:lnTo>
                    <a:pt x="0" y="996124"/>
                  </a:lnTo>
                  <a:lnTo>
                    <a:pt x="0" y="142366"/>
                  </a:lnTo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68805" y="5275579"/>
            <a:ext cx="2215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035" marR="5080" indent="-6489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CSDL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phần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từ xa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46813" y="5017579"/>
            <a:ext cx="2604135" cy="1151890"/>
            <a:chOff x="5746813" y="5017579"/>
            <a:chExt cx="2604135" cy="1151890"/>
          </a:xfrm>
        </p:grpSpPr>
        <p:sp>
          <p:nvSpPr>
            <p:cNvPr id="22" name="object 22"/>
            <p:cNvSpPr/>
            <p:nvPr/>
          </p:nvSpPr>
          <p:spPr>
            <a:xfrm>
              <a:off x="5753481" y="5166613"/>
              <a:ext cx="2590800" cy="996315"/>
            </a:xfrm>
            <a:custGeom>
              <a:avLst/>
              <a:gdLst/>
              <a:ahLst/>
              <a:cxnLst/>
              <a:rect l="l" t="t" r="r" b="b"/>
              <a:pathLst>
                <a:path w="2590800" h="996314">
                  <a:moveTo>
                    <a:pt x="2590800" y="0"/>
                  </a:moveTo>
                  <a:lnTo>
                    <a:pt x="2554055" y="33753"/>
                  </a:lnTo>
                  <a:lnTo>
                    <a:pt x="2509752" y="49603"/>
                  </a:lnTo>
                  <a:lnTo>
                    <a:pt x="2449606" y="64610"/>
                  </a:lnTo>
                  <a:lnTo>
                    <a:pt x="2374702" y="78653"/>
                  </a:lnTo>
                  <a:lnTo>
                    <a:pt x="2332055" y="85276"/>
                  </a:lnTo>
                  <a:lnTo>
                    <a:pt x="2286125" y="91614"/>
                  </a:lnTo>
                  <a:lnTo>
                    <a:pt x="2237048" y="97651"/>
                  </a:lnTo>
                  <a:lnTo>
                    <a:pt x="2184959" y="103372"/>
                  </a:lnTo>
                  <a:lnTo>
                    <a:pt x="2129993" y="108763"/>
                  </a:lnTo>
                  <a:lnTo>
                    <a:pt x="2072287" y="113809"/>
                  </a:lnTo>
                  <a:lnTo>
                    <a:pt x="2011976" y="118494"/>
                  </a:lnTo>
                  <a:lnTo>
                    <a:pt x="1949195" y="122804"/>
                  </a:lnTo>
                  <a:lnTo>
                    <a:pt x="1884081" y="126723"/>
                  </a:lnTo>
                  <a:lnTo>
                    <a:pt x="1816767" y="130238"/>
                  </a:lnTo>
                  <a:lnTo>
                    <a:pt x="1747391" y="133332"/>
                  </a:lnTo>
                  <a:lnTo>
                    <a:pt x="1676087" y="135992"/>
                  </a:lnTo>
                  <a:lnTo>
                    <a:pt x="1602991" y="138201"/>
                  </a:lnTo>
                  <a:lnTo>
                    <a:pt x="1528239" y="139945"/>
                  </a:lnTo>
                  <a:lnTo>
                    <a:pt x="1451966" y="141210"/>
                  </a:lnTo>
                  <a:lnTo>
                    <a:pt x="1374308" y="141980"/>
                  </a:lnTo>
                  <a:lnTo>
                    <a:pt x="1295400" y="142240"/>
                  </a:lnTo>
                  <a:lnTo>
                    <a:pt x="1216491" y="141980"/>
                  </a:lnTo>
                  <a:lnTo>
                    <a:pt x="1138833" y="141210"/>
                  </a:lnTo>
                  <a:lnTo>
                    <a:pt x="1062560" y="139945"/>
                  </a:lnTo>
                  <a:lnTo>
                    <a:pt x="987808" y="138201"/>
                  </a:lnTo>
                  <a:lnTo>
                    <a:pt x="914712" y="135992"/>
                  </a:lnTo>
                  <a:lnTo>
                    <a:pt x="843408" y="133332"/>
                  </a:lnTo>
                  <a:lnTo>
                    <a:pt x="774032" y="130238"/>
                  </a:lnTo>
                  <a:lnTo>
                    <a:pt x="706718" y="126723"/>
                  </a:lnTo>
                  <a:lnTo>
                    <a:pt x="641603" y="122804"/>
                  </a:lnTo>
                  <a:lnTo>
                    <a:pt x="578823" y="118494"/>
                  </a:lnTo>
                  <a:lnTo>
                    <a:pt x="518512" y="113809"/>
                  </a:lnTo>
                  <a:lnTo>
                    <a:pt x="460806" y="108763"/>
                  </a:lnTo>
                  <a:lnTo>
                    <a:pt x="405840" y="103372"/>
                  </a:lnTo>
                  <a:lnTo>
                    <a:pt x="353751" y="97651"/>
                  </a:lnTo>
                  <a:lnTo>
                    <a:pt x="304674" y="91614"/>
                  </a:lnTo>
                  <a:lnTo>
                    <a:pt x="258744" y="85276"/>
                  </a:lnTo>
                  <a:lnTo>
                    <a:pt x="216097" y="78653"/>
                  </a:lnTo>
                  <a:lnTo>
                    <a:pt x="176868" y="71759"/>
                  </a:lnTo>
                  <a:lnTo>
                    <a:pt x="109208" y="57219"/>
                  </a:lnTo>
                  <a:lnTo>
                    <a:pt x="56848" y="41776"/>
                  </a:lnTo>
                  <a:lnTo>
                    <a:pt x="20871" y="25549"/>
                  </a:lnTo>
                  <a:lnTo>
                    <a:pt x="0" y="0"/>
                  </a:lnTo>
                  <a:lnTo>
                    <a:pt x="0" y="853757"/>
                  </a:lnTo>
                  <a:lnTo>
                    <a:pt x="36744" y="887547"/>
                  </a:lnTo>
                  <a:lnTo>
                    <a:pt x="81047" y="903410"/>
                  </a:lnTo>
                  <a:lnTo>
                    <a:pt x="141193" y="918425"/>
                  </a:lnTo>
                  <a:lnTo>
                    <a:pt x="216097" y="932475"/>
                  </a:lnTo>
                  <a:lnTo>
                    <a:pt x="258744" y="939100"/>
                  </a:lnTo>
                  <a:lnTo>
                    <a:pt x="304674" y="945440"/>
                  </a:lnTo>
                  <a:lnTo>
                    <a:pt x="353751" y="951478"/>
                  </a:lnTo>
                  <a:lnTo>
                    <a:pt x="405840" y="957200"/>
                  </a:lnTo>
                  <a:lnTo>
                    <a:pt x="460806" y="962591"/>
                  </a:lnTo>
                  <a:lnTo>
                    <a:pt x="518512" y="967637"/>
                  </a:lnTo>
                  <a:lnTo>
                    <a:pt x="578823" y="972322"/>
                  </a:lnTo>
                  <a:lnTo>
                    <a:pt x="641604" y="976631"/>
                  </a:lnTo>
                  <a:lnTo>
                    <a:pt x="706718" y="980550"/>
                  </a:lnTo>
                  <a:lnTo>
                    <a:pt x="774032" y="984064"/>
                  </a:lnTo>
                  <a:lnTo>
                    <a:pt x="843408" y="987157"/>
                  </a:lnTo>
                  <a:lnTo>
                    <a:pt x="914712" y="989816"/>
                  </a:lnTo>
                  <a:lnTo>
                    <a:pt x="987808" y="992024"/>
                  </a:lnTo>
                  <a:lnTo>
                    <a:pt x="1062560" y="993768"/>
                  </a:lnTo>
                  <a:lnTo>
                    <a:pt x="1138833" y="995032"/>
                  </a:lnTo>
                  <a:lnTo>
                    <a:pt x="1216491" y="995801"/>
                  </a:lnTo>
                  <a:lnTo>
                    <a:pt x="1295400" y="996061"/>
                  </a:lnTo>
                  <a:lnTo>
                    <a:pt x="1374308" y="995801"/>
                  </a:lnTo>
                  <a:lnTo>
                    <a:pt x="1451966" y="995032"/>
                  </a:lnTo>
                  <a:lnTo>
                    <a:pt x="1528239" y="993768"/>
                  </a:lnTo>
                  <a:lnTo>
                    <a:pt x="1602991" y="992024"/>
                  </a:lnTo>
                  <a:lnTo>
                    <a:pt x="1676087" y="989816"/>
                  </a:lnTo>
                  <a:lnTo>
                    <a:pt x="1747391" y="987157"/>
                  </a:lnTo>
                  <a:lnTo>
                    <a:pt x="1816767" y="984064"/>
                  </a:lnTo>
                  <a:lnTo>
                    <a:pt x="1884081" y="980550"/>
                  </a:lnTo>
                  <a:lnTo>
                    <a:pt x="1949195" y="976631"/>
                  </a:lnTo>
                  <a:lnTo>
                    <a:pt x="2011976" y="972322"/>
                  </a:lnTo>
                  <a:lnTo>
                    <a:pt x="2072287" y="967637"/>
                  </a:lnTo>
                  <a:lnTo>
                    <a:pt x="2129993" y="962591"/>
                  </a:lnTo>
                  <a:lnTo>
                    <a:pt x="2184959" y="957200"/>
                  </a:lnTo>
                  <a:lnTo>
                    <a:pt x="2237048" y="951478"/>
                  </a:lnTo>
                  <a:lnTo>
                    <a:pt x="2286125" y="945440"/>
                  </a:lnTo>
                  <a:lnTo>
                    <a:pt x="2332055" y="939100"/>
                  </a:lnTo>
                  <a:lnTo>
                    <a:pt x="2374702" y="932475"/>
                  </a:lnTo>
                  <a:lnTo>
                    <a:pt x="2413931" y="925578"/>
                  </a:lnTo>
                  <a:lnTo>
                    <a:pt x="2481591" y="911031"/>
                  </a:lnTo>
                  <a:lnTo>
                    <a:pt x="2533951" y="895577"/>
                  </a:lnTo>
                  <a:lnTo>
                    <a:pt x="2569928" y="879335"/>
                  </a:lnTo>
                  <a:lnTo>
                    <a:pt x="2590800" y="853757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53481" y="5024246"/>
              <a:ext cx="2590800" cy="285115"/>
            </a:xfrm>
            <a:custGeom>
              <a:avLst/>
              <a:gdLst/>
              <a:ahLst/>
              <a:cxnLst/>
              <a:rect l="l" t="t" r="r" b="b"/>
              <a:pathLst>
                <a:path w="2590800" h="285114">
                  <a:moveTo>
                    <a:pt x="1295400" y="0"/>
                  </a:moveTo>
                  <a:lnTo>
                    <a:pt x="1216491" y="259"/>
                  </a:lnTo>
                  <a:lnTo>
                    <a:pt x="1138833" y="1029"/>
                  </a:lnTo>
                  <a:lnTo>
                    <a:pt x="1062560" y="2294"/>
                  </a:lnTo>
                  <a:lnTo>
                    <a:pt x="987808" y="4038"/>
                  </a:lnTo>
                  <a:lnTo>
                    <a:pt x="914712" y="6248"/>
                  </a:lnTo>
                  <a:lnTo>
                    <a:pt x="843408" y="8908"/>
                  </a:lnTo>
                  <a:lnTo>
                    <a:pt x="774032" y="12003"/>
                  </a:lnTo>
                  <a:lnTo>
                    <a:pt x="706718" y="15519"/>
                  </a:lnTo>
                  <a:lnTo>
                    <a:pt x="641603" y="19440"/>
                  </a:lnTo>
                  <a:lnTo>
                    <a:pt x="578823" y="23752"/>
                  </a:lnTo>
                  <a:lnTo>
                    <a:pt x="518512" y="28439"/>
                  </a:lnTo>
                  <a:lnTo>
                    <a:pt x="460806" y="33487"/>
                  </a:lnTo>
                  <a:lnTo>
                    <a:pt x="405840" y="38881"/>
                  </a:lnTo>
                  <a:lnTo>
                    <a:pt x="353751" y="44606"/>
                  </a:lnTo>
                  <a:lnTo>
                    <a:pt x="304674" y="50647"/>
                  </a:lnTo>
                  <a:lnTo>
                    <a:pt x="258744" y="56989"/>
                  </a:lnTo>
                  <a:lnTo>
                    <a:pt x="216097" y="63618"/>
                  </a:lnTo>
                  <a:lnTo>
                    <a:pt x="176868" y="70517"/>
                  </a:lnTo>
                  <a:lnTo>
                    <a:pt x="109208" y="85071"/>
                  </a:lnTo>
                  <a:lnTo>
                    <a:pt x="56848" y="100532"/>
                  </a:lnTo>
                  <a:lnTo>
                    <a:pt x="20871" y="116780"/>
                  </a:lnTo>
                  <a:lnTo>
                    <a:pt x="0" y="142366"/>
                  </a:lnTo>
                  <a:lnTo>
                    <a:pt x="2364" y="151024"/>
                  </a:lnTo>
                  <a:lnTo>
                    <a:pt x="36744" y="176120"/>
                  </a:lnTo>
                  <a:lnTo>
                    <a:pt x="81047" y="191970"/>
                  </a:lnTo>
                  <a:lnTo>
                    <a:pt x="141193" y="206977"/>
                  </a:lnTo>
                  <a:lnTo>
                    <a:pt x="216097" y="221020"/>
                  </a:lnTo>
                  <a:lnTo>
                    <a:pt x="258744" y="227643"/>
                  </a:lnTo>
                  <a:lnTo>
                    <a:pt x="304674" y="233981"/>
                  </a:lnTo>
                  <a:lnTo>
                    <a:pt x="353751" y="240018"/>
                  </a:lnTo>
                  <a:lnTo>
                    <a:pt x="405840" y="245739"/>
                  </a:lnTo>
                  <a:lnTo>
                    <a:pt x="460806" y="251130"/>
                  </a:lnTo>
                  <a:lnTo>
                    <a:pt x="518512" y="256176"/>
                  </a:lnTo>
                  <a:lnTo>
                    <a:pt x="578823" y="260861"/>
                  </a:lnTo>
                  <a:lnTo>
                    <a:pt x="641604" y="265171"/>
                  </a:lnTo>
                  <a:lnTo>
                    <a:pt x="706718" y="269090"/>
                  </a:lnTo>
                  <a:lnTo>
                    <a:pt x="774032" y="272605"/>
                  </a:lnTo>
                  <a:lnTo>
                    <a:pt x="843408" y="275699"/>
                  </a:lnTo>
                  <a:lnTo>
                    <a:pt x="914712" y="278359"/>
                  </a:lnTo>
                  <a:lnTo>
                    <a:pt x="987808" y="280568"/>
                  </a:lnTo>
                  <a:lnTo>
                    <a:pt x="1062560" y="282312"/>
                  </a:lnTo>
                  <a:lnTo>
                    <a:pt x="1138833" y="283577"/>
                  </a:lnTo>
                  <a:lnTo>
                    <a:pt x="1216491" y="284347"/>
                  </a:lnTo>
                  <a:lnTo>
                    <a:pt x="1295400" y="284606"/>
                  </a:lnTo>
                  <a:lnTo>
                    <a:pt x="1374308" y="284347"/>
                  </a:lnTo>
                  <a:lnTo>
                    <a:pt x="1451966" y="283577"/>
                  </a:lnTo>
                  <a:lnTo>
                    <a:pt x="1528239" y="282312"/>
                  </a:lnTo>
                  <a:lnTo>
                    <a:pt x="1602991" y="280568"/>
                  </a:lnTo>
                  <a:lnTo>
                    <a:pt x="1676087" y="278359"/>
                  </a:lnTo>
                  <a:lnTo>
                    <a:pt x="1747391" y="275699"/>
                  </a:lnTo>
                  <a:lnTo>
                    <a:pt x="1816767" y="272605"/>
                  </a:lnTo>
                  <a:lnTo>
                    <a:pt x="1884081" y="269090"/>
                  </a:lnTo>
                  <a:lnTo>
                    <a:pt x="1949195" y="265171"/>
                  </a:lnTo>
                  <a:lnTo>
                    <a:pt x="2011976" y="260861"/>
                  </a:lnTo>
                  <a:lnTo>
                    <a:pt x="2072287" y="256176"/>
                  </a:lnTo>
                  <a:lnTo>
                    <a:pt x="2129993" y="251130"/>
                  </a:lnTo>
                  <a:lnTo>
                    <a:pt x="2184959" y="245739"/>
                  </a:lnTo>
                  <a:lnTo>
                    <a:pt x="2237048" y="240018"/>
                  </a:lnTo>
                  <a:lnTo>
                    <a:pt x="2286125" y="233981"/>
                  </a:lnTo>
                  <a:lnTo>
                    <a:pt x="2332055" y="227643"/>
                  </a:lnTo>
                  <a:lnTo>
                    <a:pt x="2374702" y="221020"/>
                  </a:lnTo>
                  <a:lnTo>
                    <a:pt x="2413931" y="214126"/>
                  </a:lnTo>
                  <a:lnTo>
                    <a:pt x="2481591" y="199586"/>
                  </a:lnTo>
                  <a:lnTo>
                    <a:pt x="2533951" y="184143"/>
                  </a:lnTo>
                  <a:lnTo>
                    <a:pt x="2569928" y="167916"/>
                  </a:lnTo>
                  <a:lnTo>
                    <a:pt x="2590800" y="142366"/>
                  </a:lnTo>
                  <a:lnTo>
                    <a:pt x="2588435" y="133695"/>
                  </a:lnTo>
                  <a:lnTo>
                    <a:pt x="2554055" y="108565"/>
                  </a:lnTo>
                  <a:lnTo>
                    <a:pt x="2509752" y="92696"/>
                  </a:lnTo>
                  <a:lnTo>
                    <a:pt x="2449606" y="77674"/>
                  </a:lnTo>
                  <a:lnTo>
                    <a:pt x="2374702" y="63618"/>
                  </a:lnTo>
                  <a:lnTo>
                    <a:pt x="2332055" y="56989"/>
                  </a:lnTo>
                  <a:lnTo>
                    <a:pt x="2286125" y="50647"/>
                  </a:lnTo>
                  <a:lnTo>
                    <a:pt x="2237048" y="44606"/>
                  </a:lnTo>
                  <a:lnTo>
                    <a:pt x="2184959" y="38881"/>
                  </a:lnTo>
                  <a:lnTo>
                    <a:pt x="2129993" y="33487"/>
                  </a:lnTo>
                  <a:lnTo>
                    <a:pt x="2072287" y="28439"/>
                  </a:lnTo>
                  <a:lnTo>
                    <a:pt x="2011976" y="23752"/>
                  </a:lnTo>
                  <a:lnTo>
                    <a:pt x="1949195" y="19440"/>
                  </a:lnTo>
                  <a:lnTo>
                    <a:pt x="1884081" y="15519"/>
                  </a:lnTo>
                  <a:lnTo>
                    <a:pt x="1816767" y="12003"/>
                  </a:lnTo>
                  <a:lnTo>
                    <a:pt x="1747391" y="8908"/>
                  </a:lnTo>
                  <a:lnTo>
                    <a:pt x="1676087" y="6248"/>
                  </a:lnTo>
                  <a:lnTo>
                    <a:pt x="1602991" y="4038"/>
                  </a:lnTo>
                  <a:lnTo>
                    <a:pt x="1528239" y="2294"/>
                  </a:lnTo>
                  <a:lnTo>
                    <a:pt x="1451966" y="1029"/>
                  </a:lnTo>
                  <a:lnTo>
                    <a:pt x="1374308" y="25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53481" y="5024246"/>
              <a:ext cx="2590800" cy="1138555"/>
            </a:xfrm>
            <a:custGeom>
              <a:avLst/>
              <a:gdLst/>
              <a:ahLst/>
              <a:cxnLst/>
              <a:rect l="l" t="t" r="r" b="b"/>
              <a:pathLst>
                <a:path w="2590800" h="1138554">
                  <a:moveTo>
                    <a:pt x="2590800" y="142366"/>
                  </a:moveTo>
                  <a:lnTo>
                    <a:pt x="2554055" y="176120"/>
                  </a:lnTo>
                  <a:lnTo>
                    <a:pt x="2509752" y="191970"/>
                  </a:lnTo>
                  <a:lnTo>
                    <a:pt x="2449606" y="206977"/>
                  </a:lnTo>
                  <a:lnTo>
                    <a:pt x="2374702" y="221020"/>
                  </a:lnTo>
                  <a:lnTo>
                    <a:pt x="2332055" y="227643"/>
                  </a:lnTo>
                  <a:lnTo>
                    <a:pt x="2286125" y="233981"/>
                  </a:lnTo>
                  <a:lnTo>
                    <a:pt x="2237048" y="240018"/>
                  </a:lnTo>
                  <a:lnTo>
                    <a:pt x="2184959" y="245739"/>
                  </a:lnTo>
                  <a:lnTo>
                    <a:pt x="2129993" y="251130"/>
                  </a:lnTo>
                  <a:lnTo>
                    <a:pt x="2072287" y="256176"/>
                  </a:lnTo>
                  <a:lnTo>
                    <a:pt x="2011976" y="260861"/>
                  </a:lnTo>
                  <a:lnTo>
                    <a:pt x="1949195" y="265171"/>
                  </a:lnTo>
                  <a:lnTo>
                    <a:pt x="1884081" y="269090"/>
                  </a:lnTo>
                  <a:lnTo>
                    <a:pt x="1816767" y="272605"/>
                  </a:lnTo>
                  <a:lnTo>
                    <a:pt x="1747391" y="275699"/>
                  </a:lnTo>
                  <a:lnTo>
                    <a:pt x="1676087" y="278359"/>
                  </a:lnTo>
                  <a:lnTo>
                    <a:pt x="1602991" y="280568"/>
                  </a:lnTo>
                  <a:lnTo>
                    <a:pt x="1528239" y="282312"/>
                  </a:lnTo>
                  <a:lnTo>
                    <a:pt x="1451966" y="283577"/>
                  </a:lnTo>
                  <a:lnTo>
                    <a:pt x="1374308" y="284347"/>
                  </a:lnTo>
                  <a:lnTo>
                    <a:pt x="1295400" y="284606"/>
                  </a:lnTo>
                  <a:lnTo>
                    <a:pt x="1216491" y="284347"/>
                  </a:lnTo>
                  <a:lnTo>
                    <a:pt x="1138833" y="283577"/>
                  </a:lnTo>
                  <a:lnTo>
                    <a:pt x="1062560" y="282312"/>
                  </a:lnTo>
                  <a:lnTo>
                    <a:pt x="987808" y="280568"/>
                  </a:lnTo>
                  <a:lnTo>
                    <a:pt x="914712" y="278359"/>
                  </a:lnTo>
                  <a:lnTo>
                    <a:pt x="843408" y="275699"/>
                  </a:lnTo>
                  <a:lnTo>
                    <a:pt x="774032" y="272605"/>
                  </a:lnTo>
                  <a:lnTo>
                    <a:pt x="706718" y="269090"/>
                  </a:lnTo>
                  <a:lnTo>
                    <a:pt x="641604" y="265171"/>
                  </a:lnTo>
                  <a:lnTo>
                    <a:pt x="578823" y="260861"/>
                  </a:lnTo>
                  <a:lnTo>
                    <a:pt x="518512" y="256176"/>
                  </a:lnTo>
                  <a:lnTo>
                    <a:pt x="460806" y="251130"/>
                  </a:lnTo>
                  <a:lnTo>
                    <a:pt x="405840" y="245739"/>
                  </a:lnTo>
                  <a:lnTo>
                    <a:pt x="353751" y="240018"/>
                  </a:lnTo>
                  <a:lnTo>
                    <a:pt x="304674" y="233981"/>
                  </a:lnTo>
                  <a:lnTo>
                    <a:pt x="258744" y="227643"/>
                  </a:lnTo>
                  <a:lnTo>
                    <a:pt x="216097" y="221020"/>
                  </a:lnTo>
                  <a:lnTo>
                    <a:pt x="176868" y="214126"/>
                  </a:lnTo>
                  <a:lnTo>
                    <a:pt x="109208" y="199586"/>
                  </a:lnTo>
                  <a:lnTo>
                    <a:pt x="56848" y="184143"/>
                  </a:lnTo>
                  <a:lnTo>
                    <a:pt x="20871" y="167916"/>
                  </a:lnTo>
                  <a:lnTo>
                    <a:pt x="0" y="142366"/>
                  </a:lnTo>
                  <a:lnTo>
                    <a:pt x="2364" y="133695"/>
                  </a:lnTo>
                  <a:lnTo>
                    <a:pt x="36744" y="108565"/>
                  </a:lnTo>
                  <a:lnTo>
                    <a:pt x="81047" y="92696"/>
                  </a:lnTo>
                  <a:lnTo>
                    <a:pt x="141193" y="77674"/>
                  </a:lnTo>
                  <a:lnTo>
                    <a:pt x="216097" y="63618"/>
                  </a:lnTo>
                  <a:lnTo>
                    <a:pt x="258744" y="56989"/>
                  </a:lnTo>
                  <a:lnTo>
                    <a:pt x="304674" y="50647"/>
                  </a:lnTo>
                  <a:lnTo>
                    <a:pt x="353751" y="44606"/>
                  </a:lnTo>
                  <a:lnTo>
                    <a:pt x="405840" y="38881"/>
                  </a:lnTo>
                  <a:lnTo>
                    <a:pt x="460806" y="33487"/>
                  </a:lnTo>
                  <a:lnTo>
                    <a:pt x="518512" y="28439"/>
                  </a:lnTo>
                  <a:lnTo>
                    <a:pt x="578823" y="23752"/>
                  </a:lnTo>
                  <a:lnTo>
                    <a:pt x="641603" y="19440"/>
                  </a:lnTo>
                  <a:lnTo>
                    <a:pt x="706718" y="15519"/>
                  </a:lnTo>
                  <a:lnTo>
                    <a:pt x="774032" y="12003"/>
                  </a:lnTo>
                  <a:lnTo>
                    <a:pt x="843408" y="8908"/>
                  </a:lnTo>
                  <a:lnTo>
                    <a:pt x="914712" y="6248"/>
                  </a:lnTo>
                  <a:lnTo>
                    <a:pt x="987808" y="4038"/>
                  </a:lnTo>
                  <a:lnTo>
                    <a:pt x="1062560" y="2294"/>
                  </a:lnTo>
                  <a:lnTo>
                    <a:pt x="1138833" y="1029"/>
                  </a:lnTo>
                  <a:lnTo>
                    <a:pt x="1216491" y="259"/>
                  </a:lnTo>
                  <a:lnTo>
                    <a:pt x="1295400" y="0"/>
                  </a:lnTo>
                  <a:lnTo>
                    <a:pt x="1374308" y="259"/>
                  </a:lnTo>
                  <a:lnTo>
                    <a:pt x="1451966" y="1029"/>
                  </a:lnTo>
                  <a:lnTo>
                    <a:pt x="1528239" y="2294"/>
                  </a:lnTo>
                  <a:lnTo>
                    <a:pt x="1602991" y="4038"/>
                  </a:lnTo>
                  <a:lnTo>
                    <a:pt x="1676087" y="6248"/>
                  </a:lnTo>
                  <a:lnTo>
                    <a:pt x="1747391" y="8908"/>
                  </a:lnTo>
                  <a:lnTo>
                    <a:pt x="1816767" y="12003"/>
                  </a:lnTo>
                  <a:lnTo>
                    <a:pt x="1884081" y="15519"/>
                  </a:lnTo>
                  <a:lnTo>
                    <a:pt x="1949195" y="19440"/>
                  </a:lnTo>
                  <a:lnTo>
                    <a:pt x="2011976" y="23752"/>
                  </a:lnTo>
                  <a:lnTo>
                    <a:pt x="2072287" y="28439"/>
                  </a:lnTo>
                  <a:lnTo>
                    <a:pt x="2129993" y="33487"/>
                  </a:lnTo>
                  <a:lnTo>
                    <a:pt x="2184959" y="38881"/>
                  </a:lnTo>
                  <a:lnTo>
                    <a:pt x="2237048" y="44606"/>
                  </a:lnTo>
                  <a:lnTo>
                    <a:pt x="2286125" y="50647"/>
                  </a:lnTo>
                  <a:lnTo>
                    <a:pt x="2332055" y="56989"/>
                  </a:lnTo>
                  <a:lnTo>
                    <a:pt x="2374702" y="63618"/>
                  </a:lnTo>
                  <a:lnTo>
                    <a:pt x="2413931" y="70517"/>
                  </a:lnTo>
                  <a:lnTo>
                    <a:pt x="2481591" y="85071"/>
                  </a:lnTo>
                  <a:lnTo>
                    <a:pt x="2533951" y="100532"/>
                  </a:lnTo>
                  <a:lnTo>
                    <a:pt x="2569928" y="116780"/>
                  </a:lnTo>
                  <a:lnTo>
                    <a:pt x="2590800" y="142366"/>
                  </a:lnTo>
                  <a:close/>
                </a:path>
                <a:path w="2590800" h="1138554">
                  <a:moveTo>
                    <a:pt x="2590800" y="142366"/>
                  </a:moveTo>
                  <a:lnTo>
                    <a:pt x="2590800" y="996124"/>
                  </a:lnTo>
                  <a:lnTo>
                    <a:pt x="2588435" y="1004792"/>
                  </a:lnTo>
                  <a:lnTo>
                    <a:pt x="2554055" y="1029914"/>
                  </a:lnTo>
                  <a:lnTo>
                    <a:pt x="2509752" y="1045777"/>
                  </a:lnTo>
                  <a:lnTo>
                    <a:pt x="2449606" y="1060792"/>
                  </a:lnTo>
                  <a:lnTo>
                    <a:pt x="2374702" y="1074842"/>
                  </a:lnTo>
                  <a:lnTo>
                    <a:pt x="2332055" y="1081467"/>
                  </a:lnTo>
                  <a:lnTo>
                    <a:pt x="2286125" y="1087807"/>
                  </a:lnTo>
                  <a:lnTo>
                    <a:pt x="2237048" y="1093845"/>
                  </a:lnTo>
                  <a:lnTo>
                    <a:pt x="2184959" y="1099567"/>
                  </a:lnTo>
                  <a:lnTo>
                    <a:pt x="2129993" y="1104958"/>
                  </a:lnTo>
                  <a:lnTo>
                    <a:pt x="2072287" y="1110004"/>
                  </a:lnTo>
                  <a:lnTo>
                    <a:pt x="2011976" y="1114689"/>
                  </a:lnTo>
                  <a:lnTo>
                    <a:pt x="1949195" y="1118998"/>
                  </a:lnTo>
                  <a:lnTo>
                    <a:pt x="1884081" y="1122917"/>
                  </a:lnTo>
                  <a:lnTo>
                    <a:pt x="1816767" y="1126431"/>
                  </a:lnTo>
                  <a:lnTo>
                    <a:pt x="1747391" y="1129524"/>
                  </a:lnTo>
                  <a:lnTo>
                    <a:pt x="1676087" y="1132183"/>
                  </a:lnTo>
                  <a:lnTo>
                    <a:pt x="1602991" y="1134391"/>
                  </a:lnTo>
                  <a:lnTo>
                    <a:pt x="1528239" y="1136135"/>
                  </a:lnTo>
                  <a:lnTo>
                    <a:pt x="1451966" y="1137399"/>
                  </a:lnTo>
                  <a:lnTo>
                    <a:pt x="1374308" y="1138168"/>
                  </a:lnTo>
                  <a:lnTo>
                    <a:pt x="1295400" y="1138427"/>
                  </a:lnTo>
                  <a:lnTo>
                    <a:pt x="1216491" y="1138168"/>
                  </a:lnTo>
                  <a:lnTo>
                    <a:pt x="1138833" y="1137399"/>
                  </a:lnTo>
                  <a:lnTo>
                    <a:pt x="1062560" y="1136135"/>
                  </a:lnTo>
                  <a:lnTo>
                    <a:pt x="987808" y="1134391"/>
                  </a:lnTo>
                  <a:lnTo>
                    <a:pt x="914712" y="1132183"/>
                  </a:lnTo>
                  <a:lnTo>
                    <a:pt x="843408" y="1129524"/>
                  </a:lnTo>
                  <a:lnTo>
                    <a:pt x="774032" y="1126431"/>
                  </a:lnTo>
                  <a:lnTo>
                    <a:pt x="706718" y="1122917"/>
                  </a:lnTo>
                  <a:lnTo>
                    <a:pt x="641604" y="1118998"/>
                  </a:lnTo>
                  <a:lnTo>
                    <a:pt x="578823" y="1114689"/>
                  </a:lnTo>
                  <a:lnTo>
                    <a:pt x="518512" y="1110004"/>
                  </a:lnTo>
                  <a:lnTo>
                    <a:pt x="460806" y="1104958"/>
                  </a:lnTo>
                  <a:lnTo>
                    <a:pt x="405840" y="1099567"/>
                  </a:lnTo>
                  <a:lnTo>
                    <a:pt x="353751" y="1093845"/>
                  </a:lnTo>
                  <a:lnTo>
                    <a:pt x="304674" y="1087807"/>
                  </a:lnTo>
                  <a:lnTo>
                    <a:pt x="258744" y="1081467"/>
                  </a:lnTo>
                  <a:lnTo>
                    <a:pt x="216097" y="1074842"/>
                  </a:lnTo>
                  <a:lnTo>
                    <a:pt x="176868" y="1067945"/>
                  </a:lnTo>
                  <a:lnTo>
                    <a:pt x="109208" y="1053398"/>
                  </a:lnTo>
                  <a:lnTo>
                    <a:pt x="56848" y="1037944"/>
                  </a:lnTo>
                  <a:lnTo>
                    <a:pt x="20871" y="1021702"/>
                  </a:lnTo>
                  <a:lnTo>
                    <a:pt x="0" y="996124"/>
                  </a:lnTo>
                  <a:lnTo>
                    <a:pt x="0" y="142366"/>
                  </a:lnTo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41059" y="5275579"/>
            <a:ext cx="2215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035" marR="5080" indent="-6489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CSDL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phần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từ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xa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18588" y="2599944"/>
            <a:ext cx="4688205" cy="2508250"/>
            <a:chOff x="2418588" y="2599944"/>
            <a:chExt cx="4688205" cy="250825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0288" y="2599944"/>
              <a:ext cx="115824" cy="36499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648200" y="2613660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0"/>
                  </a:moveTo>
                  <a:lnTo>
                    <a:pt x="0" y="267842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8002" y="3537204"/>
              <a:ext cx="115824" cy="36499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645914" y="3550919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0" y="267842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7638" y="3786377"/>
              <a:ext cx="4478273" cy="1158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476500" y="3819144"/>
              <a:ext cx="4381500" cy="0"/>
            </a:xfrm>
            <a:custGeom>
              <a:avLst/>
              <a:gdLst/>
              <a:ahLst/>
              <a:cxnLst/>
              <a:rect l="l" t="t" r="r" b="b"/>
              <a:pathLst>
                <a:path w="4381500">
                  <a:moveTo>
                    <a:pt x="0" y="0"/>
                  </a:moveTo>
                  <a:lnTo>
                    <a:pt x="4381500" y="0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8588" y="3805427"/>
              <a:ext cx="115824" cy="30556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476500" y="3819144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8279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6852" y="3781805"/>
              <a:ext cx="115824" cy="30556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874764" y="3795522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406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588" y="4750308"/>
              <a:ext cx="115824" cy="35737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476500" y="4764023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h="260350">
                  <a:moveTo>
                    <a:pt x="0" y="0"/>
                  </a:moveTo>
                  <a:lnTo>
                    <a:pt x="0" y="260223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0588" y="4709922"/>
              <a:ext cx="115824" cy="39700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048500" y="4723638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h="300354">
                  <a:moveTo>
                    <a:pt x="0" y="0"/>
                  </a:moveTo>
                  <a:lnTo>
                    <a:pt x="0" y="300100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6777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Cơ sở</a:t>
            </a:r>
            <a:r>
              <a:rPr sz="3600" spc="-10" dirty="0"/>
              <a:t> </a:t>
            </a:r>
            <a:r>
              <a:rPr sz="3600" dirty="0"/>
              <a:t>dữ</a:t>
            </a:r>
            <a:r>
              <a:rPr sz="3600" spc="-5" dirty="0"/>
              <a:t> </a:t>
            </a:r>
            <a:r>
              <a:rPr sz="3600" dirty="0"/>
              <a:t>liệu</a:t>
            </a:r>
            <a:r>
              <a:rPr sz="3600" spc="-10" dirty="0"/>
              <a:t> </a:t>
            </a:r>
            <a:r>
              <a:rPr sz="3600" dirty="0"/>
              <a:t>phân</a:t>
            </a:r>
            <a:r>
              <a:rPr sz="3600" spc="-20" dirty="0"/>
              <a:t> </a:t>
            </a:r>
            <a:r>
              <a:rPr sz="3600" spc="-5" dirty="0"/>
              <a:t>tán</a:t>
            </a:r>
            <a:r>
              <a:rPr sz="3600" spc="-10" dirty="0"/>
              <a:t> </a:t>
            </a:r>
            <a:r>
              <a:rPr sz="3600" spc="-5" dirty="0"/>
              <a:t>sao </a:t>
            </a:r>
            <a:r>
              <a:rPr sz="3600" dirty="0"/>
              <a:t>lặp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346513" y="1469707"/>
            <a:ext cx="2604135" cy="1151255"/>
            <a:chOff x="3346513" y="1469707"/>
            <a:chExt cx="2604135" cy="1151255"/>
          </a:xfrm>
        </p:grpSpPr>
        <p:sp>
          <p:nvSpPr>
            <p:cNvPr id="4" name="object 4"/>
            <p:cNvSpPr/>
            <p:nvPr/>
          </p:nvSpPr>
          <p:spPr>
            <a:xfrm>
              <a:off x="3353181" y="1618614"/>
              <a:ext cx="2590800" cy="995680"/>
            </a:xfrm>
            <a:custGeom>
              <a:avLst/>
              <a:gdLst/>
              <a:ahLst/>
              <a:cxnLst/>
              <a:rect l="l" t="t" r="r" b="b"/>
              <a:pathLst>
                <a:path w="2590800" h="995680">
                  <a:moveTo>
                    <a:pt x="2590800" y="0"/>
                  </a:moveTo>
                  <a:lnTo>
                    <a:pt x="2554055" y="33745"/>
                  </a:lnTo>
                  <a:lnTo>
                    <a:pt x="2509752" y="49587"/>
                  </a:lnTo>
                  <a:lnTo>
                    <a:pt x="2449606" y="64583"/>
                  </a:lnTo>
                  <a:lnTo>
                    <a:pt x="2374702" y="78614"/>
                  </a:lnTo>
                  <a:lnTo>
                    <a:pt x="2332055" y="85230"/>
                  </a:lnTo>
                  <a:lnTo>
                    <a:pt x="2286125" y="91561"/>
                  </a:lnTo>
                  <a:lnTo>
                    <a:pt x="2237048" y="97591"/>
                  </a:lnTo>
                  <a:lnTo>
                    <a:pt x="2184959" y="103305"/>
                  </a:lnTo>
                  <a:lnTo>
                    <a:pt x="2129993" y="108689"/>
                  </a:lnTo>
                  <a:lnTo>
                    <a:pt x="2072287" y="113728"/>
                  </a:lnTo>
                  <a:lnTo>
                    <a:pt x="2011976" y="118406"/>
                  </a:lnTo>
                  <a:lnTo>
                    <a:pt x="1949196" y="122710"/>
                  </a:lnTo>
                  <a:lnTo>
                    <a:pt x="1884081" y="126623"/>
                  </a:lnTo>
                  <a:lnTo>
                    <a:pt x="1816767" y="130132"/>
                  </a:lnTo>
                  <a:lnTo>
                    <a:pt x="1747391" y="133221"/>
                  </a:lnTo>
                  <a:lnTo>
                    <a:pt x="1676087" y="135876"/>
                  </a:lnTo>
                  <a:lnTo>
                    <a:pt x="1602991" y="138082"/>
                  </a:lnTo>
                  <a:lnTo>
                    <a:pt x="1528239" y="139823"/>
                  </a:lnTo>
                  <a:lnTo>
                    <a:pt x="1451966" y="141085"/>
                  </a:lnTo>
                  <a:lnTo>
                    <a:pt x="1374308" y="141853"/>
                  </a:lnTo>
                  <a:lnTo>
                    <a:pt x="1295400" y="142112"/>
                  </a:lnTo>
                  <a:lnTo>
                    <a:pt x="1216491" y="141853"/>
                  </a:lnTo>
                  <a:lnTo>
                    <a:pt x="1138833" y="141085"/>
                  </a:lnTo>
                  <a:lnTo>
                    <a:pt x="1062560" y="139823"/>
                  </a:lnTo>
                  <a:lnTo>
                    <a:pt x="987808" y="138082"/>
                  </a:lnTo>
                  <a:lnTo>
                    <a:pt x="914712" y="135876"/>
                  </a:lnTo>
                  <a:lnTo>
                    <a:pt x="843408" y="133221"/>
                  </a:lnTo>
                  <a:lnTo>
                    <a:pt x="774032" y="130132"/>
                  </a:lnTo>
                  <a:lnTo>
                    <a:pt x="706718" y="126623"/>
                  </a:lnTo>
                  <a:lnTo>
                    <a:pt x="641603" y="122710"/>
                  </a:lnTo>
                  <a:lnTo>
                    <a:pt x="578823" y="118406"/>
                  </a:lnTo>
                  <a:lnTo>
                    <a:pt x="518512" y="113728"/>
                  </a:lnTo>
                  <a:lnTo>
                    <a:pt x="460806" y="108689"/>
                  </a:lnTo>
                  <a:lnTo>
                    <a:pt x="405840" y="103305"/>
                  </a:lnTo>
                  <a:lnTo>
                    <a:pt x="353751" y="97591"/>
                  </a:lnTo>
                  <a:lnTo>
                    <a:pt x="304674" y="91561"/>
                  </a:lnTo>
                  <a:lnTo>
                    <a:pt x="258744" y="85230"/>
                  </a:lnTo>
                  <a:lnTo>
                    <a:pt x="216097" y="78614"/>
                  </a:lnTo>
                  <a:lnTo>
                    <a:pt x="176868" y="71726"/>
                  </a:lnTo>
                  <a:lnTo>
                    <a:pt x="109208" y="57198"/>
                  </a:lnTo>
                  <a:lnTo>
                    <a:pt x="56848" y="41764"/>
                  </a:lnTo>
                  <a:lnTo>
                    <a:pt x="20871" y="25544"/>
                  </a:lnTo>
                  <a:lnTo>
                    <a:pt x="0" y="0"/>
                  </a:lnTo>
                  <a:lnTo>
                    <a:pt x="0" y="853186"/>
                  </a:lnTo>
                  <a:lnTo>
                    <a:pt x="36744" y="886980"/>
                  </a:lnTo>
                  <a:lnTo>
                    <a:pt x="81047" y="902840"/>
                  </a:lnTo>
                  <a:lnTo>
                    <a:pt x="141193" y="917852"/>
                  </a:lnTo>
                  <a:lnTo>
                    <a:pt x="216097" y="931895"/>
                  </a:lnTo>
                  <a:lnTo>
                    <a:pt x="258744" y="938517"/>
                  </a:lnTo>
                  <a:lnTo>
                    <a:pt x="304674" y="944852"/>
                  </a:lnTo>
                  <a:lnTo>
                    <a:pt x="353751" y="950886"/>
                  </a:lnTo>
                  <a:lnTo>
                    <a:pt x="405840" y="956604"/>
                  </a:lnTo>
                  <a:lnTo>
                    <a:pt x="460806" y="961991"/>
                  </a:lnTo>
                  <a:lnTo>
                    <a:pt x="518512" y="967032"/>
                  </a:lnTo>
                  <a:lnTo>
                    <a:pt x="578823" y="971713"/>
                  </a:lnTo>
                  <a:lnTo>
                    <a:pt x="641603" y="976018"/>
                  </a:lnTo>
                  <a:lnTo>
                    <a:pt x="706718" y="979933"/>
                  </a:lnTo>
                  <a:lnTo>
                    <a:pt x="774032" y="983443"/>
                  </a:lnTo>
                  <a:lnTo>
                    <a:pt x="843408" y="986533"/>
                  </a:lnTo>
                  <a:lnTo>
                    <a:pt x="914712" y="989188"/>
                  </a:lnTo>
                  <a:lnTo>
                    <a:pt x="987808" y="991394"/>
                  </a:lnTo>
                  <a:lnTo>
                    <a:pt x="1062560" y="993136"/>
                  </a:lnTo>
                  <a:lnTo>
                    <a:pt x="1138833" y="994398"/>
                  </a:lnTo>
                  <a:lnTo>
                    <a:pt x="1216491" y="995166"/>
                  </a:lnTo>
                  <a:lnTo>
                    <a:pt x="1295400" y="995426"/>
                  </a:lnTo>
                  <a:lnTo>
                    <a:pt x="1374308" y="995166"/>
                  </a:lnTo>
                  <a:lnTo>
                    <a:pt x="1451966" y="994398"/>
                  </a:lnTo>
                  <a:lnTo>
                    <a:pt x="1528239" y="993136"/>
                  </a:lnTo>
                  <a:lnTo>
                    <a:pt x="1602991" y="991394"/>
                  </a:lnTo>
                  <a:lnTo>
                    <a:pt x="1676087" y="989188"/>
                  </a:lnTo>
                  <a:lnTo>
                    <a:pt x="1747391" y="986533"/>
                  </a:lnTo>
                  <a:lnTo>
                    <a:pt x="1816767" y="983443"/>
                  </a:lnTo>
                  <a:lnTo>
                    <a:pt x="1884081" y="979933"/>
                  </a:lnTo>
                  <a:lnTo>
                    <a:pt x="1949196" y="976018"/>
                  </a:lnTo>
                  <a:lnTo>
                    <a:pt x="2011976" y="971713"/>
                  </a:lnTo>
                  <a:lnTo>
                    <a:pt x="2072287" y="967032"/>
                  </a:lnTo>
                  <a:lnTo>
                    <a:pt x="2129993" y="961991"/>
                  </a:lnTo>
                  <a:lnTo>
                    <a:pt x="2184959" y="956604"/>
                  </a:lnTo>
                  <a:lnTo>
                    <a:pt x="2237048" y="950886"/>
                  </a:lnTo>
                  <a:lnTo>
                    <a:pt x="2286125" y="944852"/>
                  </a:lnTo>
                  <a:lnTo>
                    <a:pt x="2332055" y="938517"/>
                  </a:lnTo>
                  <a:lnTo>
                    <a:pt x="2374702" y="931895"/>
                  </a:lnTo>
                  <a:lnTo>
                    <a:pt x="2413931" y="925002"/>
                  </a:lnTo>
                  <a:lnTo>
                    <a:pt x="2481591" y="910459"/>
                  </a:lnTo>
                  <a:lnTo>
                    <a:pt x="2533951" y="895009"/>
                  </a:lnTo>
                  <a:lnTo>
                    <a:pt x="2569928" y="878768"/>
                  </a:lnTo>
                  <a:lnTo>
                    <a:pt x="2590800" y="853186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3181" y="1476374"/>
              <a:ext cx="2590800" cy="284480"/>
            </a:xfrm>
            <a:custGeom>
              <a:avLst/>
              <a:gdLst/>
              <a:ahLst/>
              <a:cxnLst/>
              <a:rect l="l" t="t" r="r" b="b"/>
              <a:pathLst>
                <a:path w="2590800" h="284480">
                  <a:moveTo>
                    <a:pt x="1295400" y="0"/>
                  </a:moveTo>
                  <a:lnTo>
                    <a:pt x="1216491" y="259"/>
                  </a:lnTo>
                  <a:lnTo>
                    <a:pt x="1138833" y="1027"/>
                  </a:lnTo>
                  <a:lnTo>
                    <a:pt x="1062560" y="2289"/>
                  </a:lnTo>
                  <a:lnTo>
                    <a:pt x="987808" y="4031"/>
                  </a:lnTo>
                  <a:lnTo>
                    <a:pt x="914712" y="6237"/>
                  </a:lnTo>
                  <a:lnTo>
                    <a:pt x="843408" y="8892"/>
                  </a:lnTo>
                  <a:lnTo>
                    <a:pt x="774032" y="11982"/>
                  </a:lnTo>
                  <a:lnTo>
                    <a:pt x="706718" y="15492"/>
                  </a:lnTo>
                  <a:lnTo>
                    <a:pt x="641603" y="19407"/>
                  </a:lnTo>
                  <a:lnTo>
                    <a:pt x="578823" y="23712"/>
                  </a:lnTo>
                  <a:lnTo>
                    <a:pt x="518512" y="28393"/>
                  </a:lnTo>
                  <a:lnTo>
                    <a:pt x="460806" y="33434"/>
                  </a:lnTo>
                  <a:lnTo>
                    <a:pt x="405840" y="38821"/>
                  </a:lnTo>
                  <a:lnTo>
                    <a:pt x="353751" y="44539"/>
                  </a:lnTo>
                  <a:lnTo>
                    <a:pt x="304674" y="50573"/>
                  </a:lnTo>
                  <a:lnTo>
                    <a:pt x="258744" y="56908"/>
                  </a:lnTo>
                  <a:lnTo>
                    <a:pt x="216097" y="63530"/>
                  </a:lnTo>
                  <a:lnTo>
                    <a:pt x="176868" y="70423"/>
                  </a:lnTo>
                  <a:lnTo>
                    <a:pt x="109208" y="84966"/>
                  </a:lnTo>
                  <a:lnTo>
                    <a:pt x="56848" y="100416"/>
                  </a:lnTo>
                  <a:lnTo>
                    <a:pt x="20871" y="116657"/>
                  </a:lnTo>
                  <a:lnTo>
                    <a:pt x="0" y="142239"/>
                  </a:lnTo>
                  <a:lnTo>
                    <a:pt x="2364" y="150897"/>
                  </a:lnTo>
                  <a:lnTo>
                    <a:pt x="36744" y="175985"/>
                  </a:lnTo>
                  <a:lnTo>
                    <a:pt x="81047" y="191827"/>
                  </a:lnTo>
                  <a:lnTo>
                    <a:pt x="141193" y="206823"/>
                  </a:lnTo>
                  <a:lnTo>
                    <a:pt x="216097" y="220854"/>
                  </a:lnTo>
                  <a:lnTo>
                    <a:pt x="258744" y="227470"/>
                  </a:lnTo>
                  <a:lnTo>
                    <a:pt x="304674" y="233801"/>
                  </a:lnTo>
                  <a:lnTo>
                    <a:pt x="353751" y="239831"/>
                  </a:lnTo>
                  <a:lnTo>
                    <a:pt x="405840" y="245545"/>
                  </a:lnTo>
                  <a:lnTo>
                    <a:pt x="460806" y="250929"/>
                  </a:lnTo>
                  <a:lnTo>
                    <a:pt x="518512" y="255968"/>
                  </a:lnTo>
                  <a:lnTo>
                    <a:pt x="578823" y="260646"/>
                  </a:lnTo>
                  <a:lnTo>
                    <a:pt x="641603" y="264950"/>
                  </a:lnTo>
                  <a:lnTo>
                    <a:pt x="706718" y="268863"/>
                  </a:lnTo>
                  <a:lnTo>
                    <a:pt x="774032" y="272372"/>
                  </a:lnTo>
                  <a:lnTo>
                    <a:pt x="843408" y="275461"/>
                  </a:lnTo>
                  <a:lnTo>
                    <a:pt x="914712" y="278116"/>
                  </a:lnTo>
                  <a:lnTo>
                    <a:pt x="987808" y="280322"/>
                  </a:lnTo>
                  <a:lnTo>
                    <a:pt x="1062560" y="282063"/>
                  </a:lnTo>
                  <a:lnTo>
                    <a:pt x="1138833" y="283325"/>
                  </a:lnTo>
                  <a:lnTo>
                    <a:pt x="1216491" y="284093"/>
                  </a:lnTo>
                  <a:lnTo>
                    <a:pt x="1295400" y="284352"/>
                  </a:lnTo>
                  <a:lnTo>
                    <a:pt x="1374308" y="284093"/>
                  </a:lnTo>
                  <a:lnTo>
                    <a:pt x="1451966" y="283325"/>
                  </a:lnTo>
                  <a:lnTo>
                    <a:pt x="1528239" y="282063"/>
                  </a:lnTo>
                  <a:lnTo>
                    <a:pt x="1602991" y="280322"/>
                  </a:lnTo>
                  <a:lnTo>
                    <a:pt x="1676087" y="278116"/>
                  </a:lnTo>
                  <a:lnTo>
                    <a:pt x="1747391" y="275461"/>
                  </a:lnTo>
                  <a:lnTo>
                    <a:pt x="1816767" y="272372"/>
                  </a:lnTo>
                  <a:lnTo>
                    <a:pt x="1884081" y="268863"/>
                  </a:lnTo>
                  <a:lnTo>
                    <a:pt x="1949196" y="264950"/>
                  </a:lnTo>
                  <a:lnTo>
                    <a:pt x="2011976" y="260646"/>
                  </a:lnTo>
                  <a:lnTo>
                    <a:pt x="2072287" y="255968"/>
                  </a:lnTo>
                  <a:lnTo>
                    <a:pt x="2129993" y="250929"/>
                  </a:lnTo>
                  <a:lnTo>
                    <a:pt x="2184959" y="245545"/>
                  </a:lnTo>
                  <a:lnTo>
                    <a:pt x="2237048" y="239831"/>
                  </a:lnTo>
                  <a:lnTo>
                    <a:pt x="2286125" y="233801"/>
                  </a:lnTo>
                  <a:lnTo>
                    <a:pt x="2332055" y="227470"/>
                  </a:lnTo>
                  <a:lnTo>
                    <a:pt x="2374702" y="220854"/>
                  </a:lnTo>
                  <a:lnTo>
                    <a:pt x="2413931" y="213966"/>
                  </a:lnTo>
                  <a:lnTo>
                    <a:pt x="2481591" y="199438"/>
                  </a:lnTo>
                  <a:lnTo>
                    <a:pt x="2533951" y="184004"/>
                  </a:lnTo>
                  <a:lnTo>
                    <a:pt x="2569928" y="167784"/>
                  </a:lnTo>
                  <a:lnTo>
                    <a:pt x="2590800" y="142239"/>
                  </a:lnTo>
                  <a:lnTo>
                    <a:pt x="2588435" y="133569"/>
                  </a:lnTo>
                  <a:lnTo>
                    <a:pt x="2554055" y="108445"/>
                  </a:lnTo>
                  <a:lnTo>
                    <a:pt x="2509752" y="92585"/>
                  </a:lnTo>
                  <a:lnTo>
                    <a:pt x="2449606" y="77573"/>
                  </a:lnTo>
                  <a:lnTo>
                    <a:pt x="2374702" y="63530"/>
                  </a:lnTo>
                  <a:lnTo>
                    <a:pt x="2332055" y="56908"/>
                  </a:lnTo>
                  <a:lnTo>
                    <a:pt x="2286125" y="50573"/>
                  </a:lnTo>
                  <a:lnTo>
                    <a:pt x="2237048" y="44539"/>
                  </a:lnTo>
                  <a:lnTo>
                    <a:pt x="2184959" y="38821"/>
                  </a:lnTo>
                  <a:lnTo>
                    <a:pt x="2129993" y="33434"/>
                  </a:lnTo>
                  <a:lnTo>
                    <a:pt x="2072287" y="28393"/>
                  </a:lnTo>
                  <a:lnTo>
                    <a:pt x="2011976" y="23712"/>
                  </a:lnTo>
                  <a:lnTo>
                    <a:pt x="1949196" y="19407"/>
                  </a:lnTo>
                  <a:lnTo>
                    <a:pt x="1884081" y="15492"/>
                  </a:lnTo>
                  <a:lnTo>
                    <a:pt x="1816767" y="11982"/>
                  </a:lnTo>
                  <a:lnTo>
                    <a:pt x="1747391" y="8892"/>
                  </a:lnTo>
                  <a:lnTo>
                    <a:pt x="1676087" y="6237"/>
                  </a:lnTo>
                  <a:lnTo>
                    <a:pt x="1602991" y="4031"/>
                  </a:lnTo>
                  <a:lnTo>
                    <a:pt x="1528239" y="2289"/>
                  </a:lnTo>
                  <a:lnTo>
                    <a:pt x="1451966" y="1027"/>
                  </a:lnTo>
                  <a:lnTo>
                    <a:pt x="1374308" y="25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E49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3181" y="1476374"/>
              <a:ext cx="2590800" cy="1137920"/>
            </a:xfrm>
            <a:custGeom>
              <a:avLst/>
              <a:gdLst/>
              <a:ahLst/>
              <a:cxnLst/>
              <a:rect l="l" t="t" r="r" b="b"/>
              <a:pathLst>
                <a:path w="2590800" h="1137920">
                  <a:moveTo>
                    <a:pt x="2590800" y="142239"/>
                  </a:moveTo>
                  <a:lnTo>
                    <a:pt x="2554055" y="175985"/>
                  </a:lnTo>
                  <a:lnTo>
                    <a:pt x="2509752" y="191827"/>
                  </a:lnTo>
                  <a:lnTo>
                    <a:pt x="2449606" y="206823"/>
                  </a:lnTo>
                  <a:lnTo>
                    <a:pt x="2374702" y="220854"/>
                  </a:lnTo>
                  <a:lnTo>
                    <a:pt x="2332055" y="227470"/>
                  </a:lnTo>
                  <a:lnTo>
                    <a:pt x="2286125" y="233801"/>
                  </a:lnTo>
                  <a:lnTo>
                    <a:pt x="2237048" y="239831"/>
                  </a:lnTo>
                  <a:lnTo>
                    <a:pt x="2184959" y="245545"/>
                  </a:lnTo>
                  <a:lnTo>
                    <a:pt x="2129993" y="250929"/>
                  </a:lnTo>
                  <a:lnTo>
                    <a:pt x="2072287" y="255968"/>
                  </a:lnTo>
                  <a:lnTo>
                    <a:pt x="2011976" y="260646"/>
                  </a:lnTo>
                  <a:lnTo>
                    <a:pt x="1949196" y="264950"/>
                  </a:lnTo>
                  <a:lnTo>
                    <a:pt x="1884081" y="268863"/>
                  </a:lnTo>
                  <a:lnTo>
                    <a:pt x="1816767" y="272372"/>
                  </a:lnTo>
                  <a:lnTo>
                    <a:pt x="1747391" y="275461"/>
                  </a:lnTo>
                  <a:lnTo>
                    <a:pt x="1676087" y="278116"/>
                  </a:lnTo>
                  <a:lnTo>
                    <a:pt x="1602991" y="280322"/>
                  </a:lnTo>
                  <a:lnTo>
                    <a:pt x="1528239" y="282063"/>
                  </a:lnTo>
                  <a:lnTo>
                    <a:pt x="1451966" y="283325"/>
                  </a:lnTo>
                  <a:lnTo>
                    <a:pt x="1374308" y="284093"/>
                  </a:lnTo>
                  <a:lnTo>
                    <a:pt x="1295400" y="284352"/>
                  </a:lnTo>
                  <a:lnTo>
                    <a:pt x="1216491" y="284093"/>
                  </a:lnTo>
                  <a:lnTo>
                    <a:pt x="1138833" y="283325"/>
                  </a:lnTo>
                  <a:lnTo>
                    <a:pt x="1062560" y="282063"/>
                  </a:lnTo>
                  <a:lnTo>
                    <a:pt x="987808" y="280322"/>
                  </a:lnTo>
                  <a:lnTo>
                    <a:pt x="914712" y="278116"/>
                  </a:lnTo>
                  <a:lnTo>
                    <a:pt x="843408" y="275461"/>
                  </a:lnTo>
                  <a:lnTo>
                    <a:pt x="774032" y="272372"/>
                  </a:lnTo>
                  <a:lnTo>
                    <a:pt x="706718" y="268863"/>
                  </a:lnTo>
                  <a:lnTo>
                    <a:pt x="641603" y="264950"/>
                  </a:lnTo>
                  <a:lnTo>
                    <a:pt x="578823" y="260646"/>
                  </a:lnTo>
                  <a:lnTo>
                    <a:pt x="518512" y="255968"/>
                  </a:lnTo>
                  <a:lnTo>
                    <a:pt x="460806" y="250929"/>
                  </a:lnTo>
                  <a:lnTo>
                    <a:pt x="405840" y="245545"/>
                  </a:lnTo>
                  <a:lnTo>
                    <a:pt x="353751" y="239831"/>
                  </a:lnTo>
                  <a:lnTo>
                    <a:pt x="304674" y="233801"/>
                  </a:lnTo>
                  <a:lnTo>
                    <a:pt x="258744" y="227470"/>
                  </a:lnTo>
                  <a:lnTo>
                    <a:pt x="216097" y="220854"/>
                  </a:lnTo>
                  <a:lnTo>
                    <a:pt x="176868" y="213966"/>
                  </a:lnTo>
                  <a:lnTo>
                    <a:pt x="109208" y="199438"/>
                  </a:lnTo>
                  <a:lnTo>
                    <a:pt x="56848" y="184004"/>
                  </a:lnTo>
                  <a:lnTo>
                    <a:pt x="20871" y="167784"/>
                  </a:lnTo>
                  <a:lnTo>
                    <a:pt x="0" y="142239"/>
                  </a:lnTo>
                  <a:lnTo>
                    <a:pt x="2364" y="133569"/>
                  </a:lnTo>
                  <a:lnTo>
                    <a:pt x="36744" y="108445"/>
                  </a:lnTo>
                  <a:lnTo>
                    <a:pt x="81047" y="92585"/>
                  </a:lnTo>
                  <a:lnTo>
                    <a:pt x="141193" y="77573"/>
                  </a:lnTo>
                  <a:lnTo>
                    <a:pt x="216097" y="63530"/>
                  </a:lnTo>
                  <a:lnTo>
                    <a:pt x="258744" y="56908"/>
                  </a:lnTo>
                  <a:lnTo>
                    <a:pt x="304674" y="50573"/>
                  </a:lnTo>
                  <a:lnTo>
                    <a:pt x="353751" y="44539"/>
                  </a:lnTo>
                  <a:lnTo>
                    <a:pt x="405840" y="38821"/>
                  </a:lnTo>
                  <a:lnTo>
                    <a:pt x="460806" y="33434"/>
                  </a:lnTo>
                  <a:lnTo>
                    <a:pt x="518512" y="28393"/>
                  </a:lnTo>
                  <a:lnTo>
                    <a:pt x="578823" y="23712"/>
                  </a:lnTo>
                  <a:lnTo>
                    <a:pt x="641603" y="19407"/>
                  </a:lnTo>
                  <a:lnTo>
                    <a:pt x="706718" y="15492"/>
                  </a:lnTo>
                  <a:lnTo>
                    <a:pt x="774032" y="11982"/>
                  </a:lnTo>
                  <a:lnTo>
                    <a:pt x="843408" y="8892"/>
                  </a:lnTo>
                  <a:lnTo>
                    <a:pt x="914712" y="6237"/>
                  </a:lnTo>
                  <a:lnTo>
                    <a:pt x="987808" y="4031"/>
                  </a:lnTo>
                  <a:lnTo>
                    <a:pt x="1062560" y="2289"/>
                  </a:lnTo>
                  <a:lnTo>
                    <a:pt x="1138833" y="1027"/>
                  </a:lnTo>
                  <a:lnTo>
                    <a:pt x="1216491" y="259"/>
                  </a:lnTo>
                  <a:lnTo>
                    <a:pt x="1295400" y="0"/>
                  </a:lnTo>
                  <a:lnTo>
                    <a:pt x="1374308" y="259"/>
                  </a:lnTo>
                  <a:lnTo>
                    <a:pt x="1451966" y="1027"/>
                  </a:lnTo>
                  <a:lnTo>
                    <a:pt x="1528239" y="2289"/>
                  </a:lnTo>
                  <a:lnTo>
                    <a:pt x="1602991" y="4031"/>
                  </a:lnTo>
                  <a:lnTo>
                    <a:pt x="1676087" y="6237"/>
                  </a:lnTo>
                  <a:lnTo>
                    <a:pt x="1747391" y="8892"/>
                  </a:lnTo>
                  <a:lnTo>
                    <a:pt x="1816767" y="11982"/>
                  </a:lnTo>
                  <a:lnTo>
                    <a:pt x="1884081" y="15492"/>
                  </a:lnTo>
                  <a:lnTo>
                    <a:pt x="1949196" y="19407"/>
                  </a:lnTo>
                  <a:lnTo>
                    <a:pt x="2011976" y="23712"/>
                  </a:lnTo>
                  <a:lnTo>
                    <a:pt x="2072287" y="28393"/>
                  </a:lnTo>
                  <a:lnTo>
                    <a:pt x="2129993" y="33434"/>
                  </a:lnTo>
                  <a:lnTo>
                    <a:pt x="2184959" y="38821"/>
                  </a:lnTo>
                  <a:lnTo>
                    <a:pt x="2237048" y="44539"/>
                  </a:lnTo>
                  <a:lnTo>
                    <a:pt x="2286125" y="50573"/>
                  </a:lnTo>
                  <a:lnTo>
                    <a:pt x="2332055" y="56908"/>
                  </a:lnTo>
                  <a:lnTo>
                    <a:pt x="2374702" y="63530"/>
                  </a:lnTo>
                  <a:lnTo>
                    <a:pt x="2413931" y="70423"/>
                  </a:lnTo>
                  <a:lnTo>
                    <a:pt x="2481591" y="84966"/>
                  </a:lnTo>
                  <a:lnTo>
                    <a:pt x="2533951" y="100416"/>
                  </a:lnTo>
                  <a:lnTo>
                    <a:pt x="2569928" y="116657"/>
                  </a:lnTo>
                  <a:lnTo>
                    <a:pt x="2590800" y="142239"/>
                  </a:lnTo>
                  <a:close/>
                </a:path>
                <a:path w="2590800" h="1137920">
                  <a:moveTo>
                    <a:pt x="2590800" y="142239"/>
                  </a:moveTo>
                  <a:lnTo>
                    <a:pt x="2590800" y="995426"/>
                  </a:lnTo>
                  <a:lnTo>
                    <a:pt x="2588435" y="1004096"/>
                  </a:lnTo>
                  <a:lnTo>
                    <a:pt x="2554055" y="1029220"/>
                  </a:lnTo>
                  <a:lnTo>
                    <a:pt x="2509752" y="1045080"/>
                  </a:lnTo>
                  <a:lnTo>
                    <a:pt x="2449606" y="1060092"/>
                  </a:lnTo>
                  <a:lnTo>
                    <a:pt x="2374702" y="1074135"/>
                  </a:lnTo>
                  <a:lnTo>
                    <a:pt x="2332055" y="1080757"/>
                  </a:lnTo>
                  <a:lnTo>
                    <a:pt x="2286125" y="1087092"/>
                  </a:lnTo>
                  <a:lnTo>
                    <a:pt x="2237048" y="1093126"/>
                  </a:lnTo>
                  <a:lnTo>
                    <a:pt x="2184959" y="1098844"/>
                  </a:lnTo>
                  <a:lnTo>
                    <a:pt x="2129993" y="1104231"/>
                  </a:lnTo>
                  <a:lnTo>
                    <a:pt x="2072287" y="1109272"/>
                  </a:lnTo>
                  <a:lnTo>
                    <a:pt x="2011976" y="1113953"/>
                  </a:lnTo>
                  <a:lnTo>
                    <a:pt x="1949196" y="1118258"/>
                  </a:lnTo>
                  <a:lnTo>
                    <a:pt x="1884081" y="1122173"/>
                  </a:lnTo>
                  <a:lnTo>
                    <a:pt x="1816767" y="1125683"/>
                  </a:lnTo>
                  <a:lnTo>
                    <a:pt x="1747391" y="1128773"/>
                  </a:lnTo>
                  <a:lnTo>
                    <a:pt x="1676087" y="1131428"/>
                  </a:lnTo>
                  <a:lnTo>
                    <a:pt x="1602991" y="1133634"/>
                  </a:lnTo>
                  <a:lnTo>
                    <a:pt x="1528239" y="1135376"/>
                  </a:lnTo>
                  <a:lnTo>
                    <a:pt x="1451966" y="1136638"/>
                  </a:lnTo>
                  <a:lnTo>
                    <a:pt x="1374308" y="1137406"/>
                  </a:lnTo>
                  <a:lnTo>
                    <a:pt x="1295400" y="1137665"/>
                  </a:lnTo>
                  <a:lnTo>
                    <a:pt x="1216491" y="1137406"/>
                  </a:lnTo>
                  <a:lnTo>
                    <a:pt x="1138833" y="1136638"/>
                  </a:lnTo>
                  <a:lnTo>
                    <a:pt x="1062560" y="1135376"/>
                  </a:lnTo>
                  <a:lnTo>
                    <a:pt x="987808" y="1133634"/>
                  </a:lnTo>
                  <a:lnTo>
                    <a:pt x="914712" y="1131428"/>
                  </a:lnTo>
                  <a:lnTo>
                    <a:pt x="843408" y="1128773"/>
                  </a:lnTo>
                  <a:lnTo>
                    <a:pt x="774032" y="1125683"/>
                  </a:lnTo>
                  <a:lnTo>
                    <a:pt x="706718" y="1122173"/>
                  </a:lnTo>
                  <a:lnTo>
                    <a:pt x="641603" y="1118258"/>
                  </a:lnTo>
                  <a:lnTo>
                    <a:pt x="578823" y="1113953"/>
                  </a:lnTo>
                  <a:lnTo>
                    <a:pt x="518512" y="1109272"/>
                  </a:lnTo>
                  <a:lnTo>
                    <a:pt x="460806" y="1104231"/>
                  </a:lnTo>
                  <a:lnTo>
                    <a:pt x="405840" y="1098844"/>
                  </a:lnTo>
                  <a:lnTo>
                    <a:pt x="353751" y="1093126"/>
                  </a:lnTo>
                  <a:lnTo>
                    <a:pt x="304674" y="1087092"/>
                  </a:lnTo>
                  <a:lnTo>
                    <a:pt x="258744" y="1080757"/>
                  </a:lnTo>
                  <a:lnTo>
                    <a:pt x="216097" y="1074135"/>
                  </a:lnTo>
                  <a:lnTo>
                    <a:pt x="176868" y="1067242"/>
                  </a:lnTo>
                  <a:lnTo>
                    <a:pt x="109208" y="1052699"/>
                  </a:lnTo>
                  <a:lnTo>
                    <a:pt x="56848" y="1037249"/>
                  </a:lnTo>
                  <a:lnTo>
                    <a:pt x="20871" y="1021008"/>
                  </a:lnTo>
                  <a:lnTo>
                    <a:pt x="0" y="995426"/>
                  </a:lnTo>
                  <a:lnTo>
                    <a:pt x="0" y="142239"/>
                  </a:lnTo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17950" y="1664461"/>
            <a:ext cx="14611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CSDL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tập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trung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7880" y="2882264"/>
            <a:ext cx="3581400" cy="669290"/>
          </a:xfrm>
          <a:custGeom>
            <a:avLst/>
            <a:gdLst/>
            <a:ahLst/>
            <a:cxnLst/>
            <a:rect l="l" t="t" r="r" b="b"/>
            <a:pathLst>
              <a:path w="3581400" h="669289">
                <a:moveTo>
                  <a:pt x="3581400" y="0"/>
                </a:moveTo>
                <a:lnTo>
                  <a:pt x="0" y="0"/>
                </a:lnTo>
                <a:lnTo>
                  <a:pt x="0" y="669036"/>
                </a:lnTo>
                <a:lnTo>
                  <a:pt x="3581400" y="669036"/>
                </a:lnTo>
                <a:lnTo>
                  <a:pt x="3581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57880" y="2882264"/>
            <a:ext cx="3581400" cy="669290"/>
          </a:xfrm>
          <a:prstGeom prst="rect">
            <a:avLst/>
          </a:prstGeom>
          <a:ln w="12953">
            <a:solidFill>
              <a:srgbClr val="9B310D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86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Bộ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xử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trung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tâm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chủ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980" y="4027551"/>
            <a:ext cx="2971800" cy="737235"/>
          </a:xfrm>
          <a:custGeom>
            <a:avLst/>
            <a:gdLst/>
            <a:ahLst/>
            <a:cxnLst/>
            <a:rect l="l" t="t" r="r" b="b"/>
            <a:pathLst>
              <a:path w="2971800" h="737235">
                <a:moveTo>
                  <a:pt x="2971799" y="0"/>
                </a:moveTo>
                <a:lnTo>
                  <a:pt x="0" y="0"/>
                </a:lnTo>
                <a:lnTo>
                  <a:pt x="0" y="736854"/>
                </a:lnTo>
                <a:lnTo>
                  <a:pt x="2971799" y="736854"/>
                </a:lnTo>
                <a:lnTo>
                  <a:pt x="29717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0980" y="4016121"/>
            <a:ext cx="2971800" cy="728345"/>
          </a:xfrm>
          <a:prstGeom prst="rect">
            <a:avLst/>
          </a:prstGeom>
          <a:ln w="12953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95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Bộ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xử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trung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tâm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2835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từ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xa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56313" y="3998023"/>
            <a:ext cx="2985135" cy="732790"/>
            <a:chOff x="5556313" y="3998023"/>
            <a:chExt cx="2985135" cy="732790"/>
          </a:xfrm>
        </p:grpSpPr>
        <p:sp>
          <p:nvSpPr>
            <p:cNvPr id="13" name="object 13"/>
            <p:cNvSpPr/>
            <p:nvPr/>
          </p:nvSpPr>
          <p:spPr>
            <a:xfrm>
              <a:off x="5562981" y="4004690"/>
              <a:ext cx="2971800" cy="719455"/>
            </a:xfrm>
            <a:custGeom>
              <a:avLst/>
              <a:gdLst/>
              <a:ahLst/>
              <a:cxnLst/>
              <a:rect l="l" t="t" r="r" b="b"/>
              <a:pathLst>
                <a:path w="2971800" h="719454">
                  <a:moveTo>
                    <a:pt x="2971800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2971800" y="719328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2981" y="4004690"/>
              <a:ext cx="2971800" cy="719455"/>
            </a:xfrm>
            <a:custGeom>
              <a:avLst/>
              <a:gdLst/>
              <a:ahLst/>
              <a:cxnLst/>
              <a:rect l="l" t="t" r="r" b="b"/>
              <a:pathLst>
                <a:path w="2971800" h="719454">
                  <a:moveTo>
                    <a:pt x="0" y="719328"/>
                  </a:moveTo>
                  <a:lnTo>
                    <a:pt x="2971800" y="719328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62980" y="4016121"/>
            <a:ext cx="2971800" cy="728345"/>
          </a:xfrm>
          <a:prstGeom prst="rect">
            <a:avLst/>
          </a:prstGeom>
          <a:ln w="12953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50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Bộ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xử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trung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tâm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3085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từ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xa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74813" y="5017579"/>
            <a:ext cx="2604135" cy="1151890"/>
            <a:chOff x="1174813" y="5017579"/>
            <a:chExt cx="2604135" cy="1151890"/>
          </a:xfrm>
        </p:grpSpPr>
        <p:sp>
          <p:nvSpPr>
            <p:cNvPr id="17" name="object 17"/>
            <p:cNvSpPr/>
            <p:nvPr/>
          </p:nvSpPr>
          <p:spPr>
            <a:xfrm>
              <a:off x="1181480" y="5166613"/>
              <a:ext cx="2590800" cy="996315"/>
            </a:xfrm>
            <a:custGeom>
              <a:avLst/>
              <a:gdLst/>
              <a:ahLst/>
              <a:cxnLst/>
              <a:rect l="l" t="t" r="r" b="b"/>
              <a:pathLst>
                <a:path w="2590800" h="996314">
                  <a:moveTo>
                    <a:pt x="2590799" y="0"/>
                  </a:moveTo>
                  <a:lnTo>
                    <a:pt x="2554055" y="33753"/>
                  </a:lnTo>
                  <a:lnTo>
                    <a:pt x="2509752" y="49603"/>
                  </a:lnTo>
                  <a:lnTo>
                    <a:pt x="2449606" y="64610"/>
                  </a:lnTo>
                  <a:lnTo>
                    <a:pt x="2374702" y="78653"/>
                  </a:lnTo>
                  <a:lnTo>
                    <a:pt x="2332055" y="85276"/>
                  </a:lnTo>
                  <a:lnTo>
                    <a:pt x="2286125" y="91614"/>
                  </a:lnTo>
                  <a:lnTo>
                    <a:pt x="2237048" y="97651"/>
                  </a:lnTo>
                  <a:lnTo>
                    <a:pt x="2184959" y="103372"/>
                  </a:lnTo>
                  <a:lnTo>
                    <a:pt x="2129993" y="108763"/>
                  </a:lnTo>
                  <a:lnTo>
                    <a:pt x="2072287" y="113809"/>
                  </a:lnTo>
                  <a:lnTo>
                    <a:pt x="2011976" y="118494"/>
                  </a:lnTo>
                  <a:lnTo>
                    <a:pt x="1949196" y="122804"/>
                  </a:lnTo>
                  <a:lnTo>
                    <a:pt x="1884081" y="126723"/>
                  </a:lnTo>
                  <a:lnTo>
                    <a:pt x="1816767" y="130238"/>
                  </a:lnTo>
                  <a:lnTo>
                    <a:pt x="1747391" y="133332"/>
                  </a:lnTo>
                  <a:lnTo>
                    <a:pt x="1676087" y="135992"/>
                  </a:lnTo>
                  <a:lnTo>
                    <a:pt x="1602991" y="138201"/>
                  </a:lnTo>
                  <a:lnTo>
                    <a:pt x="1528239" y="139945"/>
                  </a:lnTo>
                  <a:lnTo>
                    <a:pt x="1451966" y="141210"/>
                  </a:lnTo>
                  <a:lnTo>
                    <a:pt x="1374308" y="141980"/>
                  </a:lnTo>
                  <a:lnTo>
                    <a:pt x="1295400" y="142240"/>
                  </a:lnTo>
                  <a:lnTo>
                    <a:pt x="1216491" y="141980"/>
                  </a:lnTo>
                  <a:lnTo>
                    <a:pt x="1138833" y="141210"/>
                  </a:lnTo>
                  <a:lnTo>
                    <a:pt x="1062560" y="139945"/>
                  </a:lnTo>
                  <a:lnTo>
                    <a:pt x="987808" y="138201"/>
                  </a:lnTo>
                  <a:lnTo>
                    <a:pt x="914712" y="135992"/>
                  </a:lnTo>
                  <a:lnTo>
                    <a:pt x="843408" y="133332"/>
                  </a:lnTo>
                  <a:lnTo>
                    <a:pt x="774032" y="130238"/>
                  </a:lnTo>
                  <a:lnTo>
                    <a:pt x="706718" y="126723"/>
                  </a:lnTo>
                  <a:lnTo>
                    <a:pt x="641603" y="122804"/>
                  </a:lnTo>
                  <a:lnTo>
                    <a:pt x="578823" y="118494"/>
                  </a:lnTo>
                  <a:lnTo>
                    <a:pt x="518512" y="113809"/>
                  </a:lnTo>
                  <a:lnTo>
                    <a:pt x="460806" y="108763"/>
                  </a:lnTo>
                  <a:lnTo>
                    <a:pt x="405840" y="103372"/>
                  </a:lnTo>
                  <a:lnTo>
                    <a:pt x="353751" y="97651"/>
                  </a:lnTo>
                  <a:lnTo>
                    <a:pt x="304674" y="91614"/>
                  </a:lnTo>
                  <a:lnTo>
                    <a:pt x="258744" y="85276"/>
                  </a:lnTo>
                  <a:lnTo>
                    <a:pt x="216097" y="78653"/>
                  </a:lnTo>
                  <a:lnTo>
                    <a:pt x="176868" y="71759"/>
                  </a:lnTo>
                  <a:lnTo>
                    <a:pt x="109208" y="57219"/>
                  </a:lnTo>
                  <a:lnTo>
                    <a:pt x="56848" y="41776"/>
                  </a:lnTo>
                  <a:lnTo>
                    <a:pt x="20871" y="25549"/>
                  </a:lnTo>
                  <a:lnTo>
                    <a:pt x="0" y="0"/>
                  </a:lnTo>
                  <a:lnTo>
                    <a:pt x="0" y="853757"/>
                  </a:lnTo>
                  <a:lnTo>
                    <a:pt x="36744" y="887547"/>
                  </a:lnTo>
                  <a:lnTo>
                    <a:pt x="81047" y="903410"/>
                  </a:lnTo>
                  <a:lnTo>
                    <a:pt x="141193" y="918425"/>
                  </a:lnTo>
                  <a:lnTo>
                    <a:pt x="216097" y="932475"/>
                  </a:lnTo>
                  <a:lnTo>
                    <a:pt x="258744" y="939100"/>
                  </a:lnTo>
                  <a:lnTo>
                    <a:pt x="304674" y="945440"/>
                  </a:lnTo>
                  <a:lnTo>
                    <a:pt x="353751" y="951478"/>
                  </a:lnTo>
                  <a:lnTo>
                    <a:pt x="405840" y="957200"/>
                  </a:lnTo>
                  <a:lnTo>
                    <a:pt x="460806" y="962591"/>
                  </a:lnTo>
                  <a:lnTo>
                    <a:pt x="518512" y="967637"/>
                  </a:lnTo>
                  <a:lnTo>
                    <a:pt x="578823" y="972322"/>
                  </a:lnTo>
                  <a:lnTo>
                    <a:pt x="641603" y="976631"/>
                  </a:lnTo>
                  <a:lnTo>
                    <a:pt x="706718" y="980550"/>
                  </a:lnTo>
                  <a:lnTo>
                    <a:pt x="774032" y="984064"/>
                  </a:lnTo>
                  <a:lnTo>
                    <a:pt x="843408" y="987157"/>
                  </a:lnTo>
                  <a:lnTo>
                    <a:pt x="914712" y="989816"/>
                  </a:lnTo>
                  <a:lnTo>
                    <a:pt x="987808" y="992024"/>
                  </a:lnTo>
                  <a:lnTo>
                    <a:pt x="1062560" y="993768"/>
                  </a:lnTo>
                  <a:lnTo>
                    <a:pt x="1138833" y="995032"/>
                  </a:lnTo>
                  <a:lnTo>
                    <a:pt x="1216491" y="995801"/>
                  </a:lnTo>
                  <a:lnTo>
                    <a:pt x="1295400" y="996061"/>
                  </a:lnTo>
                  <a:lnTo>
                    <a:pt x="1374308" y="995801"/>
                  </a:lnTo>
                  <a:lnTo>
                    <a:pt x="1451966" y="995032"/>
                  </a:lnTo>
                  <a:lnTo>
                    <a:pt x="1528239" y="993768"/>
                  </a:lnTo>
                  <a:lnTo>
                    <a:pt x="1602991" y="992024"/>
                  </a:lnTo>
                  <a:lnTo>
                    <a:pt x="1676087" y="989816"/>
                  </a:lnTo>
                  <a:lnTo>
                    <a:pt x="1747391" y="987157"/>
                  </a:lnTo>
                  <a:lnTo>
                    <a:pt x="1816767" y="984064"/>
                  </a:lnTo>
                  <a:lnTo>
                    <a:pt x="1884081" y="980550"/>
                  </a:lnTo>
                  <a:lnTo>
                    <a:pt x="1949196" y="976631"/>
                  </a:lnTo>
                  <a:lnTo>
                    <a:pt x="2011976" y="972322"/>
                  </a:lnTo>
                  <a:lnTo>
                    <a:pt x="2072287" y="967637"/>
                  </a:lnTo>
                  <a:lnTo>
                    <a:pt x="2129993" y="962591"/>
                  </a:lnTo>
                  <a:lnTo>
                    <a:pt x="2184959" y="957200"/>
                  </a:lnTo>
                  <a:lnTo>
                    <a:pt x="2237048" y="951478"/>
                  </a:lnTo>
                  <a:lnTo>
                    <a:pt x="2286125" y="945440"/>
                  </a:lnTo>
                  <a:lnTo>
                    <a:pt x="2332055" y="939100"/>
                  </a:lnTo>
                  <a:lnTo>
                    <a:pt x="2374702" y="932475"/>
                  </a:lnTo>
                  <a:lnTo>
                    <a:pt x="2413931" y="925578"/>
                  </a:lnTo>
                  <a:lnTo>
                    <a:pt x="2481591" y="911031"/>
                  </a:lnTo>
                  <a:lnTo>
                    <a:pt x="2533951" y="895577"/>
                  </a:lnTo>
                  <a:lnTo>
                    <a:pt x="2569928" y="879335"/>
                  </a:lnTo>
                  <a:lnTo>
                    <a:pt x="2590799" y="853757"/>
                  </a:lnTo>
                  <a:lnTo>
                    <a:pt x="25907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1480" y="5024246"/>
              <a:ext cx="2590800" cy="285115"/>
            </a:xfrm>
            <a:custGeom>
              <a:avLst/>
              <a:gdLst/>
              <a:ahLst/>
              <a:cxnLst/>
              <a:rect l="l" t="t" r="r" b="b"/>
              <a:pathLst>
                <a:path w="2590800" h="285114">
                  <a:moveTo>
                    <a:pt x="1295400" y="0"/>
                  </a:moveTo>
                  <a:lnTo>
                    <a:pt x="1216491" y="259"/>
                  </a:lnTo>
                  <a:lnTo>
                    <a:pt x="1138833" y="1029"/>
                  </a:lnTo>
                  <a:lnTo>
                    <a:pt x="1062560" y="2294"/>
                  </a:lnTo>
                  <a:lnTo>
                    <a:pt x="987808" y="4038"/>
                  </a:lnTo>
                  <a:lnTo>
                    <a:pt x="914712" y="6248"/>
                  </a:lnTo>
                  <a:lnTo>
                    <a:pt x="843408" y="8908"/>
                  </a:lnTo>
                  <a:lnTo>
                    <a:pt x="774032" y="12003"/>
                  </a:lnTo>
                  <a:lnTo>
                    <a:pt x="706718" y="15519"/>
                  </a:lnTo>
                  <a:lnTo>
                    <a:pt x="641603" y="19440"/>
                  </a:lnTo>
                  <a:lnTo>
                    <a:pt x="578823" y="23752"/>
                  </a:lnTo>
                  <a:lnTo>
                    <a:pt x="518512" y="28439"/>
                  </a:lnTo>
                  <a:lnTo>
                    <a:pt x="460806" y="33487"/>
                  </a:lnTo>
                  <a:lnTo>
                    <a:pt x="405840" y="38881"/>
                  </a:lnTo>
                  <a:lnTo>
                    <a:pt x="353751" y="44606"/>
                  </a:lnTo>
                  <a:lnTo>
                    <a:pt x="304674" y="50647"/>
                  </a:lnTo>
                  <a:lnTo>
                    <a:pt x="258744" y="56989"/>
                  </a:lnTo>
                  <a:lnTo>
                    <a:pt x="216097" y="63618"/>
                  </a:lnTo>
                  <a:lnTo>
                    <a:pt x="176868" y="70517"/>
                  </a:lnTo>
                  <a:lnTo>
                    <a:pt x="109208" y="85071"/>
                  </a:lnTo>
                  <a:lnTo>
                    <a:pt x="56848" y="100532"/>
                  </a:lnTo>
                  <a:lnTo>
                    <a:pt x="20871" y="116780"/>
                  </a:lnTo>
                  <a:lnTo>
                    <a:pt x="0" y="142366"/>
                  </a:lnTo>
                  <a:lnTo>
                    <a:pt x="2364" y="151024"/>
                  </a:lnTo>
                  <a:lnTo>
                    <a:pt x="36744" y="176120"/>
                  </a:lnTo>
                  <a:lnTo>
                    <a:pt x="81047" y="191970"/>
                  </a:lnTo>
                  <a:lnTo>
                    <a:pt x="141193" y="206977"/>
                  </a:lnTo>
                  <a:lnTo>
                    <a:pt x="216097" y="221020"/>
                  </a:lnTo>
                  <a:lnTo>
                    <a:pt x="258744" y="227643"/>
                  </a:lnTo>
                  <a:lnTo>
                    <a:pt x="304674" y="233981"/>
                  </a:lnTo>
                  <a:lnTo>
                    <a:pt x="353751" y="240018"/>
                  </a:lnTo>
                  <a:lnTo>
                    <a:pt x="405840" y="245739"/>
                  </a:lnTo>
                  <a:lnTo>
                    <a:pt x="460806" y="251130"/>
                  </a:lnTo>
                  <a:lnTo>
                    <a:pt x="518512" y="256176"/>
                  </a:lnTo>
                  <a:lnTo>
                    <a:pt x="578823" y="260861"/>
                  </a:lnTo>
                  <a:lnTo>
                    <a:pt x="641603" y="265171"/>
                  </a:lnTo>
                  <a:lnTo>
                    <a:pt x="706718" y="269090"/>
                  </a:lnTo>
                  <a:lnTo>
                    <a:pt x="774032" y="272605"/>
                  </a:lnTo>
                  <a:lnTo>
                    <a:pt x="843408" y="275699"/>
                  </a:lnTo>
                  <a:lnTo>
                    <a:pt x="914712" y="278359"/>
                  </a:lnTo>
                  <a:lnTo>
                    <a:pt x="987808" y="280568"/>
                  </a:lnTo>
                  <a:lnTo>
                    <a:pt x="1062560" y="282312"/>
                  </a:lnTo>
                  <a:lnTo>
                    <a:pt x="1138833" y="283577"/>
                  </a:lnTo>
                  <a:lnTo>
                    <a:pt x="1216491" y="284347"/>
                  </a:lnTo>
                  <a:lnTo>
                    <a:pt x="1295400" y="284606"/>
                  </a:lnTo>
                  <a:lnTo>
                    <a:pt x="1374308" y="284347"/>
                  </a:lnTo>
                  <a:lnTo>
                    <a:pt x="1451966" y="283577"/>
                  </a:lnTo>
                  <a:lnTo>
                    <a:pt x="1528239" y="282312"/>
                  </a:lnTo>
                  <a:lnTo>
                    <a:pt x="1602991" y="280568"/>
                  </a:lnTo>
                  <a:lnTo>
                    <a:pt x="1676087" y="278359"/>
                  </a:lnTo>
                  <a:lnTo>
                    <a:pt x="1747391" y="275699"/>
                  </a:lnTo>
                  <a:lnTo>
                    <a:pt x="1816767" y="272605"/>
                  </a:lnTo>
                  <a:lnTo>
                    <a:pt x="1884081" y="269090"/>
                  </a:lnTo>
                  <a:lnTo>
                    <a:pt x="1949196" y="265171"/>
                  </a:lnTo>
                  <a:lnTo>
                    <a:pt x="2011976" y="260861"/>
                  </a:lnTo>
                  <a:lnTo>
                    <a:pt x="2072287" y="256176"/>
                  </a:lnTo>
                  <a:lnTo>
                    <a:pt x="2129993" y="251130"/>
                  </a:lnTo>
                  <a:lnTo>
                    <a:pt x="2184959" y="245739"/>
                  </a:lnTo>
                  <a:lnTo>
                    <a:pt x="2237048" y="240018"/>
                  </a:lnTo>
                  <a:lnTo>
                    <a:pt x="2286125" y="233981"/>
                  </a:lnTo>
                  <a:lnTo>
                    <a:pt x="2332055" y="227643"/>
                  </a:lnTo>
                  <a:lnTo>
                    <a:pt x="2374702" y="221020"/>
                  </a:lnTo>
                  <a:lnTo>
                    <a:pt x="2413931" y="214126"/>
                  </a:lnTo>
                  <a:lnTo>
                    <a:pt x="2481591" y="199586"/>
                  </a:lnTo>
                  <a:lnTo>
                    <a:pt x="2533951" y="184143"/>
                  </a:lnTo>
                  <a:lnTo>
                    <a:pt x="2569928" y="167916"/>
                  </a:lnTo>
                  <a:lnTo>
                    <a:pt x="2590799" y="142366"/>
                  </a:lnTo>
                  <a:lnTo>
                    <a:pt x="2588435" y="133695"/>
                  </a:lnTo>
                  <a:lnTo>
                    <a:pt x="2554055" y="108565"/>
                  </a:lnTo>
                  <a:lnTo>
                    <a:pt x="2509752" y="92696"/>
                  </a:lnTo>
                  <a:lnTo>
                    <a:pt x="2449606" y="77674"/>
                  </a:lnTo>
                  <a:lnTo>
                    <a:pt x="2374702" y="63618"/>
                  </a:lnTo>
                  <a:lnTo>
                    <a:pt x="2332055" y="56989"/>
                  </a:lnTo>
                  <a:lnTo>
                    <a:pt x="2286125" y="50647"/>
                  </a:lnTo>
                  <a:lnTo>
                    <a:pt x="2237048" y="44606"/>
                  </a:lnTo>
                  <a:lnTo>
                    <a:pt x="2184959" y="38881"/>
                  </a:lnTo>
                  <a:lnTo>
                    <a:pt x="2129993" y="33487"/>
                  </a:lnTo>
                  <a:lnTo>
                    <a:pt x="2072287" y="28439"/>
                  </a:lnTo>
                  <a:lnTo>
                    <a:pt x="2011976" y="23752"/>
                  </a:lnTo>
                  <a:lnTo>
                    <a:pt x="1949196" y="19440"/>
                  </a:lnTo>
                  <a:lnTo>
                    <a:pt x="1884081" y="15519"/>
                  </a:lnTo>
                  <a:lnTo>
                    <a:pt x="1816767" y="12003"/>
                  </a:lnTo>
                  <a:lnTo>
                    <a:pt x="1747391" y="8908"/>
                  </a:lnTo>
                  <a:lnTo>
                    <a:pt x="1676087" y="6248"/>
                  </a:lnTo>
                  <a:lnTo>
                    <a:pt x="1602991" y="4038"/>
                  </a:lnTo>
                  <a:lnTo>
                    <a:pt x="1528239" y="2294"/>
                  </a:lnTo>
                  <a:lnTo>
                    <a:pt x="1451966" y="1029"/>
                  </a:lnTo>
                  <a:lnTo>
                    <a:pt x="1374308" y="25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1480" y="5024246"/>
              <a:ext cx="2590800" cy="1138555"/>
            </a:xfrm>
            <a:custGeom>
              <a:avLst/>
              <a:gdLst/>
              <a:ahLst/>
              <a:cxnLst/>
              <a:rect l="l" t="t" r="r" b="b"/>
              <a:pathLst>
                <a:path w="2590800" h="1138554">
                  <a:moveTo>
                    <a:pt x="2590799" y="142366"/>
                  </a:moveTo>
                  <a:lnTo>
                    <a:pt x="2554055" y="176120"/>
                  </a:lnTo>
                  <a:lnTo>
                    <a:pt x="2509752" y="191970"/>
                  </a:lnTo>
                  <a:lnTo>
                    <a:pt x="2449606" y="206977"/>
                  </a:lnTo>
                  <a:lnTo>
                    <a:pt x="2374702" y="221020"/>
                  </a:lnTo>
                  <a:lnTo>
                    <a:pt x="2332055" y="227643"/>
                  </a:lnTo>
                  <a:lnTo>
                    <a:pt x="2286125" y="233981"/>
                  </a:lnTo>
                  <a:lnTo>
                    <a:pt x="2237048" y="240018"/>
                  </a:lnTo>
                  <a:lnTo>
                    <a:pt x="2184959" y="245739"/>
                  </a:lnTo>
                  <a:lnTo>
                    <a:pt x="2129993" y="251130"/>
                  </a:lnTo>
                  <a:lnTo>
                    <a:pt x="2072287" y="256176"/>
                  </a:lnTo>
                  <a:lnTo>
                    <a:pt x="2011976" y="260861"/>
                  </a:lnTo>
                  <a:lnTo>
                    <a:pt x="1949196" y="265171"/>
                  </a:lnTo>
                  <a:lnTo>
                    <a:pt x="1884081" y="269090"/>
                  </a:lnTo>
                  <a:lnTo>
                    <a:pt x="1816767" y="272605"/>
                  </a:lnTo>
                  <a:lnTo>
                    <a:pt x="1747391" y="275699"/>
                  </a:lnTo>
                  <a:lnTo>
                    <a:pt x="1676087" y="278359"/>
                  </a:lnTo>
                  <a:lnTo>
                    <a:pt x="1602991" y="280568"/>
                  </a:lnTo>
                  <a:lnTo>
                    <a:pt x="1528239" y="282312"/>
                  </a:lnTo>
                  <a:lnTo>
                    <a:pt x="1451966" y="283577"/>
                  </a:lnTo>
                  <a:lnTo>
                    <a:pt x="1374308" y="284347"/>
                  </a:lnTo>
                  <a:lnTo>
                    <a:pt x="1295400" y="284606"/>
                  </a:lnTo>
                  <a:lnTo>
                    <a:pt x="1216491" y="284347"/>
                  </a:lnTo>
                  <a:lnTo>
                    <a:pt x="1138833" y="283577"/>
                  </a:lnTo>
                  <a:lnTo>
                    <a:pt x="1062560" y="282312"/>
                  </a:lnTo>
                  <a:lnTo>
                    <a:pt x="987808" y="280568"/>
                  </a:lnTo>
                  <a:lnTo>
                    <a:pt x="914712" y="278359"/>
                  </a:lnTo>
                  <a:lnTo>
                    <a:pt x="843408" y="275699"/>
                  </a:lnTo>
                  <a:lnTo>
                    <a:pt x="774032" y="272605"/>
                  </a:lnTo>
                  <a:lnTo>
                    <a:pt x="706718" y="269090"/>
                  </a:lnTo>
                  <a:lnTo>
                    <a:pt x="641603" y="265171"/>
                  </a:lnTo>
                  <a:lnTo>
                    <a:pt x="578823" y="260861"/>
                  </a:lnTo>
                  <a:lnTo>
                    <a:pt x="518512" y="256176"/>
                  </a:lnTo>
                  <a:lnTo>
                    <a:pt x="460806" y="251130"/>
                  </a:lnTo>
                  <a:lnTo>
                    <a:pt x="405840" y="245739"/>
                  </a:lnTo>
                  <a:lnTo>
                    <a:pt x="353751" y="240018"/>
                  </a:lnTo>
                  <a:lnTo>
                    <a:pt x="304674" y="233981"/>
                  </a:lnTo>
                  <a:lnTo>
                    <a:pt x="258744" y="227643"/>
                  </a:lnTo>
                  <a:lnTo>
                    <a:pt x="216097" y="221020"/>
                  </a:lnTo>
                  <a:lnTo>
                    <a:pt x="176868" y="214126"/>
                  </a:lnTo>
                  <a:lnTo>
                    <a:pt x="109208" y="199586"/>
                  </a:lnTo>
                  <a:lnTo>
                    <a:pt x="56848" y="184143"/>
                  </a:lnTo>
                  <a:lnTo>
                    <a:pt x="20871" y="167916"/>
                  </a:lnTo>
                  <a:lnTo>
                    <a:pt x="0" y="142366"/>
                  </a:lnTo>
                  <a:lnTo>
                    <a:pt x="2364" y="133695"/>
                  </a:lnTo>
                  <a:lnTo>
                    <a:pt x="36744" y="108565"/>
                  </a:lnTo>
                  <a:lnTo>
                    <a:pt x="81047" y="92696"/>
                  </a:lnTo>
                  <a:lnTo>
                    <a:pt x="141193" y="77674"/>
                  </a:lnTo>
                  <a:lnTo>
                    <a:pt x="216097" y="63618"/>
                  </a:lnTo>
                  <a:lnTo>
                    <a:pt x="258744" y="56989"/>
                  </a:lnTo>
                  <a:lnTo>
                    <a:pt x="304674" y="50647"/>
                  </a:lnTo>
                  <a:lnTo>
                    <a:pt x="353751" y="44606"/>
                  </a:lnTo>
                  <a:lnTo>
                    <a:pt x="405840" y="38881"/>
                  </a:lnTo>
                  <a:lnTo>
                    <a:pt x="460806" y="33487"/>
                  </a:lnTo>
                  <a:lnTo>
                    <a:pt x="518512" y="28439"/>
                  </a:lnTo>
                  <a:lnTo>
                    <a:pt x="578823" y="23752"/>
                  </a:lnTo>
                  <a:lnTo>
                    <a:pt x="641603" y="19440"/>
                  </a:lnTo>
                  <a:lnTo>
                    <a:pt x="706718" y="15519"/>
                  </a:lnTo>
                  <a:lnTo>
                    <a:pt x="774032" y="12003"/>
                  </a:lnTo>
                  <a:lnTo>
                    <a:pt x="843408" y="8908"/>
                  </a:lnTo>
                  <a:lnTo>
                    <a:pt x="914712" y="6248"/>
                  </a:lnTo>
                  <a:lnTo>
                    <a:pt x="987808" y="4038"/>
                  </a:lnTo>
                  <a:lnTo>
                    <a:pt x="1062560" y="2294"/>
                  </a:lnTo>
                  <a:lnTo>
                    <a:pt x="1138833" y="1029"/>
                  </a:lnTo>
                  <a:lnTo>
                    <a:pt x="1216491" y="259"/>
                  </a:lnTo>
                  <a:lnTo>
                    <a:pt x="1295400" y="0"/>
                  </a:lnTo>
                  <a:lnTo>
                    <a:pt x="1374308" y="259"/>
                  </a:lnTo>
                  <a:lnTo>
                    <a:pt x="1451966" y="1029"/>
                  </a:lnTo>
                  <a:lnTo>
                    <a:pt x="1528239" y="2294"/>
                  </a:lnTo>
                  <a:lnTo>
                    <a:pt x="1602991" y="4038"/>
                  </a:lnTo>
                  <a:lnTo>
                    <a:pt x="1676087" y="6248"/>
                  </a:lnTo>
                  <a:lnTo>
                    <a:pt x="1747391" y="8908"/>
                  </a:lnTo>
                  <a:lnTo>
                    <a:pt x="1816767" y="12003"/>
                  </a:lnTo>
                  <a:lnTo>
                    <a:pt x="1884081" y="15519"/>
                  </a:lnTo>
                  <a:lnTo>
                    <a:pt x="1949196" y="19440"/>
                  </a:lnTo>
                  <a:lnTo>
                    <a:pt x="2011976" y="23752"/>
                  </a:lnTo>
                  <a:lnTo>
                    <a:pt x="2072287" y="28439"/>
                  </a:lnTo>
                  <a:lnTo>
                    <a:pt x="2129993" y="33487"/>
                  </a:lnTo>
                  <a:lnTo>
                    <a:pt x="2184959" y="38881"/>
                  </a:lnTo>
                  <a:lnTo>
                    <a:pt x="2237048" y="44606"/>
                  </a:lnTo>
                  <a:lnTo>
                    <a:pt x="2286125" y="50647"/>
                  </a:lnTo>
                  <a:lnTo>
                    <a:pt x="2332055" y="56989"/>
                  </a:lnTo>
                  <a:lnTo>
                    <a:pt x="2374702" y="63618"/>
                  </a:lnTo>
                  <a:lnTo>
                    <a:pt x="2413931" y="70517"/>
                  </a:lnTo>
                  <a:lnTo>
                    <a:pt x="2481591" y="85071"/>
                  </a:lnTo>
                  <a:lnTo>
                    <a:pt x="2533951" y="100532"/>
                  </a:lnTo>
                  <a:lnTo>
                    <a:pt x="2569928" y="116780"/>
                  </a:lnTo>
                  <a:lnTo>
                    <a:pt x="2590799" y="142366"/>
                  </a:lnTo>
                  <a:close/>
                </a:path>
                <a:path w="2590800" h="1138554">
                  <a:moveTo>
                    <a:pt x="2590799" y="142366"/>
                  </a:moveTo>
                  <a:lnTo>
                    <a:pt x="2590799" y="996124"/>
                  </a:lnTo>
                  <a:lnTo>
                    <a:pt x="2588435" y="1004792"/>
                  </a:lnTo>
                  <a:lnTo>
                    <a:pt x="2554055" y="1029914"/>
                  </a:lnTo>
                  <a:lnTo>
                    <a:pt x="2509752" y="1045777"/>
                  </a:lnTo>
                  <a:lnTo>
                    <a:pt x="2449606" y="1060792"/>
                  </a:lnTo>
                  <a:lnTo>
                    <a:pt x="2374702" y="1074842"/>
                  </a:lnTo>
                  <a:lnTo>
                    <a:pt x="2332055" y="1081467"/>
                  </a:lnTo>
                  <a:lnTo>
                    <a:pt x="2286125" y="1087807"/>
                  </a:lnTo>
                  <a:lnTo>
                    <a:pt x="2237048" y="1093845"/>
                  </a:lnTo>
                  <a:lnTo>
                    <a:pt x="2184959" y="1099567"/>
                  </a:lnTo>
                  <a:lnTo>
                    <a:pt x="2129993" y="1104958"/>
                  </a:lnTo>
                  <a:lnTo>
                    <a:pt x="2072287" y="1110004"/>
                  </a:lnTo>
                  <a:lnTo>
                    <a:pt x="2011976" y="1114689"/>
                  </a:lnTo>
                  <a:lnTo>
                    <a:pt x="1949196" y="1118998"/>
                  </a:lnTo>
                  <a:lnTo>
                    <a:pt x="1884081" y="1122917"/>
                  </a:lnTo>
                  <a:lnTo>
                    <a:pt x="1816767" y="1126431"/>
                  </a:lnTo>
                  <a:lnTo>
                    <a:pt x="1747391" y="1129524"/>
                  </a:lnTo>
                  <a:lnTo>
                    <a:pt x="1676087" y="1132183"/>
                  </a:lnTo>
                  <a:lnTo>
                    <a:pt x="1602991" y="1134391"/>
                  </a:lnTo>
                  <a:lnTo>
                    <a:pt x="1528239" y="1136135"/>
                  </a:lnTo>
                  <a:lnTo>
                    <a:pt x="1451966" y="1137399"/>
                  </a:lnTo>
                  <a:lnTo>
                    <a:pt x="1374308" y="1138168"/>
                  </a:lnTo>
                  <a:lnTo>
                    <a:pt x="1295400" y="1138427"/>
                  </a:lnTo>
                  <a:lnTo>
                    <a:pt x="1216491" y="1138168"/>
                  </a:lnTo>
                  <a:lnTo>
                    <a:pt x="1138833" y="1137399"/>
                  </a:lnTo>
                  <a:lnTo>
                    <a:pt x="1062560" y="1136135"/>
                  </a:lnTo>
                  <a:lnTo>
                    <a:pt x="987808" y="1134391"/>
                  </a:lnTo>
                  <a:lnTo>
                    <a:pt x="914712" y="1132183"/>
                  </a:lnTo>
                  <a:lnTo>
                    <a:pt x="843408" y="1129524"/>
                  </a:lnTo>
                  <a:lnTo>
                    <a:pt x="774032" y="1126431"/>
                  </a:lnTo>
                  <a:lnTo>
                    <a:pt x="706718" y="1122917"/>
                  </a:lnTo>
                  <a:lnTo>
                    <a:pt x="641603" y="1118998"/>
                  </a:lnTo>
                  <a:lnTo>
                    <a:pt x="578823" y="1114689"/>
                  </a:lnTo>
                  <a:lnTo>
                    <a:pt x="518512" y="1110004"/>
                  </a:lnTo>
                  <a:lnTo>
                    <a:pt x="460806" y="1104958"/>
                  </a:lnTo>
                  <a:lnTo>
                    <a:pt x="405840" y="1099567"/>
                  </a:lnTo>
                  <a:lnTo>
                    <a:pt x="353751" y="1093845"/>
                  </a:lnTo>
                  <a:lnTo>
                    <a:pt x="304674" y="1087807"/>
                  </a:lnTo>
                  <a:lnTo>
                    <a:pt x="258744" y="1081467"/>
                  </a:lnTo>
                  <a:lnTo>
                    <a:pt x="216097" y="1074842"/>
                  </a:lnTo>
                  <a:lnTo>
                    <a:pt x="176868" y="1067945"/>
                  </a:lnTo>
                  <a:lnTo>
                    <a:pt x="109208" y="1053398"/>
                  </a:lnTo>
                  <a:lnTo>
                    <a:pt x="56848" y="1037944"/>
                  </a:lnTo>
                  <a:lnTo>
                    <a:pt x="20871" y="1021702"/>
                  </a:lnTo>
                  <a:lnTo>
                    <a:pt x="0" y="996124"/>
                  </a:lnTo>
                  <a:lnTo>
                    <a:pt x="0" y="142366"/>
                  </a:lnTo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28419" y="5458459"/>
            <a:ext cx="2295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CSDL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đúp từ xa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46813" y="5017579"/>
            <a:ext cx="2604135" cy="1151890"/>
            <a:chOff x="5746813" y="5017579"/>
            <a:chExt cx="2604135" cy="1151890"/>
          </a:xfrm>
        </p:grpSpPr>
        <p:sp>
          <p:nvSpPr>
            <p:cNvPr id="22" name="object 22"/>
            <p:cNvSpPr/>
            <p:nvPr/>
          </p:nvSpPr>
          <p:spPr>
            <a:xfrm>
              <a:off x="5753481" y="5166613"/>
              <a:ext cx="2590800" cy="996315"/>
            </a:xfrm>
            <a:custGeom>
              <a:avLst/>
              <a:gdLst/>
              <a:ahLst/>
              <a:cxnLst/>
              <a:rect l="l" t="t" r="r" b="b"/>
              <a:pathLst>
                <a:path w="2590800" h="996314">
                  <a:moveTo>
                    <a:pt x="2590800" y="0"/>
                  </a:moveTo>
                  <a:lnTo>
                    <a:pt x="2554055" y="33753"/>
                  </a:lnTo>
                  <a:lnTo>
                    <a:pt x="2509752" y="49603"/>
                  </a:lnTo>
                  <a:lnTo>
                    <a:pt x="2449606" y="64610"/>
                  </a:lnTo>
                  <a:lnTo>
                    <a:pt x="2374702" y="78653"/>
                  </a:lnTo>
                  <a:lnTo>
                    <a:pt x="2332055" y="85276"/>
                  </a:lnTo>
                  <a:lnTo>
                    <a:pt x="2286125" y="91614"/>
                  </a:lnTo>
                  <a:lnTo>
                    <a:pt x="2237048" y="97651"/>
                  </a:lnTo>
                  <a:lnTo>
                    <a:pt x="2184959" y="103372"/>
                  </a:lnTo>
                  <a:lnTo>
                    <a:pt x="2129993" y="108763"/>
                  </a:lnTo>
                  <a:lnTo>
                    <a:pt x="2072287" y="113809"/>
                  </a:lnTo>
                  <a:lnTo>
                    <a:pt x="2011976" y="118494"/>
                  </a:lnTo>
                  <a:lnTo>
                    <a:pt x="1949195" y="122804"/>
                  </a:lnTo>
                  <a:lnTo>
                    <a:pt x="1884081" y="126723"/>
                  </a:lnTo>
                  <a:lnTo>
                    <a:pt x="1816767" y="130238"/>
                  </a:lnTo>
                  <a:lnTo>
                    <a:pt x="1747391" y="133332"/>
                  </a:lnTo>
                  <a:lnTo>
                    <a:pt x="1676087" y="135992"/>
                  </a:lnTo>
                  <a:lnTo>
                    <a:pt x="1602991" y="138201"/>
                  </a:lnTo>
                  <a:lnTo>
                    <a:pt x="1528239" y="139945"/>
                  </a:lnTo>
                  <a:lnTo>
                    <a:pt x="1451966" y="141210"/>
                  </a:lnTo>
                  <a:lnTo>
                    <a:pt x="1374308" y="141980"/>
                  </a:lnTo>
                  <a:lnTo>
                    <a:pt x="1295400" y="142240"/>
                  </a:lnTo>
                  <a:lnTo>
                    <a:pt x="1216491" y="141980"/>
                  </a:lnTo>
                  <a:lnTo>
                    <a:pt x="1138833" y="141210"/>
                  </a:lnTo>
                  <a:lnTo>
                    <a:pt x="1062560" y="139945"/>
                  </a:lnTo>
                  <a:lnTo>
                    <a:pt x="987808" y="138201"/>
                  </a:lnTo>
                  <a:lnTo>
                    <a:pt x="914712" y="135992"/>
                  </a:lnTo>
                  <a:lnTo>
                    <a:pt x="843408" y="133332"/>
                  </a:lnTo>
                  <a:lnTo>
                    <a:pt x="774032" y="130238"/>
                  </a:lnTo>
                  <a:lnTo>
                    <a:pt x="706718" y="126723"/>
                  </a:lnTo>
                  <a:lnTo>
                    <a:pt x="641603" y="122804"/>
                  </a:lnTo>
                  <a:lnTo>
                    <a:pt x="578823" y="118494"/>
                  </a:lnTo>
                  <a:lnTo>
                    <a:pt x="518512" y="113809"/>
                  </a:lnTo>
                  <a:lnTo>
                    <a:pt x="460806" y="108763"/>
                  </a:lnTo>
                  <a:lnTo>
                    <a:pt x="405840" y="103372"/>
                  </a:lnTo>
                  <a:lnTo>
                    <a:pt x="353751" y="97651"/>
                  </a:lnTo>
                  <a:lnTo>
                    <a:pt x="304674" y="91614"/>
                  </a:lnTo>
                  <a:lnTo>
                    <a:pt x="258744" y="85276"/>
                  </a:lnTo>
                  <a:lnTo>
                    <a:pt x="216097" y="78653"/>
                  </a:lnTo>
                  <a:lnTo>
                    <a:pt x="176868" y="71759"/>
                  </a:lnTo>
                  <a:lnTo>
                    <a:pt x="109208" y="57219"/>
                  </a:lnTo>
                  <a:lnTo>
                    <a:pt x="56848" y="41776"/>
                  </a:lnTo>
                  <a:lnTo>
                    <a:pt x="20871" y="25549"/>
                  </a:lnTo>
                  <a:lnTo>
                    <a:pt x="0" y="0"/>
                  </a:lnTo>
                  <a:lnTo>
                    <a:pt x="0" y="853757"/>
                  </a:lnTo>
                  <a:lnTo>
                    <a:pt x="36744" y="887547"/>
                  </a:lnTo>
                  <a:lnTo>
                    <a:pt x="81047" y="903410"/>
                  </a:lnTo>
                  <a:lnTo>
                    <a:pt x="141193" y="918425"/>
                  </a:lnTo>
                  <a:lnTo>
                    <a:pt x="216097" y="932475"/>
                  </a:lnTo>
                  <a:lnTo>
                    <a:pt x="258744" y="939100"/>
                  </a:lnTo>
                  <a:lnTo>
                    <a:pt x="304674" y="945440"/>
                  </a:lnTo>
                  <a:lnTo>
                    <a:pt x="353751" y="951478"/>
                  </a:lnTo>
                  <a:lnTo>
                    <a:pt x="405840" y="957200"/>
                  </a:lnTo>
                  <a:lnTo>
                    <a:pt x="460806" y="962591"/>
                  </a:lnTo>
                  <a:lnTo>
                    <a:pt x="518512" y="967637"/>
                  </a:lnTo>
                  <a:lnTo>
                    <a:pt x="578823" y="972322"/>
                  </a:lnTo>
                  <a:lnTo>
                    <a:pt x="641604" y="976631"/>
                  </a:lnTo>
                  <a:lnTo>
                    <a:pt x="706718" y="980550"/>
                  </a:lnTo>
                  <a:lnTo>
                    <a:pt x="774032" y="984064"/>
                  </a:lnTo>
                  <a:lnTo>
                    <a:pt x="843408" y="987157"/>
                  </a:lnTo>
                  <a:lnTo>
                    <a:pt x="914712" y="989816"/>
                  </a:lnTo>
                  <a:lnTo>
                    <a:pt x="987808" y="992024"/>
                  </a:lnTo>
                  <a:lnTo>
                    <a:pt x="1062560" y="993768"/>
                  </a:lnTo>
                  <a:lnTo>
                    <a:pt x="1138833" y="995032"/>
                  </a:lnTo>
                  <a:lnTo>
                    <a:pt x="1216491" y="995801"/>
                  </a:lnTo>
                  <a:lnTo>
                    <a:pt x="1295400" y="996061"/>
                  </a:lnTo>
                  <a:lnTo>
                    <a:pt x="1374308" y="995801"/>
                  </a:lnTo>
                  <a:lnTo>
                    <a:pt x="1451966" y="995032"/>
                  </a:lnTo>
                  <a:lnTo>
                    <a:pt x="1528239" y="993768"/>
                  </a:lnTo>
                  <a:lnTo>
                    <a:pt x="1602991" y="992024"/>
                  </a:lnTo>
                  <a:lnTo>
                    <a:pt x="1676087" y="989816"/>
                  </a:lnTo>
                  <a:lnTo>
                    <a:pt x="1747391" y="987157"/>
                  </a:lnTo>
                  <a:lnTo>
                    <a:pt x="1816767" y="984064"/>
                  </a:lnTo>
                  <a:lnTo>
                    <a:pt x="1884081" y="980550"/>
                  </a:lnTo>
                  <a:lnTo>
                    <a:pt x="1949195" y="976631"/>
                  </a:lnTo>
                  <a:lnTo>
                    <a:pt x="2011976" y="972322"/>
                  </a:lnTo>
                  <a:lnTo>
                    <a:pt x="2072287" y="967637"/>
                  </a:lnTo>
                  <a:lnTo>
                    <a:pt x="2129993" y="962591"/>
                  </a:lnTo>
                  <a:lnTo>
                    <a:pt x="2184959" y="957200"/>
                  </a:lnTo>
                  <a:lnTo>
                    <a:pt x="2237048" y="951478"/>
                  </a:lnTo>
                  <a:lnTo>
                    <a:pt x="2286125" y="945440"/>
                  </a:lnTo>
                  <a:lnTo>
                    <a:pt x="2332055" y="939100"/>
                  </a:lnTo>
                  <a:lnTo>
                    <a:pt x="2374702" y="932475"/>
                  </a:lnTo>
                  <a:lnTo>
                    <a:pt x="2413931" y="925578"/>
                  </a:lnTo>
                  <a:lnTo>
                    <a:pt x="2481591" y="911031"/>
                  </a:lnTo>
                  <a:lnTo>
                    <a:pt x="2533951" y="895577"/>
                  </a:lnTo>
                  <a:lnTo>
                    <a:pt x="2569928" y="879335"/>
                  </a:lnTo>
                  <a:lnTo>
                    <a:pt x="2590800" y="853757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53481" y="5024246"/>
              <a:ext cx="2590800" cy="285115"/>
            </a:xfrm>
            <a:custGeom>
              <a:avLst/>
              <a:gdLst/>
              <a:ahLst/>
              <a:cxnLst/>
              <a:rect l="l" t="t" r="r" b="b"/>
              <a:pathLst>
                <a:path w="2590800" h="285114">
                  <a:moveTo>
                    <a:pt x="1295400" y="0"/>
                  </a:moveTo>
                  <a:lnTo>
                    <a:pt x="1216491" y="259"/>
                  </a:lnTo>
                  <a:lnTo>
                    <a:pt x="1138833" y="1029"/>
                  </a:lnTo>
                  <a:lnTo>
                    <a:pt x="1062560" y="2294"/>
                  </a:lnTo>
                  <a:lnTo>
                    <a:pt x="987808" y="4038"/>
                  </a:lnTo>
                  <a:lnTo>
                    <a:pt x="914712" y="6248"/>
                  </a:lnTo>
                  <a:lnTo>
                    <a:pt x="843408" y="8908"/>
                  </a:lnTo>
                  <a:lnTo>
                    <a:pt x="774032" y="12003"/>
                  </a:lnTo>
                  <a:lnTo>
                    <a:pt x="706718" y="15519"/>
                  </a:lnTo>
                  <a:lnTo>
                    <a:pt x="641603" y="19440"/>
                  </a:lnTo>
                  <a:lnTo>
                    <a:pt x="578823" y="23752"/>
                  </a:lnTo>
                  <a:lnTo>
                    <a:pt x="518512" y="28439"/>
                  </a:lnTo>
                  <a:lnTo>
                    <a:pt x="460806" y="33487"/>
                  </a:lnTo>
                  <a:lnTo>
                    <a:pt x="405840" y="38881"/>
                  </a:lnTo>
                  <a:lnTo>
                    <a:pt x="353751" y="44606"/>
                  </a:lnTo>
                  <a:lnTo>
                    <a:pt x="304674" y="50647"/>
                  </a:lnTo>
                  <a:lnTo>
                    <a:pt x="258744" y="56989"/>
                  </a:lnTo>
                  <a:lnTo>
                    <a:pt x="216097" y="63618"/>
                  </a:lnTo>
                  <a:lnTo>
                    <a:pt x="176868" y="70517"/>
                  </a:lnTo>
                  <a:lnTo>
                    <a:pt x="109208" y="85071"/>
                  </a:lnTo>
                  <a:lnTo>
                    <a:pt x="56848" y="100532"/>
                  </a:lnTo>
                  <a:lnTo>
                    <a:pt x="20871" y="116780"/>
                  </a:lnTo>
                  <a:lnTo>
                    <a:pt x="0" y="142366"/>
                  </a:lnTo>
                  <a:lnTo>
                    <a:pt x="2364" y="151024"/>
                  </a:lnTo>
                  <a:lnTo>
                    <a:pt x="36744" y="176120"/>
                  </a:lnTo>
                  <a:lnTo>
                    <a:pt x="81047" y="191970"/>
                  </a:lnTo>
                  <a:lnTo>
                    <a:pt x="141193" y="206977"/>
                  </a:lnTo>
                  <a:lnTo>
                    <a:pt x="216097" y="221020"/>
                  </a:lnTo>
                  <a:lnTo>
                    <a:pt x="258744" y="227643"/>
                  </a:lnTo>
                  <a:lnTo>
                    <a:pt x="304674" y="233981"/>
                  </a:lnTo>
                  <a:lnTo>
                    <a:pt x="353751" y="240018"/>
                  </a:lnTo>
                  <a:lnTo>
                    <a:pt x="405840" y="245739"/>
                  </a:lnTo>
                  <a:lnTo>
                    <a:pt x="460806" y="251130"/>
                  </a:lnTo>
                  <a:lnTo>
                    <a:pt x="518512" y="256176"/>
                  </a:lnTo>
                  <a:lnTo>
                    <a:pt x="578823" y="260861"/>
                  </a:lnTo>
                  <a:lnTo>
                    <a:pt x="641604" y="265171"/>
                  </a:lnTo>
                  <a:lnTo>
                    <a:pt x="706718" y="269090"/>
                  </a:lnTo>
                  <a:lnTo>
                    <a:pt x="774032" y="272605"/>
                  </a:lnTo>
                  <a:lnTo>
                    <a:pt x="843408" y="275699"/>
                  </a:lnTo>
                  <a:lnTo>
                    <a:pt x="914712" y="278359"/>
                  </a:lnTo>
                  <a:lnTo>
                    <a:pt x="987808" y="280568"/>
                  </a:lnTo>
                  <a:lnTo>
                    <a:pt x="1062560" y="282312"/>
                  </a:lnTo>
                  <a:lnTo>
                    <a:pt x="1138833" y="283577"/>
                  </a:lnTo>
                  <a:lnTo>
                    <a:pt x="1216491" y="284347"/>
                  </a:lnTo>
                  <a:lnTo>
                    <a:pt x="1295400" y="284606"/>
                  </a:lnTo>
                  <a:lnTo>
                    <a:pt x="1374308" y="284347"/>
                  </a:lnTo>
                  <a:lnTo>
                    <a:pt x="1451966" y="283577"/>
                  </a:lnTo>
                  <a:lnTo>
                    <a:pt x="1528239" y="282312"/>
                  </a:lnTo>
                  <a:lnTo>
                    <a:pt x="1602991" y="280568"/>
                  </a:lnTo>
                  <a:lnTo>
                    <a:pt x="1676087" y="278359"/>
                  </a:lnTo>
                  <a:lnTo>
                    <a:pt x="1747391" y="275699"/>
                  </a:lnTo>
                  <a:lnTo>
                    <a:pt x="1816767" y="272605"/>
                  </a:lnTo>
                  <a:lnTo>
                    <a:pt x="1884081" y="269090"/>
                  </a:lnTo>
                  <a:lnTo>
                    <a:pt x="1949195" y="265171"/>
                  </a:lnTo>
                  <a:lnTo>
                    <a:pt x="2011976" y="260861"/>
                  </a:lnTo>
                  <a:lnTo>
                    <a:pt x="2072287" y="256176"/>
                  </a:lnTo>
                  <a:lnTo>
                    <a:pt x="2129993" y="251130"/>
                  </a:lnTo>
                  <a:lnTo>
                    <a:pt x="2184959" y="245739"/>
                  </a:lnTo>
                  <a:lnTo>
                    <a:pt x="2237048" y="240018"/>
                  </a:lnTo>
                  <a:lnTo>
                    <a:pt x="2286125" y="233981"/>
                  </a:lnTo>
                  <a:lnTo>
                    <a:pt x="2332055" y="227643"/>
                  </a:lnTo>
                  <a:lnTo>
                    <a:pt x="2374702" y="221020"/>
                  </a:lnTo>
                  <a:lnTo>
                    <a:pt x="2413931" y="214126"/>
                  </a:lnTo>
                  <a:lnTo>
                    <a:pt x="2481591" y="199586"/>
                  </a:lnTo>
                  <a:lnTo>
                    <a:pt x="2533951" y="184143"/>
                  </a:lnTo>
                  <a:lnTo>
                    <a:pt x="2569928" y="167916"/>
                  </a:lnTo>
                  <a:lnTo>
                    <a:pt x="2590800" y="142366"/>
                  </a:lnTo>
                  <a:lnTo>
                    <a:pt x="2588435" y="133695"/>
                  </a:lnTo>
                  <a:lnTo>
                    <a:pt x="2554055" y="108565"/>
                  </a:lnTo>
                  <a:lnTo>
                    <a:pt x="2509752" y="92696"/>
                  </a:lnTo>
                  <a:lnTo>
                    <a:pt x="2449606" y="77674"/>
                  </a:lnTo>
                  <a:lnTo>
                    <a:pt x="2374702" y="63618"/>
                  </a:lnTo>
                  <a:lnTo>
                    <a:pt x="2332055" y="56989"/>
                  </a:lnTo>
                  <a:lnTo>
                    <a:pt x="2286125" y="50647"/>
                  </a:lnTo>
                  <a:lnTo>
                    <a:pt x="2237048" y="44606"/>
                  </a:lnTo>
                  <a:lnTo>
                    <a:pt x="2184959" y="38881"/>
                  </a:lnTo>
                  <a:lnTo>
                    <a:pt x="2129993" y="33487"/>
                  </a:lnTo>
                  <a:lnTo>
                    <a:pt x="2072287" y="28439"/>
                  </a:lnTo>
                  <a:lnTo>
                    <a:pt x="2011976" y="23752"/>
                  </a:lnTo>
                  <a:lnTo>
                    <a:pt x="1949195" y="19440"/>
                  </a:lnTo>
                  <a:lnTo>
                    <a:pt x="1884081" y="15519"/>
                  </a:lnTo>
                  <a:lnTo>
                    <a:pt x="1816767" y="12003"/>
                  </a:lnTo>
                  <a:lnTo>
                    <a:pt x="1747391" y="8908"/>
                  </a:lnTo>
                  <a:lnTo>
                    <a:pt x="1676087" y="6248"/>
                  </a:lnTo>
                  <a:lnTo>
                    <a:pt x="1602991" y="4038"/>
                  </a:lnTo>
                  <a:lnTo>
                    <a:pt x="1528239" y="2294"/>
                  </a:lnTo>
                  <a:lnTo>
                    <a:pt x="1451966" y="1029"/>
                  </a:lnTo>
                  <a:lnTo>
                    <a:pt x="1374308" y="25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53481" y="5024246"/>
              <a:ext cx="2590800" cy="1138555"/>
            </a:xfrm>
            <a:custGeom>
              <a:avLst/>
              <a:gdLst/>
              <a:ahLst/>
              <a:cxnLst/>
              <a:rect l="l" t="t" r="r" b="b"/>
              <a:pathLst>
                <a:path w="2590800" h="1138554">
                  <a:moveTo>
                    <a:pt x="2590800" y="142366"/>
                  </a:moveTo>
                  <a:lnTo>
                    <a:pt x="2554055" y="176120"/>
                  </a:lnTo>
                  <a:lnTo>
                    <a:pt x="2509752" y="191970"/>
                  </a:lnTo>
                  <a:lnTo>
                    <a:pt x="2449606" y="206977"/>
                  </a:lnTo>
                  <a:lnTo>
                    <a:pt x="2374702" y="221020"/>
                  </a:lnTo>
                  <a:lnTo>
                    <a:pt x="2332055" y="227643"/>
                  </a:lnTo>
                  <a:lnTo>
                    <a:pt x="2286125" y="233981"/>
                  </a:lnTo>
                  <a:lnTo>
                    <a:pt x="2237048" y="240018"/>
                  </a:lnTo>
                  <a:lnTo>
                    <a:pt x="2184959" y="245739"/>
                  </a:lnTo>
                  <a:lnTo>
                    <a:pt x="2129993" y="251130"/>
                  </a:lnTo>
                  <a:lnTo>
                    <a:pt x="2072287" y="256176"/>
                  </a:lnTo>
                  <a:lnTo>
                    <a:pt x="2011976" y="260861"/>
                  </a:lnTo>
                  <a:lnTo>
                    <a:pt x="1949195" y="265171"/>
                  </a:lnTo>
                  <a:lnTo>
                    <a:pt x="1884081" y="269090"/>
                  </a:lnTo>
                  <a:lnTo>
                    <a:pt x="1816767" y="272605"/>
                  </a:lnTo>
                  <a:lnTo>
                    <a:pt x="1747391" y="275699"/>
                  </a:lnTo>
                  <a:lnTo>
                    <a:pt x="1676087" y="278359"/>
                  </a:lnTo>
                  <a:lnTo>
                    <a:pt x="1602991" y="280568"/>
                  </a:lnTo>
                  <a:lnTo>
                    <a:pt x="1528239" y="282312"/>
                  </a:lnTo>
                  <a:lnTo>
                    <a:pt x="1451966" y="283577"/>
                  </a:lnTo>
                  <a:lnTo>
                    <a:pt x="1374308" y="284347"/>
                  </a:lnTo>
                  <a:lnTo>
                    <a:pt x="1295400" y="284606"/>
                  </a:lnTo>
                  <a:lnTo>
                    <a:pt x="1216491" y="284347"/>
                  </a:lnTo>
                  <a:lnTo>
                    <a:pt x="1138833" y="283577"/>
                  </a:lnTo>
                  <a:lnTo>
                    <a:pt x="1062560" y="282312"/>
                  </a:lnTo>
                  <a:lnTo>
                    <a:pt x="987808" y="280568"/>
                  </a:lnTo>
                  <a:lnTo>
                    <a:pt x="914712" y="278359"/>
                  </a:lnTo>
                  <a:lnTo>
                    <a:pt x="843408" y="275699"/>
                  </a:lnTo>
                  <a:lnTo>
                    <a:pt x="774032" y="272605"/>
                  </a:lnTo>
                  <a:lnTo>
                    <a:pt x="706718" y="269090"/>
                  </a:lnTo>
                  <a:lnTo>
                    <a:pt x="641604" y="265171"/>
                  </a:lnTo>
                  <a:lnTo>
                    <a:pt x="578823" y="260861"/>
                  </a:lnTo>
                  <a:lnTo>
                    <a:pt x="518512" y="256176"/>
                  </a:lnTo>
                  <a:lnTo>
                    <a:pt x="460806" y="251130"/>
                  </a:lnTo>
                  <a:lnTo>
                    <a:pt x="405840" y="245739"/>
                  </a:lnTo>
                  <a:lnTo>
                    <a:pt x="353751" y="240018"/>
                  </a:lnTo>
                  <a:lnTo>
                    <a:pt x="304674" y="233981"/>
                  </a:lnTo>
                  <a:lnTo>
                    <a:pt x="258744" y="227643"/>
                  </a:lnTo>
                  <a:lnTo>
                    <a:pt x="216097" y="221020"/>
                  </a:lnTo>
                  <a:lnTo>
                    <a:pt x="176868" y="214126"/>
                  </a:lnTo>
                  <a:lnTo>
                    <a:pt x="109208" y="199586"/>
                  </a:lnTo>
                  <a:lnTo>
                    <a:pt x="56848" y="184143"/>
                  </a:lnTo>
                  <a:lnTo>
                    <a:pt x="20871" y="167916"/>
                  </a:lnTo>
                  <a:lnTo>
                    <a:pt x="0" y="142366"/>
                  </a:lnTo>
                  <a:lnTo>
                    <a:pt x="2364" y="133695"/>
                  </a:lnTo>
                  <a:lnTo>
                    <a:pt x="36744" y="108565"/>
                  </a:lnTo>
                  <a:lnTo>
                    <a:pt x="81047" y="92696"/>
                  </a:lnTo>
                  <a:lnTo>
                    <a:pt x="141193" y="77674"/>
                  </a:lnTo>
                  <a:lnTo>
                    <a:pt x="216097" y="63618"/>
                  </a:lnTo>
                  <a:lnTo>
                    <a:pt x="258744" y="56989"/>
                  </a:lnTo>
                  <a:lnTo>
                    <a:pt x="304674" y="50647"/>
                  </a:lnTo>
                  <a:lnTo>
                    <a:pt x="353751" y="44606"/>
                  </a:lnTo>
                  <a:lnTo>
                    <a:pt x="405840" y="38881"/>
                  </a:lnTo>
                  <a:lnTo>
                    <a:pt x="460806" y="33487"/>
                  </a:lnTo>
                  <a:lnTo>
                    <a:pt x="518512" y="28439"/>
                  </a:lnTo>
                  <a:lnTo>
                    <a:pt x="578823" y="23752"/>
                  </a:lnTo>
                  <a:lnTo>
                    <a:pt x="641603" y="19440"/>
                  </a:lnTo>
                  <a:lnTo>
                    <a:pt x="706718" y="15519"/>
                  </a:lnTo>
                  <a:lnTo>
                    <a:pt x="774032" y="12003"/>
                  </a:lnTo>
                  <a:lnTo>
                    <a:pt x="843408" y="8908"/>
                  </a:lnTo>
                  <a:lnTo>
                    <a:pt x="914712" y="6248"/>
                  </a:lnTo>
                  <a:lnTo>
                    <a:pt x="987808" y="4038"/>
                  </a:lnTo>
                  <a:lnTo>
                    <a:pt x="1062560" y="2294"/>
                  </a:lnTo>
                  <a:lnTo>
                    <a:pt x="1138833" y="1029"/>
                  </a:lnTo>
                  <a:lnTo>
                    <a:pt x="1216491" y="259"/>
                  </a:lnTo>
                  <a:lnTo>
                    <a:pt x="1295400" y="0"/>
                  </a:lnTo>
                  <a:lnTo>
                    <a:pt x="1374308" y="259"/>
                  </a:lnTo>
                  <a:lnTo>
                    <a:pt x="1451966" y="1029"/>
                  </a:lnTo>
                  <a:lnTo>
                    <a:pt x="1528239" y="2294"/>
                  </a:lnTo>
                  <a:lnTo>
                    <a:pt x="1602991" y="4038"/>
                  </a:lnTo>
                  <a:lnTo>
                    <a:pt x="1676087" y="6248"/>
                  </a:lnTo>
                  <a:lnTo>
                    <a:pt x="1747391" y="8908"/>
                  </a:lnTo>
                  <a:lnTo>
                    <a:pt x="1816767" y="12003"/>
                  </a:lnTo>
                  <a:lnTo>
                    <a:pt x="1884081" y="15519"/>
                  </a:lnTo>
                  <a:lnTo>
                    <a:pt x="1949195" y="19440"/>
                  </a:lnTo>
                  <a:lnTo>
                    <a:pt x="2011976" y="23752"/>
                  </a:lnTo>
                  <a:lnTo>
                    <a:pt x="2072287" y="28439"/>
                  </a:lnTo>
                  <a:lnTo>
                    <a:pt x="2129993" y="33487"/>
                  </a:lnTo>
                  <a:lnTo>
                    <a:pt x="2184959" y="38881"/>
                  </a:lnTo>
                  <a:lnTo>
                    <a:pt x="2237048" y="44606"/>
                  </a:lnTo>
                  <a:lnTo>
                    <a:pt x="2286125" y="50647"/>
                  </a:lnTo>
                  <a:lnTo>
                    <a:pt x="2332055" y="56989"/>
                  </a:lnTo>
                  <a:lnTo>
                    <a:pt x="2374702" y="63618"/>
                  </a:lnTo>
                  <a:lnTo>
                    <a:pt x="2413931" y="70517"/>
                  </a:lnTo>
                  <a:lnTo>
                    <a:pt x="2481591" y="85071"/>
                  </a:lnTo>
                  <a:lnTo>
                    <a:pt x="2533951" y="100532"/>
                  </a:lnTo>
                  <a:lnTo>
                    <a:pt x="2569928" y="116780"/>
                  </a:lnTo>
                  <a:lnTo>
                    <a:pt x="2590800" y="142366"/>
                  </a:lnTo>
                  <a:close/>
                </a:path>
                <a:path w="2590800" h="1138554">
                  <a:moveTo>
                    <a:pt x="2590800" y="142366"/>
                  </a:moveTo>
                  <a:lnTo>
                    <a:pt x="2590800" y="996124"/>
                  </a:lnTo>
                  <a:lnTo>
                    <a:pt x="2588435" y="1004792"/>
                  </a:lnTo>
                  <a:lnTo>
                    <a:pt x="2554055" y="1029914"/>
                  </a:lnTo>
                  <a:lnTo>
                    <a:pt x="2509752" y="1045777"/>
                  </a:lnTo>
                  <a:lnTo>
                    <a:pt x="2449606" y="1060792"/>
                  </a:lnTo>
                  <a:lnTo>
                    <a:pt x="2374702" y="1074842"/>
                  </a:lnTo>
                  <a:lnTo>
                    <a:pt x="2332055" y="1081467"/>
                  </a:lnTo>
                  <a:lnTo>
                    <a:pt x="2286125" y="1087807"/>
                  </a:lnTo>
                  <a:lnTo>
                    <a:pt x="2237048" y="1093845"/>
                  </a:lnTo>
                  <a:lnTo>
                    <a:pt x="2184959" y="1099567"/>
                  </a:lnTo>
                  <a:lnTo>
                    <a:pt x="2129993" y="1104958"/>
                  </a:lnTo>
                  <a:lnTo>
                    <a:pt x="2072287" y="1110004"/>
                  </a:lnTo>
                  <a:lnTo>
                    <a:pt x="2011976" y="1114689"/>
                  </a:lnTo>
                  <a:lnTo>
                    <a:pt x="1949195" y="1118998"/>
                  </a:lnTo>
                  <a:lnTo>
                    <a:pt x="1884081" y="1122917"/>
                  </a:lnTo>
                  <a:lnTo>
                    <a:pt x="1816767" y="1126431"/>
                  </a:lnTo>
                  <a:lnTo>
                    <a:pt x="1747391" y="1129524"/>
                  </a:lnTo>
                  <a:lnTo>
                    <a:pt x="1676087" y="1132183"/>
                  </a:lnTo>
                  <a:lnTo>
                    <a:pt x="1602991" y="1134391"/>
                  </a:lnTo>
                  <a:lnTo>
                    <a:pt x="1528239" y="1136135"/>
                  </a:lnTo>
                  <a:lnTo>
                    <a:pt x="1451966" y="1137399"/>
                  </a:lnTo>
                  <a:lnTo>
                    <a:pt x="1374308" y="1138168"/>
                  </a:lnTo>
                  <a:lnTo>
                    <a:pt x="1295400" y="1138427"/>
                  </a:lnTo>
                  <a:lnTo>
                    <a:pt x="1216491" y="1138168"/>
                  </a:lnTo>
                  <a:lnTo>
                    <a:pt x="1138833" y="1137399"/>
                  </a:lnTo>
                  <a:lnTo>
                    <a:pt x="1062560" y="1136135"/>
                  </a:lnTo>
                  <a:lnTo>
                    <a:pt x="987808" y="1134391"/>
                  </a:lnTo>
                  <a:lnTo>
                    <a:pt x="914712" y="1132183"/>
                  </a:lnTo>
                  <a:lnTo>
                    <a:pt x="843408" y="1129524"/>
                  </a:lnTo>
                  <a:lnTo>
                    <a:pt x="774032" y="1126431"/>
                  </a:lnTo>
                  <a:lnTo>
                    <a:pt x="706718" y="1122917"/>
                  </a:lnTo>
                  <a:lnTo>
                    <a:pt x="641604" y="1118998"/>
                  </a:lnTo>
                  <a:lnTo>
                    <a:pt x="578823" y="1114689"/>
                  </a:lnTo>
                  <a:lnTo>
                    <a:pt x="518512" y="1110004"/>
                  </a:lnTo>
                  <a:lnTo>
                    <a:pt x="460806" y="1104958"/>
                  </a:lnTo>
                  <a:lnTo>
                    <a:pt x="405840" y="1099567"/>
                  </a:lnTo>
                  <a:lnTo>
                    <a:pt x="353751" y="1093845"/>
                  </a:lnTo>
                  <a:lnTo>
                    <a:pt x="304674" y="1087807"/>
                  </a:lnTo>
                  <a:lnTo>
                    <a:pt x="258744" y="1081467"/>
                  </a:lnTo>
                  <a:lnTo>
                    <a:pt x="216097" y="1074842"/>
                  </a:lnTo>
                  <a:lnTo>
                    <a:pt x="176868" y="1067945"/>
                  </a:lnTo>
                  <a:lnTo>
                    <a:pt x="109208" y="1053398"/>
                  </a:lnTo>
                  <a:lnTo>
                    <a:pt x="56848" y="1037944"/>
                  </a:lnTo>
                  <a:lnTo>
                    <a:pt x="20871" y="1021702"/>
                  </a:lnTo>
                  <a:lnTo>
                    <a:pt x="0" y="996124"/>
                  </a:lnTo>
                  <a:lnTo>
                    <a:pt x="0" y="142366"/>
                  </a:lnTo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00673" y="5458459"/>
            <a:ext cx="229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CSDL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dúp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từ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xa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18588" y="2599944"/>
            <a:ext cx="4688205" cy="2508250"/>
            <a:chOff x="2418588" y="2599944"/>
            <a:chExt cx="4688205" cy="250825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0288" y="2599944"/>
              <a:ext cx="115824" cy="36499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648200" y="2613660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0"/>
                  </a:moveTo>
                  <a:lnTo>
                    <a:pt x="0" y="267842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8002" y="3537204"/>
              <a:ext cx="115824" cy="36499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645914" y="3550919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0" y="267842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7638" y="3786377"/>
              <a:ext cx="4478273" cy="1158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476500" y="3819144"/>
              <a:ext cx="4381500" cy="0"/>
            </a:xfrm>
            <a:custGeom>
              <a:avLst/>
              <a:gdLst/>
              <a:ahLst/>
              <a:cxnLst/>
              <a:rect l="l" t="t" r="r" b="b"/>
              <a:pathLst>
                <a:path w="4381500">
                  <a:moveTo>
                    <a:pt x="0" y="0"/>
                  </a:moveTo>
                  <a:lnTo>
                    <a:pt x="4381500" y="0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8588" y="3805427"/>
              <a:ext cx="115824" cy="30556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476500" y="3819144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8279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6852" y="3781805"/>
              <a:ext cx="115824" cy="30556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874764" y="3795522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406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588" y="4750308"/>
              <a:ext cx="115824" cy="35737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476500" y="4764023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h="260350">
                  <a:moveTo>
                    <a:pt x="0" y="0"/>
                  </a:moveTo>
                  <a:lnTo>
                    <a:pt x="0" y="260223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0588" y="4709922"/>
              <a:ext cx="115824" cy="39700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048500" y="4723638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h="300354">
                  <a:moveTo>
                    <a:pt x="0" y="0"/>
                  </a:moveTo>
                  <a:lnTo>
                    <a:pt x="0" y="300100"/>
                  </a:lnTo>
                </a:path>
              </a:pathLst>
            </a:custGeom>
            <a:ln w="381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5479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35" dirty="0"/>
              <a:t> </a:t>
            </a:r>
            <a:r>
              <a:rPr sz="3600" dirty="0"/>
              <a:t>hình</a:t>
            </a:r>
            <a:r>
              <a:rPr sz="3600" spc="-20" dirty="0"/>
              <a:t> </a:t>
            </a:r>
            <a:r>
              <a:rPr sz="3600" spc="-5" dirty="0"/>
              <a:t>CSDL</a:t>
            </a:r>
            <a:r>
              <a:rPr sz="3600" spc="-90" dirty="0"/>
              <a:t> </a:t>
            </a:r>
            <a:r>
              <a:rPr sz="3600" dirty="0"/>
              <a:t>(tiếp)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241044"/>
            <a:ext cx="7614920" cy="366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Cơ sở dữ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liệu bên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ngoài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(Extranal Database): </a:t>
            </a:r>
            <a:r>
              <a:rPr sz="2600" spc="-5" dirty="0">
                <a:latin typeface="Times New Roman"/>
                <a:cs typeface="Times New Roman"/>
              </a:rPr>
              <a:t>là </a:t>
            </a:r>
            <a:r>
              <a:rPr sz="2600" spc="-15" dirty="0">
                <a:latin typeface="Times New Roman"/>
                <a:cs typeface="Times New Roman"/>
              </a:rPr>
              <a:t>các 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CSDL trên mạng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Internet cho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phép</a:t>
            </a:r>
            <a:r>
              <a:rPr sz="2600" spc="6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người </a:t>
            </a:r>
            <a:r>
              <a:rPr sz="2600" dirty="0">
                <a:latin typeface="Times New Roman"/>
                <a:cs typeface="Times New Roman"/>
              </a:rPr>
              <a:t>dùng </a:t>
            </a:r>
            <a:r>
              <a:rPr sz="2600" spc="-5" dirty="0">
                <a:latin typeface="Times New Roman"/>
                <a:cs typeface="Times New Roman"/>
              </a:rPr>
              <a:t>truy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cập miễn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phí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hoặc với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một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khoản</a:t>
            </a:r>
            <a:r>
              <a:rPr sz="2600" spc="-5" dirty="0">
                <a:latin typeface="Times New Roman"/>
                <a:cs typeface="Times New Roman"/>
              </a:rPr>
              <a:t> phí nhất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định.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Cơ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sở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dữ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liệu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siêu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phương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tiện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(Hypermedia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Database): </a:t>
            </a:r>
            <a:r>
              <a:rPr sz="2600" spc="-5" dirty="0">
                <a:latin typeface="Times New Roman"/>
                <a:cs typeface="Times New Roman"/>
              </a:rPr>
              <a:t>tập hợp các trang </a:t>
            </a:r>
            <a:r>
              <a:rPr sz="2600" dirty="0">
                <a:latin typeface="Times New Roman"/>
                <a:cs typeface="Times New Roman"/>
              </a:rPr>
              <a:t>thông </a:t>
            </a:r>
            <a:r>
              <a:rPr sz="2600" spc="-5" dirty="0">
                <a:latin typeface="Times New Roman"/>
                <a:cs typeface="Times New Roman"/>
              </a:rPr>
              <a:t>tin đa phương tiện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có liên kết với </a:t>
            </a:r>
            <a:r>
              <a:rPr sz="2600" dirty="0">
                <a:latin typeface="Times New Roman"/>
                <a:cs typeface="Times New Roman"/>
              </a:rPr>
              <a:t>nhau </a:t>
            </a:r>
            <a:r>
              <a:rPr sz="2600" spc="-5" dirty="0">
                <a:latin typeface="Times New Roman"/>
                <a:cs typeface="Times New Roman"/>
              </a:rPr>
              <a:t>trên một website thực chất là </a:t>
            </a:r>
            <a:r>
              <a:rPr sz="2600" dirty="0">
                <a:latin typeface="Times New Roman"/>
                <a:cs typeface="Times New Roman"/>
              </a:rPr>
              <a:t>một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CSDL </a:t>
            </a:r>
            <a:r>
              <a:rPr sz="2600" dirty="0">
                <a:latin typeface="Times New Roman"/>
                <a:cs typeface="Times New Roman"/>
              </a:rPr>
              <a:t>của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thành phần trang thông tin đa </a:t>
            </a:r>
            <a:r>
              <a:rPr sz="2600" spc="-5" dirty="0">
                <a:latin typeface="Times New Roman"/>
                <a:cs typeface="Times New Roman"/>
              </a:rPr>
              <a:t>phương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tiện có quan hệ với </a:t>
            </a:r>
            <a:r>
              <a:rPr sz="2600" dirty="0">
                <a:latin typeface="Times New Roman"/>
                <a:cs typeface="Times New Roman"/>
              </a:rPr>
              <a:t>nhau </a:t>
            </a:r>
            <a:r>
              <a:rPr sz="2600" spc="-5" dirty="0">
                <a:latin typeface="Times New Roman"/>
                <a:cs typeface="Times New Roman"/>
              </a:rPr>
              <a:t>thay vì là một CSDL của </a:t>
            </a:r>
            <a:r>
              <a:rPr sz="2600" spc="-10" dirty="0">
                <a:latin typeface="Times New Roman"/>
                <a:cs typeface="Times New Roman"/>
              </a:rPr>
              <a:t>các </a:t>
            </a:r>
            <a:r>
              <a:rPr sz="2600" spc="-5" dirty="0">
                <a:latin typeface="Times New Roman"/>
                <a:cs typeface="Times New Roman"/>
              </a:rPr>
              <a:t> bản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ghi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có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quan hệ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tương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tác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với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nhau.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09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Một</a:t>
            </a:r>
            <a:r>
              <a:rPr dirty="0"/>
              <a:t> </a:t>
            </a:r>
            <a:r>
              <a:rPr spc="-10" dirty="0"/>
              <a:t>số</a:t>
            </a:r>
            <a:r>
              <a:rPr dirty="0"/>
              <a:t> </a:t>
            </a:r>
            <a:r>
              <a:rPr spc="-5" dirty="0"/>
              <a:t>kỹ</a:t>
            </a:r>
            <a:r>
              <a:rPr spc="-15" dirty="0"/>
              <a:t> </a:t>
            </a:r>
            <a:r>
              <a:rPr spc="-5" dirty="0"/>
              <a:t>thuật</a:t>
            </a:r>
            <a:r>
              <a:rPr spc="-15" dirty="0"/>
              <a:t> </a:t>
            </a:r>
            <a:r>
              <a:rPr spc="-5" dirty="0"/>
              <a:t>hiện</a:t>
            </a:r>
            <a:r>
              <a:rPr spc="-15" dirty="0"/>
              <a:t> </a:t>
            </a:r>
            <a:r>
              <a:rPr spc="-5" dirty="0"/>
              <a:t>đại</a:t>
            </a:r>
            <a:r>
              <a:rPr spc="-10" dirty="0"/>
              <a:t> </a:t>
            </a:r>
            <a:r>
              <a:rPr spc="-5" dirty="0"/>
              <a:t>trong</a:t>
            </a:r>
            <a:r>
              <a:rPr dirty="0"/>
              <a:t> </a:t>
            </a:r>
            <a:r>
              <a:rPr spc="-5" dirty="0"/>
              <a:t>quản</a:t>
            </a:r>
            <a:r>
              <a:rPr spc="-25" dirty="0"/>
              <a:t> </a:t>
            </a:r>
            <a:r>
              <a:rPr spc="-5" dirty="0"/>
              <a:t>trị </a:t>
            </a:r>
            <a:r>
              <a:rPr spc="-875" dirty="0"/>
              <a:t> </a:t>
            </a:r>
            <a:r>
              <a:rPr spc="-5" dirty="0"/>
              <a:t>dữ</a:t>
            </a:r>
            <a:r>
              <a:rPr spc="-15" dirty="0"/>
              <a:t> </a:t>
            </a:r>
            <a:r>
              <a:rPr spc="-5" dirty="0"/>
              <a:t>liệu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185297"/>
            <a:ext cx="7615555" cy="47752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54"/>
              </a:spcBef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1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Kỹ</a:t>
            </a:r>
            <a:r>
              <a:rPr sz="24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thuật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Client/Server</a:t>
            </a:r>
            <a:r>
              <a:rPr sz="24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trong quản</a:t>
            </a:r>
            <a:r>
              <a:rPr sz="2400" b="1" i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trị</a:t>
            </a:r>
            <a:r>
              <a:rPr sz="24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CSDL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32740" algn="just">
              <a:lnSpc>
                <a:spcPct val="100000"/>
              </a:lnSpc>
              <a:spcBef>
                <a:spcPts val="145"/>
              </a:spcBef>
            </a:pPr>
            <a:r>
              <a:rPr sz="1850" spc="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850" spc="29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CSDL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nằm </a:t>
            </a:r>
            <a:r>
              <a:rPr sz="2200" spc="-5" dirty="0">
                <a:latin typeface="Times New Roman"/>
                <a:cs typeface="Times New Roman"/>
              </a:rPr>
              <a:t>trong máy</a:t>
            </a:r>
            <a:r>
              <a:rPr sz="2200" dirty="0">
                <a:latin typeface="Times New Roman"/>
                <a:cs typeface="Times New Roman"/>
              </a:rPr>
              <a:t> chủ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CSDL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(Database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Server)</a:t>
            </a:r>
            <a:endParaRPr sz="2200">
              <a:latin typeface="Times New Roman"/>
              <a:cs typeface="Times New Roman"/>
            </a:endParaRPr>
          </a:p>
          <a:p>
            <a:pPr marL="332740" algn="just">
              <a:lnSpc>
                <a:spcPct val="100000"/>
              </a:lnSpc>
              <a:spcBef>
                <a:spcPts val="135"/>
              </a:spcBef>
            </a:pPr>
            <a:r>
              <a:rPr sz="1850" spc="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850" spc="29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Chương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trình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xử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lý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dữ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liệu nằm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ở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máy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khách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(Client)</a:t>
            </a:r>
            <a:endParaRPr sz="220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ts val="2590"/>
              </a:lnSpc>
              <a:spcBef>
                <a:spcPts val="635"/>
              </a:spcBef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Kho dữ </a:t>
            </a:r>
            <a:r>
              <a:rPr sz="24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liệu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(Data </a:t>
            </a:r>
            <a:r>
              <a:rPr sz="24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Warehouse): </a:t>
            </a:r>
            <a:r>
              <a:rPr sz="2400" dirty="0">
                <a:latin typeface="Times New Roman"/>
                <a:cs typeface="Times New Roman"/>
              </a:rPr>
              <a:t>kho dữ </a:t>
            </a:r>
            <a:r>
              <a:rPr sz="2400" spc="-5" dirty="0">
                <a:latin typeface="Times New Roman"/>
                <a:cs typeface="Times New Roman"/>
              </a:rPr>
              <a:t>liệu tích </a:t>
            </a:r>
            <a:r>
              <a:rPr sz="2400" dirty="0">
                <a:latin typeface="Times New Roman"/>
                <a:cs typeface="Times New Roman"/>
              </a:rPr>
              <a:t>hợp </a:t>
            </a:r>
            <a:r>
              <a:rPr sz="2400" spc="-5" dirty="0">
                <a:latin typeface="Times New Roman"/>
                <a:cs typeface="Times New Roman"/>
              </a:rPr>
              <a:t>nhiều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CSDL </a:t>
            </a:r>
            <a:r>
              <a:rPr sz="2400" dirty="0">
                <a:latin typeface="Times New Roman"/>
                <a:cs typeface="Times New Roman"/>
              </a:rPr>
              <a:t>và </a:t>
            </a:r>
            <a:r>
              <a:rPr sz="2400" spc="-5" dirty="0">
                <a:latin typeface="Times New Roman"/>
                <a:cs typeface="Times New Roman"/>
              </a:rPr>
              <a:t>các </a:t>
            </a:r>
            <a:r>
              <a:rPr sz="2400" dirty="0">
                <a:latin typeface="Times New Roman"/>
                <a:cs typeface="Times New Roman"/>
              </a:rPr>
              <a:t>nguồn thông </a:t>
            </a:r>
            <a:r>
              <a:rPr sz="2400" spc="-5" dirty="0">
                <a:latin typeface="Times New Roman"/>
                <a:cs typeface="Times New Roman"/>
              </a:rPr>
              <a:t>tin </a:t>
            </a:r>
            <a:r>
              <a:rPr sz="2400" dirty="0">
                <a:latin typeface="Times New Roman"/>
                <a:cs typeface="Times New Roman"/>
              </a:rPr>
              <a:t>khác nhau cho phép </a:t>
            </a:r>
            <a:r>
              <a:rPr sz="2400" spc="-5" dirty="0">
                <a:latin typeface="Times New Roman"/>
                <a:cs typeface="Times New Roman"/>
              </a:rPr>
              <a:t>người sử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dụng truy vấn, phân </a:t>
            </a:r>
            <a:r>
              <a:rPr sz="2400" spc="-5" dirty="0">
                <a:latin typeface="Times New Roman"/>
                <a:cs typeface="Times New Roman"/>
              </a:rPr>
              <a:t>tích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và </a:t>
            </a:r>
            <a:r>
              <a:rPr sz="2400" dirty="0">
                <a:latin typeface="Times New Roman"/>
                <a:cs typeface="Times New Roman"/>
              </a:rPr>
              <a:t>xử </a:t>
            </a:r>
            <a:r>
              <a:rPr sz="2400" spc="-5" dirty="0">
                <a:latin typeface="Times New Roman"/>
                <a:cs typeface="Times New Roman"/>
              </a:rPr>
              <a:t>lý</a:t>
            </a:r>
            <a:r>
              <a:rPr sz="2400" dirty="0">
                <a:latin typeface="Times New Roman"/>
                <a:cs typeface="Times New Roman"/>
              </a:rPr>
              <a:t> dữ </a:t>
            </a:r>
            <a:r>
              <a:rPr sz="2400" spc="-5" dirty="0">
                <a:latin typeface="Times New Roman"/>
                <a:cs typeface="Times New Roman"/>
              </a:rPr>
              <a:t>liệu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và </a:t>
            </a:r>
            <a:r>
              <a:rPr sz="2400" dirty="0">
                <a:latin typeface="Times New Roman"/>
                <a:cs typeface="Times New Roman"/>
              </a:rPr>
              <a:t>có </a:t>
            </a:r>
            <a:r>
              <a:rPr sz="2400" spc="-5" dirty="0">
                <a:latin typeface="Times New Roman"/>
                <a:cs typeface="Times New Roman"/>
              </a:rPr>
              <a:t>các đặc </a:t>
            </a:r>
            <a:r>
              <a:rPr sz="2400" dirty="0">
                <a:latin typeface="Times New Roman"/>
                <a:cs typeface="Times New Roman"/>
              </a:rPr>
              <a:t> điểm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sau:</a:t>
            </a:r>
            <a:endParaRPr sz="2400">
              <a:latin typeface="Times New Roman"/>
              <a:cs typeface="Times New Roman"/>
            </a:endParaRPr>
          </a:p>
          <a:p>
            <a:pPr marL="561340" marR="5080" indent="-228600" algn="just">
              <a:lnSpc>
                <a:spcPts val="2380"/>
              </a:lnSpc>
              <a:spcBef>
                <a:spcPts val="405"/>
              </a:spcBef>
            </a:pPr>
            <a:r>
              <a:rPr sz="1850" spc="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850" spc="10" dirty="0">
                <a:solidFill>
                  <a:srgbClr val="9B2C1F"/>
                </a:solidFill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Chỉ hỗ trợ quá </a:t>
            </a:r>
            <a:r>
              <a:rPr sz="2200" spc="-5" dirty="0">
                <a:latin typeface="Times New Roman"/>
                <a:cs typeface="Times New Roman"/>
              </a:rPr>
              <a:t>trình ra </a:t>
            </a:r>
            <a:r>
              <a:rPr sz="2200" dirty="0">
                <a:latin typeface="Times New Roman"/>
                <a:cs typeface="Times New Roman"/>
              </a:rPr>
              <a:t>quyết định, </a:t>
            </a:r>
            <a:r>
              <a:rPr sz="2200" spc="-5" dirty="0">
                <a:latin typeface="Times New Roman"/>
                <a:cs typeface="Times New Roman"/>
              </a:rPr>
              <a:t>ko hỗ trợ </a:t>
            </a:r>
            <a:r>
              <a:rPr sz="2200" dirty="0">
                <a:latin typeface="Times New Roman"/>
                <a:cs typeface="Times New Roman"/>
              </a:rPr>
              <a:t>xử </a:t>
            </a:r>
            <a:r>
              <a:rPr sz="2200" spc="-5" dirty="0">
                <a:latin typeface="Times New Roman"/>
                <a:cs typeface="Times New Roman"/>
              </a:rPr>
              <a:t>lý giao dịch </a:t>
            </a:r>
            <a:r>
              <a:rPr sz="2200" dirty="0">
                <a:latin typeface="Times New Roman"/>
                <a:cs typeface="Times New Roman"/>
              </a:rPr>
              <a:t> như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các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CSDL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đơn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lẻ,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chuyên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biệt khác.</a:t>
            </a:r>
            <a:endParaRPr sz="2200">
              <a:latin typeface="Times New Roman"/>
              <a:cs typeface="Times New Roman"/>
            </a:endParaRPr>
          </a:p>
          <a:p>
            <a:pPr marL="561340" marR="5080" indent="-228600" algn="just">
              <a:lnSpc>
                <a:spcPts val="2380"/>
              </a:lnSpc>
              <a:spcBef>
                <a:spcPts val="395"/>
              </a:spcBef>
            </a:pPr>
            <a:r>
              <a:rPr sz="1850" spc="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850" spc="1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Nguồn </a:t>
            </a:r>
            <a:r>
              <a:rPr sz="2200" dirty="0">
                <a:latin typeface="Times New Roman"/>
                <a:cs typeface="Times New Roman"/>
              </a:rPr>
              <a:t>gốc </a:t>
            </a:r>
            <a:r>
              <a:rPr sz="2200" spc="-5" dirty="0">
                <a:latin typeface="Times New Roman"/>
                <a:cs typeface="Times New Roman"/>
              </a:rPr>
              <a:t>dữ </a:t>
            </a:r>
            <a:r>
              <a:rPr sz="2200" dirty="0">
                <a:latin typeface="Times New Roman"/>
                <a:cs typeface="Times New Roman"/>
              </a:rPr>
              <a:t>liệu đa dạng (các hệ </a:t>
            </a:r>
            <a:r>
              <a:rPr sz="2200" spc="-5" dirty="0">
                <a:latin typeface="Times New Roman"/>
                <a:cs typeface="Times New Roman"/>
              </a:rPr>
              <a:t>thống </a:t>
            </a:r>
            <a:r>
              <a:rPr sz="2200" dirty="0">
                <a:latin typeface="Times New Roman"/>
                <a:cs typeface="Times New Roman"/>
              </a:rPr>
              <a:t>nghiệp vụ chủ chốt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của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tổ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chức,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các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nguồn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dữ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liệu</a:t>
            </a:r>
            <a:r>
              <a:rPr sz="2200" spc="4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bên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ngoài,..)</a:t>
            </a:r>
            <a:r>
              <a:rPr sz="2200" spc="4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được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quản</a:t>
            </a:r>
            <a:r>
              <a:rPr sz="2200" spc="4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trị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bằng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các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mô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hình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dữ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liệu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khác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nhau.</a:t>
            </a:r>
            <a:endParaRPr sz="2200">
              <a:latin typeface="Times New Roman"/>
              <a:cs typeface="Times New Roman"/>
            </a:endParaRPr>
          </a:p>
          <a:p>
            <a:pPr marL="561340" marR="5715" indent="-228600" algn="just">
              <a:lnSpc>
                <a:spcPts val="2380"/>
              </a:lnSpc>
              <a:spcBef>
                <a:spcPts val="385"/>
              </a:spcBef>
            </a:pPr>
            <a:r>
              <a:rPr sz="1850" spc="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850" spc="1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Sao </a:t>
            </a:r>
            <a:r>
              <a:rPr sz="2200" spc="-5" dirty="0">
                <a:latin typeface="Times New Roman"/>
                <a:cs typeface="Times New Roman"/>
              </a:rPr>
              <a:t>chép dữ </a:t>
            </a:r>
            <a:r>
              <a:rPr sz="2200" dirty="0">
                <a:latin typeface="Times New Roman"/>
                <a:cs typeface="Times New Roman"/>
              </a:rPr>
              <a:t>liệu </a:t>
            </a:r>
            <a:r>
              <a:rPr sz="2200" spc="-5" dirty="0">
                <a:latin typeface="Times New Roman"/>
                <a:cs typeface="Times New Roman"/>
              </a:rPr>
              <a:t>từ </a:t>
            </a:r>
            <a:r>
              <a:rPr sz="2200" dirty="0">
                <a:latin typeface="Times New Roman"/>
                <a:cs typeface="Times New Roman"/>
              </a:rPr>
              <a:t>các nguồn khác nhau một cách </a:t>
            </a:r>
            <a:r>
              <a:rPr sz="2200" spc="-5" dirty="0">
                <a:latin typeface="Times New Roman"/>
                <a:cs typeface="Times New Roman"/>
              </a:rPr>
              <a:t>có </a:t>
            </a:r>
            <a:r>
              <a:rPr sz="2200" dirty="0">
                <a:latin typeface="Times New Roman"/>
                <a:cs typeface="Times New Roman"/>
              </a:rPr>
              <a:t>chọn lọc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và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được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chuẩn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hóa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theo</a:t>
            </a:r>
            <a:r>
              <a:rPr sz="2200" spc="-5" dirty="0">
                <a:latin typeface="Times New Roman"/>
                <a:cs typeface="Times New Roman"/>
              </a:rPr>
              <a:t> mô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hình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dữ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liệu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chung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540512"/>
            <a:ext cx="71570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</a:t>
            </a:r>
            <a:r>
              <a:rPr spc="-10" dirty="0"/>
              <a:t> </a:t>
            </a:r>
            <a:r>
              <a:rPr spc="-5" dirty="0"/>
              <a:t>thành</a:t>
            </a:r>
            <a:r>
              <a:rPr spc="-30" dirty="0"/>
              <a:t> </a:t>
            </a:r>
            <a:r>
              <a:rPr spc="-5" dirty="0"/>
              <a:t>phần</a:t>
            </a:r>
            <a:r>
              <a:rPr spc="-20" dirty="0"/>
              <a:t> </a:t>
            </a:r>
            <a:r>
              <a:rPr spc="-5" dirty="0"/>
              <a:t>của</a:t>
            </a:r>
            <a:r>
              <a:rPr spc="-25" dirty="0"/>
              <a:t> </a:t>
            </a:r>
            <a:r>
              <a:rPr spc="-5" dirty="0"/>
              <a:t>Data</a:t>
            </a:r>
            <a:r>
              <a:rPr dirty="0"/>
              <a:t> </a:t>
            </a:r>
            <a:r>
              <a:rPr spc="-20" dirty="0"/>
              <a:t>Warehouse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3313" y="1746313"/>
            <a:ext cx="1156335" cy="1461135"/>
            <a:chOff x="603313" y="1746313"/>
            <a:chExt cx="1156335" cy="1461135"/>
          </a:xfrm>
        </p:grpSpPr>
        <p:sp>
          <p:nvSpPr>
            <p:cNvPr id="4" name="object 4"/>
            <p:cNvSpPr/>
            <p:nvPr/>
          </p:nvSpPr>
          <p:spPr>
            <a:xfrm>
              <a:off x="609981" y="1752981"/>
              <a:ext cx="1143000" cy="1447800"/>
            </a:xfrm>
            <a:custGeom>
              <a:avLst/>
              <a:gdLst/>
              <a:ahLst/>
              <a:cxnLst/>
              <a:rect l="l" t="t" r="r" b="b"/>
              <a:pathLst>
                <a:path w="1143000" h="1447800">
                  <a:moveTo>
                    <a:pt x="571500" y="0"/>
                  </a:moveTo>
                  <a:lnTo>
                    <a:pt x="504850" y="1624"/>
                  </a:lnTo>
                  <a:lnTo>
                    <a:pt x="440459" y="6375"/>
                  </a:lnTo>
                  <a:lnTo>
                    <a:pt x="378755" y="14072"/>
                  </a:lnTo>
                  <a:lnTo>
                    <a:pt x="320167" y="24533"/>
                  </a:lnTo>
                  <a:lnTo>
                    <a:pt x="265124" y="37578"/>
                  </a:lnTo>
                  <a:lnTo>
                    <a:pt x="214054" y="53024"/>
                  </a:lnTo>
                  <a:lnTo>
                    <a:pt x="167387" y="70691"/>
                  </a:lnTo>
                  <a:lnTo>
                    <a:pt x="125551" y="90397"/>
                  </a:lnTo>
                  <a:lnTo>
                    <a:pt x="88975" y="111961"/>
                  </a:lnTo>
                  <a:lnTo>
                    <a:pt x="58087" y="135201"/>
                  </a:lnTo>
                  <a:lnTo>
                    <a:pt x="15093" y="185985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15093" y="1261814"/>
                  </a:lnTo>
                  <a:lnTo>
                    <a:pt x="58087" y="1312598"/>
                  </a:lnTo>
                  <a:lnTo>
                    <a:pt x="88975" y="1335838"/>
                  </a:lnTo>
                  <a:lnTo>
                    <a:pt x="125551" y="1357402"/>
                  </a:lnTo>
                  <a:lnTo>
                    <a:pt x="167387" y="1377108"/>
                  </a:lnTo>
                  <a:lnTo>
                    <a:pt x="214054" y="1394775"/>
                  </a:lnTo>
                  <a:lnTo>
                    <a:pt x="265124" y="1410221"/>
                  </a:lnTo>
                  <a:lnTo>
                    <a:pt x="320167" y="1423266"/>
                  </a:lnTo>
                  <a:lnTo>
                    <a:pt x="378755" y="1433727"/>
                  </a:lnTo>
                  <a:lnTo>
                    <a:pt x="440459" y="1441424"/>
                  </a:lnTo>
                  <a:lnTo>
                    <a:pt x="504850" y="1446175"/>
                  </a:lnTo>
                  <a:lnTo>
                    <a:pt x="571500" y="1447800"/>
                  </a:lnTo>
                  <a:lnTo>
                    <a:pt x="638142" y="1446175"/>
                  </a:lnTo>
                  <a:lnTo>
                    <a:pt x="702528" y="1441424"/>
                  </a:lnTo>
                  <a:lnTo>
                    <a:pt x="764229" y="1433727"/>
                  </a:lnTo>
                  <a:lnTo>
                    <a:pt x="822815" y="1423266"/>
                  </a:lnTo>
                  <a:lnTo>
                    <a:pt x="877858" y="1410221"/>
                  </a:lnTo>
                  <a:lnTo>
                    <a:pt x="928929" y="1394775"/>
                  </a:lnTo>
                  <a:lnTo>
                    <a:pt x="975598" y="1377108"/>
                  </a:lnTo>
                  <a:lnTo>
                    <a:pt x="1017436" y="1357402"/>
                  </a:lnTo>
                  <a:lnTo>
                    <a:pt x="1054015" y="1335838"/>
                  </a:lnTo>
                  <a:lnTo>
                    <a:pt x="1084905" y="1312598"/>
                  </a:lnTo>
                  <a:lnTo>
                    <a:pt x="1127904" y="1261814"/>
                  </a:lnTo>
                  <a:lnTo>
                    <a:pt x="1143000" y="1206500"/>
                  </a:lnTo>
                  <a:lnTo>
                    <a:pt x="1143000" y="241300"/>
                  </a:lnTo>
                  <a:lnTo>
                    <a:pt x="1127904" y="185985"/>
                  </a:lnTo>
                  <a:lnTo>
                    <a:pt x="1084905" y="135201"/>
                  </a:lnTo>
                  <a:lnTo>
                    <a:pt x="1054015" y="111961"/>
                  </a:lnTo>
                  <a:lnTo>
                    <a:pt x="1017436" y="90397"/>
                  </a:lnTo>
                  <a:lnTo>
                    <a:pt x="975598" y="70691"/>
                  </a:lnTo>
                  <a:lnTo>
                    <a:pt x="928929" y="53024"/>
                  </a:lnTo>
                  <a:lnTo>
                    <a:pt x="877858" y="37578"/>
                  </a:lnTo>
                  <a:lnTo>
                    <a:pt x="822815" y="24533"/>
                  </a:lnTo>
                  <a:lnTo>
                    <a:pt x="764229" y="14072"/>
                  </a:lnTo>
                  <a:lnTo>
                    <a:pt x="702528" y="6375"/>
                  </a:lnTo>
                  <a:lnTo>
                    <a:pt x="638142" y="162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C49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981" y="1752981"/>
              <a:ext cx="1143000" cy="1447800"/>
            </a:xfrm>
            <a:custGeom>
              <a:avLst/>
              <a:gdLst/>
              <a:ahLst/>
              <a:cxnLst/>
              <a:rect l="l" t="t" r="r" b="b"/>
              <a:pathLst>
                <a:path w="1143000" h="1447800">
                  <a:moveTo>
                    <a:pt x="1143000" y="241300"/>
                  </a:moveTo>
                  <a:lnTo>
                    <a:pt x="1127904" y="296614"/>
                  </a:lnTo>
                  <a:lnTo>
                    <a:pt x="1084905" y="347398"/>
                  </a:lnTo>
                  <a:lnTo>
                    <a:pt x="1054015" y="370638"/>
                  </a:lnTo>
                  <a:lnTo>
                    <a:pt x="1017436" y="392202"/>
                  </a:lnTo>
                  <a:lnTo>
                    <a:pt x="975598" y="411908"/>
                  </a:lnTo>
                  <a:lnTo>
                    <a:pt x="928929" y="429575"/>
                  </a:lnTo>
                  <a:lnTo>
                    <a:pt x="877858" y="445021"/>
                  </a:lnTo>
                  <a:lnTo>
                    <a:pt x="822815" y="458066"/>
                  </a:lnTo>
                  <a:lnTo>
                    <a:pt x="764229" y="468527"/>
                  </a:lnTo>
                  <a:lnTo>
                    <a:pt x="702528" y="476224"/>
                  </a:lnTo>
                  <a:lnTo>
                    <a:pt x="638142" y="480975"/>
                  </a:lnTo>
                  <a:lnTo>
                    <a:pt x="571500" y="482600"/>
                  </a:lnTo>
                  <a:lnTo>
                    <a:pt x="504850" y="480975"/>
                  </a:lnTo>
                  <a:lnTo>
                    <a:pt x="440459" y="476224"/>
                  </a:lnTo>
                  <a:lnTo>
                    <a:pt x="378755" y="468527"/>
                  </a:lnTo>
                  <a:lnTo>
                    <a:pt x="320167" y="458066"/>
                  </a:lnTo>
                  <a:lnTo>
                    <a:pt x="265124" y="445021"/>
                  </a:lnTo>
                  <a:lnTo>
                    <a:pt x="214054" y="429575"/>
                  </a:lnTo>
                  <a:lnTo>
                    <a:pt x="167387" y="411908"/>
                  </a:lnTo>
                  <a:lnTo>
                    <a:pt x="125551" y="392202"/>
                  </a:lnTo>
                  <a:lnTo>
                    <a:pt x="88975" y="370638"/>
                  </a:lnTo>
                  <a:lnTo>
                    <a:pt x="58087" y="347398"/>
                  </a:lnTo>
                  <a:lnTo>
                    <a:pt x="15093" y="296614"/>
                  </a:lnTo>
                  <a:lnTo>
                    <a:pt x="3844" y="269432"/>
                  </a:lnTo>
                  <a:lnTo>
                    <a:pt x="0" y="241300"/>
                  </a:lnTo>
                </a:path>
                <a:path w="1143000" h="1447800">
                  <a:moveTo>
                    <a:pt x="0" y="241300"/>
                  </a:moveTo>
                  <a:lnTo>
                    <a:pt x="15093" y="185985"/>
                  </a:lnTo>
                  <a:lnTo>
                    <a:pt x="58087" y="135201"/>
                  </a:lnTo>
                  <a:lnTo>
                    <a:pt x="88975" y="111961"/>
                  </a:lnTo>
                  <a:lnTo>
                    <a:pt x="125551" y="90397"/>
                  </a:lnTo>
                  <a:lnTo>
                    <a:pt x="167387" y="70691"/>
                  </a:lnTo>
                  <a:lnTo>
                    <a:pt x="214054" y="53024"/>
                  </a:lnTo>
                  <a:lnTo>
                    <a:pt x="265124" y="37578"/>
                  </a:lnTo>
                  <a:lnTo>
                    <a:pt x="320167" y="24533"/>
                  </a:lnTo>
                  <a:lnTo>
                    <a:pt x="378755" y="14072"/>
                  </a:lnTo>
                  <a:lnTo>
                    <a:pt x="440459" y="6375"/>
                  </a:lnTo>
                  <a:lnTo>
                    <a:pt x="504850" y="1624"/>
                  </a:lnTo>
                  <a:lnTo>
                    <a:pt x="571500" y="0"/>
                  </a:lnTo>
                  <a:lnTo>
                    <a:pt x="638142" y="1624"/>
                  </a:lnTo>
                  <a:lnTo>
                    <a:pt x="702528" y="6375"/>
                  </a:lnTo>
                  <a:lnTo>
                    <a:pt x="764229" y="14072"/>
                  </a:lnTo>
                  <a:lnTo>
                    <a:pt x="822815" y="24533"/>
                  </a:lnTo>
                  <a:lnTo>
                    <a:pt x="877858" y="37578"/>
                  </a:lnTo>
                  <a:lnTo>
                    <a:pt x="928929" y="53024"/>
                  </a:lnTo>
                  <a:lnTo>
                    <a:pt x="975598" y="70691"/>
                  </a:lnTo>
                  <a:lnTo>
                    <a:pt x="1017436" y="90397"/>
                  </a:lnTo>
                  <a:lnTo>
                    <a:pt x="1054015" y="111961"/>
                  </a:lnTo>
                  <a:lnTo>
                    <a:pt x="1084905" y="135201"/>
                  </a:lnTo>
                  <a:lnTo>
                    <a:pt x="1127904" y="185985"/>
                  </a:lnTo>
                  <a:lnTo>
                    <a:pt x="1143000" y="241300"/>
                  </a:lnTo>
                  <a:lnTo>
                    <a:pt x="1143000" y="1206500"/>
                  </a:lnTo>
                  <a:lnTo>
                    <a:pt x="1127904" y="1261814"/>
                  </a:lnTo>
                  <a:lnTo>
                    <a:pt x="1084905" y="1312598"/>
                  </a:lnTo>
                  <a:lnTo>
                    <a:pt x="1054015" y="1335838"/>
                  </a:lnTo>
                  <a:lnTo>
                    <a:pt x="1017436" y="1357402"/>
                  </a:lnTo>
                  <a:lnTo>
                    <a:pt x="975598" y="1377108"/>
                  </a:lnTo>
                  <a:lnTo>
                    <a:pt x="928929" y="1394775"/>
                  </a:lnTo>
                  <a:lnTo>
                    <a:pt x="877858" y="1410221"/>
                  </a:lnTo>
                  <a:lnTo>
                    <a:pt x="822815" y="1423266"/>
                  </a:lnTo>
                  <a:lnTo>
                    <a:pt x="764229" y="1433727"/>
                  </a:lnTo>
                  <a:lnTo>
                    <a:pt x="702528" y="1441424"/>
                  </a:lnTo>
                  <a:lnTo>
                    <a:pt x="638142" y="1446175"/>
                  </a:lnTo>
                  <a:lnTo>
                    <a:pt x="571500" y="1447800"/>
                  </a:lnTo>
                  <a:lnTo>
                    <a:pt x="504850" y="1446175"/>
                  </a:lnTo>
                  <a:lnTo>
                    <a:pt x="440459" y="1441424"/>
                  </a:lnTo>
                  <a:lnTo>
                    <a:pt x="378755" y="1433727"/>
                  </a:lnTo>
                  <a:lnTo>
                    <a:pt x="320167" y="1423266"/>
                  </a:lnTo>
                  <a:lnTo>
                    <a:pt x="265124" y="1410221"/>
                  </a:lnTo>
                  <a:lnTo>
                    <a:pt x="214054" y="1394775"/>
                  </a:lnTo>
                  <a:lnTo>
                    <a:pt x="167387" y="1377108"/>
                  </a:lnTo>
                  <a:lnTo>
                    <a:pt x="125551" y="1357402"/>
                  </a:lnTo>
                  <a:lnTo>
                    <a:pt x="88975" y="1335838"/>
                  </a:lnTo>
                  <a:lnTo>
                    <a:pt x="58087" y="1312598"/>
                  </a:lnTo>
                  <a:lnTo>
                    <a:pt x="15093" y="1261814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11022" y="2302764"/>
            <a:ext cx="740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 marR="5080" indent="-558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Dữ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liệu </a:t>
            </a:r>
            <a:r>
              <a:rPr sz="1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nội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bộ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3313" y="3956113"/>
            <a:ext cx="1156335" cy="1461135"/>
            <a:chOff x="603313" y="3956113"/>
            <a:chExt cx="1156335" cy="1461135"/>
          </a:xfrm>
        </p:grpSpPr>
        <p:sp>
          <p:nvSpPr>
            <p:cNvPr id="8" name="object 8"/>
            <p:cNvSpPr/>
            <p:nvPr/>
          </p:nvSpPr>
          <p:spPr>
            <a:xfrm>
              <a:off x="609981" y="3962781"/>
              <a:ext cx="1143000" cy="1447800"/>
            </a:xfrm>
            <a:custGeom>
              <a:avLst/>
              <a:gdLst/>
              <a:ahLst/>
              <a:cxnLst/>
              <a:rect l="l" t="t" r="r" b="b"/>
              <a:pathLst>
                <a:path w="1143000" h="1447800">
                  <a:moveTo>
                    <a:pt x="571500" y="0"/>
                  </a:moveTo>
                  <a:lnTo>
                    <a:pt x="504850" y="1624"/>
                  </a:lnTo>
                  <a:lnTo>
                    <a:pt x="440459" y="6375"/>
                  </a:lnTo>
                  <a:lnTo>
                    <a:pt x="378755" y="14072"/>
                  </a:lnTo>
                  <a:lnTo>
                    <a:pt x="320167" y="24533"/>
                  </a:lnTo>
                  <a:lnTo>
                    <a:pt x="265124" y="37578"/>
                  </a:lnTo>
                  <a:lnTo>
                    <a:pt x="214054" y="53024"/>
                  </a:lnTo>
                  <a:lnTo>
                    <a:pt x="167387" y="70691"/>
                  </a:lnTo>
                  <a:lnTo>
                    <a:pt x="125551" y="90397"/>
                  </a:lnTo>
                  <a:lnTo>
                    <a:pt x="88975" y="111961"/>
                  </a:lnTo>
                  <a:lnTo>
                    <a:pt x="58087" y="135201"/>
                  </a:lnTo>
                  <a:lnTo>
                    <a:pt x="15093" y="185985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15093" y="1261814"/>
                  </a:lnTo>
                  <a:lnTo>
                    <a:pt x="58087" y="1312598"/>
                  </a:lnTo>
                  <a:lnTo>
                    <a:pt x="88975" y="1335838"/>
                  </a:lnTo>
                  <a:lnTo>
                    <a:pt x="125551" y="1357402"/>
                  </a:lnTo>
                  <a:lnTo>
                    <a:pt x="167387" y="1377108"/>
                  </a:lnTo>
                  <a:lnTo>
                    <a:pt x="214054" y="1394775"/>
                  </a:lnTo>
                  <a:lnTo>
                    <a:pt x="265124" y="1410221"/>
                  </a:lnTo>
                  <a:lnTo>
                    <a:pt x="320167" y="1423266"/>
                  </a:lnTo>
                  <a:lnTo>
                    <a:pt x="378755" y="1433727"/>
                  </a:lnTo>
                  <a:lnTo>
                    <a:pt x="440459" y="1441424"/>
                  </a:lnTo>
                  <a:lnTo>
                    <a:pt x="504850" y="1446175"/>
                  </a:lnTo>
                  <a:lnTo>
                    <a:pt x="571500" y="1447800"/>
                  </a:lnTo>
                  <a:lnTo>
                    <a:pt x="638142" y="1446175"/>
                  </a:lnTo>
                  <a:lnTo>
                    <a:pt x="702528" y="1441424"/>
                  </a:lnTo>
                  <a:lnTo>
                    <a:pt x="764229" y="1433727"/>
                  </a:lnTo>
                  <a:lnTo>
                    <a:pt x="822815" y="1423266"/>
                  </a:lnTo>
                  <a:lnTo>
                    <a:pt x="877858" y="1410221"/>
                  </a:lnTo>
                  <a:lnTo>
                    <a:pt x="928929" y="1394775"/>
                  </a:lnTo>
                  <a:lnTo>
                    <a:pt x="975598" y="1377108"/>
                  </a:lnTo>
                  <a:lnTo>
                    <a:pt x="1017436" y="1357402"/>
                  </a:lnTo>
                  <a:lnTo>
                    <a:pt x="1054015" y="1335838"/>
                  </a:lnTo>
                  <a:lnTo>
                    <a:pt x="1084905" y="1312598"/>
                  </a:lnTo>
                  <a:lnTo>
                    <a:pt x="1127904" y="1261814"/>
                  </a:lnTo>
                  <a:lnTo>
                    <a:pt x="1143000" y="1206500"/>
                  </a:lnTo>
                  <a:lnTo>
                    <a:pt x="1143000" y="241300"/>
                  </a:lnTo>
                  <a:lnTo>
                    <a:pt x="1127904" y="185985"/>
                  </a:lnTo>
                  <a:lnTo>
                    <a:pt x="1084905" y="135201"/>
                  </a:lnTo>
                  <a:lnTo>
                    <a:pt x="1054015" y="111961"/>
                  </a:lnTo>
                  <a:lnTo>
                    <a:pt x="1017436" y="90397"/>
                  </a:lnTo>
                  <a:lnTo>
                    <a:pt x="975598" y="70691"/>
                  </a:lnTo>
                  <a:lnTo>
                    <a:pt x="928929" y="53024"/>
                  </a:lnTo>
                  <a:lnTo>
                    <a:pt x="877858" y="37578"/>
                  </a:lnTo>
                  <a:lnTo>
                    <a:pt x="822815" y="24533"/>
                  </a:lnTo>
                  <a:lnTo>
                    <a:pt x="764229" y="14072"/>
                  </a:lnTo>
                  <a:lnTo>
                    <a:pt x="702528" y="6375"/>
                  </a:lnTo>
                  <a:lnTo>
                    <a:pt x="638142" y="162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C49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981" y="3962781"/>
              <a:ext cx="1143000" cy="1447800"/>
            </a:xfrm>
            <a:custGeom>
              <a:avLst/>
              <a:gdLst/>
              <a:ahLst/>
              <a:cxnLst/>
              <a:rect l="l" t="t" r="r" b="b"/>
              <a:pathLst>
                <a:path w="1143000" h="1447800">
                  <a:moveTo>
                    <a:pt x="1143000" y="241300"/>
                  </a:moveTo>
                  <a:lnTo>
                    <a:pt x="1127904" y="296614"/>
                  </a:lnTo>
                  <a:lnTo>
                    <a:pt x="1084905" y="347398"/>
                  </a:lnTo>
                  <a:lnTo>
                    <a:pt x="1054015" y="370638"/>
                  </a:lnTo>
                  <a:lnTo>
                    <a:pt x="1017436" y="392202"/>
                  </a:lnTo>
                  <a:lnTo>
                    <a:pt x="975598" y="411908"/>
                  </a:lnTo>
                  <a:lnTo>
                    <a:pt x="928929" y="429575"/>
                  </a:lnTo>
                  <a:lnTo>
                    <a:pt x="877858" y="445021"/>
                  </a:lnTo>
                  <a:lnTo>
                    <a:pt x="822815" y="458066"/>
                  </a:lnTo>
                  <a:lnTo>
                    <a:pt x="764229" y="468527"/>
                  </a:lnTo>
                  <a:lnTo>
                    <a:pt x="702528" y="476224"/>
                  </a:lnTo>
                  <a:lnTo>
                    <a:pt x="638142" y="480975"/>
                  </a:lnTo>
                  <a:lnTo>
                    <a:pt x="571500" y="482600"/>
                  </a:lnTo>
                  <a:lnTo>
                    <a:pt x="504850" y="480975"/>
                  </a:lnTo>
                  <a:lnTo>
                    <a:pt x="440459" y="476224"/>
                  </a:lnTo>
                  <a:lnTo>
                    <a:pt x="378755" y="468527"/>
                  </a:lnTo>
                  <a:lnTo>
                    <a:pt x="320167" y="458066"/>
                  </a:lnTo>
                  <a:lnTo>
                    <a:pt x="265124" y="445021"/>
                  </a:lnTo>
                  <a:lnTo>
                    <a:pt x="214054" y="429575"/>
                  </a:lnTo>
                  <a:lnTo>
                    <a:pt x="167387" y="411908"/>
                  </a:lnTo>
                  <a:lnTo>
                    <a:pt x="125551" y="392202"/>
                  </a:lnTo>
                  <a:lnTo>
                    <a:pt x="88975" y="370638"/>
                  </a:lnTo>
                  <a:lnTo>
                    <a:pt x="58087" y="347398"/>
                  </a:lnTo>
                  <a:lnTo>
                    <a:pt x="15093" y="296614"/>
                  </a:lnTo>
                  <a:lnTo>
                    <a:pt x="3844" y="269432"/>
                  </a:lnTo>
                  <a:lnTo>
                    <a:pt x="0" y="241300"/>
                  </a:lnTo>
                </a:path>
                <a:path w="1143000" h="1447800">
                  <a:moveTo>
                    <a:pt x="0" y="241300"/>
                  </a:moveTo>
                  <a:lnTo>
                    <a:pt x="15093" y="185985"/>
                  </a:lnTo>
                  <a:lnTo>
                    <a:pt x="58087" y="135201"/>
                  </a:lnTo>
                  <a:lnTo>
                    <a:pt x="88975" y="111961"/>
                  </a:lnTo>
                  <a:lnTo>
                    <a:pt x="125551" y="90397"/>
                  </a:lnTo>
                  <a:lnTo>
                    <a:pt x="167387" y="70691"/>
                  </a:lnTo>
                  <a:lnTo>
                    <a:pt x="214054" y="53024"/>
                  </a:lnTo>
                  <a:lnTo>
                    <a:pt x="265124" y="37578"/>
                  </a:lnTo>
                  <a:lnTo>
                    <a:pt x="320167" y="24533"/>
                  </a:lnTo>
                  <a:lnTo>
                    <a:pt x="378755" y="14072"/>
                  </a:lnTo>
                  <a:lnTo>
                    <a:pt x="440459" y="6375"/>
                  </a:lnTo>
                  <a:lnTo>
                    <a:pt x="504850" y="1624"/>
                  </a:lnTo>
                  <a:lnTo>
                    <a:pt x="571500" y="0"/>
                  </a:lnTo>
                  <a:lnTo>
                    <a:pt x="638142" y="1624"/>
                  </a:lnTo>
                  <a:lnTo>
                    <a:pt x="702528" y="6375"/>
                  </a:lnTo>
                  <a:lnTo>
                    <a:pt x="764229" y="14072"/>
                  </a:lnTo>
                  <a:lnTo>
                    <a:pt x="822815" y="24533"/>
                  </a:lnTo>
                  <a:lnTo>
                    <a:pt x="877858" y="37578"/>
                  </a:lnTo>
                  <a:lnTo>
                    <a:pt x="928929" y="53024"/>
                  </a:lnTo>
                  <a:lnTo>
                    <a:pt x="975598" y="70691"/>
                  </a:lnTo>
                  <a:lnTo>
                    <a:pt x="1017436" y="90397"/>
                  </a:lnTo>
                  <a:lnTo>
                    <a:pt x="1054015" y="111961"/>
                  </a:lnTo>
                  <a:lnTo>
                    <a:pt x="1084905" y="135201"/>
                  </a:lnTo>
                  <a:lnTo>
                    <a:pt x="1127904" y="185985"/>
                  </a:lnTo>
                  <a:lnTo>
                    <a:pt x="1143000" y="241300"/>
                  </a:lnTo>
                  <a:lnTo>
                    <a:pt x="1143000" y="1206500"/>
                  </a:lnTo>
                  <a:lnTo>
                    <a:pt x="1127904" y="1261814"/>
                  </a:lnTo>
                  <a:lnTo>
                    <a:pt x="1084905" y="1312598"/>
                  </a:lnTo>
                  <a:lnTo>
                    <a:pt x="1054015" y="1335838"/>
                  </a:lnTo>
                  <a:lnTo>
                    <a:pt x="1017436" y="1357402"/>
                  </a:lnTo>
                  <a:lnTo>
                    <a:pt x="975598" y="1377108"/>
                  </a:lnTo>
                  <a:lnTo>
                    <a:pt x="928929" y="1394775"/>
                  </a:lnTo>
                  <a:lnTo>
                    <a:pt x="877858" y="1410221"/>
                  </a:lnTo>
                  <a:lnTo>
                    <a:pt x="822815" y="1423266"/>
                  </a:lnTo>
                  <a:lnTo>
                    <a:pt x="764229" y="1433727"/>
                  </a:lnTo>
                  <a:lnTo>
                    <a:pt x="702528" y="1441424"/>
                  </a:lnTo>
                  <a:lnTo>
                    <a:pt x="638142" y="1446175"/>
                  </a:lnTo>
                  <a:lnTo>
                    <a:pt x="571500" y="1447800"/>
                  </a:lnTo>
                  <a:lnTo>
                    <a:pt x="504850" y="1446175"/>
                  </a:lnTo>
                  <a:lnTo>
                    <a:pt x="440459" y="1441424"/>
                  </a:lnTo>
                  <a:lnTo>
                    <a:pt x="378755" y="1433727"/>
                  </a:lnTo>
                  <a:lnTo>
                    <a:pt x="320167" y="1423266"/>
                  </a:lnTo>
                  <a:lnTo>
                    <a:pt x="265124" y="1410221"/>
                  </a:lnTo>
                  <a:lnTo>
                    <a:pt x="214054" y="1394775"/>
                  </a:lnTo>
                  <a:lnTo>
                    <a:pt x="167387" y="1377108"/>
                  </a:lnTo>
                  <a:lnTo>
                    <a:pt x="125551" y="1357402"/>
                  </a:lnTo>
                  <a:lnTo>
                    <a:pt x="88975" y="1335838"/>
                  </a:lnTo>
                  <a:lnTo>
                    <a:pt x="58087" y="1312598"/>
                  </a:lnTo>
                  <a:lnTo>
                    <a:pt x="15093" y="1261814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5198" y="4512817"/>
            <a:ext cx="97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57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Dữ liệu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bên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ngoài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94013" y="2736913"/>
            <a:ext cx="1384935" cy="1727835"/>
            <a:chOff x="2394013" y="2736913"/>
            <a:chExt cx="1384935" cy="1727835"/>
          </a:xfrm>
        </p:grpSpPr>
        <p:sp>
          <p:nvSpPr>
            <p:cNvPr id="12" name="object 12"/>
            <p:cNvSpPr/>
            <p:nvPr/>
          </p:nvSpPr>
          <p:spPr>
            <a:xfrm>
              <a:off x="2400681" y="2743581"/>
              <a:ext cx="1371600" cy="1714500"/>
            </a:xfrm>
            <a:custGeom>
              <a:avLst/>
              <a:gdLst/>
              <a:ahLst/>
              <a:cxnLst/>
              <a:rect l="l" t="t" r="r" b="b"/>
              <a:pathLst>
                <a:path w="1371600" h="1714500">
                  <a:moveTo>
                    <a:pt x="1371599" y="0"/>
                  </a:moveTo>
                  <a:lnTo>
                    <a:pt x="0" y="0"/>
                  </a:lnTo>
                  <a:lnTo>
                    <a:pt x="0" y="1714500"/>
                  </a:lnTo>
                  <a:lnTo>
                    <a:pt x="1371599" y="1714500"/>
                  </a:lnTo>
                  <a:lnTo>
                    <a:pt x="137159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00681" y="2743581"/>
              <a:ext cx="1371600" cy="1714500"/>
            </a:xfrm>
            <a:custGeom>
              <a:avLst/>
              <a:gdLst/>
              <a:ahLst/>
              <a:cxnLst/>
              <a:rect l="l" t="t" r="r" b="b"/>
              <a:pathLst>
                <a:path w="1371600" h="1714500">
                  <a:moveTo>
                    <a:pt x="0" y="1714500"/>
                  </a:moveTo>
                  <a:lnTo>
                    <a:pt x="1371599" y="1714500"/>
                  </a:lnTo>
                  <a:lnTo>
                    <a:pt x="1371599" y="0"/>
                  </a:lnTo>
                  <a:lnTo>
                    <a:pt x="0" y="0"/>
                  </a:lnTo>
                  <a:lnTo>
                    <a:pt x="0" y="17145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85135" y="3168903"/>
            <a:ext cx="12026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Trích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rút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và </a:t>
            </a:r>
            <a:r>
              <a:rPr sz="1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chuyển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đổi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dữ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13313" y="2413063"/>
            <a:ext cx="1689735" cy="2280285"/>
            <a:chOff x="4413313" y="2413063"/>
            <a:chExt cx="1689735" cy="2280285"/>
          </a:xfrm>
        </p:grpSpPr>
        <p:sp>
          <p:nvSpPr>
            <p:cNvPr id="16" name="object 16"/>
            <p:cNvSpPr/>
            <p:nvPr/>
          </p:nvSpPr>
          <p:spPr>
            <a:xfrm>
              <a:off x="4419981" y="2419731"/>
              <a:ext cx="1676400" cy="2266950"/>
            </a:xfrm>
            <a:custGeom>
              <a:avLst/>
              <a:gdLst/>
              <a:ahLst/>
              <a:cxnLst/>
              <a:rect l="l" t="t" r="r" b="b"/>
              <a:pathLst>
                <a:path w="1676400" h="2266950">
                  <a:moveTo>
                    <a:pt x="838200" y="0"/>
                  </a:moveTo>
                  <a:lnTo>
                    <a:pt x="772696" y="1136"/>
                  </a:lnTo>
                  <a:lnTo>
                    <a:pt x="708571" y="4491"/>
                  </a:lnTo>
                  <a:lnTo>
                    <a:pt x="646011" y="9978"/>
                  </a:lnTo>
                  <a:lnTo>
                    <a:pt x="585202" y="17516"/>
                  </a:lnTo>
                  <a:lnTo>
                    <a:pt x="526332" y="27019"/>
                  </a:lnTo>
                  <a:lnTo>
                    <a:pt x="469585" y="38403"/>
                  </a:lnTo>
                  <a:lnTo>
                    <a:pt x="415148" y="51585"/>
                  </a:lnTo>
                  <a:lnTo>
                    <a:pt x="363209" y="66480"/>
                  </a:lnTo>
                  <a:lnTo>
                    <a:pt x="313952" y="83005"/>
                  </a:lnTo>
                  <a:lnTo>
                    <a:pt x="267566" y="101076"/>
                  </a:lnTo>
                  <a:lnTo>
                    <a:pt x="224235" y="120607"/>
                  </a:lnTo>
                  <a:lnTo>
                    <a:pt x="184146" y="141517"/>
                  </a:lnTo>
                  <a:lnTo>
                    <a:pt x="147486" y="163719"/>
                  </a:lnTo>
                  <a:lnTo>
                    <a:pt x="114441" y="187132"/>
                  </a:lnTo>
                  <a:lnTo>
                    <a:pt x="85197" y="211669"/>
                  </a:lnTo>
                  <a:lnTo>
                    <a:pt x="38859" y="263785"/>
                  </a:lnTo>
                  <a:lnTo>
                    <a:pt x="9963" y="319394"/>
                  </a:lnTo>
                  <a:lnTo>
                    <a:pt x="0" y="377825"/>
                  </a:lnTo>
                  <a:lnTo>
                    <a:pt x="0" y="1889125"/>
                  </a:lnTo>
                  <a:lnTo>
                    <a:pt x="9963" y="1947555"/>
                  </a:lnTo>
                  <a:lnTo>
                    <a:pt x="38859" y="2003164"/>
                  </a:lnTo>
                  <a:lnTo>
                    <a:pt x="85197" y="2055280"/>
                  </a:lnTo>
                  <a:lnTo>
                    <a:pt x="114441" y="2079817"/>
                  </a:lnTo>
                  <a:lnTo>
                    <a:pt x="147486" y="2103230"/>
                  </a:lnTo>
                  <a:lnTo>
                    <a:pt x="184146" y="2125432"/>
                  </a:lnTo>
                  <a:lnTo>
                    <a:pt x="224235" y="2146342"/>
                  </a:lnTo>
                  <a:lnTo>
                    <a:pt x="267566" y="2165873"/>
                  </a:lnTo>
                  <a:lnTo>
                    <a:pt x="313952" y="2183944"/>
                  </a:lnTo>
                  <a:lnTo>
                    <a:pt x="363209" y="2200469"/>
                  </a:lnTo>
                  <a:lnTo>
                    <a:pt x="415148" y="2215364"/>
                  </a:lnTo>
                  <a:lnTo>
                    <a:pt x="469585" y="2228546"/>
                  </a:lnTo>
                  <a:lnTo>
                    <a:pt x="526332" y="2239930"/>
                  </a:lnTo>
                  <a:lnTo>
                    <a:pt x="585202" y="2249433"/>
                  </a:lnTo>
                  <a:lnTo>
                    <a:pt x="646011" y="2256971"/>
                  </a:lnTo>
                  <a:lnTo>
                    <a:pt x="708571" y="2262458"/>
                  </a:lnTo>
                  <a:lnTo>
                    <a:pt x="772696" y="2265813"/>
                  </a:lnTo>
                  <a:lnTo>
                    <a:pt x="838200" y="2266950"/>
                  </a:lnTo>
                  <a:lnTo>
                    <a:pt x="903703" y="2265813"/>
                  </a:lnTo>
                  <a:lnTo>
                    <a:pt x="967828" y="2262458"/>
                  </a:lnTo>
                  <a:lnTo>
                    <a:pt x="1030388" y="2256971"/>
                  </a:lnTo>
                  <a:lnTo>
                    <a:pt x="1091197" y="2249433"/>
                  </a:lnTo>
                  <a:lnTo>
                    <a:pt x="1150067" y="2239930"/>
                  </a:lnTo>
                  <a:lnTo>
                    <a:pt x="1206814" y="2228546"/>
                  </a:lnTo>
                  <a:lnTo>
                    <a:pt x="1261251" y="2215364"/>
                  </a:lnTo>
                  <a:lnTo>
                    <a:pt x="1313190" y="2200469"/>
                  </a:lnTo>
                  <a:lnTo>
                    <a:pt x="1362447" y="2183944"/>
                  </a:lnTo>
                  <a:lnTo>
                    <a:pt x="1408833" y="2165873"/>
                  </a:lnTo>
                  <a:lnTo>
                    <a:pt x="1452164" y="2146342"/>
                  </a:lnTo>
                  <a:lnTo>
                    <a:pt x="1492253" y="2125432"/>
                  </a:lnTo>
                  <a:lnTo>
                    <a:pt x="1528913" y="2103230"/>
                  </a:lnTo>
                  <a:lnTo>
                    <a:pt x="1561958" y="2079817"/>
                  </a:lnTo>
                  <a:lnTo>
                    <a:pt x="1591202" y="2055280"/>
                  </a:lnTo>
                  <a:lnTo>
                    <a:pt x="1637540" y="2003164"/>
                  </a:lnTo>
                  <a:lnTo>
                    <a:pt x="1666436" y="1947555"/>
                  </a:lnTo>
                  <a:lnTo>
                    <a:pt x="1676400" y="1889125"/>
                  </a:lnTo>
                  <a:lnTo>
                    <a:pt x="1676400" y="377825"/>
                  </a:lnTo>
                  <a:lnTo>
                    <a:pt x="1666436" y="319394"/>
                  </a:lnTo>
                  <a:lnTo>
                    <a:pt x="1637540" y="263785"/>
                  </a:lnTo>
                  <a:lnTo>
                    <a:pt x="1591202" y="211669"/>
                  </a:lnTo>
                  <a:lnTo>
                    <a:pt x="1561958" y="187132"/>
                  </a:lnTo>
                  <a:lnTo>
                    <a:pt x="1528913" y="163719"/>
                  </a:lnTo>
                  <a:lnTo>
                    <a:pt x="1492253" y="141517"/>
                  </a:lnTo>
                  <a:lnTo>
                    <a:pt x="1452164" y="120607"/>
                  </a:lnTo>
                  <a:lnTo>
                    <a:pt x="1408833" y="101076"/>
                  </a:lnTo>
                  <a:lnTo>
                    <a:pt x="1362447" y="83005"/>
                  </a:lnTo>
                  <a:lnTo>
                    <a:pt x="1313190" y="66480"/>
                  </a:lnTo>
                  <a:lnTo>
                    <a:pt x="1261251" y="51585"/>
                  </a:lnTo>
                  <a:lnTo>
                    <a:pt x="1206814" y="38403"/>
                  </a:lnTo>
                  <a:lnTo>
                    <a:pt x="1150067" y="27019"/>
                  </a:lnTo>
                  <a:lnTo>
                    <a:pt x="1091197" y="17516"/>
                  </a:lnTo>
                  <a:lnTo>
                    <a:pt x="1030388" y="9978"/>
                  </a:lnTo>
                  <a:lnTo>
                    <a:pt x="967828" y="4491"/>
                  </a:lnTo>
                  <a:lnTo>
                    <a:pt x="903703" y="113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19981" y="2419731"/>
              <a:ext cx="1676400" cy="2266950"/>
            </a:xfrm>
            <a:custGeom>
              <a:avLst/>
              <a:gdLst/>
              <a:ahLst/>
              <a:cxnLst/>
              <a:rect l="l" t="t" r="r" b="b"/>
              <a:pathLst>
                <a:path w="1676400" h="2266950">
                  <a:moveTo>
                    <a:pt x="1676400" y="377825"/>
                  </a:moveTo>
                  <a:lnTo>
                    <a:pt x="1666436" y="436255"/>
                  </a:lnTo>
                  <a:lnTo>
                    <a:pt x="1637540" y="491864"/>
                  </a:lnTo>
                  <a:lnTo>
                    <a:pt x="1591202" y="543980"/>
                  </a:lnTo>
                  <a:lnTo>
                    <a:pt x="1561958" y="568517"/>
                  </a:lnTo>
                  <a:lnTo>
                    <a:pt x="1528913" y="591930"/>
                  </a:lnTo>
                  <a:lnTo>
                    <a:pt x="1492253" y="614132"/>
                  </a:lnTo>
                  <a:lnTo>
                    <a:pt x="1452164" y="635042"/>
                  </a:lnTo>
                  <a:lnTo>
                    <a:pt x="1408833" y="654573"/>
                  </a:lnTo>
                  <a:lnTo>
                    <a:pt x="1362447" y="672644"/>
                  </a:lnTo>
                  <a:lnTo>
                    <a:pt x="1313190" y="689169"/>
                  </a:lnTo>
                  <a:lnTo>
                    <a:pt x="1261251" y="704064"/>
                  </a:lnTo>
                  <a:lnTo>
                    <a:pt x="1206814" y="717246"/>
                  </a:lnTo>
                  <a:lnTo>
                    <a:pt x="1150067" y="728630"/>
                  </a:lnTo>
                  <a:lnTo>
                    <a:pt x="1091197" y="738133"/>
                  </a:lnTo>
                  <a:lnTo>
                    <a:pt x="1030388" y="745671"/>
                  </a:lnTo>
                  <a:lnTo>
                    <a:pt x="967828" y="751158"/>
                  </a:lnTo>
                  <a:lnTo>
                    <a:pt x="903703" y="754513"/>
                  </a:lnTo>
                  <a:lnTo>
                    <a:pt x="838200" y="755650"/>
                  </a:lnTo>
                  <a:lnTo>
                    <a:pt x="772696" y="754513"/>
                  </a:lnTo>
                  <a:lnTo>
                    <a:pt x="708571" y="751158"/>
                  </a:lnTo>
                  <a:lnTo>
                    <a:pt x="646011" y="745671"/>
                  </a:lnTo>
                  <a:lnTo>
                    <a:pt x="585202" y="738133"/>
                  </a:lnTo>
                  <a:lnTo>
                    <a:pt x="526332" y="728630"/>
                  </a:lnTo>
                  <a:lnTo>
                    <a:pt x="469585" y="717246"/>
                  </a:lnTo>
                  <a:lnTo>
                    <a:pt x="415148" y="704064"/>
                  </a:lnTo>
                  <a:lnTo>
                    <a:pt x="363209" y="689169"/>
                  </a:lnTo>
                  <a:lnTo>
                    <a:pt x="313952" y="672644"/>
                  </a:lnTo>
                  <a:lnTo>
                    <a:pt x="267566" y="654573"/>
                  </a:lnTo>
                  <a:lnTo>
                    <a:pt x="224235" y="635042"/>
                  </a:lnTo>
                  <a:lnTo>
                    <a:pt x="184146" y="614132"/>
                  </a:lnTo>
                  <a:lnTo>
                    <a:pt x="147486" y="591930"/>
                  </a:lnTo>
                  <a:lnTo>
                    <a:pt x="114441" y="568517"/>
                  </a:lnTo>
                  <a:lnTo>
                    <a:pt x="85197" y="543980"/>
                  </a:lnTo>
                  <a:lnTo>
                    <a:pt x="38859" y="491864"/>
                  </a:lnTo>
                  <a:lnTo>
                    <a:pt x="9963" y="436255"/>
                  </a:lnTo>
                  <a:lnTo>
                    <a:pt x="2521" y="407351"/>
                  </a:lnTo>
                  <a:lnTo>
                    <a:pt x="0" y="377825"/>
                  </a:lnTo>
                </a:path>
                <a:path w="1676400" h="2266950">
                  <a:moveTo>
                    <a:pt x="0" y="377825"/>
                  </a:moveTo>
                  <a:lnTo>
                    <a:pt x="9963" y="319394"/>
                  </a:lnTo>
                  <a:lnTo>
                    <a:pt x="38859" y="263785"/>
                  </a:lnTo>
                  <a:lnTo>
                    <a:pt x="85197" y="211669"/>
                  </a:lnTo>
                  <a:lnTo>
                    <a:pt x="114441" y="187132"/>
                  </a:lnTo>
                  <a:lnTo>
                    <a:pt x="147486" y="163719"/>
                  </a:lnTo>
                  <a:lnTo>
                    <a:pt x="184146" y="141517"/>
                  </a:lnTo>
                  <a:lnTo>
                    <a:pt x="224235" y="120607"/>
                  </a:lnTo>
                  <a:lnTo>
                    <a:pt x="267566" y="101076"/>
                  </a:lnTo>
                  <a:lnTo>
                    <a:pt x="313952" y="83005"/>
                  </a:lnTo>
                  <a:lnTo>
                    <a:pt x="363209" y="66480"/>
                  </a:lnTo>
                  <a:lnTo>
                    <a:pt x="415148" y="51585"/>
                  </a:lnTo>
                  <a:lnTo>
                    <a:pt x="469585" y="38403"/>
                  </a:lnTo>
                  <a:lnTo>
                    <a:pt x="526332" y="27019"/>
                  </a:lnTo>
                  <a:lnTo>
                    <a:pt x="585202" y="17516"/>
                  </a:lnTo>
                  <a:lnTo>
                    <a:pt x="646011" y="9978"/>
                  </a:lnTo>
                  <a:lnTo>
                    <a:pt x="708571" y="4491"/>
                  </a:lnTo>
                  <a:lnTo>
                    <a:pt x="772696" y="1136"/>
                  </a:lnTo>
                  <a:lnTo>
                    <a:pt x="838200" y="0"/>
                  </a:lnTo>
                  <a:lnTo>
                    <a:pt x="903703" y="1136"/>
                  </a:lnTo>
                  <a:lnTo>
                    <a:pt x="967828" y="4491"/>
                  </a:lnTo>
                  <a:lnTo>
                    <a:pt x="1030388" y="9978"/>
                  </a:lnTo>
                  <a:lnTo>
                    <a:pt x="1091197" y="17516"/>
                  </a:lnTo>
                  <a:lnTo>
                    <a:pt x="1150067" y="27019"/>
                  </a:lnTo>
                  <a:lnTo>
                    <a:pt x="1206814" y="38403"/>
                  </a:lnTo>
                  <a:lnTo>
                    <a:pt x="1261251" y="51585"/>
                  </a:lnTo>
                  <a:lnTo>
                    <a:pt x="1313190" y="66480"/>
                  </a:lnTo>
                  <a:lnTo>
                    <a:pt x="1362447" y="83005"/>
                  </a:lnTo>
                  <a:lnTo>
                    <a:pt x="1408833" y="101076"/>
                  </a:lnTo>
                  <a:lnTo>
                    <a:pt x="1452164" y="120607"/>
                  </a:lnTo>
                  <a:lnTo>
                    <a:pt x="1492253" y="141517"/>
                  </a:lnTo>
                  <a:lnTo>
                    <a:pt x="1528913" y="163719"/>
                  </a:lnTo>
                  <a:lnTo>
                    <a:pt x="1561958" y="187132"/>
                  </a:lnTo>
                  <a:lnTo>
                    <a:pt x="1591202" y="211669"/>
                  </a:lnTo>
                  <a:lnTo>
                    <a:pt x="1637540" y="263785"/>
                  </a:lnTo>
                  <a:lnTo>
                    <a:pt x="1666436" y="319394"/>
                  </a:lnTo>
                  <a:lnTo>
                    <a:pt x="1676400" y="377825"/>
                  </a:lnTo>
                  <a:lnTo>
                    <a:pt x="1676400" y="1889125"/>
                  </a:lnTo>
                  <a:lnTo>
                    <a:pt x="1666436" y="1947555"/>
                  </a:lnTo>
                  <a:lnTo>
                    <a:pt x="1637540" y="2003164"/>
                  </a:lnTo>
                  <a:lnTo>
                    <a:pt x="1591202" y="2055280"/>
                  </a:lnTo>
                  <a:lnTo>
                    <a:pt x="1561958" y="2079817"/>
                  </a:lnTo>
                  <a:lnTo>
                    <a:pt x="1528913" y="2103230"/>
                  </a:lnTo>
                  <a:lnTo>
                    <a:pt x="1492253" y="2125432"/>
                  </a:lnTo>
                  <a:lnTo>
                    <a:pt x="1452164" y="2146342"/>
                  </a:lnTo>
                  <a:lnTo>
                    <a:pt x="1408833" y="2165873"/>
                  </a:lnTo>
                  <a:lnTo>
                    <a:pt x="1362447" y="2183944"/>
                  </a:lnTo>
                  <a:lnTo>
                    <a:pt x="1313190" y="2200469"/>
                  </a:lnTo>
                  <a:lnTo>
                    <a:pt x="1261251" y="2215364"/>
                  </a:lnTo>
                  <a:lnTo>
                    <a:pt x="1206814" y="2228546"/>
                  </a:lnTo>
                  <a:lnTo>
                    <a:pt x="1150067" y="2239930"/>
                  </a:lnTo>
                  <a:lnTo>
                    <a:pt x="1091197" y="2249433"/>
                  </a:lnTo>
                  <a:lnTo>
                    <a:pt x="1030388" y="2256971"/>
                  </a:lnTo>
                  <a:lnTo>
                    <a:pt x="967828" y="2262458"/>
                  </a:lnTo>
                  <a:lnTo>
                    <a:pt x="903703" y="2265813"/>
                  </a:lnTo>
                  <a:lnTo>
                    <a:pt x="838200" y="2266950"/>
                  </a:lnTo>
                  <a:lnTo>
                    <a:pt x="772696" y="2265813"/>
                  </a:lnTo>
                  <a:lnTo>
                    <a:pt x="708571" y="2262458"/>
                  </a:lnTo>
                  <a:lnTo>
                    <a:pt x="646011" y="2256971"/>
                  </a:lnTo>
                  <a:lnTo>
                    <a:pt x="585202" y="2249433"/>
                  </a:lnTo>
                  <a:lnTo>
                    <a:pt x="526332" y="2239930"/>
                  </a:lnTo>
                  <a:lnTo>
                    <a:pt x="469585" y="2228546"/>
                  </a:lnTo>
                  <a:lnTo>
                    <a:pt x="415148" y="2215364"/>
                  </a:lnTo>
                  <a:lnTo>
                    <a:pt x="363209" y="2200469"/>
                  </a:lnTo>
                  <a:lnTo>
                    <a:pt x="313952" y="2183944"/>
                  </a:lnTo>
                  <a:lnTo>
                    <a:pt x="267566" y="2165873"/>
                  </a:lnTo>
                  <a:lnTo>
                    <a:pt x="224235" y="2146342"/>
                  </a:lnTo>
                  <a:lnTo>
                    <a:pt x="184146" y="2125432"/>
                  </a:lnTo>
                  <a:lnTo>
                    <a:pt x="147486" y="2103230"/>
                  </a:lnTo>
                  <a:lnTo>
                    <a:pt x="114441" y="2079817"/>
                  </a:lnTo>
                  <a:lnTo>
                    <a:pt x="85197" y="2055280"/>
                  </a:lnTo>
                  <a:lnTo>
                    <a:pt x="38859" y="2003164"/>
                  </a:lnTo>
                  <a:lnTo>
                    <a:pt x="9963" y="1947555"/>
                  </a:lnTo>
                  <a:lnTo>
                    <a:pt x="0" y="1889125"/>
                  </a:lnTo>
                  <a:lnTo>
                    <a:pt x="0" y="377825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71746" y="3311905"/>
            <a:ext cx="1372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OUS 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60913" y="2004237"/>
            <a:ext cx="4067175" cy="4137025"/>
            <a:chOff x="4260913" y="2004237"/>
            <a:chExt cx="4067175" cy="413702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7984" y="2004237"/>
              <a:ext cx="1449990" cy="14628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67581" y="5143880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18288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828800" y="9906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67581" y="5143880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0" y="990600"/>
                  </a:moveTo>
                  <a:lnTo>
                    <a:pt x="1828800" y="990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956297" y="3681729"/>
            <a:ext cx="17557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•	</a:t>
            </a:r>
            <a:r>
              <a:rPr sz="18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Truy</a:t>
            </a:r>
            <a:r>
              <a:rPr sz="18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vấn</a:t>
            </a:r>
            <a:r>
              <a:rPr sz="18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tin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•	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Báo</a:t>
            </a:r>
            <a:r>
              <a:rPr sz="18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cáo</a:t>
            </a:r>
            <a:endParaRPr sz="18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tabLst>
                <a:tab pos="297815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•	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Xử lý phân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 tích</a:t>
            </a:r>
            <a:r>
              <a:rPr sz="18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trực</a:t>
            </a:r>
            <a:r>
              <a:rPr sz="18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tuyến</a:t>
            </a:r>
            <a:endParaRPr sz="1800" dirty="0">
              <a:latin typeface="Times New Roman"/>
              <a:cs typeface="Times New Roman"/>
            </a:endParaRPr>
          </a:p>
          <a:p>
            <a:pPr marL="298450" marR="219710" indent="-285750">
              <a:lnSpc>
                <a:spcPct val="100000"/>
              </a:lnSpc>
              <a:tabLst>
                <a:tab pos="297815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•	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Khai</a:t>
            </a:r>
            <a:r>
              <a:rPr sz="18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phá</a:t>
            </a:r>
            <a:r>
              <a:rPr sz="18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dữ </a:t>
            </a:r>
            <a:r>
              <a:rPr sz="1800" b="1" spc="-43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liệu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4934" y="5339334"/>
            <a:ext cx="1664970" cy="788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15595" marR="458470" indent="24765">
              <a:lnSpc>
                <a:spcPct val="100000"/>
              </a:lnSpc>
              <a:spcBef>
                <a:spcPts val="140"/>
              </a:spcBef>
            </a:pPr>
            <a:r>
              <a:rPr sz="1800" b="1" spc="-5" dirty="0">
                <a:latin typeface="Times New Roman"/>
                <a:cs typeface="Times New Roman"/>
              </a:rPr>
              <a:t>Chỉ </a:t>
            </a:r>
            <a:r>
              <a:rPr sz="1800" b="1" dirty="0">
                <a:latin typeface="Times New Roman"/>
                <a:cs typeface="Times New Roman"/>
              </a:rPr>
              <a:t>mục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thông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tin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80210" y="2450592"/>
            <a:ext cx="5484495" cy="3684270"/>
            <a:chOff x="1680210" y="2450592"/>
            <a:chExt cx="5484495" cy="3684270"/>
          </a:xfrm>
        </p:grpSpPr>
        <p:sp>
          <p:nvSpPr>
            <p:cNvPr id="26" name="object 26"/>
            <p:cNvSpPr/>
            <p:nvPr/>
          </p:nvSpPr>
          <p:spPr>
            <a:xfrm>
              <a:off x="4267580" y="5143881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0" y="190500"/>
                  </a:moveTo>
                  <a:lnTo>
                    <a:pt x="1828800" y="190500"/>
                  </a:lnTo>
                </a:path>
                <a:path w="1828800" h="990600">
                  <a:moveTo>
                    <a:pt x="152400" y="0"/>
                  </a:moveTo>
                  <a:lnTo>
                    <a:pt x="152400" y="990600"/>
                  </a:lnTo>
                </a:path>
              </a:pathLst>
            </a:custGeom>
            <a:ln w="9906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210" y="2450592"/>
              <a:ext cx="909827" cy="98374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19326" y="2463800"/>
              <a:ext cx="662305" cy="737235"/>
            </a:xfrm>
            <a:custGeom>
              <a:avLst/>
              <a:gdLst/>
              <a:ahLst/>
              <a:cxnLst/>
              <a:rect l="l" t="t" r="r" b="b"/>
              <a:pathLst>
                <a:path w="662305" h="737235">
                  <a:moveTo>
                    <a:pt x="509226" y="648779"/>
                  </a:moveTo>
                  <a:lnTo>
                    <a:pt x="502189" y="650811"/>
                  </a:lnTo>
                  <a:lnTo>
                    <a:pt x="496439" y="655319"/>
                  </a:lnTo>
                  <a:lnTo>
                    <a:pt x="492760" y="661924"/>
                  </a:lnTo>
                  <a:lnTo>
                    <a:pt x="491878" y="669442"/>
                  </a:lnTo>
                  <a:lnTo>
                    <a:pt x="493902" y="676449"/>
                  </a:lnTo>
                  <a:lnTo>
                    <a:pt x="498403" y="682194"/>
                  </a:lnTo>
                  <a:lnTo>
                    <a:pt x="504951" y="685926"/>
                  </a:lnTo>
                  <a:lnTo>
                    <a:pt x="661924" y="736726"/>
                  </a:lnTo>
                  <a:lnTo>
                    <a:pt x="658759" y="721233"/>
                  </a:lnTo>
                  <a:lnTo>
                    <a:pt x="622554" y="721233"/>
                  </a:lnTo>
                  <a:lnTo>
                    <a:pt x="575487" y="668626"/>
                  </a:lnTo>
                  <a:lnTo>
                    <a:pt x="516763" y="649604"/>
                  </a:lnTo>
                  <a:lnTo>
                    <a:pt x="509226" y="648779"/>
                  </a:lnTo>
                  <a:close/>
                </a:path>
                <a:path w="662305" h="737235">
                  <a:moveTo>
                    <a:pt x="575487" y="668626"/>
                  </a:moveTo>
                  <a:lnTo>
                    <a:pt x="622554" y="721233"/>
                  </a:lnTo>
                  <a:lnTo>
                    <a:pt x="632510" y="712342"/>
                  </a:lnTo>
                  <a:lnTo>
                    <a:pt x="618109" y="712342"/>
                  </a:lnTo>
                  <a:lnTo>
                    <a:pt x="611551" y="680308"/>
                  </a:lnTo>
                  <a:lnTo>
                    <a:pt x="575487" y="668626"/>
                  </a:lnTo>
                  <a:close/>
                </a:path>
                <a:path w="662305" h="737235">
                  <a:moveTo>
                    <a:pt x="613973" y="560161"/>
                  </a:moveTo>
                  <a:lnTo>
                    <a:pt x="591566" y="582676"/>
                  </a:lnTo>
                  <a:lnTo>
                    <a:pt x="603968" y="643263"/>
                  </a:lnTo>
                  <a:lnTo>
                    <a:pt x="651001" y="695833"/>
                  </a:lnTo>
                  <a:lnTo>
                    <a:pt x="622554" y="721233"/>
                  </a:lnTo>
                  <a:lnTo>
                    <a:pt x="658759" y="721233"/>
                  </a:lnTo>
                  <a:lnTo>
                    <a:pt x="628904" y="575055"/>
                  </a:lnTo>
                  <a:lnTo>
                    <a:pt x="625927" y="568090"/>
                  </a:lnTo>
                  <a:lnTo>
                    <a:pt x="620712" y="562959"/>
                  </a:lnTo>
                  <a:lnTo>
                    <a:pt x="613973" y="560161"/>
                  </a:lnTo>
                  <a:close/>
                </a:path>
                <a:path w="662305" h="737235">
                  <a:moveTo>
                    <a:pt x="611551" y="680308"/>
                  </a:moveTo>
                  <a:lnTo>
                    <a:pt x="618109" y="712342"/>
                  </a:lnTo>
                  <a:lnTo>
                    <a:pt x="642619" y="690372"/>
                  </a:lnTo>
                  <a:lnTo>
                    <a:pt x="611551" y="680308"/>
                  </a:lnTo>
                  <a:close/>
                </a:path>
                <a:path w="662305" h="737235">
                  <a:moveTo>
                    <a:pt x="603968" y="643263"/>
                  </a:moveTo>
                  <a:lnTo>
                    <a:pt x="611551" y="680308"/>
                  </a:lnTo>
                  <a:lnTo>
                    <a:pt x="642619" y="690372"/>
                  </a:lnTo>
                  <a:lnTo>
                    <a:pt x="618109" y="712342"/>
                  </a:lnTo>
                  <a:lnTo>
                    <a:pt x="632510" y="712342"/>
                  </a:lnTo>
                  <a:lnTo>
                    <a:pt x="651001" y="695833"/>
                  </a:lnTo>
                  <a:lnTo>
                    <a:pt x="603968" y="643263"/>
                  </a:lnTo>
                  <a:close/>
                </a:path>
                <a:path w="662305" h="737235">
                  <a:moveTo>
                    <a:pt x="28448" y="0"/>
                  </a:moveTo>
                  <a:lnTo>
                    <a:pt x="0" y="25400"/>
                  </a:lnTo>
                  <a:lnTo>
                    <a:pt x="575487" y="668626"/>
                  </a:lnTo>
                  <a:lnTo>
                    <a:pt x="611551" y="680308"/>
                  </a:lnTo>
                  <a:lnTo>
                    <a:pt x="603968" y="643263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85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8498" y="3662934"/>
              <a:ext cx="891539" cy="109956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37360" y="3845687"/>
              <a:ext cx="643890" cy="852169"/>
            </a:xfrm>
            <a:custGeom>
              <a:avLst/>
              <a:gdLst/>
              <a:ahLst/>
              <a:cxnLst/>
              <a:rect l="l" t="t" r="r" b="b"/>
              <a:pathLst>
                <a:path w="643889" h="852170">
                  <a:moveTo>
                    <a:pt x="598664" y="60613"/>
                  </a:moveTo>
                  <a:lnTo>
                    <a:pt x="563866" y="75330"/>
                  </a:lnTo>
                  <a:lnTo>
                    <a:pt x="0" y="829437"/>
                  </a:lnTo>
                  <a:lnTo>
                    <a:pt x="30479" y="852169"/>
                  </a:lnTo>
                  <a:lnTo>
                    <a:pt x="594388" y="98126"/>
                  </a:lnTo>
                  <a:lnTo>
                    <a:pt x="598664" y="60613"/>
                  </a:lnTo>
                  <a:close/>
                </a:path>
                <a:path w="643889" h="852170">
                  <a:moveTo>
                    <a:pt x="641735" y="18923"/>
                  </a:moveTo>
                  <a:lnTo>
                    <a:pt x="606044" y="18923"/>
                  </a:lnTo>
                  <a:lnTo>
                    <a:pt x="636523" y="41782"/>
                  </a:lnTo>
                  <a:lnTo>
                    <a:pt x="594388" y="98126"/>
                  </a:lnTo>
                  <a:lnTo>
                    <a:pt x="587375" y="159638"/>
                  </a:lnTo>
                  <a:lnTo>
                    <a:pt x="587976" y="167165"/>
                  </a:lnTo>
                  <a:lnTo>
                    <a:pt x="591327" y="173656"/>
                  </a:lnTo>
                  <a:lnTo>
                    <a:pt x="596894" y="178409"/>
                  </a:lnTo>
                  <a:lnTo>
                    <a:pt x="604138" y="180720"/>
                  </a:lnTo>
                  <a:lnTo>
                    <a:pt x="611647" y="180048"/>
                  </a:lnTo>
                  <a:lnTo>
                    <a:pt x="618108" y="176672"/>
                  </a:lnTo>
                  <a:lnTo>
                    <a:pt x="622855" y="171130"/>
                  </a:lnTo>
                  <a:lnTo>
                    <a:pt x="625220" y="163956"/>
                  </a:lnTo>
                  <a:lnTo>
                    <a:pt x="641735" y="18923"/>
                  </a:lnTo>
                  <a:close/>
                </a:path>
                <a:path w="643889" h="852170">
                  <a:moveTo>
                    <a:pt x="643889" y="0"/>
                  </a:moveTo>
                  <a:lnTo>
                    <a:pt x="491997" y="64388"/>
                  </a:lnTo>
                  <a:lnTo>
                    <a:pt x="485769" y="68637"/>
                  </a:lnTo>
                  <a:lnTo>
                    <a:pt x="481790" y="74755"/>
                  </a:lnTo>
                  <a:lnTo>
                    <a:pt x="480407" y="81944"/>
                  </a:lnTo>
                  <a:lnTo>
                    <a:pt x="481964" y="89407"/>
                  </a:lnTo>
                  <a:lnTo>
                    <a:pt x="486211" y="95636"/>
                  </a:lnTo>
                  <a:lnTo>
                    <a:pt x="492315" y="99615"/>
                  </a:lnTo>
                  <a:lnTo>
                    <a:pt x="499467" y="100998"/>
                  </a:lnTo>
                  <a:lnTo>
                    <a:pt x="506856" y="99440"/>
                  </a:lnTo>
                  <a:lnTo>
                    <a:pt x="563866" y="75330"/>
                  </a:lnTo>
                  <a:lnTo>
                    <a:pt x="606044" y="18923"/>
                  </a:lnTo>
                  <a:lnTo>
                    <a:pt x="641735" y="18923"/>
                  </a:lnTo>
                  <a:lnTo>
                    <a:pt x="643889" y="0"/>
                  </a:lnTo>
                  <a:close/>
                </a:path>
                <a:path w="643889" h="852170">
                  <a:moveTo>
                    <a:pt x="618405" y="28193"/>
                  </a:moveTo>
                  <a:lnTo>
                    <a:pt x="602360" y="28193"/>
                  </a:lnTo>
                  <a:lnTo>
                    <a:pt x="628776" y="47879"/>
                  </a:lnTo>
                  <a:lnTo>
                    <a:pt x="598664" y="60613"/>
                  </a:lnTo>
                  <a:lnTo>
                    <a:pt x="594388" y="98126"/>
                  </a:lnTo>
                  <a:lnTo>
                    <a:pt x="636523" y="41782"/>
                  </a:lnTo>
                  <a:lnTo>
                    <a:pt x="618405" y="28193"/>
                  </a:lnTo>
                  <a:close/>
                </a:path>
                <a:path w="643889" h="852170">
                  <a:moveTo>
                    <a:pt x="606044" y="18923"/>
                  </a:moveTo>
                  <a:lnTo>
                    <a:pt x="563866" y="75330"/>
                  </a:lnTo>
                  <a:lnTo>
                    <a:pt x="598664" y="60613"/>
                  </a:lnTo>
                  <a:lnTo>
                    <a:pt x="602360" y="28193"/>
                  </a:lnTo>
                  <a:lnTo>
                    <a:pt x="618405" y="28193"/>
                  </a:lnTo>
                  <a:lnTo>
                    <a:pt x="606044" y="18923"/>
                  </a:lnTo>
                  <a:close/>
                </a:path>
                <a:path w="643889" h="852170">
                  <a:moveTo>
                    <a:pt x="602360" y="28193"/>
                  </a:moveTo>
                  <a:lnTo>
                    <a:pt x="598664" y="60613"/>
                  </a:lnTo>
                  <a:lnTo>
                    <a:pt x="628776" y="47879"/>
                  </a:lnTo>
                  <a:lnTo>
                    <a:pt x="602360" y="28193"/>
                  </a:lnTo>
                  <a:close/>
                </a:path>
              </a:pathLst>
            </a:custGeom>
            <a:solidFill>
              <a:srgbClr val="85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2088" y="3456432"/>
              <a:ext cx="876300" cy="41681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790950" y="3553733"/>
              <a:ext cx="629285" cy="171450"/>
            </a:xfrm>
            <a:custGeom>
              <a:avLst/>
              <a:gdLst/>
              <a:ahLst/>
              <a:cxnLst/>
              <a:rect l="l" t="t" r="r" b="b"/>
              <a:pathLst>
                <a:path w="629285" h="171450">
                  <a:moveTo>
                    <a:pt x="552976" y="85578"/>
                  </a:moveTo>
                  <a:lnTo>
                    <a:pt x="466978" y="135743"/>
                  </a:lnTo>
                  <a:lnTo>
                    <a:pt x="461371" y="140795"/>
                  </a:lnTo>
                  <a:lnTo>
                    <a:pt x="458216" y="147395"/>
                  </a:lnTo>
                  <a:lnTo>
                    <a:pt x="457727" y="154709"/>
                  </a:lnTo>
                  <a:lnTo>
                    <a:pt x="460121" y="161905"/>
                  </a:lnTo>
                  <a:lnTo>
                    <a:pt x="465173" y="167512"/>
                  </a:lnTo>
                  <a:lnTo>
                    <a:pt x="471773" y="170668"/>
                  </a:lnTo>
                  <a:lnTo>
                    <a:pt x="479087" y="171156"/>
                  </a:lnTo>
                  <a:lnTo>
                    <a:pt x="486283" y="168763"/>
                  </a:lnTo>
                  <a:lnTo>
                    <a:pt x="596144" y="104628"/>
                  </a:lnTo>
                  <a:lnTo>
                    <a:pt x="590930" y="104628"/>
                  </a:lnTo>
                  <a:lnTo>
                    <a:pt x="590930" y="102088"/>
                  </a:lnTo>
                  <a:lnTo>
                    <a:pt x="581278" y="102088"/>
                  </a:lnTo>
                  <a:lnTo>
                    <a:pt x="552976" y="85578"/>
                  </a:lnTo>
                  <a:close/>
                </a:path>
                <a:path w="629285" h="171450">
                  <a:moveTo>
                    <a:pt x="520318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520318" y="104628"/>
                  </a:lnTo>
                  <a:lnTo>
                    <a:pt x="552976" y="85578"/>
                  </a:lnTo>
                  <a:lnTo>
                    <a:pt x="520318" y="66528"/>
                  </a:lnTo>
                  <a:close/>
                </a:path>
                <a:path w="629285" h="171450">
                  <a:moveTo>
                    <a:pt x="596144" y="66528"/>
                  </a:moveTo>
                  <a:lnTo>
                    <a:pt x="590930" y="66528"/>
                  </a:lnTo>
                  <a:lnTo>
                    <a:pt x="590930" y="104628"/>
                  </a:lnTo>
                  <a:lnTo>
                    <a:pt x="596144" y="104628"/>
                  </a:lnTo>
                  <a:lnTo>
                    <a:pt x="628776" y="85578"/>
                  </a:lnTo>
                  <a:lnTo>
                    <a:pt x="596144" y="66528"/>
                  </a:lnTo>
                  <a:close/>
                </a:path>
                <a:path w="629285" h="171450">
                  <a:moveTo>
                    <a:pt x="581278" y="69068"/>
                  </a:moveTo>
                  <a:lnTo>
                    <a:pt x="552976" y="85578"/>
                  </a:lnTo>
                  <a:lnTo>
                    <a:pt x="581278" y="102088"/>
                  </a:lnTo>
                  <a:lnTo>
                    <a:pt x="581278" y="69068"/>
                  </a:lnTo>
                  <a:close/>
                </a:path>
                <a:path w="629285" h="171450">
                  <a:moveTo>
                    <a:pt x="590930" y="69068"/>
                  </a:moveTo>
                  <a:lnTo>
                    <a:pt x="581278" y="69068"/>
                  </a:lnTo>
                  <a:lnTo>
                    <a:pt x="581278" y="102088"/>
                  </a:lnTo>
                  <a:lnTo>
                    <a:pt x="590930" y="102088"/>
                  </a:lnTo>
                  <a:lnTo>
                    <a:pt x="590930" y="69068"/>
                  </a:lnTo>
                  <a:close/>
                </a:path>
                <a:path w="629285" h="171450">
                  <a:moveTo>
                    <a:pt x="479087" y="0"/>
                  </a:moveTo>
                  <a:lnTo>
                    <a:pt x="471773" y="488"/>
                  </a:lnTo>
                  <a:lnTo>
                    <a:pt x="465173" y="3643"/>
                  </a:lnTo>
                  <a:lnTo>
                    <a:pt x="460121" y="9251"/>
                  </a:lnTo>
                  <a:lnTo>
                    <a:pt x="457727" y="16446"/>
                  </a:lnTo>
                  <a:lnTo>
                    <a:pt x="458215" y="23760"/>
                  </a:lnTo>
                  <a:lnTo>
                    <a:pt x="461371" y="30360"/>
                  </a:lnTo>
                  <a:lnTo>
                    <a:pt x="466978" y="35413"/>
                  </a:lnTo>
                  <a:lnTo>
                    <a:pt x="552976" y="85578"/>
                  </a:lnTo>
                  <a:lnTo>
                    <a:pt x="581278" y="69068"/>
                  </a:lnTo>
                  <a:lnTo>
                    <a:pt x="590930" y="69068"/>
                  </a:lnTo>
                  <a:lnTo>
                    <a:pt x="590930" y="66528"/>
                  </a:lnTo>
                  <a:lnTo>
                    <a:pt x="596144" y="66528"/>
                  </a:lnTo>
                  <a:lnTo>
                    <a:pt x="486283" y="2393"/>
                  </a:lnTo>
                  <a:lnTo>
                    <a:pt x="479087" y="0"/>
                  </a:lnTo>
                  <a:close/>
                </a:path>
              </a:pathLst>
            </a:custGeom>
            <a:solidFill>
              <a:srgbClr val="85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3875" y="4557522"/>
              <a:ext cx="307848" cy="7650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200650" y="4686300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100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100" y="342900"/>
                  </a:lnTo>
                  <a:close/>
                </a:path>
                <a:path w="114300" h="45720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200" y="9525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  <a:path w="114300" h="45720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5720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85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2075" y="3071622"/>
              <a:ext cx="1222248" cy="34366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096000" y="3147695"/>
              <a:ext cx="914400" cy="140970"/>
            </a:xfrm>
            <a:custGeom>
              <a:avLst/>
              <a:gdLst/>
              <a:ahLst/>
              <a:cxnLst/>
              <a:rect l="l" t="t" r="r" b="b"/>
              <a:pathLst>
                <a:path w="914400" h="140970">
                  <a:moveTo>
                    <a:pt x="112013" y="26796"/>
                  </a:moveTo>
                  <a:lnTo>
                    <a:pt x="0" y="88264"/>
                  </a:lnTo>
                  <a:lnTo>
                    <a:pt x="116459" y="140969"/>
                  </a:lnTo>
                  <a:lnTo>
                    <a:pt x="115005" y="103631"/>
                  </a:lnTo>
                  <a:lnTo>
                    <a:pt x="95885" y="103631"/>
                  </a:lnTo>
                  <a:lnTo>
                    <a:pt x="94487" y="65531"/>
                  </a:lnTo>
                  <a:lnTo>
                    <a:pt x="113493" y="64791"/>
                  </a:lnTo>
                  <a:lnTo>
                    <a:pt x="112013" y="26796"/>
                  </a:lnTo>
                  <a:close/>
                </a:path>
                <a:path w="914400" h="140970">
                  <a:moveTo>
                    <a:pt x="880444" y="37337"/>
                  </a:moveTo>
                  <a:lnTo>
                    <a:pt x="818515" y="37337"/>
                  </a:lnTo>
                  <a:lnTo>
                    <a:pt x="819911" y="75437"/>
                  </a:lnTo>
                  <a:lnTo>
                    <a:pt x="800903" y="76178"/>
                  </a:lnTo>
                  <a:lnTo>
                    <a:pt x="802385" y="114300"/>
                  </a:lnTo>
                  <a:lnTo>
                    <a:pt x="914400" y="52704"/>
                  </a:lnTo>
                  <a:lnTo>
                    <a:pt x="880444" y="37337"/>
                  </a:lnTo>
                  <a:close/>
                </a:path>
                <a:path w="914400" h="140970">
                  <a:moveTo>
                    <a:pt x="113493" y="64791"/>
                  </a:moveTo>
                  <a:lnTo>
                    <a:pt x="94487" y="65531"/>
                  </a:lnTo>
                  <a:lnTo>
                    <a:pt x="95885" y="103631"/>
                  </a:lnTo>
                  <a:lnTo>
                    <a:pt x="114976" y="102888"/>
                  </a:lnTo>
                  <a:lnTo>
                    <a:pt x="113493" y="64791"/>
                  </a:lnTo>
                  <a:close/>
                </a:path>
                <a:path w="914400" h="140970">
                  <a:moveTo>
                    <a:pt x="114976" y="102888"/>
                  </a:moveTo>
                  <a:lnTo>
                    <a:pt x="95885" y="103631"/>
                  </a:lnTo>
                  <a:lnTo>
                    <a:pt x="115005" y="103631"/>
                  </a:lnTo>
                  <a:lnTo>
                    <a:pt x="114976" y="102888"/>
                  </a:lnTo>
                  <a:close/>
                </a:path>
                <a:path w="914400" h="140970">
                  <a:moveTo>
                    <a:pt x="799421" y="38081"/>
                  </a:moveTo>
                  <a:lnTo>
                    <a:pt x="113493" y="64791"/>
                  </a:lnTo>
                  <a:lnTo>
                    <a:pt x="114976" y="102888"/>
                  </a:lnTo>
                  <a:lnTo>
                    <a:pt x="800903" y="76178"/>
                  </a:lnTo>
                  <a:lnTo>
                    <a:pt x="799421" y="38081"/>
                  </a:lnTo>
                  <a:close/>
                </a:path>
                <a:path w="914400" h="140970">
                  <a:moveTo>
                    <a:pt x="818515" y="37337"/>
                  </a:moveTo>
                  <a:lnTo>
                    <a:pt x="799421" y="38081"/>
                  </a:lnTo>
                  <a:lnTo>
                    <a:pt x="800903" y="76178"/>
                  </a:lnTo>
                  <a:lnTo>
                    <a:pt x="819911" y="75437"/>
                  </a:lnTo>
                  <a:lnTo>
                    <a:pt x="818515" y="37337"/>
                  </a:lnTo>
                  <a:close/>
                </a:path>
                <a:path w="914400" h="140970">
                  <a:moveTo>
                    <a:pt x="797941" y="0"/>
                  </a:moveTo>
                  <a:lnTo>
                    <a:pt x="799421" y="38081"/>
                  </a:lnTo>
                  <a:lnTo>
                    <a:pt x="818515" y="37337"/>
                  </a:lnTo>
                  <a:lnTo>
                    <a:pt x="880444" y="37337"/>
                  </a:lnTo>
                  <a:lnTo>
                    <a:pt x="797941" y="0"/>
                  </a:lnTo>
                  <a:close/>
                </a:path>
              </a:pathLst>
            </a:custGeom>
            <a:solidFill>
              <a:srgbClr val="85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533400"/>
            <a:ext cx="8065769" cy="492443"/>
          </a:xfrm>
        </p:spPr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5-6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85" y="1702053"/>
            <a:ext cx="7809229" cy="184665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?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?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461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09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Một</a:t>
            </a:r>
            <a:r>
              <a:rPr dirty="0"/>
              <a:t> </a:t>
            </a:r>
            <a:r>
              <a:rPr spc="-10" dirty="0"/>
              <a:t>số</a:t>
            </a:r>
            <a:r>
              <a:rPr dirty="0"/>
              <a:t> </a:t>
            </a:r>
            <a:r>
              <a:rPr spc="-5" dirty="0"/>
              <a:t>kỹ</a:t>
            </a:r>
            <a:r>
              <a:rPr spc="-15" dirty="0"/>
              <a:t> </a:t>
            </a:r>
            <a:r>
              <a:rPr spc="-5" dirty="0"/>
              <a:t>thuật</a:t>
            </a:r>
            <a:r>
              <a:rPr spc="-15" dirty="0"/>
              <a:t> </a:t>
            </a:r>
            <a:r>
              <a:rPr spc="-5" dirty="0"/>
              <a:t>hiện</a:t>
            </a:r>
            <a:r>
              <a:rPr spc="-15" dirty="0"/>
              <a:t> </a:t>
            </a:r>
            <a:r>
              <a:rPr spc="-5" dirty="0"/>
              <a:t>đại</a:t>
            </a:r>
            <a:r>
              <a:rPr spc="-10" dirty="0"/>
              <a:t> </a:t>
            </a:r>
            <a:r>
              <a:rPr spc="-5" dirty="0"/>
              <a:t>trong</a:t>
            </a:r>
            <a:r>
              <a:rPr dirty="0"/>
              <a:t> </a:t>
            </a:r>
            <a:r>
              <a:rPr spc="-5" dirty="0"/>
              <a:t>quản</a:t>
            </a:r>
            <a:r>
              <a:rPr spc="-25" dirty="0"/>
              <a:t> </a:t>
            </a:r>
            <a:r>
              <a:rPr spc="-5" dirty="0"/>
              <a:t>trị </a:t>
            </a:r>
            <a:r>
              <a:rPr spc="-875" dirty="0"/>
              <a:t> </a:t>
            </a:r>
            <a:r>
              <a:rPr spc="-5" dirty="0"/>
              <a:t>dữ</a:t>
            </a:r>
            <a:r>
              <a:rPr spc="-15" dirty="0"/>
              <a:t> </a:t>
            </a:r>
            <a:r>
              <a:rPr spc="-5" dirty="0"/>
              <a:t>liệu</a:t>
            </a:r>
            <a:r>
              <a:rPr dirty="0"/>
              <a:t> </a:t>
            </a:r>
            <a:r>
              <a:rPr spc="-5" dirty="0"/>
              <a:t>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241044"/>
            <a:ext cx="7614284" cy="44903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157480" indent="-27432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9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Kho</a:t>
            </a:r>
            <a:r>
              <a:rPr sz="2600" b="1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dữ</a:t>
            </a:r>
            <a:r>
              <a:rPr sz="2600" b="1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liệu</a:t>
            </a:r>
            <a:r>
              <a:rPr sz="2600" b="1" i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chuyên</a:t>
            </a:r>
            <a:r>
              <a:rPr sz="2600" b="1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biệt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 (Data</a:t>
            </a:r>
            <a:r>
              <a:rPr sz="2600" b="1" i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Marts)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là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tập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hợp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dữ liệu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phục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vụ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một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lĩnh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vực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riêng của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tổ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chức.</a:t>
            </a:r>
            <a:endParaRPr sz="2600" dirty="0">
              <a:latin typeface="Times New Roman"/>
              <a:cs typeface="Times New Roman"/>
            </a:endParaRPr>
          </a:p>
          <a:p>
            <a:pPr marL="286385" marR="196850" indent="-27432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Kỹ thuật khai thác và phân tích 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dữ </a:t>
            </a:r>
            <a:r>
              <a:rPr sz="26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liệu (Data 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Mining):</a:t>
            </a:r>
            <a:r>
              <a:rPr sz="2600" b="1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là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phương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pháp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được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sử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dụng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để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sắp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xếp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phân tích</a:t>
            </a:r>
            <a:r>
              <a:rPr sz="2600" dirty="0">
                <a:latin typeface="Times New Roman"/>
                <a:cs typeface="Times New Roman"/>
              </a:rPr>
              <a:t> thông</a:t>
            </a:r>
            <a:r>
              <a:rPr sz="2600" spc="-5" dirty="0">
                <a:latin typeface="Times New Roman"/>
                <a:cs typeface="Times New Roman"/>
              </a:rPr>
              <a:t> tin,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còn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được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gọi </a:t>
            </a:r>
            <a:r>
              <a:rPr sz="2600" spc="-5" dirty="0">
                <a:latin typeface="Times New Roman"/>
                <a:cs typeface="Times New Roman"/>
              </a:rPr>
              <a:t>là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xử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lý</a:t>
            </a:r>
            <a:r>
              <a:rPr sz="2600" dirty="0">
                <a:latin typeface="Times New Roman"/>
                <a:cs typeface="Times New Roman"/>
              </a:rPr>
              <a:t> phân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tích</a:t>
            </a:r>
            <a:endParaRPr sz="26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Times New Roman"/>
                <a:cs typeface="Times New Roman"/>
              </a:rPr>
              <a:t>trực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tuyến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OLAP.</a:t>
            </a:r>
            <a:endParaRPr sz="2600" dirty="0">
              <a:latin typeface="Times New Roman"/>
              <a:cs typeface="Times New Roman"/>
            </a:endParaRPr>
          </a:p>
          <a:p>
            <a:pPr marL="561340" marR="5080" indent="-228600">
              <a:lnSpc>
                <a:spcPct val="100000"/>
              </a:lnSpc>
              <a:spcBef>
                <a:spcPts val="409"/>
              </a:spcBef>
            </a:pPr>
            <a:r>
              <a:rPr sz="2050" spc="-5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5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phép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cán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bộ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quản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lý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đi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từ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số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liệu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khái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quát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đến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dữ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sắp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xếp,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lọc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dữ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phân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tích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kê,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</a:p>
          <a:p>
            <a:pPr marL="561340" marR="5080" indent="-228600">
              <a:lnSpc>
                <a:spcPct val="100000"/>
              </a:lnSpc>
              <a:spcBef>
                <a:spcPts val="405"/>
              </a:spcBef>
              <a:tabLst>
                <a:tab pos="1305560" algn="l"/>
                <a:tab pos="2134235" algn="l"/>
                <a:tab pos="2927985" algn="l"/>
                <a:tab pos="3502660" algn="l"/>
                <a:tab pos="4009390" algn="l"/>
                <a:tab pos="4782185" algn="l"/>
                <a:tab pos="5560060" algn="l"/>
                <a:tab pos="6541134" algn="l"/>
                <a:tab pos="7026909" algn="l"/>
              </a:tabLst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5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	phép	trích	rút	</a:t>
            </a:r>
            <a:r>
              <a:rPr sz="2400" spc="-5" dirty="0">
                <a:latin typeface="Times New Roman"/>
                <a:cs typeface="Times New Roman"/>
              </a:rPr>
              <a:t>tr</a:t>
            </a:r>
            <a:r>
              <a:rPr sz="2400" dirty="0">
                <a:latin typeface="Times New Roman"/>
                <a:cs typeface="Times New Roman"/>
              </a:rPr>
              <a:t>i	thức	kinh	doanh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ừ	</a:t>
            </a:r>
            <a:r>
              <a:rPr sz="2400" spc="-5" dirty="0">
                <a:latin typeface="Times New Roman"/>
                <a:cs typeface="Times New Roman"/>
              </a:rPr>
              <a:t>Da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20" dirty="0">
                <a:latin typeface="Times New Roman"/>
                <a:cs typeface="Times New Roman"/>
              </a:rPr>
              <a:t>Warehouse</a:t>
            </a:r>
            <a:r>
              <a:rPr sz="2400" spc="-20" dirty="0" smtClean="0">
                <a:latin typeface="Times New Roman"/>
                <a:cs typeface="Times New Roman"/>
              </a:rPr>
              <a:t>.</a:t>
            </a:r>
            <a:endParaRPr lang="en-US" sz="2400" spc="-20" dirty="0" smtClean="0">
              <a:latin typeface="Times New Roman"/>
              <a:cs typeface="Times New Roman"/>
            </a:endParaRPr>
          </a:p>
          <a:p>
            <a:pPr marL="561340" marR="5080" indent="-228600">
              <a:lnSpc>
                <a:spcPct val="100000"/>
              </a:lnSpc>
              <a:spcBef>
                <a:spcPts val="405"/>
              </a:spcBef>
              <a:tabLst>
                <a:tab pos="1305560" algn="l"/>
                <a:tab pos="2134235" algn="l"/>
                <a:tab pos="2927985" algn="l"/>
                <a:tab pos="3502660" algn="l"/>
                <a:tab pos="4009390" algn="l"/>
                <a:tab pos="4782185" algn="l"/>
                <a:tab pos="5560060" algn="l"/>
                <a:tab pos="6541134" algn="l"/>
                <a:tab pos="7026909" algn="l"/>
              </a:tabLst>
            </a:pPr>
            <a:r>
              <a:rPr lang="en-US" sz="2400" spc="-20" dirty="0" smtClean="0">
                <a:latin typeface="Times New Roman"/>
                <a:cs typeface="Times New Roman"/>
              </a:rPr>
              <a:t>-- </a:t>
            </a:r>
            <a:r>
              <a:rPr lang="en-US" sz="2400" spc="-20" dirty="0" err="1" smtClean="0">
                <a:latin typeface="Times New Roman"/>
                <a:cs typeface="Times New Roman"/>
              </a:rPr>
              <a:t>Về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err="1" smtClean="0">
                <a:latin typeface="Times New Roman"/>
                <a:cs typeface="Times New Roman"/>
              </a:rPr>
              <a:t>nhà</a:t>
            </a:r>
            <a:r>
              <a:rPr lang="en-US" sz="2400" spc="-20" dirty="0" smtClean="0">
                <a:latin typeface="Times New Roman"/>
                <a:cs typeface="Times New Roman"/>
              </a:rPr>
              <a:t>: </a:t>
            </a:r>
            <a:r>
              <a:rPr lang="en-US" sz="2400" spc="-20" dirty="0" err="1" smtClean="0">
                <a:latin typeface="Times New Roman"/>
                <a:cs typeface="Times New Roman"/>
              </a:rPr>
              <a:t>Tìm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err="1" smtClean="0">
                <a:latin typeface="Times New Roman"/>
                <a:cs typeface="Times New Roman"/>
              </a:rPr>
              <a:t>hiểu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err="1" smtClean="0">
                <a:latin typeface="Times New Roman"/>
                <a:cs typeface="Times New Roman"/>
              </a:rPr>
              <a:t>về</a:t>
            </a:r>
            <a:r>
              <a:rPr lang="en-US" sz="2400" spc="-20" dirty="0" smtClean="0">
                <a:latin typeface="Times New Roman"/>
                <a:cs typeface="Times New Roman"/>
              </a:rPr>
              <a:t> OLAP?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09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Quy trình trích rút tri thức kinh doanh </a:t>
            </a:r>
            <a:r>
              <a:rPr spc="-875" dirty="0"/>
              <a:t> </a:t>
            </a:r>
            <a:r>
              <a:rPr spc="-5" dirty="0"/>
              <a:t>từ </a:t>
            </a:r>
            <a:r>
              <a:rPr spc="-10" dirty="0"/>
              <a:t>Data</a:t>
            </a:r>
            <a:r>
              <a:rPr dirty="0"/>
              <a:t> </a:t>
            </a:r>
            <a:r>
              <a:rPr spc="-20" dirty="0"/>
              <a:t>Warehouse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6363" y="3031235"/>
            <a:ext cx="8206105" cy="1842135"/>
            <a:chOff x="626363" y="3031235"/>
            <a:chExt cx="8206105" cy="1842135"/>
          </a:xfrm>
        </p:grpSpPr>
        <p:sp>
          <p:nvSpPr>
            <p:cNvPr id="4" name="object 4"/>
            <p:cNvSpPr/>
            <p:nvPr/>
          </p:nvSpPr>
          <p:spPr>
            <a:xfrm>
              <a:off x="632840" y="3037712"/>
              <a:ext cx="525780" cy="609600"/>
            </a:xfrm>
            <a:custGeom>
              <a:avLst/>
              <a:gdLst/>
              <a:ahLst/>
              <a:cxnLst/>
              <a:rect l="l" t="t" r="r" b="b"/>
              <a:pathLst>
                <a:path w="525780" h="609600">
                  <a:moveTo>
                    <a:pt x="262890" y="0"/>
                  </a:moveTo>
                  <a:lnTo>
                    <a:pt x="193004" y="3627"/>
                  </a:lnTo>
                  <a:lnTo>
                    <a:pt x="130206" y="13866"/>
                  </a:lnTo>
                  <a:lnTo>
                    <a:pt x="77000" y="29749"/>
                  </a:lnTo>
                  <a:lnTo>
                    <a:pt x="35893" y="50310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5893" y="559289"/>
                  </a:lnTo>
                  <a:lnTo>
                    <a:pt x="77000" y="579850"/>
                  </a:lnTo>
                  <a:lnTo>
                    <a:pt x="130206" y="595733"/>
                  </a:lnTo>
                  <a:lnTo>
                    <a:pt x="193004" y="605972"/>
                  </a:lnTo>
                  <a:lnTo>
                    <a:pt x="262890" y="609600"/>
                  </a:lnTo>
                  <a:lnTo>
                    <a:pt x="332775" y="605972"/>
                  </a:lnTo>
                  <a:lnTo>
                    <a:pt x="395573" y="595733"/>
                  </a:lnTo>
                  <a:lnTo>
                    <a:pt x="448779" y="579850"/>
                  </a:lnTo>
                  <a:lnTo>
                    <a:pt x="489886" y="559289"/>
                  </a:lnTo>
                  <a:lnTo>
                    <a:pt x="525780" y="508000"/>
                  </a:lnTo>
                  <a:lnTo>
                    <a:pt x="525780" y="101600"/>
                  </a:lnTo>
                  <a:lnTo>
                    <a:pt x="489886" y="50310"/>
                  </a:lnTo>
                  <a:lnTo>
                    <a:pt x="448779" y="29749"/>
                  </a:lnTo>
                  <a:lnTo>
                    <a:pt x="395573" y="13866"/>
                  </a:lnTo>
                  <a:lnTo>
                    <a:pt x="332775" y="3627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2840" y="3037712"/>
              <a:ext cx="525780" cy="609600"/>
            </a:xfrm>
            <a:custGeom>
              <a:avLst/>
              <a:gdLst/>
              <a:ahLst/>
              <a:cxnLst/>
              <a:rect l="l" t="t" r="r" b="b"/>
              <a:pathLst>
                <a:path w="525780" h="609600">
                  <a:moveTo>
                    <a:pt x="525780" y="101600"/>
                  </a:moveTo>
                  <a:lnTo>
                    <a:pt x="489886" y="152889"/>
                  </a:lnTo>
                  <a:lnTo>
                    <a:pt x="448779" y="173450"/>
                  </a:lnTo>
                  <a:lnTo>
                    <a:pt x="395573" y="189333"/>
                  </a:lnTo>
                  <a:lnTo>
                    <a:pt x="332775" y="199572"/>
                  </a:lnTo>
                  <a:lnTo>
                    <a:pt x="262890" y="203200"/>
                  </a:lnTo>
                  <a:lnTo>
                    <a:pt x="193004" y="199572"/>
                  </a:lnTo>
                  <a:lnTo>
                    <a:pt x="130206" y="189333"/>
                  </a:lnTo>
                  <a:lnTo>
                    <a:pt x="77000" y="173450"/>
                  </a:lnTo>
                  <a:lnTo>
                    <a:pt x="35893" y="152889"/>
                  </a:lnTo>
                  <a:lnTo>
                    <a:pt x="9390" y="128616"/>
                  </a:lnTo>
                  <a:lnTo>
                    <a:pt x="0" y="101600"/>
                  </a:lnTo>
                </a:path>
                <a:path w="525780" h="609600">
                  <a:moveTo>
                    <a:pt x="0" y="101600"/>
                  </a:moveTo>
                  <a:lnTo>
                    <a:pt x="35893" y="50310"/>
                  </a:lnTo>
                  <a:lnTo>
                    <a:pt x="77000" y="29749"/>
                  </a:lnTo>
                  <a:lnTo>
                    <a:pt x="130206" y="13866"/>
                  </a:lnTo>
                  <a:lnTo>
                    <a:pt x="193004" y="3627"/>
                  </a:lnTo>
                  <a:lnTo>
                    <a:pt x="262890" y="0"/>
                  </a:lnTo>
                  <a:lnTo>
                    <a:pt x="332775" y="3627"/>
                  </a:lnTo>
                  <a:lnTo>
                    <a:pt x="395573" y="13866"/>
                  </a:lnTo>
                  <a:lnTo>
                    <a:pt x="448779" y="29749"/>
                  </a:lnTo>
                  <a:lnTo>
                    <a:pt x="489886" y="50310"/>
                  </a:lnTo>
                  <a:lnTo>
                    <a:pt x="525780" y="101600"/>
                  </a:lnTo>
                  <a:lnTo>
                    <a:pt x="525780" y="508000"/>
                  </a:lnTo>
                  <a:lnTo>
                    <a:pt x="489886" y="559289"/>
                  </a:lnTo>
                  <a:lnTo>
                    <a:pt x="448779" y="579850"/>
                  </a:lnTo>
                  <a:lnTo>
                    <a:pt x="395573" y="595733"/>
                  </a:lnTo>
                  <a:lnTo>
                    <a:pt x="332775" y="605972"/>
                  </a:lnTo>
                  <a:lnTo>
                    <a:pt x="262890" y="609600"/>
                  </a:lnTo>
                  <a:lnTo>
                    <a:pt x="193004" y="605972"/>
                  </a:lnTo>
                  <a:lnTo>
                    <a:pt x="130206" y="595733"/>
                  </a:lnTo>
                  <a:lnTo>
                    <a:pt x="77000" y="579850"/>
                  </a:lnTo>
                  <a:lnTo>
                    <a:pt x="35893" y="559289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5730" y="3342512"/>
              <a:ext cx="527050" cy="609600"/>
            </a:xfrm>
            <a:custGeom>
              <a:avLst/>
              <a:gdLst/>
              <a:ahLst/>
              <a:cxnLst/>
              <a:rect l="l" t="t" r="r" b="b"/>
              <a:pathLst>
                <a:path w="527050" h="609600">
                  <a:moveTo>
                    <a:pt x="263271" y="0"/>
                  </a:moveTo>
                  <a:lnTo>
                    <a:pt x="193282" y="3627"/>
                  </a:lnTo>
                  <a:lnTo>
                    <a:pt x="130392" y="13866"/>
                  </a:lnTo>
                  <a:lnTo>
                    <a:pt x="77109" y="29749"/>
                  </a:lnTo>
                  <a:lnTo>
                    <a:pt x="35943" y="50310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5943" y="559289"/>
                  </a:lnTo>
                  <a:lnTo>
                    <a:pt x="77109" y="579850"/>
                  </a:lnTo>
                  <a:lnTo>
                    <a:pt x="130392" y="595733"/>
                  </a:lnTo>
                  <a:lnTo>
                    <a:pt x="193282" y="605972"/>
                  </a:lnTo>
                  <a:lnTo>
                    <a:pt x="263271" y="609600"/>
                  </a:lnTo>
                  <a:lnTo>
                    <a:pt x="333263" y="605972"/>
                  </a:lnTo>
                  <a:lnTo>
                    <a:pt x="396155" y="595733"/>
                  </a:lnTo>
                  <a:lnTo>
                    <a:pt x="449437" y="579850"/>
                  </a:lnTo>
                  <a:lnTo>
                    <a:pt x="490600" y="559289"/>
                  </a:lnTo>
                  <a:lnTo>
                    <a:pt x="526541" y="508000"/>
                  </a:lnTo>
                  <a:lnTo>
                    <a:pt x="526541" y="101600"/>
                  </a:lnTo>
                  <a:lnTo>
                    <a:pt x="490600" y="50310"/>
                  </a:lnTo>
                  <a:lnTo>
                    <a:pt x="449437" y="29749"/>
                  </a:lnTo>
                  <a:lnTo>
                    <a:pt x="396155" y="13866"/>
                  </a:lnTo>
                  <a:lnTo>
                    <a:pt x="333263" y="3627"/>
                  </a:lnTo>
                  <a:lnTo>
                    <a:pt x="263271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5730" y="3342512"/>
              <a:ext cx="527050" cy="609600"/>
            </a:xfrm>
            <a:custGeom>
              <a:avLst/>
              <a:gdLst/>
              <a:ahLst/>
              <a:cxnLst/>
              <a:rect l="l" t="t" r="r" b="b"/>
              <a:pathLst>
                <a:path w="527050" h="609600">
                  <a:moveTo>
                    <a:pt x="526541" y="101600"/>
                  </a:moveTo>
                  <a:lnTo>
                    <a:pt x="490600" y="152889"/>
                  </a:lnTo>
                  <a:lnTo>
                    <a:pt x="449437" y="173450"/>
                  </a:lnTo>
                  <a:lnTo>
                    <a:pt x="396155" y="189333"/>
                  </a:lnTo>
                  <a:lnTo>
                    <a:pt x="333263" y="199572"/>
                  </a:lnTo>
                  <a:lnTo>
                    <a:pt x="263271" y="203200"/>
                  </a:lnTo>
                  <a:lnTo>
                    <a:pt x="193282" y="199572"/>
                  </a:lnTo>
                  <a:lnTo>
                    <a:pt x="130392" y="189333"/>
                  </a:lnTo>
                  <a:lnTo>
                    <a:pt x="77109" y="173450"/>
                  </a:lnTo>
                  <a:lnTo>
                    <a:pt x="35943" y="152889"/>
                  </a:lnTo>
                  <a:lnTo>
                    <a:pt x="9404" y="128616"/>
                  </a:lnTo>
                  <a:lnTo>
                    <a:pt x="0" y="101600"/>
                  </a:lnTo>
                </a:path>
                <a:path w="527050" h="609600">
                  <a:moveTo>
                    <a:pt x="0" y="101600"/>
                  </a:moveTo>
                  <a:lnTo>
                    <a:pt x="35943" y="50310"/>
                  </a:lnTo>
                  <a:lnTo>
                    <a:pt x="77109" y="29749"/>
                  </a:lnTo>
                  <a:lnTo>
                    <a:pt x="130392" y="13866"/>
                  </a:lnTo>
                  <a:lnTo>
                    <a:pt x="193282" y="3627"/>
                  </a:lnTo>
                  <a:lnTo>
                    <a:pt x="263271" y="0"/>
                  </a:lnTo>
                  <a:lnTo>
                    <a:pt x="333263" y="3627"/>
                  </a:lnTo>
                  <a:lnTo>
                    <a:pt x="396155" y="13866"/>
                  </a:lnTo>
                  <a:lnTo>
                    <a:pt x="449437" y="29749"/>
                  </a:lnTo>
                  <a:lnTo>
                    <a:pt x="490600" y="50310"/>
                  </a:lnTo>
                  <a:lnTo>
                    <a:pt x="526541" y="101600"/>
                  </a:lnTo>
                  <a:lnTo>
                    <a:pt x="526541" y="508000"/>
                  </a:lnTo>
                  <a:lnTo>
                    <a:pt x="490600" y="559289"/>
                  </a:lnTo>
                  <a:lnTo>
                    <a:pt x="449437" y="579850"/>
                  </a:lnTo>
                  <a:lnTo>
                    <a:pt x="396155" y="595733"/>
                  </a:lnTo>
                  <a:lnTo>
                    <a:pt x="333263" y="605972"/>
                  </a:lnTo>
                  <a:lnTo>
                    <a:pt x="263271" y="609600"/>
                  </a:lnTo>
                  <a:lnTo>
                    <a:pt x="193282" y="605972"/>
                  </a:lnTo>
                  <a:lnTo>
                    <a:pt x="130392" y="595733"/>
                  </a:lnTo>
                  <a:lnTo>
                    <a:pt x="77109" y="579850"/>
                  </a:lnTo>
                  <a:lnTo>
                    <a:pt x="35943" y="559289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4894" y="3647312"/>
              <a:ext cx="527050" cy="609600"/>
            </a:xfrm>
            <a:custGeom>
              <a:avLst/>
              <a:gdLst/>
              <a:ahLst/>
              <a:cxnLst/>
              <a:rect l="l" t="t" r="r" b="b"/>
              <a:pathLst>
                <a:path w="527050" h="609600">
                  <a:moveTo>
                    <a:pt x="263271" y="0"/>
                  </a:moveTo>
                  <a:lnTo>
                    <a:pt x="193282" y="3627"/>
                  </a:lnTo>
                  <a:lnTo>
                    <a:pt x="130392" y="13866"/>
                  </a:lnTo>
                  <a:lnTo>
                    <a:pt x="77109" y="29749"/>
                  </a:lnTo>
                  <a:lnTo>
                    <a:pt x="35943" y="50310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5943" y="559289"/>
                  </a:lnTo>
                  <a:lnTo>
                    <a:pt x="77109" y="579850"/>
                  </a:lnTo>
                  <a:lnTo>
                    <a:pt x="130392" y="595733"/>
                  </a:lnTo>
                  <a:lnTo>
                    <a:pt x="193282" y="605972"/>
                  </a:lnTo>
                  <a:lnTo>
                    <a:pt x="263271" y="609600"/>
                  </a:lnTo>
                  <a:lnTo>
                    <a:pt x="333263" y="605972"/>
                  </a:lnTo>
                  <a:lnTo>
                    <a:pt x="396155" y="595733"/>
                  </a:lnTo>
                  <a:lnTo>
                    <a:pt x="449437" y="579850"/>
                  </a:lnTo>
                  <a:lnTo>
                    <a:pt x="490601" y="559289"/>
                  </a:lnTo>
                  <a:lnTo>
                    <a:pt x="526542" y="508000"/>
                  </a:lnTo>
                  <a:lnTo>
                    <a:pt x="526542" y="101600"/>
                  </a:lnTo>
                  <a:lnTo>
                    <a:pt x="490601" y="50310"/>
                  </a:lnTo>
                  <a:lnTo>
                    <a:pt x="449437" y="29749"/>
                  </a:lnTo>
                  <a:lnTo>
                    <a:pt x="396155" y="13866"/>
                  </a:lnTo>
                  <a:lnTo>
                    <a:pt x="333263" y="3627"/>
                  </a:lnTo>
                  <a:lnTo>
                    <a:pt x="263271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4894" y="3647312"/>
              <a:ext cx="527050" cy="609600"/>
            </a:xfrm>
            <a:custGeom>
              <a:avLst/>
              <a:gdLst/>
              <a:ahLst/>
              <a:cxnLst/>
              <a:rect l="l" t="t" r="r" b="b"/>
              <a:pathLst>
                <a:path w="527050" h="609600">
                  <a:moveTo>
                    <a:pt x="526542" y="101600"/>
                  </a:moveTo>
                  <a:lnTo>
                    <a:pt x="490601" y="152889"/>
                  </a:lnTo>
                  <a:lnTo>
                    <a:pt x="449437" y="173450"/>
                  </a:lnTo>
                  <a:lnTo>
                    <a:pt x="396155" y="189333"/>
                  </a:lnTo>
                  <a:lnTo>
                    <a:pt x="333263" y="199572"/>
                  </a:lnTo>
                  <a:lnTo>
                    <a:pt x="263271" y="203200"/>
                  </a:lnTo>
                  <a:lnTo>
                    <a:pt x="193282" y="199572"/>
                  </a:lnTo>
                  <a:lnTo>
                    <a:pt x="130392" y="189333"/>
                  </a:lnTo>
                  <a:lnTo>
                    <a:pt x="77109" y="173450"/>
                  </a:lnTo>
                  <a:lnTo>
                    <a:pt x="35943" y="152889"/>
                  </a:lnTo>
                  <a:lnTo>
                    <a:pt x="9404" y="128616"/>
                  </a:lnTo>
                  <a:lnTo>
                    <a:pt x="0" y="101600"/>
                  </a:lnTo>
                </a:path>
                <a:path w="527050" h="609600">
                  <a:moveTo>
                    <a:pt x="0" y="101600"/>
                  </a:moveTo>
                  <a:lnTo>
                    <a:pt x="35943" y="50310"/>
                  </a:lnTo>
                  <a:lnTo>
                    <a:pt x="77109" y="29749"/>
                  </a:lnTo>
                  <a:lnTo>
                    <a:pt x="130392" y="13866"/>
                  </a:lnTo>
                  <a:lnTo>
                    <a:pt x="193282" y="3627"/>
                  </a:lnTo>
                  <a:lnTo>
                    <a:pt x="263271" y="0"/>
                  </a:lnTo>
                  <a:lnTo>
                    <a:pt x="333263" y="3627"/>
                  </a:lnTo>
                  <a:lnTo>
                    <a:pt x="396155" y="13866"/>
                  </a:lnTo>
                  <a:lnTo>
                    <a:pt x="449437" y="29749"/>
                  </a:lnTo>
                  <a:lnTo>
                    <a:pt x="490601" y="50310"/>
                  </a:lnTo>
                  <a:lnTo>
                    <a:pt x="526542" y="101600"/>
                  </a:lnTo>
                  <a:lnTo>
                    <a:pt x="526542" y="508000"/>
                  </a:lnTo>
                  <a:lnTo>
                    <a:pt x="490601" y="559289"/>
                  </a:lnTo>
                  <a:lnTo>
                    <a:pt x="449437" y="579850"/>
                  </a:lnTo>
                  <a:lnTo>
                    <a:pt x="396155" y="595733"/>
                  </a:lnTo>
                  <a:lnTo>
                    <a:pt x="333263" y="605972"/>
                  </a:lnTo>
                  <a:lnTo>
                    <a:pt x="263271" y="609600"/>
                  </a:lnTo>
                  <a:lnTo>
                    <a:pt x="193282" y="605972"/>
                  </a:lnTo>
                  <a:lnTo>
                    <a:pt x="130392" y="595733"/>
                  </a:lnTo>
                  <a:lnTo>
                    <a:pt x="77109" y="579850"/>
                  </a:lnTo>
                  <a:lnTo>
                    <a:pt x="35943" y="559289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8393" y="3952112"/>
              <a:ext cx="525780" cy="609600"/>
            </a:xfrm>
            <a:custGeom>
              <a:avLst/>
              <a:gdLst/>
              <a:ahLst/>
              <a:cxnLst/>
              <a:rect l="l" t="t" r="r" b="b"/>
              <a:pathLst>
                <a:path w="525780" h="609600">
                  <a:moveTo>
                    <a:pt x="262890" y="0"/>
                  </a:moveTo>
                  <a:lnTo>
                    <a:pt x="193004" y="3627"/>
                  </a:lnTo>
                  <a:lnTo>
                    <a:pt x="130206" y="13866"/>
                  </a:lnTo>
                  <a:lnTo>
                    <a:pt x="77000" y="29749"/>
                  </a:lnTo>
                  <a:lnTo>
                    <a:pt x="35893" y="50310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5893" y="559289"/>
                  </a:lnTo>
                  <a:lnTo>
                    <a:pt x="77000" y="579850"/>
                  </a:lnTo>
                  <a:lnTo>
                    <a:pt x="130206" y="595733"/>
                  </a:lnTo>
                  <a:lnTo>
                    <a:pt x="193004" y="605972"/>
                  </a:lnTo>
                  <a:lnTo>
                    <a:pt x="262890" y="609600"/>
                  </a:lnTo>
                  <a:lnTo>
                    <a:pt x="332775" y="605972"/>
                  </a:lnTo>
                  <a:lnTo>
                    <a:pt x="395573" y="595733"/>
                  </a:lnTo>
                  <a:lnTo>
                    <a:pt x="448779" y="579850"/>
                  </a:lnTo>
                  <a:lnTo>
                    <a:pt x="489886" y="559289"/>
                  </a:lnTo>
                  <a:lnTo>
                    <a:pt x="525779" y="508000"/>
                  </a:lnTo>
                  <a:lnTo>
                    <a:pt x="525779" y="101600"/>
                  </a:lnTo>
                  <a:lnTo>
                    <a:pt x="489886" y="50310"/>
                  </a:lnTo>
                  <a:lnTo>
                    <a:pt x="448779" y="29749"/>
                  </a:lnTo>
                  <a:lnTo>
                    <a:pt x="395573" y="13866"/>
                  </a:lnTo>
                  <a:lnTo>
                    <a:pt x="332775" y="3627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393" y="3952112"/>
              <a:ext cx="525780" cy="609600"/>
            </a:xfrm>
            <a:custGeom>
              <a:avLst/>
              <a:gdLst/>
              <a:ahLst/>
              <a:cxnLst/>
              <a:rect l="l" t="t" r="r" b="b"/>
              <a:pathLst>
                <a:path w="525780" h="609600">
                  <a:moveTo>
                    <a:pt x="525779" y="101600"/>
                  </a:moveTo>
                  <a:lnTo>
                    <a:pt x="489886" y="152889"/>
                  </a:lnTo>
                  <a:lnTo>
                    <a:pt x="448779" y="173450"/>
                  </a:lnTo>
                  <a:lnTo>
                    <a:pt x="395573" y="189333"/>
                  </a:lnTo>
                  <a:lnTo>
                    <a:pt x="332775" y="199572"/>
                  </a:lnTo>
                  <a:lnTo>
                    <a:pt x="262890" y="203200"/>
                  </a:lnTo>
                  <a:lnTo>
                    <a:pt x="193004" y="199572"/>
                  </a:lnTo>
                  <a:lnTo>
                    <a:pt x="130206" y="189333"/>
                  </a:lnTo>
                  <a:lnTo>
                    <a:pt x="77000" y="173450"/>
                  </a:lnTo>
                  <a:lnTo>
                    <a:pt x="35893" y="152889"/>
                  </a:lnTo>
                  <a:lnTo>
                    <a:pt x="9390" y="128616"/>
                  </a:lnTo>
                  <a:lnTo>
                    <a:pt x="0" y="101600"/>
                  </a:lnTo>
                </a:path>
                <a:path w="525780" h="609600">
                  <a:moveTo>
                    <a:pt x="0" y="101600"/>
                  </a:moveTo>
                  <a:lnTo>
                    <a:pt x="35893" y="50310"/>
                  </a:lnTo>
                  <a:lnTo>
                    <a:pt x="77000" y="29749"/>
                  </a:lnTo>
                  <a:lnTo>
                    <a:pt x="130206" y="13866"/>
                  </a:lnTo>
                  <a:lnTo>
                    <a:pt x="193004" y="3627"/>
                  </a:lnTo>
                  <a:lnTo>
                    <a:pt x="262890" y="0"/>
                  </a:lnTo>
                  <a:lnTo>
                    <a:pt x="332775" y="3627"/>
                  </a:lnTo>
                  <a:lnTo>
                    <a:pt x="395573" y="13866"/>
                  </a:lnTo>
                  <a:lnTo>
                    <a:pt x="448779" y="29749"/>
                  </a:lnTo>
                  <a:lnTo>
                    <a:pt x="489886" y="50310"/>
                  </a:lnTo>
                  <a:lnTo>
                    <a:pt x="525779" y="101600"/>
                  </a:lnTo>
                  <a:lnTo>
                    <a:pt x="525779" y="508000"/>
                  </a:lnTo>
                  <a:lnTo>
                    <a:pt x="489886" y="559289"/>
                  </a:lnTo>
                  <a:lnTo>
                    <a:pt x="448779" y="579850"/>
                  </a:lnTo>
                  <a:lnTo>
                    <a:pt x="395573" y="595733"/>
                  </a:lnTo>
                  <a:lnTo>
                    <a:pt x="332775" y="605972"/>
                  </a:lnTo>
                  <a:lnTo>
                    <a:pt x="262890" y="609600"/>
                  </a:lnTo>
                  <a:lnTo>
                    <a:pt x="193004" y="605972"/>
                  </a:lnTo>
                  <a:lnTo>
                    <a:pt x="130206" y="595733"/>
                  </a:lnTo>
                  <a:lnTo>
                    <a:pt x="77000" y="579850"/>
                  </a:lnTo>
                  <a:lnTo>
                    <a:pt x="35893" y="559289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2840" y="4256912"/>
              <a:ext cx="525780" cy="609600"/>
            </a:xfrm>
            <a:custGeom>
              <a:avLst/>
              <a:gdLst/>
              <a:ahLst/>
              <a:cxnLst/>
              <a:rect l="l" t="t" r="r" b="b"/>
              <a:pathLst>
                <a:path w="525780" h="609600">
                  <a:moveTo>
                    <a:pt x="262890" y="0"/>
                  </a:moveTo>
                  <a:lnTo>
                    <a:pt x="193004" y="3627"/>
                  </a:lnTo>
                  <a:lnTo>
                    <a:pt x="130206" y="13866"/>
                  </a:lnTo>
                  <a:lnTo>
                    <a:pt x="77000" y="29749"/>
                  </a:lnTo>
                  <a:lnTo>
                    <a:pt x="35893" y="50310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35893" y="559289"/>
                  </a:lnTo>
                  <a:lnTo>
                    <a:pt x="77000" y="579850"/>
                  </a:lnTo>
                  <a:lnTo>
                    <a:pt x="130206" y="595733"/>
                  </a:lnTo>
                  <a:lnTo>
                    <a:pt x="193004" y="605972"/>
                  </a:lnTo>
                  <a:lnTo>
                    <a:pt x="262890" y="609600"/>
                  </a:lnTo>
                  <a:lnTo>
                    <a:pt x="332775" y="605972"/>
                  </a:lnTo>
                  <a:lnTo>
                    <a:pt x="395573" y="595733"/>
                  </a:lnTo>
                  <a:lnTo>
                    <a:pt x="448779" y="579850"/>
                  </a:lnTo>
                  <a:lnTo>
                    <a:pt x="489886" y="559289"/>
                  </a:lnTo>
                  <a:lnTo>
                    <a:pt x="525780" y="508000"/>
                  </a:lnTo>
                  <a:lnTo>
                    <a:pt x="525780" y="101600"/>
                  </a:lnTo>
                  <a:lnTo>
                    <a:pt x="489886" y="50310"/>
                  </a:lnTo>
                  <a:lnTo>
                    <a:pt x="448779" y="29749"/>
                  </a:lnTo>
                  <a:lnTo>
                    <a:pt x="395573" y="13866"/>
                  </a:lnTo>
                  <a:lnTo>
                    <a:pt x="332775" y="3627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840" y="4256912"/>
              <a:ext cx="525780" cy="609600"/>
            </a:xfrm>
            <a:custGeom>
              <a:avLst/>
              <a:gdLst/>
              <a:ahLst/>
              <a:cxnLst/>
              <a:rect l="l" t="t" r="r" b="b"/>
              <a:pathLst>
                <a:path w="525780" h="609600">
                  <a:moveTo>
                    <a:pt x="525780" y="101600"/>
                  </a:moveTo>
                  <a:lnTo>
                    <a:pt x="489886" y="152889"/>
                  </a:lnTo>
                  <a:lnTo>
                    <a:pt x="448779" y="173450"/>
                  </a:lnTo>
                  <a:lnTo>
                    <a:pt x="395573" y="189333"/>
                  </a:lnTo>
                  <a:lnTo>
                    <a:pt x="332775" y="199572"/>
                  </a:lnTo>
                  <a:lnTo>
                    <a:pt x="262890" y="203200"/>
                  </a:lnTo>
                  <a:lnTo>
                    <a:pt x="193004" y="199572"/>
                  </a:lnTo>
                  <a:lnTo>
                    <a:pt x="130206" y="189333"/>
                  </a:lnTo>
                  <a:lnTo>
                    <a:pt x="77000" y="173450"/>
                  </a:lnTo>
                  <a:lnTo>
                    <a:pt x="35893" y="152889"/>
                  </a:lnTo>
                  <a:lnTo>
                    <a:pt x="9390" y="128616"/>
                  </a:lnTo>
                  <a:lnTo>
                    <a:pt x="0" y="101600"/>
                  </a:lnTo>
                </a:path>
                <a:path w="525780" h="609600">
                  <a:moveTo>
                    <a:pt x="0" y="101600"/>
                  </a:moveTo>
                  <a:lnTo>
                    <a:pt x="35893" y="50310"/>
                  </a:lnTo>
                  <a:lnTo>
                    <a:pt x="77000" y="29749"/>
                  </a:lnTo>
                  <a:lnTo>
                    <a:pt x="130206" y="13866"/>
                  </a:lnTo>
                  <a:lnTo>
                    <a:pt x="193004" y="3627"/>
                  </a:lnTo>
                  <a:lnTo>
                    <a:pt x="262890" y="0"/>
                  </a:lnTo>
                  <a:lnTo>
                    <a:pt x="332775" y="3627"/>
                  </a:lnTo>
                  <a:lnTo>
                    <a:pt x="395573" y="13866"/>
                  </a:lnTo>
                  <a:lnTo>
                    <a:pt x="448779" y="29749"/>
                  </a:lnTo>
                  <a:lnTo>
                    <a:pt x="489886" y="50310"/>
                  </a:lnTo>
                  <a:lnTo>
                    <a:pt x="525780" y="101600"/>
                  </a:lnTo>
                  <a:lnTo>
                    <a:pt x="525780" y="508000"/>
                  </a:lnTo>
                  <a:lnTo>
                    <a:pt x="489886" y="559289"/>
                  </a:lnTo>
                  <a:lnTo>
                    <a:pt x="448779" y="579850"/>
                  </a:lnTo>
                  <a:lnTo>
                    <a:pt x="395573" y="595733"/>
                  </a:lnTo>
                  <a:lnTo>
                    <a:pt x="332775" y="605972"/>
                  </a:lnTo>
                  <a:lnTo>
                    <a:pt x="262890" y="609600"/>
                  </a:lnTo>
                  <a:lnTo>
                    <a:pt x="193004" y="605972"/>
                  </a:lnTo>
                  <a:lnTo>
                    <a:pt x="130206" y="595733"/>
                  </a:lnTo>
                  <a:lnTo>
                    <a:pt x="77000" y="579850"/>
                  </a:lnTo>
                  <a:lnTo>
                    <a:pt x="35893" y="559289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6381" y="3046856"/>
              <a:ext cx="752475" cy="914400"/>
            </a:xfrm>
            <a:custGeom>
              <a:avLst/>
              <a:gdLst/>
              <a:ahLst/>
              <a:cxnLst/>
              <a:rect l="l" t="t" r="r" b="b"/>
              <a:pathLst>
                <a:path w="752475" h="914400">
                  <a:moveTo>
                    <a:pt x="376046" y="0"/>
                  </a:moveTo>
                  <a:lnTo>
                    <a:pt x="308462" y="2454"/>
                  </a:lnTo>
                  <a:lnTo>
                    <a:pt x="244848" y="9530"/>
                  </a:lnTo>
                  <a:lnTo>
                    <a:pt x="186266" y="20799"/>
                  </a:lnTo>
                  <a:lnTo>
                    <a:pt x="133781" y="35831"/>
                  </a:lnTo>
                  <a:lnTo>
                    <a:pt x="88454" y="54197"/>
                  </a:lnTo>
                  <a:lnTo>
                    <a:pt x="51350" y="75466"/>
                  </a:lnTo>
                  <a:lnTo>
                    <a:pt x="6059" y="124997"/>
                  </a:lnTo>
                  <a:lnTo>
                    <a:pt x="0" y="152400"/>
                  </a:lnTo>
                  <a:lnTo>
                    <a:pt x="0" y="761999"/>
                  </a:lnTo>
                  <a:lnTo>
                    <a:pt x="23531" y="815190"/>
                  </a:lnTo>
                  <a:lnTo>
                    <a:pt x="88454" y="860202"/>
                  </a:lnTo>
                  <a:lnTo>
                    <a:pt x="133781" y="878568"/>
                  </a:lnTo>
                  <a:lnTo>
                    <a:pt x="186266" y="893600"/>
                  </a:lnTo>
                  <a:lnTo>
                    <a:pt x="244848" y="904869"/>
                  </a:lnTo>
                  <a:lnTo>
                    <a:pt x="308462" y="911945"/>
                  </a:lnTo>
                  <a:lnTo>
                    <a:pt x="376046" y="914399"/>
                  </a:lnTo>
                  <a:lnTo>
                    <a:pt x="443631" y="911945"/>
                  </a:lnTo>
                  <a:lnTo>
                    <a:pt x="507245" y="904869"/>
                  </a:lnTo>
                  <a:lnTo>
                    <a:pt x="565827" y="893600"/>
                  </a:lnTo>
                  <a:lnTo>
                    <a:pt x="618312" y="878568"/>
                  </a:lnTo>
                  <a:lnTo>
                    <a:pt x="663639" y="860202"/>
                  </a:lnTo>
                  <a:lnTo>
                    <a:pt x="700743" y="838933"/>
                  </a:lnTo>
                  <a:lnTo>
                    <a:pt x="746034" y="789402"/>
                  </a:lnTo>
                  <a:lnTo>
                    <a:pt x="752094" y="761999"/>
                  </a:lnTo>
                  <a:lnTo>
                    <a:pt x="752094" y="152400"/>
                  </a:lnTo>
                  <a:lnTo>
                    <a:pt x="728562" y="99209"/>
                  </a:lnTo>
                  <a:lnTo>
                    <a:pt x="663639" y="54197"/>
                  </a:lnTo>
                  <a:lnTo>
                    <a:pt x="618312" y="35831"/>
                  </a:lnTo>
                  <a:lnTo>
                    <a:pt x="565827" y="20799"/>
                  </a:lnTo>
                  <a:lnTo>
                    <a:pt x="507245" y="9530"/>
                  </a:lnTo>
                  <a:lnTo>
                    <a:pt x="443631" y="2454"/>
                  </a:lnTo>
                  <a:lnTo>
                    <a:pt x="376046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6381" y="3046856"/>
              <a:ext cx="752475" cy="914400"/>
            </a:xfrm>
            <a:custGeom>
              <a:avLst/>
              <a:gdLst/>
              <a:ahLst/>
              <a:cxnLst/>
              <a:rect l="l" t="t" r="r" b="b"/>
              <a:pathLst>
                <a:path w="752475" h="914400">
                  <a:moveTo>
                    <a:pt x="752094" y="152400"/>
                  </a:moveTo>
                  <a:lnTo>
                    <a:pt x="728562" y="205590"/>
                  </a:lnTo>
                  <a:lnTo>
                    <a:pt x="663639" y="250602"/>
                  </a:lnTo>
                  <a:lnTo>
                    <a:pt x="618312" y="268968"/>
                  </a:lnTo>
                  <a:lnTo>
                    <a:pt x="565827" y="284000"/>
                  </a:lnTo>
                  <a:lnTo>
                    <a:pt x="507245" y="295269"/>
                  </a:lnTo>
                  <a:lnTo>
                    <a:pt x="443631" y="302345"/>
                  </a:lnTo>
                  <a:lnTo>
                    <a:pt x="376046" y="304800"/>
                  </a:lnTo>
                  <a:lnTo>
                    <a:pt x="308462" y="302345"/>
                  </a:lnTo>
                  <a:lnTo>
                    <a:pt x="244848" y="295269"/>
                  </a:lnTo>
                  <a:lnTo>
                    <a:pt x="186266" y="284000"/>
                  </a:lnTo>
                  <a:lnTo>
                    <a:pt x="133781" y="268968"/>
                  </a:lnTo>
                  <a:lnTo>
                    <a:pt x="88454" y="250602"/>
                  </a:lnTo>
                  <a:lnTo>
                    <a:pt x="51350" y="229333"/>
                  </a:lnTo>
                  <a:lnTo>
                    <a:pt x="6059" y="179802"/>
                  </a:lnTo>
                  <a:lnTo>
                    <a:pt x="0" y="152400"/>
                  </a:lnTo>
                </a:path>
                <a:path w="752475" h="914400">
                  <a:moveTo>
                    <a:pt x="0" y="152400"/>
                  </a:moveTo>
                  <a:lnTo>
                    <a:pt x="23531" y="99209"/>
                  </a:lnTo>
                  <a:lnTo>
                    <a:pt x="88454" y="54197"/>
                  </a:lnTo>
                  <a:lnTo>
                    <a:pt x="133781" y="35831"/>
                  </a:lnTo>
                  <a:lnTo>
                    <a:pt x="186266" y="20799"/>
                  </a:lnTo>
                  <a:lnTo>
                    <a:pt x="244848" y="9530"/>
                  </a:lnTo>
                  <a:lnTo>
                    <a:pt x="308462" y="2454"/>
                  </a:lnTo>
                  <a:lnTo>
                    <a:pt x="376046" y="0"/>
                  </a:lnTo>
                  <a:lnTo>
                    <a:pt x="443631" y="2454"/>
                  </a:lnTo>
                  <a:lnTo>
                    <a:pt x="507245" y="9530"/>
                  </a:lnTo>
                  <a:lnTo>
                    <a:pt x="565827" y="20799"/>
                  </a:lnTo>
                  <a:lnTo>
                    <a:pt x="618312" y="35831"/>
                  </a:lnTo>
                  <a:lnTo>
                    <a:pt x="663639" y="54197"/>
                  </a:lnTo>
                  <a:lnTo>
                    <a:pt x="700743" y="75466"/>
                  </a:lnTo>
                  <a:lnTo>
                    <a:pt x="746034" y="124997"/>
                  </a:lnTo>
                  <a:lnTo>
                    <a:pt x="752094" y="152400"/>
                  </a:lnTo>
                  <a:lnTo>
                    <a:pt x="752094" y="761999"/>
                  </a:lnTo>
                  <a:lnTo>
                    <a:pt x="728562" y="815190"/>
                  </a:lnTo>
                  <a:lnTo>
                    <a:pt x="663639" y="860202"/>
                  </a:lnTo>
                  <a:lnTo>
                    <a:pt x="618312" y="878568"/>
                  </a:lnTo>
                  <a:lnTo>
                    <a:pt x="565827" y="893600"/>
                  </a:lnTo>
                  <a:lnTo>
                    <a:pt x="507245" y="904869"/>
                  </a:lnTo>
                  <a:lnTo>
                    <a:pt x="443631" y="911945"/>
                  </a:lnTo>
                  <a:lnTo>
                    <a:pt x="376046" y="914399"/>
                  </a:lnTo>
                  <a:lnTo>
                    <a:pt x="308462" y="911945"/>
                  </a:lnTo>
                  <a:lnTo>
                    <a:pt x="244848" y="904869"/>
                  </a:lnTo>
                  <a:lnTo>
                    <a:pt x="186266" y="893600"/>
                  </a:lnTo>
                  <a:lnTo>
                    <a:pt x="133781" y="878568"/>
                  </a:lnTo>
                  <a:lnTo>
                    <a:pt x="88454" y="860202"/>
                  </a:lnTo>
                  <a:lnTo>
                    <a:pt x="51350" y="838933"/>
                  </a:lnTo>
                  <a:lnTo>
                    <a:pt x="6059" y="789402"/>
                  </a:lnTo>
                  <a:lnTo>
                    <a:pt x="0" y="761999"/>
                  </a:lnTo>
                  <a:lnTo>
                    <a:pt x="0" y="1524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49271" y="3485006"/>
              <a:ext cx="752475" cy="914400"/>
            </a:xfrm>
            <a:custGeom>
              <a:avLst/>
              <a:gdLst/>
              <a:ahLst/>
              <a:cxnLst/>
              <a:rect l="l" t="t" r="r" b="b"/>
              <a:pathLst>
                <a:path w="752475" h="914400">
                  <a:moveTo>
                    <a:pt x="376047" y="0"/>
                  </a:moveTo>
                  <a:lnTo>
                    <a:pt x="308462" y="2454"/>
                  </a:lnTo>
                  <a:lnTo>
                    <a:pt x="244848" y="9530"/>
                  </a:lnTo>
                  <a:lnTo>
                    <a:pt x="186266" y="20799"/>
                  </a:lnTo>
                  <a:lnTo>
                    <a:pt x="133781" y="35831"/>
                  </a:lnTo>
                  <a:lnTo>
                    <a:pt x="88454" y="54197"/>
                  </a:lnTo>
                  <a:lnTo>
                    <a:pt x="51350" y="75466"/>
                  </a:lnTo>
                  <a:lnTo>
                    <a:pt x="6059" y="124997"/>
                  </a:lnTo>
                  <a:lnTo>
                    <a:pt x="0" y="152399"/>
                  </a:lnTo>
                  <a:lnTo>
                    <a:pt x="0" y="761999"/>
                  </a:lnTo>
                  <a:lnTo>
                    <a:pt x="23531" y="815190"/>
                  </a:lnTo>
                  <a:lnTo>
                    <a:pt x="88454" y="860202"/>
                  </a:lnTo>
                  <a:lnTo>
                    <a:pt x="133781" y="878568"/>
                  </a:lnTo>
                  <a:lnTo>
                    <a:pt x="186266" y="893600"/>
                  </a:lnTo>
                  <a:lnTo>
                    <a:pt x="244848" y="904869"/>
                  </a:lnTo>
                  <a:lnTo>
                    <a:pt x="308462" y="911945"/>
                  </a:lnTo>
                  <a:lnTo>
                    <a:pt x="376047" y="914399"/>
                  </a:lnTo>
                  <a:lnTo>
                    <a:pt x="443631" y="911945"/>
                  </a:lnTo>
                  <a:lnTo>
                    <a:pt x="507245" y="904869"/>
                  </a:lnTo>
                  <a:lnTo>
                    <a:pt x="565827" y="893600"/>
                  </a:lnTo>
                  <a:lnTo>
                    <a:pt x="618312" y="878568"/>
                  </a:lnTo>
                  <a:lnTo>
                    <a:pt x="663639" y="860202"/>
                  </a:lnTo>
                  <a:lnTo>
                    <a:pt x="700743" y="838933"/>
                  </a:lnTo>
                  <a:lnTo>
                    <a:pt x="746034" y="789402"/>
                  </a:lnTo>
                  <a:lnTo>
                    <a:pt x="752094" y="761999"/>
                  </a:lnTo>
                  <a:lnTo>
                    <a:pt x="752094" y="152399"/>
                  </a:lnTo>
                  <a:lnTo>
                    <a:pt x="728562" y="99209"/>
                  </a:lnTo>
                  <a:lnTo>
                    <a:pt x="663639" y="54197"/>
                  </a:lnTo>
                  <a:lnTo>
                    <a:pt x="618312" y="35831"/>
                  </a:lnTo>
                  <a:lnTo>
                    <a:pt x="565827" y="20799"/>
                  </a:lnTo>
                  <a:lnTo>
                    <a:pt x="507245" y="9530"/>
                  </a:lnTo>
                  <a:lnTo>
                    <a:pt x="443631" y="2454"/>
                  </a:lnTo>
                  <a:lnTo>
                    <a:pt x="376047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9271" y="3485006"/>
              <a:ext cx="752475" cy="914400"/>
            </a:xfrm>
            <a:custGeom>
              <a:avLst/>
              <a:gdLst/>
              <a:ahLst/>
              <a:cxnLst/>
              <a:rect l="l" t="t" r="r" b="b"/>
              <a:pathLst>
                <a:path w="752475" h="914400">
                  <a:moveTo>
                    <a:pt x="752094" y="152399"/>
                  </a:moveTo>
                  <a:lnTo>
                    <a:pt x="728562" y="205590"/>
                  </a:lnTo>
                  <a:lnTo>
                    <a:pt x="663639" y="250602"/>
                  </a:lnTo>
                  <a:lnTo>
                    <a:pt x="618312" y="268968"/>
                  </a:lnTo>
                  <a:lnTo>
                    <a:pt x="565827" y="284000"/>
                  </a:lnTo>
                  <a:lnTo>
                    <a:pt x="507245" y="295269"/>
                  </a:lnTo>
                  <a:lnTo>
                    <a:pt x="443631" y="302345"/>
                  </a:lnTo>
                  <a:lnTo>
                    <a:pt x="376047" y="304799"/>
                  </a:lnTo>
                  <a:lnTo>
                    <a:pt x="308462" y="302345"/>
                  </a:lnTo>
                  <a:lnTo>
                    <a:pt x="244848" y="295269"/>
                  </a:lnTo>
                  <a:lnTo>
                    <a:pt x="186266" y="284000"/>
                  </a:lnTo>
                  <a:lnTo>
                    <a:pt x="133781" y="268968"/>
                  </a:lnTo>
                  <a:lnTo>
                    <a:pt x="88454" y="250602"/>
                  </a:lnTo>
                  <a:lnTo>
                    <a:pt x="51350" y="229333"/>
                  </a:lnTo>
                  <a:lnTo>
                    <a:pt x="6059" y="179802"/>
                  </a:lnTo>
                  <a:lnTo>
                    <a:pt x="0" y="152399"/>
                  </a:lnTo>
                </a:path>
                <a:path w="752475" h="914400">
                  <a:moveTo>
                    <a:pt x="0" y="152399"/>
                  </a:moveTo>
                  <a:lnTo>
                    <a:pt x="23531" y="99209"/>
                  </a:lnTo>
                  <a:lnTo>
                    <a:pt x="88454" y="54197"/>
                  </a:lnTo>
                  <a:lnTo>
                    <a:pt x="133781" y="35831"/>
                  </a:lnTo>
                  <a:lnTo>
                    <a:pt x="186266" y="20799"/>
                  </a:lnTo>
                  <a:lnTo>
                    <a:pt x="244848" y="9530"/>
                  </a:lnTo>
                  <a:lnTo>
                    <a:pt x="308462" y="2454"/>
                  </a:lnTo>
                  <a:lnTo>
                    <a:pt x="376047" y="0"/>
                  </a:lnTo>
                  <a:lnTo>
                    <a:pt x="443631" y="2454"/>
                  </a:lnTo>
                  <a:lnTo>
                    <a:pt x="507245" y="9530"/>
                  </a:lnTo>
                  <a:lnTo>
                    <a:pt x="565827" y="20799"/>
                  </a:lnTo>
                  <a:lnTo>
                    <a:pt x="618312" y="35831"/>
                  </a:lnTo>
                  <a:lnTo>
                    <a:pt x="663639" y="54197"/>
                  </a:lnTo>
                  <a:lnTo>
                    <a:pt x="700743" y="75466"/>
                  </a:lnTo>
                  <a:lnTo>
                    <a:pt x="746034" y="124997"/>
                  </a:lnTo>
                  <a:lnTo>
                    <a:pt x="752094" y="152399"/>
                  </a:lnTo>
                  <a:lnTo>
                    <a:pt x="752094" y="761999"/>
                  </a:lnTo>
                  <a:lnTo>
                    <a:pt x="728562" y="815190"/>
                  </a:lnTo>
                  <a:lnTo>
                    <a:pt x="663639" y="860202"/>
                  </a:lnTo>
                  <a:lnTo>
                    <a:pt x="618312" y="878568"/>
                  </a:lnTo>
                  <a:lnTo>
                    <a:pt x="565827" y="893600"/>
                  </a:lnTo>
                  <a:lnTo>
                    <a:pt x="507245" y="904869"/>
                  </a:lnTo>
                  <a:lnTo>
                    <a:pt x="443631" y="911945"/>
                  </a:lnTo>
                  <a:lnTo>
                    <a:pt x="376047" y="914399"/>
                  </a:lnTo>
                  <a:lnTo>
                    <a:pt x="308462" y="911945"/>
                  </a:lnTo>
                  <a:lnTo>
                    <a:pt x="244848" y="904869"/>
                  </a:lnTo>
                  <a:lnTo>
                    <a:pt x="186266" y="893600"/>
                  </a:lnTo>
                  <a:lnTo>
                    <a:pt x="133781" y="878568"/>
                  </a:lnTo>
                  <a:lnTo>
                    <a:pt x="88454" y="860202"/>
                  </a:lnTo>
                  <a:lnTo>
                    <a:pt x="51350" y="838933"/>
                  </a:lnTo>
                  <a:lnTo>
                    <a:pt x="6059" y="789402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6381" y="3942206"/>
              <a:ext cx="752475" cy="914400"/>
            </a:xfrm>
            <a:custGeom>
              <a:avLst/>
              <a:gdLst/>
              <a:ahLst/>
              <a:cxnLst/>
              <a:rect l="l" t="t" r="r" b="b"/>
              <a:pathLst>
                <a:path w="752475" h="914400">
                  <a:moveTo>
                    <a:pt x="376046" y="0"/>
                  </a:moveTo>
                  <a:lnTo>
                    <a:pt x="308462" y="2454"/>
                  </a:lnTo>
                  <a:lnTo>
                    <a:pt x="244848" y="9530"/>
                  </a:lnTo>
                  <a:lnTo>
                    <a:pt x="186266" y="20799"/>
                  </a:lnTo>
                  <a:lnTo>
                    <a:pt x="133781" y="35831"/>
                  </a:lnTo>
                  <a:lnTo>
                    <a:pt x="88454" y="54197"/>
                  </a:lnTo>
                  <a:lnTo>
                    <a:pt x="51350" y="75466"/>
                  </a:lnTo>
                  <a:lnTo>
                    <a:pt x="6059" y="12499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23531" y="815190"/>
                  </a:lnTo>
                  <a:lnTo>
                    <a:pt x="88454" y="860202"/>
                  </a:lnTo>
                  <a:lnTo>
                    <a:pt x="133781" y="878568"/>
                  </a:lnTo>
                  <a:lnTo>
                    <a:pt x="186266" y="893600"/>
                  </a:lnTo>
                  <a:lnTo>
                    <a:pt x="244848" y="904869"/>
                  </a:lnTo>
                  <a:lnTo>
                    <a:pt x="308462" y="911945"/>
                  </a:lnTo>
                  <a:lnTo>
                    <a:pt x="376046" y="914400"/>
                  </a:lnTo>
                  <a:lnTo>
                    <a:pt x="443631" y="911945"/>
                  </a:lnTo>
                  <a:lnTo>
                    <a:pt x="507245" y="904869"/>
                  </a:lnTo>
                  <a:lnTo>
                    <a:pt x="565827" y="893600"/>
                  </a:lnTo>
                  <a:lnTo>
                    <a:pt x="618312" y="878568"/>
                  </a:lnTo>
                  <a:lnTo>
                    <a:pt x="663639" y="860202"/>
                  </a:lnTo>
                  <a:lnTo>
                    <a:pt x="700743" y="838933"/>
                  </a:lnTo>
                  <a:lnTo>
                    <a:pt x="746034" y="789402"/>
                  </a:lnTo>
                  <a:lnTo>
                    <a:pt x="752094" y="762000"/>
                  </a:lnTo>
                  <a:lnTo>
                    <a:pt x="752094" y="152400"/>
                  </a:lnTo>
                  <a:lnTo>
                    <a:pt x="728562" y="99209"/>
                  </a:lnTo>
                  <a:lnTo>
                    <a:pt x="663639" y="54197"/>
                  </a:lnTo>
                  <a:lnTo>
                    <a:pt x="618312" y="35831"/>
                  </a:lnTo>
                  <a:lnTo>
                    <a:pt x="565827" y="20799"/>
                  </a:lnTo>
                  <a:lnTo>
                    <a:pt x="507245" y="9530"/>
                  </a:lnTo>
                  <a:lnTo>
                    <a:pt x="443631" y="2454"/>
                  </a:lnTo>
                  <a:lnTo>
                    <a:pt x="376046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6381" y="3942206"/>
              <a:ext cx="752475" cy="914400"/>
            </a:xfrm>
            <a:custGeom>
              <a:avLst/>
              <a:gdLst/>
              <a:ahLst/>
              <a:cxnLst/>
              <a:rect l="l" t="t" r="r" b="b"/>
              <a:pathLst>
                <a:path w="752475" h="914400">
                  <a:moveTo>
                    <a:pt x="752094" y="152400"/>
                  </a:moveTo>
                  <a:lnTo>
                    <a:pt x="728562" y="205590"/>
                  </a:lnTo>
                  <a:lnTo>
                    <a:pt x="663639" y="250602"/>
                  </a:lnTo>
                  <a:lnTo>
                    <a:pt x="618312" y="268968"/>
                  </a:lnTo>
                  <a:lnTo>
                    <a:pt x="565827" y="284000"/>
                  </a:lnTo>
                  <a:lnTo>
                    <a:pt x="507245" y="295269"/>
                  </a:lnTo>
                  <a:lnTo>
                    <a:pt x="443631" y="302345"/>
                  </a:lnTo>
                  <a:lnTo>
                    <a:pt x="376046" y="304800"/>
                  </a:lnTo>
                  <a:lnTo>
                    <a:pt x="308462" y="302345"/>
                  </a:lnTo>
                  <a:lnTo>
                    <a:pt x="244848" y="295269"/>
                  </a:lnTo>
                  <a:lnTo>
                    <a:pt x="186266" y="284000"/>
                  </a:lnTo>
                  <a:lnTo>
                    <a:pt x="133781" y="268968"/>
                  </a:lnTo>
                  <a:lnTo>
                    <a:pt x="88454" y="250602"/>
                  </a:lnTo>
                  <a:lnTo>
                    <a:pt x="51350" y="229333"/>
                  </a:lnTo>
                  <a:lnTo>
                    <a:pt x="6059" y="179802"/>
                  </a:lnTo>
                  <a:lnTo>
                    <a:pt x="0" y="152400"/>
                  </a:lnTo>
                </a:path>
                <a:path w="752475" h="914400">
                  <a:moveTo>
                    <a:pt x="0" y="152400"/>
                  </a:moveTo>
                  <a:lnTo>
                    <a:pt x="23531" y="99209"/>
                  </a:lnTo>
                  <a:lnTo>
                    <a:pt x="88454" y="54197"/>
                  </a:lnTo>
                  <a:lnTo>
                    <a:pt x="133781" y="35831"/>
                  </a:lnTo>
                  <a:lnTo>
                    <a:pt x="186266" y="20799"/>
                  </a:lnTo>
                  <a:lnTo>
                    <a:pt x="244848" y="9530"/>
                  </a:lnTo>
                  <a:lnTo>
                    <a:pt x="308462" y="2454"/>
                  </a:lnTo>
                  <a:lnTo>
                    <a:pt x="376046" y="0"/>
                  </a:lnTo>
                  <a:lnTo>
                    <a:pt x="443631" y="2454"/>
                  </a:lnTo>
                  <a:lnTo>
                    <a:pt x="507245" y="9530"/>
                  </a:lnTo>
                  <a:lnTo>
                    <a:pt x="565827" y="20799"/>
                  </a:lnTo>
                  <a:lnTo>
                    <a:pt x="618312" y="35831"/>
                  </a:lnTo>
                  <a:lnTo>
                    <a:pt x="663639" y="54197"/>
                  </a:lnTo>
                  <a:lnTo>
                    <a:pt x="700743" y="75466"/>
                  </a:lnTo>
                  <a:lnTo>
                    <a:pt x="746034" y="124997"/>
                  </a:lnTo>
                  <a:lnTo>
                    <a:pt x="752094" y="152400"/>
                  </a:lnTo>
                  <a:lnTo>
                    <a:pt x="752094" y="762000"/>
                  </a:lnTo>
                  <a:lnTo>
                    <a:pt x="728562" y="815190"/>
                  </a:lnTo>
                  <a:lnTo>
                    <a:pt x="663639" y="860202"/>
                  </a:lnTo>
                  <a:lnTo>
                    <a:pt x="618312" y="878568"/>
                  </a:lnTo>
                  <a:lnTo>
                    <a:pt x="565827" y="893600"/>
                  </a:lnTo>
                  <a:lnTo>
                    <a:pt x="507245" y="904869"/>
                  </a:lnTo>
                  <a:lnTo>
                    <a:pt x="443631" y="911945"/>
                  </a:lnTo>
                  <a:lnTo>
                    <a:pt x="376046" y="914400"/>
                  </a:lnTo>
                  <a:lnTo>
                    <a:pt x="308462" y="911945"/>
                  </a:lnTo>
                  <a:lnTo>
                    <a:pt x="244848" y="904869"/>
                  </a:lnTo>
                  <a:lnTo>
                    <a:pt x="186266" y="893600"/>
                  </a:lnTo>
                  <a:lnTo>
                    <a:pt x="133781" y="878568"/>
                  </a:lnTo>
                  <a:lnTo>
                    <a:pt x="88454" y="860202"/>
                  </a:lnTo>
                  <a:lnTo>
                    <a:pt x="51350" y="838933"/>
                  </a:lnTo>
                  <a:lnTo>
                    <a:pt x="6059" y="78940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65244" y="3342512"/>
              <a:ext cx="1278255" cy="1219200"/>
            </a:xfrm>
            <a:custGeom>
              <a:avLst/>
              <a:gdLst/>
              <a:ahLst/>
              <a:cxnLst/>
              <a:rect l="l" t="t" r="r" b="b"/>
              <a:pathLst>
                <a:path w="1278254" h="1219200">
                  <a:moveTo>
                    <a:pt x="638937" y="0"/>
                  </a:moveTo>
                  <a:lnTo>
                    <a:pt x="569307" y="1191"/>
                  </a:lnTo>
                  <a:lnTo>
                    <a:pt x="501852" y="4684"/>
                  </a:lnTo>
                  <a:lnTo>
                    <a:pt x="436961" y="10355"/>
                  </a:lnTo>
                  <a:lnTo>
                    <a:pt x="375023" y="18079"/>
                  </a:lnTo>
                  <a:lnTo>
                    <a:pt x="316427" y="27733"/>
                  </a:lnTo>
                  <a:lnTo>
                    <a:pt x="261564" y="39193"/>
                  </a:lnTo>
                  <a:lnTo>
                    <a:pt x="210822" y="52335"/>
                  </a:lnTo>
                  <a:lnTo>
                    <a:pt x="164591" y="67037"/>
                  </a:lnTo>
                  <a:lnTo>
                    <a:pt x="123261" y="83173"/>
                  </a:lnTo>
                  <a:lnTo>
                    <a:pt x="87220" y="100621"/>
                  </a:lnTo>
                  <a:lnTo>
                    <a:pt x="32567" y="138956"/>
                  </a:lnTo>
                  <a:lnTo>
                    <a:pt x="3748" y="181051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14734" y="1059604"/>
                  </a:lnTo>
                  <a:lnTo>
                    <a:pt x="56859" y="1099942"/>
                  </a:lnTo>
                  <a:lnTo>
                    <a:pt x="123261" y="1136026"/>
                  </a:lnTo>
                  <a:lnTo>
                    <a:pt x="164591" y="1152162"/>
                  </a:lnTo>
                  <a:lnTo>
                    <a:pt x="210822" y="1166864"/>
                  </a:lnTo>
                  <a:lnTo>
                    <a:pt x="261564" y="1180006"/>
                  </a:lnTo>
                  <a:lnTo>
                    <a:pt x="316427" y="1191466"/>
                  </a:lnTo>
                  <a:lnTo>
                    <a:pt x="375023" y="1201120"/>
                  </a:lnTo>
                  <a:lnTo>
                    <a:pt x="436961" y="1208844"/>
                  </a:lnTo>
                  <a:lnTo>
                    <a:pt x="501852" y="1214515"/>
                  </a:lnTo>
                  <a:lnTo>
                    <a:pt x="569307" y="1218008"/>
                  </a:lnTo>
                  <a:lnTo>
                    <a:pt x="638937" y="1219200"/>
                  </a:lnTo>
                  <a:lnTo>
                    <a:pt x="708566" y="1218008"/>
                  </a:lnTo>
                  <a:lnTo>
                    <a:pt x="776021" y="1214515"/>
                  </a:lnTo>
                  <a:lnTo>
                    <a:pt x="840912" y="1208844"/>
                  </a:lnTo>
                  <a:lnTo>
                    <a:pt x="902850" y="1201120"/>
                  </a:lnTo>
                  <a:lnTo>
                    <a:pt x="961446" y="1191466"/>
                  </a:lnTo>
                  <a:lnTo>
                    <a:pt x="1016309" y="1180006"/>
                  </a:lnTo>
                  <a:lnTo>
                    <a:pt x="1067051" y="1166864"/>
                  </a:lnTo>
                  <a:lnTo>
                    <a:pt x="1113282" y="1152162"/>
                  </a:lnTo>
                  <a:lnTo>
                    <a:pt x="1154612" y="1136026"/>
                  </a:lnTo>
                  <a:lnTo>
                    <a:pt x="1190653" y="1118578"/>
                  </a:lnTo>
                  <a:lnTo>
                    <a:pt x="1245306" y="1080243"/>
                  </a:lnTo>
                  <a:lnTo>
                    <a:pt x="1274125" y="1038148"/>
                  </a:lnTo>
                  <a:lnTo>
                    <a:pt x="1277874" y="1016000"/>
                  </a:lnTo>
                  <a:lnTo>
                    <a:pt x="1277874" y="203200"/>
                  </a:lnTo>
                  <a:lnTo>
                    <a:pt x="1263139" y="159595"/>
                  </a:lnTo>
                  <a:lnTo>
                    <a:pt x="1221014" y="119257"/>
                  </a:lnTo>
                  <a:lnTo>
                    <a:pt x="1154612" y="83173"/>
                  </a:lnTo>
                  <a:lnTo>
                    <a:pt x="1113282" y="67037"/>
                  </a:lnTo>
                  <a:lnTo>
                    <a:pt x="1067051" y="52335"/>
                  </a:lnTo>
                  <a:lnTo>
                    <a:pt x="1016309" y="39193"/>
                  </a:lnTo>
                  <a:lnTo>
                    <a:pt x="961446" y="27733"/>
                  </a:lnTo>
                  <a:lnTo>
                    <a:pt x="902850" y="18079"/>
                  </a:lnTo>
                  <a:lnTo>
                    <a:pt x="840912" y="10355"/>
                  </a:lnTo>
                  <a:lnTo>
                    <a:pt x="776021" y="4684"/>
                  </a:lnTo>
                  <a:lnTo>
                    <a:pt x="708566" y="1191"/>
                  </a:lnTo>
                  <a:lnTo>
                    <a:pt x="63893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65244" y="3342512"/>
              <a:ext cx="1278255" cy="1219200"/>
            </a:xfrm>
            <a:custGeom>
              <a:avLst/>
              <a:gdLst/>
              <a:ahLst/>
              <a:cxnLst/>
              <a:rect l="l" t="t" r="r" b="b"/>
              <a:pathLst>
                <a:path w="1278254" h="1219200">
                  <a:moveTo>
                    <a:pt x="1277874" y="203200"/>
                  </a:moveTo>
                  <a:lnTo>
                    <a:pt x="1263139" y="246804"/>
                  </a:lnTo>
                  <a:lnTo>
                    <a:pt x="1221014" y="287142"/>
                  </a:lnTo>
                  <a:lnTo>
                    <a:pt x="1154612" y="323226"/>
                  </a:lnTo>
                  <a:lnTo>
                    <a:pt x="1113282" y="339362"/>
                  </a:lnTo>
                  <a:lnTo>
                    <a:pt x="1067051" y="354064"/>
                  </a:lnTo>
                  <a:lnTo>
                    <a:pt x="1016309" y="367206"/>
                  </a:lnTo>
                  <a:lnTo>
                    <a:pt x="961446" y="378666"/>
                  </a:lnTo>
                  <a:lnTo>
                    <a:pt x="902850" y="388320"/>
                  </a:lnTo>
                  <a:lnTo>
                    <a:pt x="840912" y="396044"/>
                  </a:lnTo>
                  <a:lnTo>
                    <a:pt x="776021" y="401715"/>
                  </a:lnTo>
                  <a:lnTo>
                    <a:pt x="708566" y="405208"/>
                  </a:lnTo>
                  <a:lnTo>
                    <a:pt x="638937" y="406400"/>
                  </a:lnTo>
                  <a:lnTo>
                    <a:pt x="569307" y="405208"/>
                  </a:lnTo>
                  <a:lnTo>
                    <a:pt x="501852" y="401715"/>
                  </a:lnTo>
                  <a:lnTo>
                    <a:pt x="436961" y="396044"/>
                  </a:lnTo>
                  <a:lnTo>
                    <a:pt x="375023" y="388320"/>
                  </a:lnTo>
                  <a:lnTo>
                    <a:pt x="316427" y="378666"/>
                  </a:lnTo>
                  <a:lnTo>
                    <a:pt x="261564" y="367206"/>
                  </a:lnTo>
                  <a:lnTo>
                    <a:pt x="210822" y="354064"/>
                  </a:lnTo>
                  <a:lnTo>
                    <a:pt x="164591" y="339362"/>
                  </a:lnTo>
                  <a:lnTo>
                    <a:pt x="123261" y="323226"/>
                  </a:lnTo>
                  <a:lnTo>
                    <a:pt x="87220" y="305778"/>
                  </a:lnTo>
                  <a:lnTo>
                    <a:pt x="32567" y="267443"/>
                  </a:lnTo>
                  <a:lnTo>
                    <a:pt x="3748" y="225348"/>
                  </a:lnTo>
                  <a:lnTo>
                    <a:pt x="0" y="203200"/>
                  </a:lnTo>
                </a:path>
                <a:path w="1278254" h="1219200">
                  <a:moveTo>
                    <a:pt x="0" y="203200"/>
                  </a:moveTo>
                  <a:lnTo>
                    <a:pt x="14734" y="159595"/>
                  </a:lnTo>
                  <a:lnTo>
                    <a:pt x="56859" y="119257"/>
                  </a:lnTo>
                  <a:lnTo>
                    <a:pt x="123261" y="83173"/>
                  </a:lnTo>
                  <a:lnTo>
                    <a:pt x="164591" y="67037"/>
                  </a:lnTo>
                  <a:lnTo>
                    <a:pt x="210822" y="52335"/>
                  </a:lnTo>
                  <a:lnTo>
                    <a:pt x="261564" y="39193"/>
                  </a:lnTo>
                  <a:lnTo>
                    <a:pt x="316427" y="27733"/>
                  </a:lnTo>
                  <a:lnTo>
                    <a:pt x="375023" y="18079"/>
                  </a:lnTo>
                  <a:lnTo>
                    <a:pt x="436961" y="10355"/>
                  </a:lnTo>
                  <a:lnTo>
                    <a:pt x="501852" y="4684"/>
                  </a:lnTo>
                  <a:lnTo>
                    <a:pt x="569307" y="1191"/>
                  </a:lnTo>
                  <a:lnTo>
                    <a:pt x="638937" y="0"/>
                  </a:lnTo>
                  <a:lnTo>
                    <a:pt x="708566" y="1191"/>
                  </a:lnTo>
                  <a:lnTo>
                    <a:pt x="776021" y="4684"/>
                  </a:lnTo>
                  <a:lnTo>
                    <a:pt x="840912" y="10355"/>
                  </a:lnTo>
                  <a:lnTo>
                    <a:pt x="902850" y="18079"/>
                  </a:lnTo>
                  <a:lnTo>
                    <a:pt x="961446" y="27733"/>
                  </a:lnTo>
                  <a:lnTo>
                    <a:pt x="1016309" y="39193"/>
                  </a:lnTo>
                  <a:lnTo>
                    <a:pt x="1067051" y="52335"/>
                  </a:lnTo>
                  <a:lnTo>
                    <a:pt x="1113282" y="67037"/>
                  </a:lnTo>
                  <a:lnTo>
                    <a:pt x="1154612" y="83173"/>
                  </a:lnTo>
                  <a:lnTo>
                    <a:pt x="1190653" y="100621"/>
                  </a:lnTo>
                  <a:lnTo>
                    <a:pt x="1245306" y="138956"/>
                  </a:lnTo>
                  <a:lnTo>
                    <a:pt x="1274125" y="181051"/>
                  </a:lnTo>
                  <a:lnTo>
                    <a:pt x="1277874" y="203200"/>
                  </a:lnTo>
                  <a:lnTo>
                    <a:pt x="1277874" y="1016000"/>
                  </a:lnTo>
                  <a:lnTo>
                    <a:pt x="1263139" y="1059604"/>
                  </a:lnTo>
                  <a:lnTo>
                    <a:pt x="1221014" y="1099942"/>
                  </a:lnTo>
                  <a:lnTo>
                    <a:pt x="1154612" y="1136026"/>
                  </a:lnTo>
                  <a:lnTo>
                    <a:pt x="1113282" y="1152162"/>
                  </a:lnTo>
                  <a:lnTo>
                    <a:pt x="1067051" y="1166864"/>
                  </a:lnTo>
                  <a:lnTo>
                    <a:pt x="1016309" y="1180006"/>
                  </a:lnTo>
                  <a:lnTo>
                    <a:pt x="961446" y="1191466"/>
                  </a:lnTo>
                  <a:lnTo>
                    <a:pt x="902850" y="1201120"/>
                  </a:lnTo>
                  <a:lnTo>
                    <a:pt x="840912" y="1208844"/>
                  </a:lnTo>
                  <a:lnTo>
                    <a:pt x="776021" y="1214515"/>
                  </a:lnTo>
                  <a:lnTo>
                    <a:pt x="708566" y="1218008"/>
                  </a:lnTo>
                  <a:lnTo>
                    <a:pt x="638937" y="1219200"/>
                  </a:lnTo>
                  <a:lnTo>
                    <a:pt x="569307" y="1218008"/>
                  </a:lnTo>
                  <a:lnTo>
                    <a:pt x="501852" y="1214515"/>
                  </a:lnTo>
                  <a:lnTo>
                    <a:pt x="436961" y="1208844"/>
                  </a:lnTo>
                  <a:lnTo>
                    <a:pt x="375023" y="1201120"/>
                  </a:lnTo>
                  <a:lnTo>
                    <a:pt x="316427" y="1191466"/>
                  </a:lnTo>
                  <a:lnTo>
                    <a:pt x="261564" y="1180006"/>
                  </a:lnTo>
                  <a:lnTo>
                    <a:pt x="210822" y="1166864"/>
                  </a:lnTo>
                  <a:lnTo>
                    <a:pt x="164591" y="1152162"/>
                  </a:lnTo>
                  <a:lnTo>
                    <a:pt x="123261" y="1136026"/>
                  </a:lnTo>
                  <a:lnTo>
                    <a:pt x="87220" y="1118578"/>
                  </a:lnTo>
                  <a:lnTo>
                    <a:pt x="32567" y="1080243"/>
                  </a:lnTo>
                  <a:lnTo>
                    <a:pt x="3748" y="1038148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25286" y="3461384"/>
              <a:ext cx="1052830" cy="323850"/>
            </a:xfrm>
            <a:custGeom>
              <a:avLst/>
              <a:gdLst/>
              <a:ahLst/>
              <a:cxnLst/>
              <a:rect l="l" t="t" r="r" b="b"/>
              <a:pathLst>
                <a:path w="1052829" h="323850">
                  <a:moveTo>
                    <a:pt x="1052321" y="0"/>
                  </a:moveTo>
                  <a:lnTo>
                    <a:pt x="80899" y="0"/>
                  </a:lnTo>
                  <a:lnTo>
                    <a:pt x="0" y="323850"/>
                  </a:lnTo>
                  <a:lnTo>
                    <a:pt x="971295" y="323850"/>
                  </a:lnTo>
                  <a:lnTo>
                    <a:pt x="105232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25286" y="3461384"/>
              <a:ext cx="1052830" cy="323850"/>
            </a:xfrm>
            <a:custGeom>
              <a:avLst/>
              <a:gdLst/>
              <a:ahLst/>
              <a:cxnLst/>
              <a:rect l="l" t="t" r="r" b="b"/>
              <a:pathLst>
                <a:path w="1052829" h="323850">
                  <a:moveTo>
                    <a:pt x="0" y="323850"/>
                  </a:moveTo>
                  <a:lnTo>
                    <a:pt x="80899" y="0"/>
                  </a:lnTo>
                  <a:lnTo>
                    <a:pt x="1052321" y="0"/>
                  </a:lnTo>
                  <a:lnTo>
                    <a:pt x="971295" y="323850"/>
                  </a:lnTo>
                  <a:lnTo>
                    <a:pt x="0" y="32385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7112" y="3795140"/>
              <a:ext cx="1052830" cy="323850"/>
            </a:xfrm>
            <a:custGeom>
              <a:avLst/>
              <a:gdLst/>
              <a:ahLst/>
              <a:cxnLst/>
              <a:rect l="l" t="t" r="r" b="b"/>
              <a:pathLst>
                <a:path w="1052829" h="323850">
                  <a:moveTo>
                    <a:pt x="1052321" y="0"/>
                  </a:moveTo>
                  <a:lnTo>
                    <a:pt x="80899" y="0"/>
                  </a:lnTo>
                  <a:lnTo>
                    <a:pt x="0" y="323849"/>
                  </a:lnTo>
                  <a:lnTo>
                    <a:pt x="971295" y="323849"/>
                  </a:lnTo>
                  <a:lnTo>
                    <a:pt x="105232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57112" y="3795140"/>
              <a:ext cx="1052830" cy="323850"/>
            </a:xfrm>
            <a:custGeom>
              <a:avLst/>
              <a:gdLst/>
              <a:ahLst/>
              <a:cxnLst/>
              <a:rect l="l" t="t" r="r" b="b"/>
              <a:pathLst>
                <a:path w="1052829" h="323850">
                  <a:moveTo>
                    <a:pt x="0" y="323849"/>
                  </a:moveTo>
                  <a:lnTo>
                    <a:pt x="80899" y="0"/>
                  </a:lnTo>
                  <a:lnTo>
                    <a:pt x="1052321" y="0"/>
                  </a:lnTo>
                  <a:lnTo>
                    <a:pt x="971295" y="323849"/>
                  </a:lnTo>
                  <a:lnTo>
                    <a:pt x="0" y="323849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07227" y="4118990"/>
              <a:ext cx="1052830" cy="323850"/>
            </a:xfrm>
            <a:custGeom>
              <a:avLst/>
              <a:gdLst/>
              <a:ahLst/>
              <a:cxnLst/>
              <a:rect l="l" t="t" r="r" b="b"/>
              <a:pathLst>
                <a:path w="1052829" h="323850">
                  <a:moveTo>
                    <a:pt x="1052322" y="0"/>
                  </a:moveTo>
                  <a:lnTo>
                    <a:pt x="80899" y="0"/>
                  </a:lnTo>
                  <a:lnTo>
                    <a:pt x="0" y="323849"/>
                  </a:lnTo>
                  <a:lnTo>
                    <a:pt x="971423" y="323849"/>
                  </a:lnTo>
                  <a:lnTo>
                    <a:pt x="105232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7227" y="4118990"/>
              <a:ext cx="1052830" cy="323850"/>
            </a:xfrm>
            <a:custGeom>
              <a:avLst/>
              <a:gdLst/>
              <a:ahLst/>
              <a:cxnLst/>
              <a:rect l="l" t="t" r="r" b="b"/>
              <a:pathLst>
                <a:path w="1052829" h="323850">
                  <a:moveTo>
                    <a:pt x="0" y="323849"/>
                  </a:moveTo>
                  <a:lnTo>
                    <a:pt x="80899" y="0"/>
                  </a:lnTo>
                  <a:lnTo>
                    <a:pt x="1052322" y="0"/>
                  </a:lnTo>
                  <a:lnTo>
                    <a:pt x="971423" y="323849"/>
                  </a:lnTo>
                  <a:lnTo>
                    <a:pt x="0" y="323849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47991" y="3504056"/>
              <a:ext cx="1278255" cy="819150"/>
            </a:xfrm>
            <a:custGeom>
              <a:avLst/>
              <a:gdLst/>
              <a:ahLst/>
              <a:cxnLst/>
              <a:rect l="l" t="t" r="r" b="b"/>
              <a:pathLst>
                <a:path w="1278254" h="819150">
                  <a:moveTo>
                    <a:pt x="958341" y="0"/>
                  </a:moveTo>
                  <a:lnTo>
                    <a:pt x="885105" y="2164"/>
                  </a:lnTo>
                  <a:lnTo>
                    <a:pt x="817875" y="8330"/>
                  </a:lnTo>
                  <a:lnTo>
                    <a:pt x="758570" y="18004"/>
                  </a:lnTo>
                  <a:lnTo>
                    <a:pt x="709106" y="30693"/>
                  </a:lnTo>
                  <a:lnTo>
                    <a:pt x="671401" y="45903"/>
                  </a:lnTo>
                  <a:lnTo>
                    <a:pt x="630500" y="100688"/>
                  </a:lnTo>
                  <a:lnTo>
                    <a:pt x="606469" y="117926"/>
                  </a:lnTo>
                  <a:lnTo>
                    <a:pt x="568757" y="133136"/>
                  </a:lnTo>
                  <a:lnTo>
                    <a:pt x="519280" y="145825"/>
                  </a:lnTo>
                  <a:lnTo>
                    <a:pt x="459952" y="155499"/>
                  </a:lnTo>
                  <a:lnTo>
                    <a:pt x="392688" y="161665"/>
                  </a:lnTo>
                  <a:lnTo>
                    <a:pt x="319404" y="163829"/>
                  </a:lnTo>
                  <a:lnTo>
                    <a:pt x="246168" y="161665"/>
                  </a:lnTo>
                  <a:lnTo>
                    <a:pt x="178938" y="155499"/>
                  </a:lnTo>
                  <a:lnTo>
                    <a:pt x="119633" y="145825"/>
                  </a:lnTo>
                  <a:lnTo>
                    <a:pt x="70169" y="133136"/>
                  </a:lnTo>
                  <a:lnTo>
                    <a:pt x="32464" y="117926"/>
                  </a:lnTo>
                  <a:lnTo>
                    <a:pt x="0" y="81914"/>
                  </a:lnTo>
                  <a:lnTo>
                    <a:pt x="0" y="737234"/>
                  </a:lnTo>
                  <a:lnTo>
                    <a:pt x="32464" y="773246"/>
                  </a:lnTo>
                  <a:lnTo>
                    <a:pt x="70169" y="788456"/>
                  </a:lnTo>
                  <a:lnTo>
                    <a:pt x="119633" y="801145"/>
                  </a:lnTo>
                  <a:lnTo>
                    <a:pt x="178938" y="810819"/>
                  </a:lnTo>
                  <a:lnTo>
                    <a:pt x="246168" y="816985"/>
                  </a:lnTo>
                  <a:lnTo>
                    <a:pt x="319404" y="819149"/>
                  </a:lnTo>
                  <a:lnTo>
                    <a:pt x="392688" y="816985"/>
                  </a:lnTo>
                  <a:lnTo>
                    <a:pt x="459952" y="810819"/>
                  </a:lnTo>
                  <a:lnTo>
                    <a:pt x="519280" y="801145"/>
                  </a:lnTo>
                  <a:lnTo>
                    <a:pt x="568757" y="788456"/>
                  </a:lnTo>
                  <a:lnTo>
                    <a:pt x="606469" y="773246"/>
                  </a:lnTo>
                  <a:lnTo>
                    <a:pt x="647372" y="718461"/>
                  </a:lnTo>
                  <a:lnTo>
                    <a:pt x="671401" y="701223"/>
                  </a:lnTo>
                  <a:lnTo>
                    <a:pt x="709106" y="686013"/>
                  </a:lnTo>
                  <a:lnTo>
                    <a:pt x="758570" y="673324"/>
                  </a:lnTo>
                  <a:lnTo>
                    <a:pt x="817875" y="663650"/>
                  </a:lnTo>
                  <a:lnTo>
                    <a:pt x="885105" y="657484"/>
                  </a:lnTo>
                  <a:lnTo>
                    <a:pt x="958341" y="655319"/>
                  </a:lnTo>
                  <a:lnTo>
                    <a:pt x="1031625" y="657484"/>
                  </a:lnTo>
                  <a:lnTo>
                    <a:pt x="1098889" y="663650"/>
                  </a:lnTo>
                  <a:lnTo>
                    <a:pt x="1158217" y="673324"/>
                  </a:lnTo>
                  <a:lnTo>
                    <a:pt x="1207694" y="686013"/>
                  </a:lnTo>
                  <a:lnTo>
                    <a:pt x="1245406" y="701223"/>
                  </a:lnTo>
                  <a:lnTo>
                    <a:pt x="1277874" y="737234"/>
                  </a:lnTo>
                  <a:lnTo>
                    <a:pt x="1277874" y="81914"/>
                  </a:lnTo>
                  <a:lnTo>
                    <a:pt x="1245406" y="45903"/>
                  </a:lnTo>
                  <a:lnTo>
                    <a:pt x="1207694" y="30693"/>
                  </a:lnTo>
                  <a:lnTo>
                    <a:pt x="1158217" y="18004"/>
                  </a:lnTo>
                  <a:lnTo>
                    <a:pt x="1098889" y="8330"/>
                  </a:lnTo>
                  <a:lnTo>
                    <a:pt x="1031625" y="2164"/>
                  </a:lnTo>
                  <a:lnTo>
                    <a:pt x="9583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47991" y="3504056"/>
              <a:ext cx="1278255" cy="819150"/>
            </a:xfrm>
            <a:custGeom>
              <a:avLst/>
              <a:gdLst/>
              <a:ahLst/>
              <a:cxnLst/>
              <a:rect l="l" t="t" r="r" b="b"/>
              <a:pathLst>
                <a:path w="1278254" h="819150">
                  <a:moveTo>
                    <a:pt x="0" y="81914"/>
                  </a:moveTo>
                  <a:lnTo>
                    <a:pt x="32464" y="117926"/>
                  </a:lnTo>
                  <a:lnTo>
                    <a:pt x="70169" y="133136"/>
                  </a:lnTo>
                  <a:lnTo>
                    <a:pt x="119633" y="145825"/>
                  </a:lnTo>
                  <a:lnTo>
                    <a:pt x="178938" y="155499"/>
                  </a:lnTo>
                  <a:lnTo>
                    <a:pt x="246168" y="161665"/>
                  </a:lnTo>
                  <a:lnTo>
                    <a:pt x="319404" y="163829"/>
                  </a:lnTo>
                  <a:lnTo>
                    <a:pt x="392688" y="161665"/>
                  </a:lnTo>
                  <a:lnTo>
                    <a:pt x="459952" y="155499"/>
                  </a:lnTo>
                  <a:lnTo>
                    <a:pt x="519280" y="145825"/>
                  </a:lnTo>
                  <a:lnTo>
                    <a:pt x="568757" y="133136"/>
                  </a:lnTo>
                  <a:lnTo>
                    <a:pt x="606469" y="117926"/>
                  </a:lnTo>
                  <a:lnTo>
                    <a:pt x="638936" y="81914"/>
                  </a:lnTo>
                  <a:lnTo>
                    <a:pt x="647372" y="63141"/>
                  </a:lnTo>
                  <a:lnTo>
                    <a:pt x="671401" y="45903"/>
                  </a:lnTo>
                  <a:lnTo>
                    <a:pt x="709106" y="30693"/>
                  </a:lnTo>
                  <a:lnTo>
                    <a:pt x="758570" y="18004"/>
                  </a:lnTo>
                  <a:lnTo>
                    <a:pt x="817875" y="8330"/>
                  </a:lnTo>
                  <a:lnTo>
                    <a:pt x="885105" y="2164"/>
                  </a:lnTo>
                  <a:lnTo>
                    <a:pt x="958341" y="0"/>
                  </a:lnTo>
                  <a:lnTo>
                    <a:pt x="1031625" y="2164"/>
                  </a:lnTo>
                  <a:lnTo>
                    <a:pt x="1098889" y="8330"/>
                  </a:lnTo>
                  <a:lnTo>
                    <a:pt x="1158217" y="18004"/>
                  </a:lnTo>
                  <a:lnTo>
                    <a:pt x="1207694" y="30693"/>
                  </a:lnTo>
                  <a:lnTo>
                    <a:pt x="1245406" y="45903"/>
                  </a:lnTo>
                  <a:lnTo>
                    <a:pt x="1277874" y="81914"/>
                  </a:lnTo>
                  <a:lnTo>
                    <a:pt x="1277874" y="737234"/>
                  </a:lnTo>
                  <a:lnTo>
                    <a:pt x="1269437" y="718461"/>
                  </a:lnTo>
                  <a:lnTo>
                    <a:pt x="1245406" y="701223"/>
                  </a:lnTo>
                  <a:lnTo>
                    <a:pt x="1207694" y="686013"/>
                  </a:lnTo>
                  <a:lnTo>
                    <a:pt x="1158217" y="673324"/>
                  </a:lnTo>
                  <a:lnTo>
                    <a:pt x="1098889" y="663650"/>
                  </a:lnTo>
                  <a:lnTo>
                    <a:pt x="1031625" y="657484"/>
                  </a:lnTo>
                  <a:lnTo>
                    <a:pt x="958341" y="655319"/>
                  </a:lnTo>
                  <a:lnTo>
                    <a:pt x="885105" y="657484"/>
                  </a:lnTo>
                  <a:lnTo>
                    <a:pt x="817875" y="663650"/>
                  </a:lnTo>
                  <a:lnTo>
                    <a:pt x="758570" y="673324"/>
                  </a:lnTo>
                  <a:lnTo>
                    <a:pt x="709106" y="686013"/>
                  </a:lnTo>
                  <a:lnTo>
                    <a:pt x="671401" y="701223"/>
                  </a:lnTo>
                  <a:lnTo>
                    <a:pt x="638936" y="737234"/>
                  </a:lnTo>
                  <a:lnTo>
                    <a:pt x="630500" y="756008"/>
                  </a:lnTo>
                  <a:lnTo>
                    <a:pt x="568757" y="788456"/>
                  </a:lnTo>
                  <a:lnTo>
                    <a:pt x="519280" y="801145"/>
                  </a:lnTo>
                  <a:lnTo>
                    <a:pt x="459952" y="810819"/>
                  </a:lnTo>
                  <a:lnTo>
                    <a:pt x="392688" y="816985"/>
                  </a:lnTo>
                  <a:lnTo>
                    <a:pt x="319404" y="819149"/>
                  </a:lnTo>
                  <a:lnTo>
                    <a:pt x="246168" y="816985"/>
                  </a:lnTo>
                  <a:lnTo>
                    <a:pt x="178938" y="810819"/>
                  </a:lnTo>
                  <a:lnTo>
                    <a:pt x="119633" y="801145"/>
                  </a:lnTo>
                  <a:lnTo>
                    <a:pt x="70169" y="788456"/>
                  </a:lnTo>
                  <a:lnTo>
                    <a:pt x="32464" y="773246"/>
                  </a:lnTo>
                  <a:lnTo>
                    <a:pt x="0" y="737234"/>
                  </a:lnTo>
                  <a:lnTo>
                    <a:pt x="0" y="81914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1436" y="3914012"/>
              <a:ext cx="610870" cy="205104"/>
            </a:xfrm>
            <a:custGeom>
              <a:avLst/>
              <a:gdLst/>
              <a:ahLst/>
              <a:cxnLst/>
              <a:rect l="l" t="t" r="r" b="b"/>
              <a:pathLst>
                <a:path w="610869" h="205104">
                  <a:moveTo>
                    <a:pt x="507873" y="0"/>
                  </a:moveTo>
                  <a:lnTo>
                    <a:pt x="507873" y="51181"/>
                  </a:lnTo>
                  <a:lnTo>
                    <a:pt x="0" y="51181"/>
                  </a:lnTo>
                  <a:lnTo>
                    <a:pt x="0" y="153669"/>
                  </a:lnTo>
                  <a:lnTo>
                    <a:pt x="507873" y="153669"/>
                  </a:lnTo>
                  <a:lnTo>
                    <a:pt x="507873" y="204978"/>
                  </a:lnTo>
                  <a:lnTo>
                    <a:pt x="610362" y="102488"/>
                  </a:lnTo>
                  <a:lnTo>
                    <a:pt x="50787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91436" y="3914012"/>
              <a:ext cx="610870" cy="205104"/>
            </a:xfrm>
            <a:custGeom>
              <a:avLst/>
              <a:gdLst/>
              <a:ahLst/>
              <a:cxnLst/>
              <a:rect l="l" t="t" r="r" b="b"/>
              <a:pathLst>
                <a:path w="610869" h="205104">
                  <a:moveTo>
                    <a:pt x="0" y="51181"/>
                  </a:moveTo>
                  <a:lnTo>
                    <a:pt x="507873" y="51181"/>
                  </a:lnTo>
                  <a:lnTo>
                    <a:pt x="507873" y="0"/>
                  </a:lnTo>
                  <a:lnTo>
                    <a:pt x="610362" y="102488"/>
                  </a:lnTo>
                  <a:lnTo>
                    <a:pt x="507873" y="204978"/>
                  </a:lnTo>
                  <a:lnTo>
                    <a:pt x="507873" y="153669"/>
                  </a:lnTo>
                  <a:lnTo>
                    <a:pt x="0" y="153669"/>
                  </a:lnTo>
                  <a:lnTo>
                    <a:pt x="0" y="51181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91459" y="3952112"/>
              <a:ext cx="611505" cy="205104"/>
            </a:xfrm>
            <a:custGeom>
              <a:avLst/>
              <a:gdLst/>
              <a:ahLst/>
              <a:cxnLst/>
              <a:rect l="l" t="t" r="r" b="b"/>
              <a:pathLst>
                <a:path w="611504" h="205104">
                  <a:moveTo>
                    <a:pt x="508635" y="0"/>
                  </a:moveTo>
                  <a:lnTo>
                    <a:pt x="508635" y="51181"/>
                  </a:lnTo>
                  <a:lnTo>
                    <a:pt x="0" y="51181"/>
                  </a:lnTo>
                  <a:lnTo>
                    <a:pt x="0" y="153669"/>
                  </a:lnTo>
                  <a:lnTo>
                    <a:pt x="508635" y="153669"/>
                  </a:lnTo>
                  <a:lnTo>
                    <a:pt x="508635" y="204978"/>
                  </a:lnTo>
                  <a:lnTo>
                    <a:pt x="611124" y="102488"/>
                  </a:lnTo>
                  <a:lnTo>
                    <a:pt x="50863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91459" y="3952112"/>
              <a:ext cx="611505" cy="205104"/>
            </a:xfrm>
            <a:custGeom>
              <a:avLst/>
              <a:gdLst/>
              <a:ahLst/>
              <a:cxnLst/>
              <a:rect l="l" t="t" r="r" b="b"/>
              <a:pathLst>
                <a:path w="611504" h="205104">
                  <a:moveTo>
                    <a:pt x="0" y="51181"/>
                  </a:moveTo>
                  <a:lnTo>
                    <a:pt x="508635" y="51181"/>
                  </a:lnTo>
                  <a:lnTo>
                    <a:pt x="508635" y="0"/>
                  </a:lnTo>
                  <a:lnTo>
                    <a:pt x="611124" y="102488"/>
                  </a:lnTo>
                  <a:lnTo>
                    <a:pt x="508635" y="204978"/>
                  </a:lnTo>
                  <a:lnTo>
                    <a:pt x="508635" y="153669"/>
                  </a:lnTo>
                  <a:lnTo>
                    <a:pt x="0" y="153669"/>
                  </a:lnTo>
                  <a:lnTo>
                    <a:pt x="0" y="51181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43118" y="3914012"/>
              <a:ext cx="610870" cy="205104"/>
            </a:xfrm>
            <a:custGeom>
              <a:avLst/>
              <a:gdLst/>
              <a:ahLst/>
              <a:cxnLst/>
              <a:rect l="l" t="t" r="r" b="b"/>
              <a:pathLst>
                <a:path w="610870" h="205104">
                  <a:moveTo>
                    <a:pt x="507872" y="0"/>
                  </a:moveTo>
                  <a:lnTo>
                    <a:pt x="507872" y="51181"/>
                  </a:lnTo>
                  <a:lnTo>
                    <a:pt x="0" y="51181"/>
                  </a:lnTo>
                  <a:lnTo>
                    <a:pt x="0" y="153669"/>
                  </a:lnTo>
                  <a:lnTo>
                    <a:pt x="507872" y="153669"/>
                  </a:lnTo>
                  <a:lnTo>
                    <a:pt x="507872" y="204978"/>
                  </a:lnTo>
                  <a:lnTo>
                    <a:pt x="610361" y="102488"/>
                  </a:lnTo>
                  <a:lnTo>
                    <a:pt x="50787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43118" y="3914012"/>
              <a:ext cx="610870" cy="205104"/>
            </a:xfrm>
            <a:custGeom>
              <a:avLst/>
              <a:gdLst/>
              <a:ahLst/>
              <a:cxnLst/>
              <a:rect l="l" t="t" r="r" b="b"/>
              <a:pathLst>
                <a:path w="610870" h="205104">
                  <a:moveTo>
                    <a:pt x="0" y="51181"/>
                  </a:moveTo>
                  <a:lnTo>
                    <a:pt x="507872" y="51181"/>
                  </a:lnTo>
                  <a:lnTo>
                    <a:pt x="507872" y="0"/>
                  </a:lnTo>
                  <a:lnTo>
                    <a:pt x="610361" y="102488"/>
                  </a:lnTo>
                  <a:lnTo>
                    <a:pt x="507872" y="204978"/>
                  </a:lnTo>
                  <a:lnTo>
                    <a:pt x="507872" y="153669"/>
                  </a:lnTo>
                  <a:lnTo>
                    <a:pt x="0" y="153669"/>
                  </a:lnTo>
                  <a:lnTo>
                    <a:pt x="0" y="51181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37629" y="3914012"/>
              <a:ext cx="610870" cy="205104"/>
            </a:xfrm>
            <a:custGeom>
              <a:avLst/>
              <a:gdLst/>
              <a:ahLst/>
              <a:cxnLst/>
              <a:rect l="l" t="t" r="r" b="b"/>
              <a:pathLst>
                <a:path w="610870" h="205104">
                  <a:moveTo>
                    <a:pt x="507873" y="0"/>
                  </a:moveTo>
                  <a:lnTo>
                    <a:pt x="507873" y="51181"/>
                  </a:lnTo>
                  <a:lnTo>
                    <a:pt x="0" y="51181"/>
                  </a:lnTo>
                  <a:lnTo>
                    <a:pt x="0" y="153669"/>
                  </a:lnTo>
                  <a:lnTo>
                    <a:pt x="507873" y="153669"/>
                  </a:lnTo>
                  <a:lnTo>
                    <a:pt x="507873" y="204978"/>
                  </a:lnTo>
                  <a:lnTo>
                    <a:pt x="610362" y="102488"/>
                  </a:lnTo>
                  <a:lnTo>
                    <a:pt x="50787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37629" y="3914012"/>
              <a:ext cx="610870" cy="205104"/>
            </a:xfrm>
            <a:custGeom>
              <a:avLst/>
              <a:gdLst/>
              <a:ahLst/>
              <a:cxnLst/>
              <a:rect l="l" t="t" r="r" b="b"/>
              <a:pathLst>
                <a:path w="610870" h="205104">
                  <a:moveTo>
                    <a:pt x="0" y="51181"/>
                  </a:moveTo>
                  <a:lnTo>
                    <a:pt x="507873" y="51181"/>
                  </a:lnTo>
                  <a:lnTo>
                    <a:pt x="507873" y="0"/>
                  </a:lnTo>
                  <a:lnTo>
                    <a:pt x="610362" y="102488"/>
                  </a:lnTo>
                  <a:lnTo>
                    <a:pt x="507873" y="204978"/>
                  </a:lnTo>
                  <a:lnTo>
                    <a:pt x="507873" y="153669"/>
                  </a:lnTo>
                  <a:lnTo>
                    <a:pt x="0" y="153669"/>
                  </a:lnTo>
                  <a:lnTo>
                    <a:pt x="0" y="51181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340866" y="1979167"/>
            <a:ext cx="661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Chọn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lọc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dữ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liệu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9" name="object 39"/>
          <p:cNvSpPr txBox="1"/>
          <p:nvPr/>
        </p:nvSpPr>
        <p:spPr>
          <a:xfrm>
            <a:off x="3276346" y="1840738"/>
            <a:ext cx="724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Chuyể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đổi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dữ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liệu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89905" y="1979167"/>
            <a:ext cx="699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Min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56476" y="1979167"/>
            <a:ext cx="838835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dirty="0">
                <a:latin typeface="Arial"/>
                <a:cs typeface="Arial"/>
              </a:rPr>
              <a:t>Biểu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diễn,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đánh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giá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8423" y="5166105"/>
            <a:ext cx="840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Các</a:t>
            </a:r>
            <a:r>
              <a:rPr sz="1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CSDL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08605" y="5057902"/>
            <a:ext cx="8928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Các</a:t>
            </a:r>
            <a:r>
              <a:rPr sz="1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dữ</a:t>
            </a:r>
            <a:r>
              <a:rPr sz="1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liệu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chọn</a:t>
            </a:r>
            <a:r>
              <a:rPr sz="14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lọc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81196" y="5057902"/>
            <a:ext cx="841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4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ehosse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47765" y="5057902"/>
            <a:ext cx="92836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Khuôn</a:t>
            </a:r>
            <a:r>
              <a:rPr sz="1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mẫu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Xu</a:t>
            </a:r>
            <a:r>
              <a:rPr sz="1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thế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26857" y="5057902"/>
            <a:ext cx="889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Tri</a:t>
            </a:r>
            <a:r>
              <a:rPr sz="14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thức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kinh</a:t>
            </a:r>
            <a:r>
              <a:rPr sz="1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doanh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09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 hoạt động được hỗ </a:t>
            </a:r>
            <a:r>
              <a:rPr spc="-10" dirty="0"/>
              <a:t>trợ </a:t>
            </a:r>
            <a:r>
              <a:rPr dirty="0"/>
              <a:t>bởi </a:t>
            </a:r>
            <a:r>
              <a:rPr spc="-10" dirty="0"/>
              <a:t>tri </a:t>
            </a:r>
            <a:r>
              <a:rPr spc="-5" dirty="0"/>
              <a:t>thức </a:t>
            </a:r>
            <a:r>
              <a:rPr spc="-875" dirty="0"/>
              <a:t> </a:t>
            </a:r>
            <a:r>
              <a:rPr spc="-5" dirty="0"/>
              <a:t>kinh</a:t>
            </a:r>
            <a:r>
              <a:rPr spc="-20" dirty="0"/>
              <a:t> </a:t>
            </a:r>
            <a:r>
              <a:rPr spc="-5" dirty="0"/>
              <a:t>doanh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93139"/>
            <a:ext cx="7197090" cy="3180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7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Phân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tích </a:t>
            </a:r>
            <a:r>
              <a:rPr sz="2600" dirty="0">
                <a:latin typeface="Times New Roman"/>
                <a:cs typeface="Times New Roman"/>
              </a:rPr>
              <a:t>giỏ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thị trường</a:t>
            </a:r>
            <a:endParaRPr sz="2600">
              <a:latin typeface="Times New Roman"/>
              <a:cs typeface="Times New Roman"/>
            </a:endParaRPr>
          </a:p>
          <a:p>
            <a:pPr marL="286385" marR="66040" indent="-27432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Tìm</a:t>
            </a:r>
            <a:r>
              <a:rPr sz="2600" dirty="0">
                <a:latin typeface="Times New Roman"/>
                <a:cs typeface="Times New Roman"/>
              </a:rPr>
              <a:t> nguyên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nhân của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vấn</a:t>
            </a:r>
            <a:r>
              <a:rPr sz="2600" dirty="0">
                <a:latin typeface="Times New Roman"/>
                <a:cs typeface="Times New Roman"/>
              </a:rPr>
              <a:t> đề</a:t>
            </a:r>
            <a:r>
              <a:rPr sz="2600" spc="-5" dirty="0">
                <a:latin typeface="Times New Roman"/>
                <a:cs typeface="Times New Roman"/>
              </a:rPr>
              <a:t> liên</a:t>
            </a:r>
            <a:r>
              <a:rPr sz="2600" dirty="0">
                <a:latin typeface="Times New Roman"/>
                <a:cs typeface="Times New Roman"/>
              </a:rPr>
              <a:t> quan </a:t>
            </a:r>
            <a:r>
              <a:rPr sz="2600" spc="-5" dirty="0">
                <a:latin typeface="Times New Roman"/>
                <a:cs typeface="Times New Roman"/>
              </a:rPr>
              <a:t>đến chất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lượng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hay sản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xuất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9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Ngăn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chặn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nguy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cơ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khách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hàng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từ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bỏ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hệ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với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tổ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chức,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tạo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mối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hệ khách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hàng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mới.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5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7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Bán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hàng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cross-sell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cho </a:t>
            </a:r>
            <a:r>
              <a:rPr sz="2600" dirty="0">
                <a:latin typeface="Times New Roman"/>
                <a:cs typeface="Times New Roman"/>
              </a:rPr>
              <a:t>khách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hàng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hiện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thời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Quản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lý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dữ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liệu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về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khách hàng chính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xác hơn.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11615" cy="6697980"/>
            <a:chOff x="0" y="0"/>
            <a:chExt cx="9111615" cy="6697980"/>
          </a:xfrm>
        </p:grpSpPr>
        <p:sp>
          <p:nvSpPr>
            <p:cNvPr id="3" name="object 3"/>
            <p:cNvSpPr/>
            <p:nvPr/>
          </p:nvSpPr>
          <p:spPr>
            <a:xfrm>
              <a:off x="95250" y="0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8683117" y="0"/>
                  </a:moveTo>
                  <a:lnTo>
                    <a:pt x="329844" y="0"/>
                  </a:lnTo>
                  <a:lnTo>
                    <a:pt x="281102" y="3576"/>
                  </a:lnTo>
                  <a:lnTo>
                    <a:pt x="234580" y="13967"/>
                  </a:lnTo>
                  <a:lnTo>
                    <a:pt x="190789" y="30660"/>
                  </a:lnTo>
                  <a:lnTo>
                    <a:pt x="150240" y="53144"/>
                  </a:lnTo>
                  <a:lnTo>
                    <a:pt x="113441" y="80911"/>
                  </a:lnTo>
                  <a:lnTo>
                    <a:pt x="80905" y="113448"/>
                  </a:lnTo>
                  <a:lnTo>
                    <a:pt x="53139" y="150245"/>
                  </a:lnTo>
                  <a:lnTo>
                    <a:pt x="30656" y="190791"/>
                  </a:lnTo>
                  <a:lnTo>
                    <a:pt x="13965" y="234576"/>
                  </a:lnTo>
                  <a:lnTo>
                    <a:pt x="3576" y="281088"/>
                  </a:lnTo>
                  <a:lnTo>
                    <a:pt x="0" y="329819"/>
                  </a:lnTo>
                  <a:lnTo>
                    <a:pt x="0" y="6362039"/>
                  </a:lnTo>
                  <a:lnTo>
                    <a:pt x="3576" y="6410781"/>
                  </a:lnTo>
                  <a:lnTo>
                    <a:pt x="13965" y="6457303"/>
                  </a:lnTo>
                  <a:lnTo>
                    <a:pt x="30656" y="6501094"/>
                  </a:lnTo>
                  <a:lnTo>
                    <a:pt x="53139" y="6541643"/>
                  </a:lnTo>
                  <a:lnTo>
                    <a:pt x="80905" y="6578442"/>
                  </a:lnTo>
                  <a:lnTo>
                    <a:pt x="113441" y="6610978"/>
                  </a:lnTo>
                  <a:lnTo>
                    <a:pt x="150240" y="6638744"/>
                  </a:lnTo>
                  <a:lnTo>
                    <a:pt x="190789" y="6661227"/>
                  </a:lnTo>
                  <a:lnTo>
                    <a:pt x="234580" y="6677918"/>
                  </a:lnTo>
                  <a:lnTo>
                    <a:pt x="281102" y="6688307"/>
                  </a:lnTo>
                  <a:lnTo>
                    <a:pt x="329844" y="6691883"/>
                  </a:lnTo>
                  <a:lnTo>
                    <a:pt x="8683117" y="6691883"/>
                  </a:lnTo>
                  <a:lnTo>
                    <a:pt x="8731847" y="6688307"/>
                  </a:lnTo>
                  <a:lnTo>
                    <a:pt x="8778359" y="6677918"/>
                  </a:lnTo>
                  <a:lnTo>
                    <a:pt x="8822144" y="6661227"/>
                  </a:lnTo>
                  <a:lnTo>
                    <a:pt x="8862690" y="6638744"/>
                  </a:lnTo>
                  <a:lnTo>
                    <a:pt x="8899487" y="6610978"/>
                  </a:lnTo>
                  <a:lnTo>
                    <a:pt x="8932024" y="6578442"/>
                  </a:lnTo>
                  <a:lnTo>
                    <a:pt x="8959791" y="6541643"/>
                  </a:lnTo>
                  <a:lnTo>
                    <a:pt x="8982275" y="6501094"/>
                  </a:lnTo>
                  <a:lnTo>
                    <a:pt x="8998968" y="6457303"/>
                  </a:lnTo>
                  <a:lnTo>
                    <a:pt x="9009359" y="6410781"/>
                  </a:lnTo>
                  <a:lnTo>
                    <a:pt x="9012936" y="6362039"/>
                  </a:lnTo>
                  <a:lnTo>
                    <a:pt x="9012936" y="329819"/>
                  </a:lnTo>
                  <a:lnTo>
                    <a:pt x="9009359" y="281088"/>
                  </a:lnTo>
                  <a:lnTo>
                    <a:pt x="8998968" y="234576"/>
                  </a:lnTo>
                  <a:lnTo>
                    <a:pt x="8982275" y="190791"/>
                  </a:lnTo>
                  <a:lnTo>
                    <a:pt x="8959791" y="150245"/>
                  </a:lnTo>
                  <a:lnTo>
                    <a:pt x="8932024" y="113448"/>
                  </a:lnTo>
                  <a:lnTo>
                    <a:pt x="8899487" y="80911"/>
                  </a:lnTo>
                  <a:lnTo>
                    <a:pt x="8862690" y="53144"/>
                  </a:lnTo>
                  <a:lnTo>
                    <a:pt x="8822144" y="30660"/>
                  </a:lnTo>
                  <a:lnTo>
                    <a:pt x="8778359" y="13967"/>
                  </a:lnTo>
                  <a:lnTo>
                    <a:pt x="8731847" y="3576"/>
                  </a:lnTo>
                  <a:lnTo>
                    <a:pt x="8683117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" y="0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2039"/>
                  </a:lnTo>
                  <a:lnTo>
                    <a:pt x="9009359" y="6410781"/>
                  </a:lnTo>
                  <a:lnTo>
                    <a:pt x="8998968" y="6457303"/>
                  </a:lnTo>
                  <a:lnTo>
                    <a:pt x="8982275" y="6501094"/>
                  </a:lnTo>
                  <a:lnTo>
                    <a:pt x="8959791" y="6541643"/>
                  </a:lnTo>
                  <a:lnTo>
                    <a:pt x="8932024" y="6578442"/>
                  </a:lnTo>
                  <a:lnTo>
                    <a:pt x="8899487" y="6610978"/>
                  </a:lnTo>
                  <a:lnTo>
                    <a:pt x="8862690" y="6638744"/>
                  </a:lnTo>
                  <a:lnTo>
                    <a:pt x="8822144" y="6661227"/>
                  </a:lnTo>
                  <a:lnTo>
                    <a:pt x="8778359" y="6677918"/>
                  </a:lnTo>
                  <a:lnTo>
                    <a:pt x="8731847" y="6688307"/>
                  </a:lnTo>
                  <a:lnTo>
                    <a:pt x="8683117" y="6691883"/>
                  </a:lnTo>
                  <a:lnTo>
                    <a:pt x="329844" y="6691883"/>
                  </a:lnTo>
                  <a:lnTo>
                    <a:pt x="281102" y="6688307"/>
                  </a:lnTo>
                  <a:lnTo>
                    <a:pt x="234580" y="6677918"/>
                  </a:lnTo>
                  <a:lnTo>
                    <a:pt x="190789" y="6661227"/>
                  </a:lnTo>
                  <a:lnTo>
                    <a:pt x="150240" y="6638744"/>
                  </a:lnTo>
                  <a:lnTo>
                    <a:pt x="113441" y="6610978"/>
                  </a:lnTo>
                  <a:lnTo>
                    <a:pt x="80905" y="6578442"/>
                  </a:lnTo>
                  <a:lnTo>
                    <a:pt x="53139" y="6541643"/>
                  </a:lnTo>
                  <a:lnTo>
                    <a:pt x="30656" y="6501094"/>
                  </a:lnTo>
                  <a:lnTo>
                    <a:pt x="13965" y="6457303"/>
                  </a:lnTo>
                  <a:lnTo>
                    <a:pt x="3576" y="6410781"/>
                  </a:lnTo>
                  <a:lnTo>
                    <a:pt x="0" y="6362039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" y="1984247"/>
              <a:ext cx="9021445" cy="121285"/>
            </a:xfrm>
            <a:custGeom>
              <a:avLst/>
              <a:gdLst/>
              <a:ahLst/>
              <a:cxnLst/>
              <a:rect l="l" t="t" r="r" b="b"/>
              <a:pathLst>
                <a:path w="9021445" h="121285">
                  <a:moveTo>
                    <a:pt x="9021318" y="0"/>
                  </a:moveTo>
                  <a:lnTo>
                    <a:pt x="0" y="0"/>
                  </a:lnTo>
                  <a:lnTo>
                    <a:pt x="0" y="121158"/>
                  </a:lnTo>
                  <a:lnTo>
                    <a:pt x="9021318" y="121158"/>
                  </a:lnTo>
                  <a:lnTo>
                    <a:pt x="9021318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29790"/>
              <a:ext cx="8978900" cy="110489"/>
            </a:xfrm>
            <a:custGeom>
              <a:avLst/>
              <a:gdLst/>
              <a:ahLst/>
              <a:cxnLst/>
              <a:rect l="l" t="t" r="r" b="b"/>
              <a:pathLst>
                <a:path w="8978900" h="110489">
                  <a:moveTo>
                    <a:pt x="8978646" y="0"/>
                  </a:moveTo>
                  <a:lnTo>
                    <a:pt x="0" y="0"/>
                  </a:lnTo>
                  <a:lnTo>
                    <a:pt x="0" y="110489"/>
                  </a:lnTo>
                  <a:lnTo>
                    <a:pt x="8978646" y="110489"/>
                  </a:lnTo>
                  <a:lnTo>
                    <a:pt x="8978646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780" y="6248780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0" y="0"/>
                  </a:moveTo>
                  <a:lnTo>
                    <a:pt x="7696200" y="0"/>
                  </a:lnTo>
                </a:path>
              </a:pathLst>
            </a:custGeom>
            <a:ln w="9906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461006"/>
            <a:ext cx="7920355" cy="212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7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Các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yếu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tố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và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 chức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năng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hệ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thống </a:t>
            </a:r>
            <a:r>
              <a:rPr sz="3200" b="1" spc="-86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viễn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thông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7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Các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loại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mạng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truyền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thông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3200" spc="-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8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Mạng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Internet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và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lợi ích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nó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59" y="457200"/>
            <a:ext cx="9021445" cy="1320233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88265" rIns="0" bIns="0" rtlCol="0">
            <a:spAutoFit/>
          </a:bodyPr>
          <a:lstStyle/>
          <a:p>
            <a:pPr marL="1051560" marR="916305" indent="-46990">
              <a:lnSpc>
                <a:spcPct val="100000"/>
              </a:lnSpc>
              <a:spcBef>
                <a:spcPts val="695"/>
              </a:spcBef>
            </a:pPr>
            <a:r>
              <a:rPr sz="4000" dirty="0" smtClean="0">
                <a:solidFill>
                  <a:srgbClr val="FFFFFF"/>
                </a:solidFill>
              </a:rPr>
              <a:t>VIỄN</a:t>
            </a:r>
            <a:r>
              <a:rPr sz="4000" spc="-25" dirty="0" smtClean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THÔNG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VÀ </a:t>
            </a:r>
            <a:r>
              <a:rPr sz="4000" spc="-11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CÁC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MẠNG</a:t>
            </a:r>
            <a:r>
              <a:rPr sz="4000" spc="-3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TRUYỀN</a:t>
            </a:r>
            <a:r>
              <a:rPr sz="4000" spc="-3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THÔNG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260" y="235457"/>
            <a:ext cx="730694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Phần </a:t>
            </a:r>
            <a:r>
              <a:rPr spc="-10" dirty="0"/>
              <a:t>cứng </a:t>
            </a:r>
            <a:r>
              <a:rPr spc="-5" dirty="0"/>
              <a:t>của </a:t>
            </a:r>
            <a:r>
              <a:rPr spc="-10" dirty="0"/>
              <a:t>máy </a:t>
            </a:r>
            <a:r>
              <a:rPr spc="-5" dirty="0"/>
              <a:t>tính và các thành </a:t>
            </a:r>
            <a:r>
              <a:rPr spc="-875" dirty="0"/>
              <a:t> </a:t>
            </a:r>
            <a:r>
              <a:rPr spc="-5" dirty="0"/>
              <a:t>phần</a:t>
            </a:r>
            <a:r>
              <a:rPr spc="-25" dirty="0"/>
              <a:t> </a:t>
            </a:r>
            <a:r>
              <a:rPr spc="-5" dirty="0"/>
              <a:t>cơ bản</a:t>
            </a:r>
            <a:r>
              <a:rPr spc="-20" dirty="0"/>
              <a:t> </a:t>
            </a:r>
            <a:r>
              <a:rPr spc="-5" dirty="0"/>
              <a:t>của HT</a:t>
            </a:r>
            <a:r>
              <a:rPr spc="-20" dirty="0"/>
              <a:t> </a:t>
            </a:r>
            <a:r>
              <a:rPr spc="-5" dirty="0"/>
              <a:t>máy tính</a:t>
            </a:r>
          </a:p>
        </p:txBody>
      </p:sp>
      <p:sp>
        <p:nvSpPr>
          <p:cNvPr id="3" name="object 3"/>
          <p:cNvSpPr/>
          <p:nvPr/>
        </p:nvSpPr>
        <p:spPr>
          <a:xfrm>
            <a:off x="3260216" y="2616326"/>
            <a:ext cx="1395730" cy="525780"/>
          </a:xfrm>
          <a:custGeom>
            <a:avLst/>
            <a:gdLst/>
            <a:ahLst/>
            <a:cxnLst/>
            <a:rect l="l" t="t" r="r" b="b"/>
            <a:pathLst>
              <a:path w="1395729" h="525780">
                <a:moveTo>
                  <a:pt x="1395222" y="0"/>
                </a:moveTo>
                <a:lnTo>
                  <a:pt x="0" y="0"/>
                </a:lnTo>
                <a:lnTo>
                  <a:pt x="0" y="525779"/>
                </a:lnTo>
                <a:lnTo>
                  <a:pt x="1395222" y="525779"/>
                </a:lnTo>
                <a:lnTo>
                  <a:pt x="13952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60216" y="2616326"/>
            <a:ext cx="1395730" cy="52578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điều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khiển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(CU)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47766" y="2611247"/>
            <a:ext cx="1404620" cy="535940"/>
            <a:chOff x="5247766" y="2611247"/>
            <a:chExt cx="1404620" cy="535940"/>
          </a:xfrm>
        </p:grpSpPr>
        <p:sp>
          <p:nvSpPr>
            <p:cNvPr id="6" name="object 6"/>
            <p:cNvSpPr/>
            <p:nvPr/>
          </p:nvSpPr>
          <p:spPr>
            <a:xfrm>
              <a:off x="5252846" y="2616327"/>
              <a:ext cx="1394460" cy="525780"/>
            </a:xfrm>
            <a:custGeom>
              <a:avLst/>
              <a:gdLst/>
              <a:ahLst/>
              <a:cxnLst/>
              <a:rect l="l" t="t" r="r" b="b"/>
              <a:pathLst>
                <a:path w="1394459" h="525780">
                  <a:moveTo>
                    <a:pt x="139445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1394459" y="525779"/>
                  </a:lnTo>
                  <a:lnTo>
                    <a:pt x="1394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52846" y="2616327"/>
              <a:ext cx="1394460" cy="525780"/>
            </a:xfrm>
            <a:custGeom>
              <a:avLst/>
              <a:gdLst/>
              <a:ahLst/>
              <a:cxnLst/>
              <a:rect l="l" t="t" r="r" b="b"/>
              <a:pathLst>
                <a:path w="1394459" h="525780">
                  <a:moveTo>
                    <a:pt x="0" y="525779"/>
                  </a:moveTo>
                  <a:lnTo>
                    <a:pt x="1394459" y="525779"/>
                  </a:lnTo>
                  <a:lnTo>
                    <a:pt x="1394459" y="0"/>
                  </a:lnTo>
                  <a:lnTo>
                    <a:pt x="0" y="0"/>
                  </a:lnTo>
                  <a:lnTo>
                    <a:pt x="0" y="525779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74894" y="2609088"/>
            <a:ext cx="1149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làm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tính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(ALU)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8209" y="3666363"/>
            <a:ext cx="1394460" cy="525780"/>
          </a:xfrm>
          <a:custGeom>
            <a:avLst/>
            <a:gdLst/>
            <a:ahLst/>
            <a:cxnLst/>
            <a:rect l="l" t="t" r="r" b="b"/>
            <a:pathLst>
              <a:path w="1394460" h="525779">
                <a:moveTo>
                  <a:pt x="1394460" y="0"/>
                </a:moveTo>
                <a:lnTo>
                  <a:pt x="0" y="0"/>
                </a:lnTo>
                <a:lnTo>
                  <a:pt x="0" y="525780"/>
                </a:lnTo>
                <a:lnTo>
                  <a:pt x="1394460" y="525780"/>
                </a:lnTo>
                <a:lnTo>
                  <a:pt x="1394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58209" y="3666363"/>
            <a:ext cx="1394460" cy="52578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nhớ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(MEMORY)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59202" y="3661283"/>
            <a:ext cx="1205230" cy="535940"/>
            <a:chOff x="2259202" y="3661283"/>
            <a:chExt cx="1205230" cy="535940"/>
          </a:xfrm>
        </p:grpSpPr>
        <p:sp>
          <p:nvSpPr>
            <p:cNvPr id="12" name="object 12"/>
            <p:cNvSpPr/>
            <p:nvPr/>
          </p:nvSpPr>
          <p:spPr>
            <a:xfrm>
              <a:off x="2264282" y="3666363"/>
              <a:ext cx="1195070" cy="525780"/>
            </a:xfrm>
            <a:custGeom>
              <a:avLst/>
              <a:gdLst/>
              <a:ahLst/>
              <a:cxnLst/>
              <a:rect l="l" t="t" r="r" b="b"/>
              <a:pathLst>
                <a:path w="1195070" h="525779">
                  <a:moveTo>
                    <a:pt x="1194816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1194816" y="525780"/>
                  </a:lnTo>
                  <a:lnTo>
                    <a:pt x="119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4282" y="3666363"/>
              <a:ext cx="1195070" cy="525780"/>
            </a:xfrm>
            <a:custGeom>
              <a:avLst/>
              <a:gdLst/>
              <a:ahLst/>
              <a:cxnLst/>
              <a:rect l="l" t="t" r="r" b="b"/>
              <a:pathLst>
                <a:path w="1195070" h="525779">
                  <a:moveTo>
                    <a:pt x="0" y="525780"/>
                  </a:moveTo>
                  <a:lnTo>
                    <a:pt x="1194816" y="525780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525780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55595" y="3659123"/>
            <a:ext cx="1011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vào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(INPUT)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10884" y="3660521"/>
            <a:ext cx="1305560" cy="535305"/>
            <a:chOff x="5810884" y="3660521"/>
            <a:chExt cx="1305560" cy="535305"/>
          </a:xfrm>
        </p:grpSpPr>
        <p:sp>
          <p:nvSpPr>
            <p:cNvPr id="16" name="object 16"/>
            <p:cNvSpPr/>
            <p:nvPr/>
          </p:nvSpPr>
          <p:spPr>
            <a:xfrm>
              <a:off x="5815964" y="3665601"/>
              <a:ext cx="1295400" cy="525145"/>
            </a:xfrm>
            <a:custGeom>
              <a:avLst/>
              <a:gdLst/>
              <a:ahLst/>
              <a:cxnLst/>
              <a:rect l="l" t="t" r="r" b="b"/>
              <a:pathLst>
                <a:path w="1295400" h="525145">
                  <a:moveTo>
                    <a:pt x="1295400" y="0"/>
                  </a:moveTo>
                  <a:lnTo>
                    <a:pt x="0" y="0"/>
                  </a:lnTo>
                  <a:lnTo>
                    <a:pt x="0" y="525018"/>
                  </a:lnTo>
                  <a:lnTo>
                    <a:pt x="1295400" y="525018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15964" y="3665601"/>
              <a:ext cx="1295400" cy="525145"/>
            </a:xfrm>
            <a:custGeom>
              <a:avLst/>
              <a:gdLst/>
              <a:ahLst/>
              <a:cxnLst/>
              <a:rect l="l" t="t" r="r" b="b"/>
              <a:pathLst>
                <a:path w="1295400" h="525145">
                  <a:moveTo>
                    <a:pt x="0" y="525018"/>
                  </a:moveTo>
                  <a:lnTo>
                    <a:pt x="1295400" y="525018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525018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31153" y="3657600"/>
            <a:ext cx="10655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Bộ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(OUTPUT)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9736" y="1829180"/>
            <a:ext cx="4527550" cy="3418840"/>
            <a:chOff x="1959736" y="1829180"/>
            <a:chExt cx="4527550" cy="3418840"/>
          </a:xfrm>
        </p:grpSpPr>
        <p:sp>
          <p:nvSpPr>
            <p:cNvPr id="20" name="object 20"/>
            <p:cNvSpPr/>
            <p:nvPr/>
          </p:nvSpPr>
          <p:spPr>
            <a:xfrm>
              <a:off x="3458718" y="3118738"/>
              <a:ext cx="2392045" cy="1598295"/>
            </a:xfrm>
            <a:custGeom>
              <a:avLst/>
              <a:gdLst/>
              <a:ahLst/>
              <a:cxnLst/>
              <a:rect l="l" t="t" r="r" b="b"/>
              <a:pathLst>
                <a:path w="2392045" h="1598295">
                  <a:moveTo>
                    <a:pt x="498602" y="810768"/>
                  </a:moveTo>
                  <a:lnTo>
                    <a:pt x="270129" y="696214"/>
                  </a:lnTo>
                  <a:lnTo>
                    <a:pt x="270040" y="772375"/>
                  </a:lnTo>
                  <a:lnTo>
                    <a:pt x="0" y="772033"/>
                  </a:lnTo>
                  <a:lnTo>
                    <a:pt x="0" y="848233"/>
                  </a:lnTo>
                  <a:lnTo>
                    <a:pt x="269951" y="848575"/>
                  </a:lnTo>
                  <a:lnTo>
                    <a:pt x="269875" y="924814"/>
                  </a:lnTo>
                  <a:lnTo>
                    <a:pt x="422694" y="848614"/>
                  </a:lnTo>
                  <a:lnTo>
                    <a:pt x="498602" y="810768"/>
                  </a:lnTo>
                  <a:close/>
                </a:path>
                <a:path w="2392045" h="1598295">
                  <a:moveTo>
                    <a:pt x="1011936" y="1368806"/>
                  </a:moveTo>
                  <a:lnTo>
                    <a:pt x="935761" y="1369021"/>
                  </a:lnTo>
                  <a:lnTo>
                    <a:pt x="934974" y="1072896"/>
                  </a:lnTo>
                  <a:lnTo>
                    <a:pt x="858774" y="1073150"/>
                  </a:lnTo>
                  <a:lnTo>
                    <a:pt x="859561" y="1369237"/>
                  </a:lnTo>
                  <a:lnTo>
                    <a:pt x="783336" y="1369441"/>
                  </a:lnTo>
                  <a:lnTo>
                    <a:pt x="898271" y="1597787"/>
                  </a:lnTo>
                  <a:lnTo>
                    <a:pt x="992822" y="1407287"/>
                  </a:lnTo>
                  <a:lnTo>
                    <a:pt x="1011936" y="1368806"/>
                  </a:lnTo>
                  <a:close/>
                </a:path>
                <a:path w="2392045" h="1598295">
                  <a:moveTo>
                    <a:pt x="1011936" y="251841"/>
                  </a:moveTo>
                  <a:lnTo>
                    <a:pt x="992822" y="213360"/>
                  </a:lnTo>
                  <a:lnTo>
                    <a:pt x="898271" y="22987"/>
                  </a:lnTo>
                  <a:lnTo>
                    <a:pt x="783336" y="251333"/>
                  </a:lnTo>
                  <a:lnTo>
                    <a:pt x="859561" y="251510"/>
                  </a:lnTo>
                  <a:lnTo>
                    <a:pt x="858774" y="547624"/>
                  </a:lnTo>
                  <a:lnTo>
                    <a:pt x="934974" y="547751"/>
                  </a:lnTo>
                  <a:lnTo>
                    <a:pt x="935761" y="251675"/>
                  </a:lnTo>
                  <a:lnTo>
                    <a:pt x="1011936" y="251841"/>
                  </a:lnTo>
                  <a:close/>
                </a:path>
                <a:path w="2392045" h="1598295">
                  <a:moveTo>
                    <a:pt x="1609725" y="1301750"/>
                  </a:moveTo>
                  <a:lnTo>
                    <a:pt x="1590675" y="1263523"/>
                  </a:lnTo>
                  <a:lnTo>
                    <a:pt x="1495806" y="1073023"/>
                  </a:lnTo>
                  <a:lnTo>
                    <a:pt x="1381125" y="1301496"/>
                  </a:lnTo>
                  <a:lnTo>
                    <a:pt x="1457388" y="1301584"/>
                  </a:lnTo>
                  <a:lnTo>
                    <a:pt x="1456944" y="1597660"/>
                  </a:lnTo>
                  <a:lnTo>
                    <a:pt x="1533144" y="1597787"/>
                  </a:lnTo>
                  <a:lnTo>
                    <a:pt x="1533588" y="1301673"/>
                  </a:lnTo>
                  <a:lnTo>
                    <a:pt x="1609725" y="1301750"/>
                  </a:lnTo>
                  <a:close/>
                </a:path>
                <a:path w="2392045" h="1598295">
                  <a:moveTo>
                    <a:pt x="1893189" y="22987"/>
                  </a:moveTo>
                  <a:lnTo>
                    <a:pt x="1652905" y="110109"/>
                  </a:lnTo>
                  <a:lnTo>
                    <a:pt x="1708213" y="162623"/>
                  </a:lnTo>
                  <a:lnTo>
                    <a:pt x="1367536" y="521462"/>
                  </a:lnTo>
                  <a:lnTo>
                    <a:pt x="1422908" y="573913"/>
                  </a:lnTo>
                  <a:lnTo>
                    <a:pt x="1763458" y="215087"/>
                  </a:lnTo>
                  <a:lnTo>
                    <a:pt x="1818640" y="267462"/>
                  </a:lnTo>
                  <a:lnTo>
                    <a:pt x="1859026" y="135001"/>
                  </a:lnTo>
                  <a:lnTo>
                    <a:pt x="1893189" y="22987"/>
                  </a:lnTo>
                  <a:close/>
                </a:path>
                <a:path w="2392045" h="1598295">
                  <a:moveTo>
                    <a:pt x="2322576" y="45974"/>
                  </a:moveTo>
                  <a:lnTo>
                    <a:pt x="2261870" y="0"/>
                  </a:lnTo>
                  <a:lnTo>
                    <a:pt x="2001558" y="342684"/>
                  </a:lnTo>
                  <a:lnTo>
                    <a:pt x="1940814" y="296545"/>
                  </a:lnTo>
                  <a:lnTo>
                    <a:pt x="1893570" y="547751"/>
                  </a:lnTo>
                  <a:lnTo>
                    <a:pt x="2122932" y="434848"/>
                  </a:lnTo>
                  <a:lnTo>
                    <a:pt x="2102192" y="419100"/>
                  </a:lnTo>
                  <a:lnTo>
                    <a:pt x="2062187" y="388721"/>
                  </a:lnTo>
                  <a:lnTo>
                    <a:pt x="2322576" y="45974"/>
                  </a:lnTo>
                  <a:close/>
                </a:path>
                <a:path w="2392045" h="1598295">
                  <a:moveTo>
                    <a:pt x="2391537" y="742950"/>
                  </a:moveTo>
                  <a:lnTo>
                    <a:pt x="2163064" y="628396"/>
                  </a:lnTo>
                  <a:lnTo>
                    <a:pt x="2162975" y="704557"/>
                  </a:lnTo>
                  <a:lnTo>
                    <a:pt x="1893570" y="704215"/>
                  </a:lnTo>
                  <a:lnTo>
                    <a:pt x="1893570" y="780415"/>
                  </a:lnTo>
                  <a:lnTo>
                    <a:pt x="2162886" y="780757"/>
                  </a:lnTo>
                  <a:lnTo>
                    <a:pt x="2162810" y="856996"/>
                  </a:lnTo>
                  <a:lnTo>
                    <a:pt x="2315629" y="780796"/>
                  </a:lnTo>
                  <a:lnTo>
                    <a:pt x="2391537" y="742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4816" y="2748152"/>
              <a:ext cx="4483735" cy="2494915"/>
            </a:xfrm>
            <a:custGeom>
              <a:avLst/>
              <a:gdLst/>
              <a:ahLst/>
              <a:cxnLst/>
              <a:rect l="l" t="t" r="r" b="b"/>
              <a:pathLst>
                <a:path w="4483735" h="2494915">
                  <a:moveTo>
                    <a:pt x="1295145" y="0"/>
                  </a:moveTo>
                  <a:lnTo>
                    <a:pt x="0" y="635"/>
                  </a:lnTo>
                </a:path>
                <a:path w="4483735" h="2494915">
                  <a:moveTo>
                    <a:pt x="0" y="0"/>
                  </a:moveTo>
                  <a:lnTo>
                    <a:pt x="1396" y="2493772"/>
                  </a:lnTo>
                </a:path>
                <a:path w="4483735" h="2494915">
                  <a:moveTo>
                    <a:pt x="0" y="2494026"/>
                  </a:moveTo>
                  <a:lnTo>
                    <a:pt x="4483481" y="2494661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10959" y="4192142"/>
              <a:ext cx="76200" cy="1050290"/>
            </a:xfrm>
            <a:custGeom>
              <a:avLst/>
              <a:gdLst/>
              <a:ahLst/>
              <a:cxnLst/>
              <a:rect l="l" t="t" r="r" b="b"/>
              <a:pathLst>
                <a:path w="76200" h="1050289">
                  <a:moveTo>
                    <a:pt x="44450" y="63499"/>
                  </a:moveTo>
                  <a:lnTo>
                    <a:pt x="31750" y="63499"/>
                  </a:lnTo>
                  <a:lnTo>
                    <a:pt x="31114" y="1050035"/>
                  </a:lnTo>
                  <a:lnTo>
                    <a:pt x="43814" y="1050035"/>
                  </a:lnTo>
                  <a:lnTo>
                    <a:pt x="44450" y="63499"/>
                  </a:lnTo>
                  <a:close/>
                </a:path>
                <a:path w="76200" h="1050289">
                  <a:moveTo>
                    <a:pt x="38226" y="0"/>
                  </a:moveTo>
                  <a:lnTo>
                    <a:pt x="0" y="76199"/>
                  </a:lnTo>
                  <a:lnTo>
                    <a:pt x="31741" y="76199"/>
                  </a:lnTo>
                  <a:lnTo>
                    <a:pt x="31750" y="63499"/>
                  </a:lnTo>
                  <a:lnTo>
                    <a:pt x="69871" y="63499"/>
                  </a:lnTo>
                  <a:lnTo>
                    <a:pt x="38226" y="0"/>
                  </a:lnTo>
                  <a:close/>
                </a:path>
                <a:path w="76200" h="1050289">
                  <a:moveTo>
                    <a:pt x="69871" y="63499"/>
                  </a:moveTo>
                  <a:lnTo>
                    <a:pt x="44450" y="63499"/>
                  </a:lnTo>
                  <a:lnTo>
                    <a:pt x="44441" y="76199"/>
                  </a:lnTo>
                  <a:lnTo>
                    <a:pt x="76200" y="76199"/>
                  </a:lnTo>
                  <a:lnTo>
                    <a:pt x="69871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61868" y="3010280"/>
              <a:ext cx="498475" cy="635"/>
            </a:xfrm>
            <a:custGeom>
              <a:avLst/>
              <a:gdLst/>
              <a:ahLst/>
              <a:cxnLst/>
              <a:rect l="l" t="t" r="r" b="b"/>
              <a:pathLst>
                <a:path w="498475" h="635">
                  <a:moveTo>
                    <a:pt x="497967" y="0"/>
                  </a:moveTo>
                  <a:lnTo>
                    <a:pt x="0" y="635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24404" y="2841624"/>
              <a:ext cx="2529205" cy="825500"/>
            </a:xfrm>
            <a:custGeom>
              <a:avLst/>
              <a:gdLst/>
              <a:ahLst/>
              <a:cxnLst/>
              <a:rect l="l" t="t" r="r" b="b"/>
              <a:pathLst>
                <a:path w="2529204" h="825500">
                  <a:moveTo>
                    <a:pt x="76200" y="748792"/>
                  </a:moveTo>
                  <a:lnTo>
                    <a:pt x="44424" y="748792"/>
                  </a:lnTo>
                  <a:lnTo>
                    <a:pt x="43815" y="168656"/>
                  </a:lnTo>
                  <a:lnTo>
                    <a:pt x="31115" y="168656"/>
                  </a:lnTo>
                  <a:lnTo>
                    <a:pt x="31724" y="748792"/>
                  </a:lnTo>
                  <a:lnTo>
                    <a:pt x="0" y="748792"/>
                  </a:lnTo>
                  <a:lnTo>
                    <a:pt x="38227" y="824992"/>
                  </a:lnTo>
                  <a:lnTo>
                    <a:pt x="69862" y="761492"/>
                  </a:lnTo>
                  <a:lnTo>
                    <a:pt x="76200" y="748792"/>
                  </a:lnTo>
                  <a:close/>
                </a:path>
                <a:path w="2529204" h="825500">
                  <a:moveTo>
                    <a:pt x="1371600" y="748931"/>
                  </a:moveTo>
                  <a:lnTo>
                    <a:pt x="1339824" y="748982"/>
                  </a:lnTo>
                  <a:lnTo>
                    <a:pt x="1339215" y="300482"/>
                  </a:lnTo>
                  <a:lnTo>
                    <a:pt x="1326515" y="300482"/>
                  </a:lnTo>
                  <a:lnTo>
                    <a:pt x="1327124" y="748995"/>
                  </a:lnTo>
                  <a:lnTo>
                    <a:pt x="1295400" y="749058"/>
                  </a:lnTo>
                  <a:lnTo>
                    <a:pt x="1333627" y="825246"/>
                  </a:lnTo>
                  <a:lnTo>
                    <a:pt x="1365211" y="761758"/>
                  </a:lnTo>
                  <a:lnTo>
                    <a:pt x="1371600" y="748931"/>
                  </a:lnTo>
                  <a:close/>
                </a:path>
                <a:path w="2529204" h="825500">
                  <a:moveTo>
                    <a:pt x="2528951" y="38227"/>
                  </a:moveTo>
                  <a:lnTo>
                    <a:pt x="2452751" y="0"/>
                  </a:lnTo>
                  <a:lnTo>
                    <a:pt x="2452751" y="31750"/>
                  </a:lnTo>
                  <a:lnTo>
                    <a:pt x="1931035" y="31242"/>
                  </a:lnTo>
                  <a:lnTo>
                    <a:pt x="1931035" y="43942"/>
                  </a:lnTo>
                  <a:lnTo>
                    <a:pt x="2452751" y="44450"/>
                  </a:lnTo>
                  <a:lnTo>
                    <a:pt x="2452751" y="76200"/>
                  </a:lnTo>
                  <a:lnTo>
                    <a:pt x="2516454" y="44450"/>
                  </a:lnTo>
                  <a:lnTo>
                    <a:pt x="2528951" y="38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64638" y="2879216"/>
              <a:ext cx="1195705" cy="2100580"/>
            </a:xfrm>
            <a:custGeom>
              <a:avLst/>
              <a:gdLst/>
              <a:ahLst/>
              <a:cxnLst/>
              <a:rect l="l" t="t" r="r" b="b"/>
              <a:pathLst>
                <a:path w="1195704" h="2100579">
                  <a:moveTo>
                    <a:pt x="1195197" y="0"/>
                  </a:moveTo>
                  <a:lnTo>
                    <a:pt x="0" y="635"/>
                  </a:lnTo>
                </a:path>
                <a:path w="1195704" h="2100579">
                  <a:moveTo>
                    <a:pt x="0" y="0"/>
                  </a:moveTo>
                  <a:lnTo>
                    <a:pt x="762" y="2100072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64638" y="4941823"/>
              <a:ext cx="1593850" cy="76200"/>
            </a:xfrm>
            <a:custGeom>
              <a:avLst/>
              <a:gdLst/>
              <a:ahLst/>
              <a:cxnLst/>
              <a:rect l="l" t="t" r="r" b="b"/>
              <a:pathLst>
                <a:path w="1593850" h="76200">
                  <a:moveTo>
                    <a:pt x="1517575" y="44444"/>
                  </a:moveTo>
                  <a:lnTo>
                    <a:pt x="1517523" y="76200"/>
                  </a:lnTo>
                  <a:lnTo>
                    <a:pt x="1581023" y="44450"/>
                  </a:lnTo>
                  <a:lnTo>
                    <a:pt x="1517575" y="44444"/>
                  </a:lnTo>
                  <a:close/>
                </a:path>
                <a:path w="1593850" h="76200">
                  <a:moveTo>
                    <a:pt x="1517597" y="31744"/>
                  </a:moveTo>
                  <a:lnTo>
                    <a:pt x="1517575" y="44444"/>
                  </a:lnTo>
                  <a:lnTo>
                    <a:pt x="1530223" y="44450"/>
                  </a:lnTo>
                  <a:lnTo>
                    <a:pt x="1530223" y="31750"/>
                  </a:lnTo>
                  <a:lnTo>
                    <a:pt x="1517597" y="31744"/>
                  </a:lnTo>
                  <a:close/>
                </a:path>
                <a:path w="1593850" h="76200">
                  <a:moveTo>
                    <a:pt x="1517650" y="0"/>
                  </a:moveTo>
                  <a:lnTo>
                    <a:pt x="1517597" y="31744"/>
                  </a:lnTo>
                  <a:lnTo>
                    <a:pt x="1530223" y="31750"/>
                  </a:lnTo>
                  <a:lnTo>
                    <a:pt x="1530223" y="44450"/>
                  </a:lnTo>
                  <a:lnTo>
                    <a:pt x="1581033" y="44444"/>
                  </a:lnTo>
                  <a:lnTo>
                    <a:pt x="1593723" y="38100"/>
                  </a:lnTo>
                  <a:lnTo>
                    <a:pt x="1517650" y="0"/>
                  </a:lnTo>
                  <a:close/>
                </a:path>
                <a:path w="1593850" h="76200">
                  <a:moveTo>
                    <a:pt x="0" y="31114"/>
                  </a:moveTo>
                  <a:lnTo>
                    <a:pt x="0" y="43814"/>
                  </a:lnTo>
                  <a:lnTo>
                    <a:pt x="1517575" y="44444"/>
                  </a:lnTo>
                  <a:lnTo>
                    <a:pt x="1517597" y="31744"/>
                  </a:lnTo>
                  <a:lnTo>
                    <a:pt x="0" y="31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29608" y="2354961"/>
              <a:ext cx="2092960" cy="299085"/>
            </a:xfrm>
            <a:custGeom>
              <a:avLst/>
              <a:gdLst/>
              <a:ahLst/>
              <a:cxnLst/>
              <a:rect l="l" t="t" r="r" b="b"/>
              <a:pathLst>
                <a:path w="2092960" h="299085">
                  <a:moveTo>
                    <a:pt x="0" y="298703"/>
                  </a:moveTo>
                  <a:lnTo>
                    <a:pt x="7636" y="251520"/>
                  </a:lnTo>
                  <a:lnTo>
                    <a:pt x="28903" y="210525"/>
                  </a:lnTo>
                  <a:lnTo>
                    <a:pt x="61337" y="178186"/>
                  </a:lnTo>
                  <a:lnTo>
                    <a:pt x="102477" y="156972"/>
                  </a:lnTo>
                  <a:lnTo>
                    <a:pt x="149860" y="149351"/>
                  </a:lnTo>
                  <a:lnTo>
                    <a:pt x="896365" y="149351"/>
                  </a:lnTo>
                  <a:lnTo>
                    <a:pt x="943748" y="141731"/>
                  </a:lnTo>
                  <a:lnTo>
                    <a:pt x="984888" y="120517"/>
                  </a:lnTo>
                  <a:lnTo>
                    <a:pt x="1017322" y="88178"/>
                  </a:lnTo>
                  <a:lnTo>
                    <a:pt x="1038589" y="47183"/>
                  </a:lnTo>
                  <a:lnTo>
                    <a:pt x="1046226" y="0"/>
                  </a:lnTo>
                  <a:lnTo>
                    <a:pt x="1053862" y="47183"/>
                  </a:lnTo>
                  <a:lnTo>
                    <a:pt x="1075129" y="88178"/>
                  </a:lnTo>
                  <a:lnTo>
                    <a:pt x="1107563" y="120517"/>
                  </a:lnTo>
                  <a:lnTo>
                    <a:pt x="1148703" y="141731"/>
                  </a:lnTo>
                  <a:lnTo>
                    <a:pt x="1196086" y="149351"/>
                  </a:lnTo>
                  <a:lnTo>
                    <a:pt x="1942591" y="149351"/>
                  </a:lnTo>
                  <a:lnTo>
                    <a:pt x="1989974" y="156972"/>
                  </a:lnTo>
                  <a:lnTo>
                    <a:pt x="2031114" y="178186"/>
                  </a:lnTo>
                  <a:lnTo>
                    <a:pt x="2063548" y="210525"/>
                  </a:lnTo>
                  <a:lnTo>
                    <a:pt x="2084815" y="251520"/>
                  </a:lnTo>
                  <a:lnTo>
                    <a:pt x="2092452" y="298703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53992" y="1829180"/>
              <a:ext cx="2091689" cy="525145"/>
            </a:xfrm>
            <a:custGeom>
              <a:avLst/>
              <a:gdLst/>
              <a:ahLst/>
              <a:cxnLst/>
              <a:rect l="l" t="t" r="r" b="b"/>
              <a:pathLst>
                <a:path w="2091689" h="525144">
                  <a:moveTo>
                    <a:pt x="2091689" y="0"/>
                  </a:moveTo>
                  <a:lnTo>
                    <a:pt x="0" y="0"/>
                  </a:lnTo>
                  <a:lnTo>
                    <a:pt x="0" y="525018"/>
                  </a:lnTo>
                  <a:lnTo>
                    <a:pt x="2091689" y="525018"/>
                  </a:lnTo>
                  <a:lnTo>
                    <a:pt x="20916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53992" y="1829180"/>
            <a:ext cx="2091689" cy="52514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Bộ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xử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lý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tâm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ts val="1435"/>
              </a:lnSpc>
            </a:pPr>
            <a:r>
              <a:rPr sz="1200" spc="-5" dirty="0">
                <a:latin typeface="Times New Roman"/>
                <a:cs typeface="Times New Roman"/>
              </a:rPr>
              <a:t>(CPU)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8565" y="4716398"/>
            <a:ext cx="1394460" cy="483234"/>
          </a:xfrm>
          <a:custGeom>
            <a:avLst/>
            <a:gdLst/>
            <a:ahLst/>
            <a:cxnLst/>
            <a:rect l="l" t="t" r="r" b="b"/>
            <a:pathLst>
              <a:path w="1394460" h="483235">
                <a:moveTo>
                  <a:pt x="1394460" y="0"/>
                </a:moveTo>
                <a:lnTo>
                  <a:pt x="0" y="0"/>
                </a:lnTo>
                <a:lnTo>
                  <a:pt x="0" y="483107"/>
                </a:lnTo>
                <a:lnTo>
                  <a:pt x="1394460" y="483107"/>
                </a:lnTo>
                <a:lnTo>
                  <a:pt x="1394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58565" y="4716398"/>
            <a:ext cx="1394460" cy="483234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40"/>
              </a:spcBef>
            </a:pPr>
            <a:r>
              <a:rPr sz="1100" spc="-5" dirty="0">
                <a:latin typeface="Arial"/>
                <a:cs typeface="Arial"/>
              </a:rPr>
              <a:t>Tệp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(FILES)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12592" y="6085332"/>
            <a:ext cx="378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Cấu</a:t>
            </a:r>
            <a:r>
              <a:rPr sz="18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trúc</a:t>
            </a: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logic</a:t>
            </a: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của</a:t>
            </a:r>
            <a:r>
              <a:rPr sz="18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các</a:t>
            </a: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máy</a:t>
            </a:r>
            <a:r>
              <a:rPr sz="18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tính</a:t>
            </a: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số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6113" y="2209801"/>
            <a:ext cx="2206625" cy="3657600"/>
            <a:chOff x="146113" y="2891599"/>
            <a:chExt cx="2206625" cy="2314575"/>
          </a:xfrm>
        </p:grpSpPr>
        <p:sp>
          <p:nvSpPr>
            <p:cNvPr id="34" name="object 34"/>
            <p:cNvSpPr/>
            <p:nvPr/>
          </p:nvSpPr>
          <p:spPr>
            <a:xfrm>
              <a:off x="152781" y="2898266"/>
              <a:ext cx="1447800" cy="2301240"/>
            </a:xfrm>
            <a:custGeom>
              <a:avLst/>
              <a:gdLst/>
              <a:ahLst/>
              <a:cxnLst/>
              <a:rect l="l" t="t" r="r" b="b"/>
              <a:pathLst>
                <a:path w="1447800" h="2301240">
                  <a:moveTo>
                    <a:pt x="1447800" y="0"/>
                  </a:moveTo>
                  <a:lnTo>
                    <a:pt x="0" y="0"/>
                  </a:lnTo>
                  <a:lnTo>
                    <a:pt x="0" y="2301239"/>
                  </a:lnTo>
                  <a:lnTo>
                    <a:pt x="1447800" y="23012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2781" y="2898266"/>
              <a:ext cx="2193290" cy="2301240"/>
            </a:xfrm>
            <a:custGeom>
              <a:avLst/>
              <a:gdLst/>
              <a:ahLst/>
              <a:cxnLst/>
              <a:rect l="l" t="t" r="r" b="b"/>
              <a:pathLst>
                <a:path w="2193290" h="2301240">
                  <a:moveTo>
                    <a:pt x="0" y="2301239"/>
                  </a:moveTo>
                  <a:lnTo>
                    <a:pt x="1447800" y="2301239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2301239"/>
                  </a:lnTo>
                  <a:close/>
                </a:path>
                <a:path w="2193290" h="2301240">
                  <a:moveTo>
                    <a:pt x="1568450" y="431418"/>
                  </a:moveTo>
                  <a:lnTo>
                    <a:pt x="2193290" y="959865"/>
                  </a:lnTo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31140" y="2795523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nhập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1140" y="3069589"/>
            <a:ext cx="11512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liệu thô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thủ </a:t>
            </a:r>
            <a:r>
              <a:rPr sz="1800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công,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bán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tự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động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hoặc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tự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động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 VD: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bàn phím,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POS,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TM,  MICR,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51091" y="3142107"/>
            <a:ext cx="396240" cy="661670"/>
          </a:xfrm>
          <a:custGeom>
            <a:avLst/>
            <a:gdLst/>
            <a:ahLst/>
            <a:cxnLst/>
            <a:rect l="l" t="t" r="r" b="b"/>
            <a:pathLst>
              <a:path w="396240" h="661670">
                <a:moveTo>
                  <a:pt x="396239" y="0"/>
                </a:moveTo>
                <a:lnTo>
                  <a:pt x="0" y="661669"/>
                </a:lnTo>
              </a:path>
            </a:pathLst>
          </a:custGeom>
          <a:ln w="12954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467981" y="2710814"/>
            <a:ext cx="1447800" cy="2300605"/>
          </a:xfrm>
          <a:prstGeom prst="rect">
            <a:avLst/>
          </a:prstGeom>
          <a:solidFill>
            <a:srgbClr val="D24717"/>
          </a:solidFill>
          <a:ln w="12953">
            <a:solidFill>
              <a:srgbClr val="9B310D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296545" algn="just">
              <a:lnSpc>
                <a:spcPct val="100299"/>
              </a:lnSpc>
              <a:spcBef>
                <a:spcPts val="35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ư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thông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tn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đã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xử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lý </a:t>
            </a:r>
            <a:r>
              <a:rPr sz="1800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môi</a:t>
            </a:r>
            <a:endParaRPr sz="1800">
              <a:latin typeface="Arial"/>
              <a:cs typeface="Arial"/>
            </a:endParaRPr>
          </a:p>
          <a:p>
            <a:pPr marL="91440" algn="just">
              <a:lnSpc>
                <a:spcPts val="215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ường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bên</a:t>
            </a:r>
            <a:endParaRPr sz="1800">
              <a:latin typeface="Arial"/>
              <a:cs typeface="Arial"/>
            </a:endParaRPr>
          </a:p>
          <a:p>
            <a:pPr marL="91440" marR="11557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ngoài.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VD: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màn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hình,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máy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tin,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loa,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05232"/>
            <a:ext cx="7616190" cy="477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3721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6FC0"/>
                </a:solidFill>
                <a:latin typeface="Arial"/>
                <a:cs typeface="Arial"/>
              </a:rPr>
              <a:t>Các</a:t>
            </a:r>
            <a:r>
              <a:rPr sz="32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Arial"/>
                <a:cs typeface="Arial"/>
              </a:rPr>
              <a:t>yếu</a:t>
            </a:r>
            <a:r>
              <a:rPr sz="32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Arial"/>
                <a:cs typeface="Arial"/>
              </a:rPr>
              <a:t>tố</a:t>
            </a:r>
            <a:r>
              <a:rPr sz="3200" b="1" spc="-10" dirty="0">
                <a:solidFill>
                  <a:srgbClr val="006FC0"/>
                </a:solidFill>
                <a:latin typeface="Arial"/>
                <a:cs typeface="Arial"/>
              </a:rPr>
              <a:t> và </a:t>
            </a:r>
            <a:r>
              <a:rPr sz="3200" b="1" spc="-5" dirty="0">
                <a:solidFill>
                  <a:srgbClr val="006FC0"/>
                </a:solidFill>
                <a:latin typeface="Arial"/>
                <a:cs typeface="Arial"/>
              </a:rPr>
              <a:t>chức</a:t>
            </a:r>
            <a:r>
              <a:rPr sz="32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Arial"/>
                <a:cs typeface="Arial"/>
              </a:rPr>
              <a:t>năng</a:t>
            </a:r>
            <a:r>
              <a:rPr sz="32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Arial"/>
                <a:cs typeface="Arial"/>
              </a:rPr>
              <a:t>của</a:t>
            </a:r>
            <a:r>
              <a:rPr sz="32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Arial"/>
                <a:cs typeface="Arial"/>
              </a:rPr>
              <a:t>một</a:t>
            </a:r>
            <a:r>
              <a:rPr sz="32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Arial"/>
                <a:cs typeface="Arial"/>
              </a:rPr>
              <a:t>hệ </a:t>
            </a:r>
            <a:r>
              <a:rPr sz="3200" b="1" spc="-8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Arial"/>
                <a:cs typeface="Arial"/>
              </a:rPr>
              <a:t>viễn</a:t>
            </a:r>
            <a:r>
              <a:rPr sz="32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6FC0"/>
                </a:solidFill>
                <a:latin typeface="Arial"/>
                <a:cs typeface="Arial"/>
              </a:rPr>
              <a:t>thông</a:t>
            </a:r>
            <a:endParaRPr sz="3200">
              <a:latin typeface="Arial"/>
              <a:cs typeface="Arial"/>
            </a:endParaRPr>
          </a:p>
          <a:p>
            <a:pPr marL="286385" marR="6985" indent="-274320" algn="just">
              <a:lnSpc>
                <a:spcPct val="100000"/>
              </a:lnSpc>
              <a:spcBef>
                <a:spcPts val="2260"/>
              </a:spcBef>
            </a:pPr>
            <a:r>
              <a:rPr sz="2700" spc="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700" spc="1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i="1" spc="-45" dirty="0">
                <a:solidFill>
                  <a:srgbClr val="6F2F9F"/>
                </a:solidFill>
                <a:latin typeface="Times New Roman"/>
                <a:cs typeface="Times New Roman"/>
              </a:rPr>
              <a:t>Viễn</a:t>
            </a:r>
            <a:r>
              <a:rPr sz="3200" b="1" i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thông</a:t>
            </a:r>
            <a:r>
              <a:rPr sz="32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(Telecommunication):</a:t>
            </a:r>
            <a:r>
              <a:rPr sz="3200"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truyền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thông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bằng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đường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điện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tử</a:t>
            </a:r>
            <a:r>
              <a:rPr sz="3200" spc="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giữa </a:t>
            </a:r>
            <a:r>
              <a:rPr sz="3200" dirty="0">
                <a:latin typeface="Times New Roman"/>
                <a:cs typeface="Times New Roman"/>
              </a:rPr>
              <a:t> những </a:t>
            </a:r>
            <a:r>
              <a:rPr sz="3200" spc="-5" dirty="0">
                <a:latin typeface="Times New Roman"/>
                <a:cs typeface="Times New Roman"/>
              </a:rPr>
              <a:t>điểm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xa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cách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nhau về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mặt địa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lý.</a:t>
            </a:r>
            <a:endParaRPr sz="32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</a:pPr>
            <a:r>
              <a:rPr sz="2700" spc="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700" spc="1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Hệ thống viễn thông </a:t>
            </a:r>
            <a:r>
              <a:rPr sz="3200" b="1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(Telecommunication </a:t>
            </a:r>
            <a:r>
              <a:rPr sz="3200"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6F2F9F"/>
                </a:solidFill>
                <a:latin typeface="Times New Roman"/>
                <a:cs typeface="Times New Roman"/>
              </a:rPr>
              <a:t>System):</a:t>
            </a:r>
            <a:r>
              <a:rPr sz="3200" b="1" i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tập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hợp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các yếu</a:t>
            </a:r>
            <a:r>
              <a:rPr sz="3200" spc="-5" dirty="0">
                <a:latin typeface="Times New Roman"/>
                <a:cs typeface="Times New Roman"/>
              </a:rPr>
              <a:t> tố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phần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cứng,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phần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mềm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tương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thích,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phối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hợp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với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nhau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để </a:t>
            </a:r>
            <a:r>
              <a:rPr sz="3200" spc="-5" dirty="0">
                <a:latin typeface="Times New Roman"/>
                <a:cs typeface="Times New Roman"/>
              </a:rPr>
              <a:t> truyền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thông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từ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điểm</a:t>
            </a:r>
            <a:r>
              <a:rPr sz="3200" dirty="0">
                <a:latin typeface="Times New Roman"/>
                <a:cs typeface="Times New Roman"/>
              </a:rPr>
              <a:t> này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đến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điểm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khác.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540512"/>
            <a:ext cx="6922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5" dirty="0"/>
              <a:t>yếu</a:t>
            </a:r>
            <a:r>
              <a:rPr spc="-20" dirty="0"/>
              <a:t> </a:t>
            </a:r>
            <a:r>
              <a:rPr spc="-5" dirty="0"/>
              <a:t>tổ </a:t>
            </a:r>
            <a:r>
              <a:rPr spc="-10" dirty="0"/>
              <a:t>cấu</a:t>
            </a:r>
            <a:r>
              <a:rPr spc="-20" dirty="0"/>
              <a:t> </a:t>
            </a:r>
            <a:r>
              <a:rPr spc="-5" dirty="0"/>
              <a:t>thành</a:t>
            </a:r>
            <a:r>
              <a:rPr spc="-25" dirty="0"/>
              <a:t> </a:t>
            </a:r>
            <a:r>
              <a:rPr spc="-5" dirty="0"/>
              <a:t>HT</a:t>
            </a:r>
            <a:r>
              <a:rPr spc="-10" dirty="0"/>
              <a:t> </a:t>
            </a:r>
            <a:r>
              <a:rPr spc="-5" dirty="0"/>
              <a:t>viễn thông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780" y="1223391"/>
            <a:ext cx="7772400" cy="4302760"/>
            <a:chOff x="914780" y="1223391"/>
            <a:chExt cx="7772400" cy="4302760"/>
          </a:xfrm>
        </p:grpSpPr>
        <p:sp>
          <p:nvSpPr>
            <p:cNvPr id="4" name="object 4"/>
            <p:cNvSpPr/>
            <p:nvPr/>
          </p:nvSpPr>
          <p:spPr>
            <a:xfrm>
              <a:off x="914780" y="1223391"/>
              <a:ext cx="7772400" cy="467995"/>
            </a:xfrm>
            <a:custGeom>
              <a:avLst/>
              <a:gdLst/>
              <a:ahLst/>
              <a:cxnLst/>
              <a:rect l="l" t="t" r="r" b="b"/>
              <a:pathLst>
                <a:path w="7772400" h="467994">
                  <a:moveTo>
                    <a:pt x="7694422" y="0"/>
                  </a:moveTo>
                  <a:lnTo>
                    <a:pt x="77978" y="0"/>
                  </a:lnTo>
                  <a:lnTo>
                    <a:pt x="47625" y="6129"/>
                  </a:lnTo>
                  <a:lnTo>
                    <a:pt x="22839" y="22844"/>
                  </a:lnTo>
                  <a:lnTo>
                    <a:pt x="6127" y="47630"/>
                  </a:lnTo>
                  <a:lnTo>
                    <a:pt x="0" y="77978"/>
                  </a:lnTo>
                  <a:lnTo>
                    <a:pt x="0" y="389889"/>
                  </a:lnTo>
                  <a:lnTo>
                    <a:pt x="6127" y="420237"/>
                  </a:lnTo>
                  <a:lnTo>
                    <a:pt x="22839" y="445023"/>
                  </a:lnTo>
                  <a:lnTo>
                    <a:pt x="47625" y="461738"/>
                  </a:lnTo>
                  <a:lnTo>
                    <a:pt x="77978" y="467868"/>
                  </a:lnTo>
                  <a:lnTo>
                    <a:pt x="7694422" y="467868"/>
                  </a:lnTo>
                  <a:lnTo>
                    <a:pt x="7724769" y="461738"/>
                  </a:lnTo>
                  <a:lnTo>
                    <a:pt x="7749555" y="445023"/>
                  </a:lnTo>
                  <a:lnTo>
                    <a:pt x="7766270" y="420237"/>
                  </a:lnTo>
                  <a:lnTo>
                    <a:pt x="7772400" y="389889"/>
                  </a:lnTo>
                  <a:lnTo>
                    <a:pt x="7772400" y="77978"/>
                  </a:lnTo>
                  <a:lnTo>
                    <a:pt x="7766270" y="47630"/>
                  </a:lnTo>
                  <a:lnTo>
                    <a:pt x="7749555" y="22844"/>
                  </a:lnTo>
                  <a:lnTo>
                    <a:pt x="7724769" y="6129"/>
                  </a:lnTo>
                  <a:lnTo>
                    <a:pt x="7694422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781" y="2022728"/>
              <a:ext cx="7772400" cy="3503295"/>
            </a:xfrm>
            <a:custGeom>
              <a:avLst/>
              <a:gdLst/>
              <a:ahLst/>
              <a:cxnLst/>
              <a:rect l="l" t="t" r="r" b="b"/>
              <a:pathLst>
                <a:path w="7772400" h="3503295">
                  <a:moveTo>
                    <a:pt x="7772400" y="3112389"/>
                  </a:moveTo>
                  <a:lnTo>
                    <a:pt x="7766266" y="3081972"/>
                  </a:lnTo>
                  <a:lnTo>
                    <a:pt x="7749527" y="3057144"/>
                  </a:lnTo>
                  <a:lnTo>
                    <a:pt x="7724711" y="3040418"/>
                  </a:lnTo>
                  <a:lnTo>
                    <a:pt x="7694295" y="3034284"/>
                  </a:lnTo>
                  <a:lnTo>
                    <a:pt x="78105" y="3034284"/>
                  </a:lnTo>
                  <a:lnTo>
                    <a:pt x="47688" y="3040418"/>
                  </a:lnTo>
                  <a:lnTo>
                    <a:pt x="22872" y="3057144"/>
                  </a:lnTo>
                  <a:lnTo>
                    <a:pt x="6134" y="3081972"/>
                  </a:lnTo>
                  <a:lnTo>
                    <a:pt x="0" y="3112389"/>
                  </a:lnTo>
                  <a:lnTo>
                    <a:pt x="0" y="3424809"/>
                  </a:lnTo>
                  <a:lnTo>
                    <a:pt x="6134" y="3455238"/>
                  </a:lnTo>
                  <a:lnTo>
                    <a:pt x="22872" y="3480054"/>
                  </a:lnTo>
                  <a:lnTo>
                    <a:pt x="47688" y="3496792"/>
                  </a:lnTo>
                  <a:lnTo>
                    <a:pt x="78105" y="3502914"/>
                  </a:lnTo>
                  <a:lnTo>
                    <a:pt x="7694295" y="3502914"/>
                  </a:lnTo>
                  <a:lnTo>
                    <a:pt x="7724711" y="3496792"/>
                  </a:lnTo>
                  <a:lnTo>
                    <a:pt x="7749527" y="3480054"/>
                  </a:lnTo>
                  <a:lnTo>
                    <a:pt x="7766266" y="3455238"/>
                  </a:lnTo>
                  <a:lnTo>
                    <a:pt x="7772400" y="3424809"/>
                  </a:lnTo>
                  <a:lnTo>
                    <a:pt x="7772400" y="3112389"/>
                  </a:lnTo>
                  <a:close/>
                </a:path>
                <a:path w="7772400" h="3503295">
                  <a:moveTo>
                    <a:pt x="7772400" y="1862582"/>
                  </a:moveTo>
                  <a:lnTo>
                    <a:pt x="7766266" y="1832241"/>
                  </a:lnTo>
                  <a:lnTo>
                    <a:pt x="7749553" y="1807451"/>
                  </a:lnTo>
                  <a:lnTo>
                    <a:pt x="7724762" y="1790738"/>
                  </a:lnTo>
                  <a:lnTo>
                    <a:pt x="7694422" y="1784604"/>
                  </a:lnTo>
                  <a:lnTo>
                    <a:pt x="77978" y="1784604"/>
                  </a:lnTo>
                  <a:lnTo>
                    <a:pt x="47625" y="1790738"/>
                  </a:lnTo>
                  <a:lnTo>
                    <a:pt x="22834" y="1807451"/>
                  </a:lnTo>
                  <a:lnTo>
                    <a:pt x="6121" y="1832241"/>
                  </a:lnTo>
                  <a:lnTo>
                    <a:pt x="0" y="1862582"/>
                  </a:lnTo>
                  <a:lnTo>
                    <a:pt x="0" y="2174494"/>
                  </a:lnTo>
                  <a:lnTo>
                    <a:pt x="6121" y="2204847"/>
                  </a:lnTo>
                  <a:lnTo>
                    <a:pt x="22834" y="2229637"/>
                  </a:lnTo>
                  <a:lnTo>
                    <a:pt x="47625" y="2246350"/>
                  </a:lnTo>
                  <a:lnTo>
                    <a:pt x="77978" y="2252472"/>
                  </a:lnTo>
                  <a:lnTo>
                    <a:pt x="7694422" y="2252472"/>
                  </a:lnTo>
                  <a:lnTo>
                    <a:pt x="7724762" y="2246350"/>
                  </a:lnTo>
                  <a:lnTo>
                    <a:pt x="7749553" y="2229637"/>
                  </a:lnTo>
                  <a:lnTo>
                    <a:pt x="7766266" y="2204847"/>
                  </a:lnTo>
                  <a:lnTo>
                    <a:pt x="7772400" y="2174494"/>
                  </a:lnTo>
                  <a:lnTo>
                    <a:pt x="7772400" y="1862582"/>
                  </a:lnTo>
                  <a:close/>
                </a:path>
                <a:path w="7772400" h="3503295">
                  <a:moveTo>
                    <a:pt x="7772400" y="877316"/>
                  </a:moveTo>
                  <a:lnTo>
                    <a:pt x="7766266" y="846975"/>
                  </a:lnTo>
                  <a:lnTo>
                    <a:pt x="7749553" y="822185"/>
                  </a:lnTo>
                  <a:lnTo>
                    <a:pt x="7724762" y="805472"/>
                  </a:lnTo>
                  <a:lnTo>
                    <a:pt x="7694422" y="799338"/>
                  </a:lnTo>
                  <a:lnTo>
                    <a:pt x="77978" y="799338"/>
                  </a:lnTo>
                  <a:lnTo>
                    <a:pt x="47625" y="805472"/>
                  </a:lnTo>
                  <a:lnTo>
                    <a:pt x="22834" y="822185"/>
                  </a:lnTo>
                  <a:lnTo>
                    <a:pt x="6121" y="846975"/>
                  </a:lnTo>
                  <a:lnTo>
                    <a:pt x="0" y="877316"/>
                  </a:lnTo>
                  <a:lnTo>
                    <a:pt x="0" y="1189228"/>
                  </a:lnTo>
                  <a:lnTo>
                    <a:pt x="6121" y="1219581"/>
                  </a:lnTo>
                  <a:lnTo>
                    <a:pt x="22834" y="1244371"/>
                  </a:lnTo>
                  <a:lnTo>
                    <a:pt x="47625" y="1261084"/>
                  </a:lnTo>
                  <a:lnTo>
                    <a:pt x="77978" y="1267206"/>
                  </a:lnTo>
                  <a:lnTo>
                    <a:pt x="7694422" y="1267206"/>
                  </a:lnTo>
                  <a:lnTo>
                    <a:pt x="7724762" y="1261084"/>
                  </a:lnTo>
                  <a:lnTo>
                    <a:pt x="7749553" y="1244371"/>
                  </a:lnTo>
                  <a:lnTo>
                    <a:pt x="7766266" y="1219581"/>
                  </a:lnTo>
                  <a:lnTo>
                    <a:pt x="7772400" y="1189228"/>
                  </a:lnTo>
                  <a:lnTo>
                    <a:pt x="7772400" y="877316"/>
                  </a:lnTo>
                  <a:close/>
                </a:path>
                <a:path w="7772400" h="3503295">
                  <a:moveTo>
                    <a:pt x="7772400" y="77978"/>
                  </a:moveTo>
                  <a:lnTo>
                    <a:pt x="7766266" y="47637"/>
                  </a:lnTo>
                  <a:lnTo>
                    <a:pt x="7749553" y="22847"/>
                  </a:lnTo>
                  <a:lnTo>
                    <a:pt x="7724762" y="6134"/>
                  </a:lnTo>
                  <a:lnTo>
                    <a:pt x="7694422" y="0"/>
                  </a:lnTo>
                  <a:lnTo>
                    <a:pt x="77978" y="0"/>
                  </a:lnTo>
                  <a:lnTo>
                    <a:pt x="47625" y="6134"/>
                  </a:lnTo>
                  <a:lnTo>
                    <a:pt x="22834" y="22847"/>
                  </a:lnTo>
                  <a:lnTo>
                    <a:pt x="6121" y="47637"/>
                  </a:lnTo>
                  <a:lnTo>
                    <a:pt x="0" y="77978"/>
                  </a:lnTo>
                  <a:lnTo>
                    <a:pt x="0" y="389890"/>
                  </a:lnTo>
                  <a:lnTo>
                    <a:pt x="6121" y="420243"/>
                  </a:lnTo>
                  <a:lnTo>
                    <a:pt x="22834" y="445033"/>
                  </a:lnTo>
                  <a:lnTo>
                    <a:pt x="47625" y="461746"/>
                  </a:lnTo>
                  <a:lnTo>
                    <a:pt x="77978" y="467868"/>
                  </a:lnTo>
                  <a:lnTo>
                    <a:pt x="7694422" y="467868"/>
                  </a:lnTo>
                  <a:lnTo>
                    <a:pt x="7724762" y="461746"/>
                  </a:lnTo>
                  <a:lnTo>
                    <a:pt x="7749553" y="445033"/>
                  </a:lnTo>
                  <a:lnTo>
                    <a:pt x="7766266" y="420243"/>
                  </a:lnTo>
                  <a:lnTo>
                    <a:pt x="7772400" y="389890"/>
                  </a:lnTo>
                  <a:lnTo>
                    <a:pt x="7772400" y="77978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0760" y="1157029"/>
            <a:ext cx="7335520" cy="483616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máy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700"/>
              </a:spcBef>
            </a:pPr>
            <a:r>
              <a:rPr sz="1600" dirty="0">
                <a:latin typeface="Times New Roman"/>
                <a:cs typeface="Times New Roman"/>
              </a:rPr>
              <a:t>•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Xử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lý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thông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thiết bị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ầu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cuối</a:t>
            </a:r>
            <a:endParaRPr sz="20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705"/>
              </a:spcBef>
            </a:pPr>
            <a:r>
              <a:rPr sz="1600" dirty="0">
                <a:latin typeface="Times New Roman"/>
                <a:cs typeface="Times New Roman"/>
              </a:rPr>
              <a:t>•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Gửi/nhận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dữ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liệu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kênh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truyền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thông</a:t>
            </a:r>
            <a:endParaRPr sz="20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700"/>
              </a:spcBef>
            </a:pPr>
            <a:r>
              <a:rPr sz="1600" dirty="0">
                <a:latin typeface="Times New Roman"/>
                <a:cs typeface="Times New Roman"/>
              </a:rPr>
              <a:t>•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Truyền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dữ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liệu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âm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thanh</a:t>
            </a:r>
            <a:endParaRPr sz="16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Times New Roman"/>
                <a:cs typeface="Times New Roman"/>
              </a:rPr>
              <a:t>•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Các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phương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tiện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truyền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thông: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Đường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điện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thoại,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cáp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quang,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cáp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xoắn,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không</a:t>
            </a:r>
            <a:r>
              <a:rPr sz="1600" spc="-20" dirty="0">
                <a:latin typeface="Times New Roman"/>
                <a:cs typeface="Times New Roman"/>
              </a:rPr>
              <a:t> dây,…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bộ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xử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lý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truyền thông</a:t>
            </a:r>
            <a:endParaRPr sz="20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75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hỗ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trợ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truyền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5" dirty="0">
                <a:latin typeface="Arial"/>
                <a:cs typeface="Arial"/>
              </a:rPr>
              <a:t> nhận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thông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tin</a:t>
            </a:r>
            <a:endParaRPr sz="1600">
              <a:latin typeface="Arial"/>
              <a:cs typeface="Arial"/>
            </a:endParaRPr>
          </a:p>
          <a:p>
            <a:pPr marL="331470" marR="5080" indent="-171450">
              <a:lnSpc>
                <a:spcPts val="1660"/>
              </a:lnSpc>
              <a:spcBef>
                <a:spcPts val="375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Các thiết bị: Modem, </a:t>
            </a:r>
            <a:r>
              <a:rPr sz="1600" dirty="0">
                <a:latin typeface="Arial"/>
                <a:cs typeface="Arial"/>
              </a:rPr>
              <a:t>Bộ </a:t>
            </a:r>
            <a:r>
              <a:rPr sz="1600" spc="-5" dirty="0">
                <a:latin typeface="Arial"/>
                <a:cs typeface="Arial"/>
              </a:rPr>
              <a:t>tập </a:t>
            </a:r>
            <a:r>
              <a:rPr sz="1600" dirty="0">
                <a:latin typeface="Arial"/>
                <a:cs typeface="Arial"/>
              </a:rPr>
              <a:t>trung </a:t>
            </a:r>
            <a:r>
              <a:rPr sz="1600" spc="-5" dirty="0">
                <a:latin typeface="Arial"/>
                <a:cs typeface="Arial"/>
              </a:rPr>
              <a:t>(Concentrator), Bộ phân kênh (Multiplexer),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Bộ</a:t>
            </a:r>
            <a:r>
              <a:rPr sz="1600" spc="-5" dirty="0">
                <a:latin typeface="Arial"/>
                <a:cs typeface="Arial"/>
              </a:rPr>
              <a:t> tiền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xử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lý</a:t>
            </a:r>
            <a:r>
              <a:rPr sz="1600" dirty="0">
                <a:latin typeface="Arial"/>
                <a:cs typeface="Arial"/>
              </a:rPr>
              <a:t> (Front-End </a:t>
            </a:r>
            <a:r>
              <a:rPr sz="1600" spc="-5" dirty="0">
                <a:latin typeface="Arial"/>
                <a:cs typeface="Arial"/>
              </a:rPr>
              <a:t>Processor),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Phần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mềm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truyền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thông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(Telecommunication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Software)</a:t>
            </a:r>
            <a:endParaRPr sz="20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459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Kiểm soát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hoạt </a:t>
            </a:r>
            <a:r>
              <a:rPr sz="1600" spc="-5" dirty="0">
                <a:latin typeface="Times New Roman"/>
                <a:cs typeface="Times New Roman"/>
              </a:rPr>
              <a:t>đ</a:t>
            </a:r>
            <a:r>
              <a:rPr sz="1600" spc="-5" dirty="0">
                <a:latin typeface="Arial"/>
                <a:cs typeface="Arial"/>
              </a:rPr>
              <a:t>ộng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vào/ra</a:t>
            </a:r>
            <a:endParaRPr sz="16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114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lý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chức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ă</a:t>
            </a:r>
            <a:r>
              <a:rPr sz="1600" spc="-5" dirty="0">
                <a:latin typeface="Arial"/>
                <a:cs typeface="Arial"/>
              </a:rPr>
              <a:t>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khác của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mạng</a:t>
            </a:r>
            <a:r>
              <a:rPr sz="1600" dirty="0">
                <a:latin typeface="Arial"/>
                <a:cs typeface="Arial"/>
              </a:rPr>
              <a:t> truyển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thông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09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5" dirty="0"/>
              <a:t>chức</a:t>
            </a:r>
            <a:r>
              <a:rPr spc="-25" dirty="0"/>
              <a:t> </a:t>
            </a:r>
            <a:r>
              <a:rPr spc="-5" dirty="0"/>
              <a:t>năng</a:t>
            </a:r>
            <a:r>
              <a:rPr spc="-25" dirty="0"/>
              <a:t> </a:t>
            </a:r>
            <a:r>
              <a:rPr spc="-5" dirty="0"/>
              <a:t>cơ</a:t>
            </a:r>
            <a:r>
              <a:rPr spc="-10" dirty="0"/>
              <a:t> </a:t>
            </a:r>
            <a:r>
              <a:rPr spc="-5" dirty="0"/>
              <a:t>bản</a:t>
            </a:r>
            <a:r>
              <a:rPr spc="-20" dirty="0"/>
              <a:t> </a:t>
            </a:r>
            <a:r>
              <a:rPr spc="-5" dirty="0"/>
              <a:t>của</a:t>
            </a:r>
            <a:r>
              <a:rPr spc="-10" dirty="0"/>
              <a:t> </a:t>
            </a:r>
            <a:r>
              <a:rPr spc="-5" dirty="0"/>
              <a:t>HT</a:t>
            </a:r>
            <a:r>
              <a:rPr spc="-25" dirty="0"/>
              <a:t> </a:t>
            </a:r>
            <a:r>
              <a:rPr spc="-10" dirty="0"/>
              <a:t>viễn </a:t>
            </a:r>
            <a:r>
              <a:rPr spc="-869" dirty="0"/>
              <a:t> </a:t>
            </a:r>
            <a:r>
              <a:rPr spc="-5" dirty="0"/>
              <a:t>thông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164538"/>
            <a:ext cx="7594600" cy="47625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7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Truyền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thông tin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9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Thiết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lập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giao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diện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giữa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người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nhận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người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gửi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9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Chuyển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thông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báo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đường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hiệu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quả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nhất</a:t>
            </a:r>
            <a:endParaRPr sz="2600" dirty="0">
              <a:latin typeface="Times New Roman"/>
              <a:cs typeface="Times New Roman"/>
            </a:endParaRPr>
          </a:p>
          <a:p>
            <a:pPr marL="286385" marR="277495" indent="-274320">
              <a:lnSpc>
                <a:spcPts val="2810"/>
              </a:lnSpc>
              <a:spcBef>
                <a:spcPts val="64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9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Thực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hiện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tác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xử lý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thông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cơ</a:t>
            </a:r>
            <a:r>
              <a:rPr sz="2600" spc="-5" dirty="0">
                <a:latin typeface="Times New Roman"/>
                <a:cs typeface="Times New Roman"/>
              </a:rPr>
              <a:t> bản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để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đảm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bảo rằng các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thông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báo đến đúng người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nhận</a:t>
            </a:r>
            <a:endParaRPr sz="2600" dirty="0">
              <a:latin typeface="Times New Roman"/>
              <a:cs typeface="Times New Roman"/>
            </a:endParaRPr>
          </a:p>
          <a:p>
            <a:pPr marL="286385" marR="268605" indent="-274320">
              <a:lnSpc>
                <a:spcPts val="2810"/>
              </a:lnSpc>
              <a:spcBef>
                <a:spcPts val="59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9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Thực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hiện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tác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hiệu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chỉnh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dữ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liệu,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ví</a:t>
            </a:r>
            <a:r>
              <a:rPr sz="2600" dirty="0">
                <a:latin typeface="Times New Roman"/>
                <a:cs typeface="Times New Roman"/>
              </a:rPr>
              <a:t> dụ </a:t>
            </a:r>
            <a:r>
              <a:rPr sz="2600" spc="-5" dirty="0">
                <a:latin typeface="Times New Roman"/>
                <a:cs typeface="Times New Roman"/>
              </a:rPr>
              <a:t>kiểm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những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lỗi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truyền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thông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và</a:t>
            </a:r>
            <a:r>
              <a:rPr sz="2600" spc="-5" dirty="0">
                <a:latin typeface="Times New Roman"/>
                <a:cs typeface="Times New Roman"/>
              </a:rPr>
              <a:t> tái </a:t>
            </a:r>
            <a:r>
              <a:rPr sz="2600" dirty="0">
                <a:latin typeface="Times New Roman"/>
                <a:cs typeface="Times New Roman"/>
              </a:rPr>
              <a:t>tạo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lại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khuôn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dạng</a:t>
            </a:r>
          </a:p>
          <a:p>
            <a:pPr marL="286385">
              <a:lnSpc>
                <a:spcPts val="2765"/>
              </a:lnSpc>
            </a:pPr>
            <a:r>
              <a:rPr sz="2600" spc="-5" dirty="0">
                <a:latin typeface="Times New Roman"/>
                <a:cs typeface="Times New Roman"/>
              </a:rPr>
              <a:t>cho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dữ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liệu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810"/>
              </a:lnSpc>
              <a:spcBef>
                <a:spcPts val="64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Chuyển đổi các thông báo từ tốc độ này (ví dụ tốc độ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máy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tính)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tốc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độ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khác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(ví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dụ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tốc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độ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đường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truyền)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hay chuyển đổi từ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khuôn</a:t>
            </a:r>
            <a:r>
              <a:rPr sz="2600" spc="-5" dirty="0">
                <a:latin typeface="Times New Roman"/>
                <a:cs typeface="Times New Roman"/>
              </a:rPr>
              <a:t> dạng này sang </a:t>
            </a:r>
            <a:r>
              <a:rPr sz="2600" dirty="0">
                <a:latin typeface="Times New Roman"/>
                <a:cs typeface="Times New Roman"/>
              </a:rPr>
              <a:t>khuôn</a:t>
            </a:r>
            <a:r>
              <a:rPr sz="2600" spc="-5" dirty="0">
                <a:latin typeface="Times New Roman"/>
                <a:cs typeface="Times New Roman"/>
              </a:rPr>
              <a:t> dạng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khác.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09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 loại tín hiệu và các </a:t>
            </a:r>
            <a:r>
              <a:rPr spc="-10" dirty="0"/>
              <a:t>kênh truyền </a:t>
            </a:r>
            <a:r>
              <a:rPr spc="-875" dirty="0"/>
              <a:t> </a:t>
            </a:r>
            <a:r>
              <a:rPr spc="-5" dirty="0"/>
              <a:t>thông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4275" y="2317813"/>
            <a:ext cx="2442210" cy="1632585"/>
            <a:chOff x="2204275" y="2317813"/>
            <a:chExt cx="2442210" cy="1632585"/>
          </a:xfrm>
        </p:grpSpPr>
        <p:sp>
          <p:nvSpPr>
            <p:cNvPr id="4" name="object 4"/>
            <p:cNvSpPr/>
            <p:nvPr/>
          </p:nvSpPr>
          <p:spPr>
            <a:xfrm>
              <a:off x="2210943" y="2324481"/>
              <a:ext cx="2428875" cy="1619250"/>
            </a:xfrm>
            <a:custGeom>
              <a:avLst/>
              <a:gdLst/>
              <a:ahLst/>
              <a:cxnLst/>
              <a:rect l="l" t="t" r="r" b="b"/>
              <a:pathLst>
                <a:path w="2428875" h="1619250">
                  <a:moveTo>
                    <a:pt x="2428494" y="0"/>
                  </a:moveTo>
                  <a:lnTo>
                    <a:pt x="0" y="0"/>
                  </a:lnTo>
                  <a:lnTo>
                    <a:pt x="0" y="1619250"/>
                  </a:lnTo>
                  <a:lnTo>
                    <a:pt x="2428494" y="1619250"/>
                  </a:lnTo>
                  <a:lnTo>
                    <a:pt x="2428494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0943" y="2324481"/>
              <a:ext cx="2428875" cy="1619250"/>
            </a:xfrm>
            <a:custGeom>
              <a:avLst/>
              <a:gdLst/>
              <a:ahLst/>
              <a:cxnLst/>
              <a:rect l="l" t="t" r="r" b="b"/>
              <a:pathLst>
                <a:path w="2428875" h="1619250">
                  <a:moveTo>
                    <a:pt x="0" y="1619250"/>
                  </a:moveTo>
                  <a:lnTo>
                    <a:pt x="2428494" y="1619250"/>
                  </a:lnTo>
                  <a:lnTo>
                    <a:pt x="2428494" y="0"/>
                  </a:lnTo>
                  <a:lnTo>
                    <a:pt x="0" y="0"/>
                  </a:lnTo>
                  <a:lnTo>
                    <a:pt x="0" y="1619250"/>
                  </a:lnTo>
                  <a:close/>
                </a:path>
              </a:pathLst>
            </a:custGeom>
            <a:ln w="12954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86735" y="2435605"/>
            <a:ext cx="1149985" cy="13392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just">
              <a:lnSpc>
                <a:spcPct val="86400"/>
              </a:lnSpc>
              <a:spcBef>
                <a:spcPts val="490"/>
              </a:spcBef>
            </a:pPr>
            <a:r>
              <a:rPr sz="2400" dirty="0">
                <a:latin typeface="Arial"/>
                <a:cs typeface="Arial"/>
              </a:rPr>
              <a:t>Tín </a:t>
            </a:r>
            <a:r>
              <a:rPr sz="2400" spc="-5" dirty="0">
                <a:latin typeface="Arial"/>
                <a:cs typeface="Arial"/>
              </a:rPr>
              <a:t>hiệu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ươ</a:t>
            </a:r>
            <a:r>
              <a:rPr sz="2400" spc="-5" dirty="0">
                <a:latin typeface="Arial"/>
                <a:cs typeface="Arial"/>
              </a:rPr>
              <a:t>ng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tự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(Analog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Signal)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04275" y="3937063"/>
            <a:ext cx="2442210" cy="1632585"/>
            <a:chOff x="2204275" y="3937063"/>
            <a:chExt cx="2442210" cy="1632585"/>
          </a:xfrm>
        </p:grpSpPr>
        <p:sp>
          <p:nvSpPr>
            <p:cNvPr id="8" name="object 8"/>
            <p:cNvSpPr/>
            <p:nvPr/>
          </p:nvSpPr>
          <p:spPr>
            <a:xfrm>
              <a:off x="2210943" y="3943731"/>
              <a:ext cx="2428875" cy="1619250"/>
            </a:xfrm>
            <a:custGeom>
              <a:avLst/>
              <a:gdLst/>
              <a:ahLst/>
              <a:cxnLst/>
              <a:rect l="l" t="t" r="r" b="b"/>
              <a:pathLst>
                <a:path w="2428875" h="1619250">
                  <a:moveTo>
                    <a:pt x="2428494" y="0"/>
                  </a:moveTo>
                  <a:lnTo>
                    <a:pt x="0" y="0"/>
                  </a:lnTo>
                  <a:lnTo>
                    <a:pt x="0" y="1619250"/>
                  </a:lnTo>
                  <a:lnTo>
                    <a:pt x="2428494" y="1619250"/>
                  </a:lnTo>
                  <a:lnTo>
                    <a:pt x="2428494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10943" y="3943731"/>
              <a:ext cx="2428875" cy="1619250"/>
            </a:xfrm>
            <a:custGeom>
              <a:avLst/>
              <a:gdLst/>
              <a:ahLst/>
              <a:cxnLst/>
              <a:rect l="l" t="t" r="r" b="b"/>
              <a:pathLst>
                <a:path w="2428875" h="1619250">
                  <a:moveTo>
                    <a:pt x="0" y="1619250"/>
                  </a:moveTo>
                  <a:lnTo>
                    <a:pt x="2428494" y="1619250"/>
                  </a:lnTo>
                  <a:lnTo>
                    <a:pt x="2428494" y="0"/>
                  </a:lnTo>
                  <a:lnTo>
                    <a:pt x="0" y="0"/>
                  </a:lnTo>
                  <a:lnTo>
                    <a:pt x="0" y="1619250"/>
                  </a:lnTo>
                  <a:close/>
                </a:path>
              </a:pathLst>
            </a:custGeom>
            <a:ln w="12954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86735" y="4213352"/>
            <a:ext cx="1533525" cy="10223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2490"/>
              </a:lnSpc>
              <a:spcBef>
                <a:spcPts val="505"/>
              </a:spcBef>
            </a:pPr>
            <a:r>
              <a:rPr sz="2400" dirty="0">
                <a:latin typeface="Arial"/>
                <a:cs typeface="Arial"/>
              </a:rPr>
              <a:t>Tín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(Digital </a:t>
            </a:r>
            <a:r>
              <a:rPr sz="2400" dirty="0">
                <a:latin typeface="Arial"/>
                <a:cs typeface="Arial"/>
              </a:rPr>
              <a:t> Signal)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9637" y="1670113"/>
            <a:ext cx="1631950" cy="1631950"/>
            <a:chOff x="909637" y="1670113"/>
            <a:chExt cx="1631950" cy="1631950"/>
          </a:xfrm>
        </p:grpSpPr>
        <p:sp>
          <p:nvSpPr>
            <p:cNvPr id="12" name="object 12"/>
            <p:cNvSpPr/>
            <p:nvPr/>
          </p:nvSpPr>
          <p:spPr>
            <a:xfrm>
              <a:off x="916304" y="1676781"/>
              <a:ext cx="1618615" cy="1618615"/>
            </a:xfrm>
            <a:custGeom>
              <a:avLst/>
              <a:gdLst/>
              <a:ahLst/>
              <a:cxnLst/>
              <a:rect l="l" t="t" r="r" b="b"/>
              <a:pathLst>
                <a:path w="1618614" h="1618614">
                  <a:moveTo>
                    <a:pt x="809244" y="0"/>
                  </a:moveTo>
                  <a:lnTo>
                    <a:pt x="761696" y="1373"/>
                  </a:lnTo>
                  <a:lnTo>
                    <a:pt x="714872" y="5444"/>
                  </a:lnTo>
                  <a:lnTo>
                    <a:pt x="668847" y="12136"/>
                  </a:lnTo>
                  <a:lnTo>
                    <a:pt x="623698" y="21373"/>
                  </a:lnTo>
                  <a:lnTo>
                    <a:pt x="579499" y="33080"/>
                  </a:lnTo>
                  <a:lnTo>
                    <a:pt x="536327" y="47179"/>
                  </a:lnTo>
                  <a:lnTo>
                    <a:pt x="494258" y="63597"/>
                  </a:lnTo>
                  <a:lnTo>
                    <a:pt x="453367" y="82256"/>
                  </a:lnTo>
                  <a:lnTo>
                    <a:pt x="413731" y="103080"/>
                  </a:lnTo>
                  <a:lnTo>
                    <a:pt x="375426" y="125994"/>
                  </a:lnTo>
                  <a:lnTo>
                    <a:pt x="338527" y="150922"/>
                  </a:lnTo>
                  <a:lnTo>
                    <a:pt x="303111" y="177788"/>
                  </a:lnTo>
                  <a:lnTo>
                    <a:pt x="269253" y="206515"/>
                  </a:lnTo>
                  <a:lnTo>
                    <a:pt x="237029" y="237029"/>
                  </a:lnTo>
                  <a:lnTo>
                    <a:pt x="206515" y="269253"/>
                  </a:lnTo>
                  <a:lnTo>
                    <a:pt x="177788" y="303111"/>
                  </a:lnTo>
                  <a:lnTo>
                    <a:pt x="150922" y="338527"/>
                  </a:lnTo>
                  <a:lnTo>
                    <a:pt x="125994" y="375426"/>
                  </a:lnTo>
                  <a:lnTo>
                    <a:pt x="103080" y="413731"/>
                  </a:lnTo>
                  <a:lnTo>
                    <a:pt x="82256" y="453367"/>
                  </a:lnTo>
                  <a:lnTo>
                    <a:pt x="63597" y="494258"/>
                  </a:lnTo>
                  <a:lnTo>
                    <a:pt x="47179" y="536327"/>
                  </a:lnTo>
                  <a:lnTo>
                    <a:pt x="33080" y="579499"/>
                  </a:lnTo>
                  <a:lnTo>
                    <a:pt x="21373" y="623698"/>
                  </a:lnTo>
                  <a:lnTo>
                    <a:pt x="12136" y="668847"/>
                  </a:lnTo>
                  <a:lnTo>
                    <a:pt x="5444" y="714872"/>
                  </a:lnTo>
                  <a:lnTo>
                    <a:pt x="1373" y="761696"/>
                  </a:lnTo>
                  <a:lnTo>
                    <a:pt x="0" y="809244"/>
                  </a:lnTo>
                  <a:lnTo>
                    <a:pt x="1373" y="856791"/>
                  </a:lnTo>
                  <a:lnTo>
                    <a:pt x="5444" y="903615"/>
                  </a:lnTo>
                  <a:lnTo>
                    <a:pt x="12136" y="949640"/>
                  </a:lnTo>
                  <a:lnTo>
                    <a:pt x="21373" y="994789"/>
                  </a:lnTo>
                  <a:lnTo>
                    <a:pt x="33080" y="1038988"/>
                  </a:lnTo>
                  <a:lnTo>
                    <a:pt x="47179" y="1082160"/>
                  </a:lnTo>
                  <a:lnTo>
                    <a:pt x="63597" y="1124229"/>
                  </a:lnTo>
                  <a:lnTo>
                    <a:pt x="82256" y="1165120"/>
                  </a:lnTo>
                  <a:lnTo>
                    <a:pt x="103080" y="1204756"/>
                  </a:lnTo>
                  <a:lnTo>
                    <a:pt x="125994" y="1243061"/>
                  </a:lnTo>
                  <a:lnTo>
                    <a:pt x="150922" y="1279960"/>
                  </a:lnTo>
                  <a:lnTo>
                    <a:pt x="177788" y="1315376"/>
                  </a:lnTo>
                  <a:lnTo>
                    <a:pt x="206515" y="1349234"/>
                  </a:lnTo>
                  <a:lnTo>
                    <a:pt x="237029" y="1381458"/>
                  </a:lnTo>
                  <a:lnTo>
                    <a:pt x="269253" y="1411972"/>
                  </a:lnTo>
                  <a:lnTo>
                    <a:pt x="303111" y="1440699"/>
                  </a:lnTo>
                  <a:lnTo>
                    <a:pt x="338527" y="1467565"/>
                  </a:lnTo>
                  <a:lnTo>
                    <a:pt x="375426" y="1492493"/>
                  </a:lnTo>
                  <a:lnTo>
                    <a:pt x="413731" y="1515407"/>
                  </a:lnTo>
                  <a:lnTo>
                    <a:pt x="453367" y="1536231"/>
                  </a:lnTo>
                  <a:lnTo>
                    <a:pt x="494258" y="1554890"/>
                  </a:lnTo>
                  <a:lnTo>
                    <a:pt x="536327" y="1571308"/>
                  </a:lnTo>
                  <a:lnTo>
                    <a:pt x="579499" y="1585407"/>
                  </a:lnTo>
                  <a:lnTo>
                    <a:pt x="623698" y="1597114"/>
                  </a:lnTo>
                  <a:lnTo>
                    <a:pt x="668847" y="1606351"/>
                  </a:lnTo>
                  <a:lnTo>
                    <a:pt x="714872" y="1613043"/>
                  </a:lnTo>
                  <a:lnTo>
                    <a:pt x="761696" y="1617114"/>
                  </a:lnTo>
                  <a:lnTo>
                    <a:pt x="809244" y="1618488"/>
                  </a:lnTo>
                  <a:lnTo>
                    <a:pt x="856791" y="1617114"/>
                  </a:lnTo>
                  <a:lnTo>
                    <a:pt x="903615" y="1613043"/>
                  </a:lnTo>
                  <a:lnTo>
                    <a:pt x="949640" y="1606351"/>
                  </a:lnTo>
                  <a:lnTo>
                    <a:pt x="994789" y="1597114"/>
                  </a:lnTo>
                  <a:lnTo>
                    <a:pt x="1038988" y="1585407"/>
                  </a:lnTo>
                  <a:lnTo>
                    <a:pt x="1082160" y="1571308"/>
                  </a:lnTo>
                  <a:lnTo>
                    <a:pt x="1124229" y="1554890"/>
                  </a:lnTo>
                  <a:lnTo>
                    <a:pt x="1165120" y="1536231"/>
                  </a:lnTo>
                  <a:lnTo>
                    <a:pt x="1204756" y="1515407"/>
                  </a:lnTo>
                  <a:lnTo>
                    <a:pt x="1243061" y="1492493"/>
                  </a:lnTo>
                  <a:lnTo>
                    <a:pt x="1279960" y="1467565"/>
                  </a:lnTo>
                  <a:lnTo>
                    <a:pt x="1315376" y="1440699"/>
                  </a:lnTo>
                  <a:lnTo>
                    <a:pt x="1349234" y="1411972"/>
                  </a:lnTo>
                  <a:lnTo>
                    <a:pt x="1381458" y="1381458"/>
                  </a:lnTo>
                  <a:lnTo>
                    <a:pt x="1411972" y="1349234"/>
                  </a:lnTo>
                  <a:lnTo>
                    <a:pt x="1440699" y="1315376"/>
                  </a:lnTo>
                  <a:lnTo>
                    <a:pt x="1467565" y="1279960"/>
                  </a:lnTo>
                  <a:lnTo>
                    <a:pt x="1492493" y="1243061"/>
                  </a:lnTo>
                  <a:lnTo>
                    <a:pt x="1515407" y="1204756"/>
                  </a:lnTo>
                  <a:lnTo>
                    <a:pt x="1536231" y="1165120"/>
                  </a:lnTo>
                  <a:lnTo>
                    <a:pt x="1554890" y="1124229"/>
                  </a:lnTo>
                  <a:lnTo>
                    <a:pt x="1571308" y="1082160"/>
                  </a:lnTo>
                  <a:lnTo>
                    <a:pt x="1585407" y="1038988"/>
                  </a:lnTo>
                  <a:lnTo>
                    <a:pt x="1597114" y="994789"/>
                  </a:lnTo>
                  <a:lnTo>
                    <a:pt x="1606351" y="949640"/>
                  </a:lnTo>
                  <a:lnTo>
                    <a:pt x="1613043" y="903615"/>
                  </a:lnTo>
                  <a:lnTo>
                    <a:pt x="1617114" y="856791"/>
                  </a:lnTo>
                  <a:lnTo>
                    <a:pt x="1618488" y="809244"/>
                  </a:lnTo>
                  <a:lnTo>
                    <a:pt x="1617114" y="761696"/>
                  </a:lnTo>
                  <a:lnTo>
                    <a:pt x="1613043" y="714872"/>
                  </a:lnTo>
                  <a:lnTo>
                    <a:pt x="1606351" y="668847"/>
                  </a:lnTo>
                  <a:lnTo>
                    <a:pt x="1597114" y="623698"/>
                  </a:lnTo>
                  <a:lnTo>
                    <a:pt x="1585407" y="579499"/>
                  </a:lnTo>
                  <a:lnTo>
                    <a:pt x="1571308" y="536327"/>
                  </a:lnTo>
                  <a:lnTo>
                    <a:pt x="1554890" y="494258"/>
                  </a:lnTo>
                  <a:lnTo>
                    <a:pt x="1536231" y="453367"/>
                  </a:lnTo>
                  <a:lnTo>
                    <a:pt x="1515407" y="413731"/>
                  </a:lnTo>
                  <a:lnTo>
                    <a:pt x="1492493" y="375426"/>
                  </a:lnTo>
                  <a:lnTo>
                    <a:pt x="1467565" y="338527"/>
                  </a:lnTo>
                  <a:lnTo>
                    <a:pt x="1440699" y="303111"/>
                  </a:lnTo>
                  <a:lnTo>
                    <a:pt x="1411972" y="269253"/>
                  </a:lnTo>
                  <a:lnTo>
                    <a:pt x="1381458" y="237029"/>
                  </a:lnTo>
                  <a:lnTo>
                    <a:pt x="1349234" y="206515"/>
                  </a:lnTo>
                  <a:lnTo>
                    <a:pt x="1315376" y="177788"/>
                  </a:lnTo>
                  <a:lnTo>
                    <a:pt x="1279960" y="150922"/>
                  </a:lnTo>
                  <a:lnTo>
                    <a:pt x="1243061" y="125994"/>
                  </a:lnTo>
                  <a:lnTo>
                    <a:pt x="1204756" y="103080"/>
                  </a:lnTo>
                  <a:lnTo>
                    <a:pt x="1165120" y="82256"/>
                  </a:lnTo>
                  <a:lnTo>
                    <a:pt x="1124229" y="63597"/>
                  </a:lnTo>
                  <a:lnTo>
                    <a:pt x="1082160" y="47179"/>
                  </a:lnTo>
                  <a:lnTo>
                    <a:pt x="1038988" y="33080"/>
                  </a:lnTo>
                  <a:lnTo>
                    <a:pt x="994789" y="21373"/>
                  </a:lnTo>
                  <a:lnTo>
                    <a:pt x="949640" y="12136"/>
                  </a:lnTo>
                  <a:lnTo>
                    <a:pt x="903615" y="5444"/>
                  </a:lnTo>
                  <a:lnTo>
                    <a:pt x="856791" y="1373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6304" y="1676781"/>
              <a:ext cx="1618615" cy="1618615"/>
            </a:xfrm>
            <a:custGeom>
              <a:avLst/>
              <a:gdLst/>
              <a:ahLst/>
              <a:cxnLst/>
              <a:rect l="l" t="t" r="r" b="b"/>
              <a:pathLst>
                <a:path w="1618614" h="1618614">
                  <a:moveTo>
                    <a:pt x="0" y="809244"/>
                  </a:moveTo>
                  <a:lnTo>
                    <a:pt x="1373" y="761696"/>
                  </a:lnTo>
                  <a:lnTo>
                    <a:pt x="5444" y="714872"/>
                  </a:lnTo>
                  <a:lnTo>
                    <a:pt x="12136" y="668847"/>
                  </a:lnTo>
                  <a:lnTo>
                    <a:pt x="21373" y="623698"/>
                  </a:lnTo>
                  <a:lnTo>
                    <a:pt x="33080" y="579499"/>
                  </a:lnTo>
                  <a:lnTo>
                    <a:pt x="47179" y="536327"/>
                  </a:lnTo>
                  <a:lnTo>
                    <a:pt x="63597" y="494258"/>
                  </a:lnTo>
                  <a:lnTo>
                    <a:pt x="82256" y="453367"/>
                  </a:lnTo>
                  <a:lnTo>
                    <a:pt x="103080" y="413731"/>
                  </a:lnTo>
                  <a:lnTo>
                    <a:pt x="125994" y="375426"/>
                  </a:lnTo>
                  <a:lnTo>
                    <a:pt x="150922" y="338527"/>
                  </a:lnTo>
                  <a:lnTo>
                    <a:pt x="177788" y="303111"/>
                  </a:lnTo>
                  <a:lnTo>
                    <a:pt x="206515" y="269253"/>
                  </a:lnTo>
                  <a:lnTo>
                    <a:pt x="237029" y="237029"/>
                  </a:lnTo>
                  <a:lnTo>
                    <a:pt x="269253" y="206515"/>
                  </a:lnTo>
                  <a:lnTo>
                    <a:pt x="303111" y="177788"/>
                  </a:lnTo>
                  <a:lnTo>
                    <a:pt x="338527" y="150922"/>
                  </a:lnTo>
                  <a:lnTo>
                    <a:pt x="375426" y="125994"/>
                  </a:lnTo>
                  <a:lnTo>
                    <a:pt x="413731" y="103080"/>
                  </a:lnTo>
                  <a:lnTo>
                    <a:pt x="453367" y="82256"/>
                  </a:lnTo>
                  <a:lnTo>
                    <a:pt x="494258" y="63597"/>
                  </a:lnTo>
                  <a:lnTo>
                    <a:pt x="536327" y="47179"/>
                  </a:lnTo>
                  <a:lnTo>
                    <a:pt x="579499" y="33080"/>
                  </a:lnTo>
                  <a:lnTo>
                    <a:pt x="623698" y="21373"/>
                  </a:lnTo>
                  <a:lnTo>
                    <a:pt x="668847" y="12136"/>
                  </a:lnTo>
                  <a:lnTo>
                    <a:pt x="714872" y="5444"/>
                  </a:lnTo>
                  <a:lnTo>
                    <a:pt x="761696" y="1373"/>
                  </a:lnTo>
                  <a:lnTo>
                    <a:pt x="809244" y="0"/>
                  </a:lnTo>
                  <a:lnTo>
                    <a:pt x="856791" y="1373"/>
                  </a:lnTo>
                  <a:lnTo>
                    <a:pt x="903615" y="5444"/>
                  </a:lnTo>
                  <a:lnTo>
                    <a:pt x="949640" y="12136"/>
                  </a:lnTo>
                  <a:lnTo>
                    <a:pt x="994789" y="21373"/>
                  </a:lnTo>
                  <a:lnTo>
                    <a:pt x="1038988" y="33080"/>
                  </a:lnTo>
                  <a:lnTo>
                    <a:pt x="1082160" y="47179"/>
                  </a:lnTo>
                  <a:lnTo>
                    <a:pt x="1124229" y="63597"/>
                  </a:lnTo>
                  <a:lnTo>
                    <a:pt x="1165120" y="82256"/>
                  </a:lnTo>
                  <a:lnTo>
                    <a:pt x="1204756" y="103080"/>
                  </a:lnTo>
                  <a:lnTo>
                    <a:pt x="1243061" y="125994"/>
                  </a:lnTo>
                  <a:lnTo>
                    <a:pt x="1279960" y="150922"/>
                  </a:lnTo>
                  <a:lnTo>
                    <a:pt x="1315376" y="177788"/>
                  </a:lnTo>
                  <a:lnTo>
                    <a:pt x="1349234" y="206515"/>
                  </a:lnTo>
                  <a:lnTo>
                    <a:pt x="1381458" y="237029"/>
                  </a:lnTo>
                  <a:lnTo>
                    <a:pt x="1411972" y="269253"/>
                  </a:lnTo>
                  <a:lnTo>
                    <a:pt x="1440699" y="303111"/>
                  </a:lnTo>
                  <a:lnTo>
                    <a:pt x="1467565" y="338527"/>
                  </a:lnTo>
                  <a:lnTo>
                    <a:pt x="1492493" y="375426"/>
                  </a:lnTo>
                  <a:lnTo>
                    <a:pt x="1515407" y="413731"/>
                  </a:lnTo>
                  <a:lnTo>
                    <a:pt x="1536231" y="453367"/>
                  </a:lnTo>
                  <a:lnTo>
                    <a:pt x="1554890" y="494258"/>
                  </a:lnTo>
                  <a:lnTo>
                    <a:pt x="1571308" y="536327"/>
                  </a:lnTo>
                  <a:lnTo>
                    <a:pt x="1585407" y="579499"/>
                  </a:lnTo>
                  <a:lnTo>
                    <a:pt x="1597114" y="623698"/>
                  </a:lnTo>
                  <a:lnTo>
                    <a:pt x="1606351" y="668847"/>
                  </a:lnTo>
                  <a:lnTo>
                    <a:pt x="1613043" y="714872"/>
                  </a:lnTo>
                  <a:lnTo>
                    <a:pt x="1617114" y="761696"/>
                  </a:lnTo>
                  <a:lnTo>
                    <a:pt x="1618488" y="809244"/>
                  </a:lnTo>
                  <a:lnTo>
                    <a:pt x="1617114" y="856791"/>
                  </a:lnTo>
                  <a:lnTo>
                    <a:pt x="1613043" y="903615"/>
                  </a:lnTo>
                  <a:lnTo>
                    <a:pt x="1606351" y="949640"/>
                  </a:lnTo>
                  <a:lnTo>
                    <a:pt x="1597114" y="994789"/>
                  </a:lnTo>
                  <a:lnTo>
                    <a:pt x="1585407" y="1038988"/>
                  </a:lnTo>
                  <a:lnTo>
                    <a:pt x="1571308" y="1082160"/>
                  </a:lnTo>
                  <a:lnTo>
                    <a:pt x="1554890" y="1124229"/>
                  </a:lnTo>
                  <a:lnTo>
                    <a:pt x="1536231" y="1165120"/>
                  </a:lnTo>
                  <a:lnTo>
                    <a:pt x="1515407" y="1204756"/>
                  </a:lnTo>
                  <a:lnTo>
                    <a:pt x="1492493" y="1243061"/>
                  </a:lnTo>
                  <a:lnTo>
                    <a:pt x="1467565" y="1279960"/>
                  </a:lnTo>
                  <a:lnTo>
                    <a:pt x="1440699" y="1315376"/>
                  </a:lnTo>
                  <a:lnTo>
                    <a:pt x="1411972" y="1349234"/>
                  </a:lnTo>
                  <a:lnTo>
                    <a:pt x="1381458" y="1381458"/>
                  </a:lnTo>
                  <a:lnTo>
                    <a:pt x="1349234" y="1411972"/>
                  </a:lnTo>
                  <a:lnTo>
                    <a:pt x="1315376" y="1440699"/>
                  </a:lnTo>
                  <a:lnTo>
                    <a:pt x="1279960" y="1467565"/>
                  </a:lnTo>
                  <a:lnTo>
                    <a:pt x="1243061" y="1492493"/>
                  </a:lnTo>
                  <a:lnTo>
                    <a:pt x="1204756" y="1515407"/>
                  </a:lnTo>
                  <a:lnTo>
                    <a:pt x="1165120" y="1536231"/>
                  </a:lnTo>
                  <a:lnTo>
                    <a:pt x="1124229" y="1554890"/>
                  </a:lnTo>
                  <a:lnTo>
                    <a:pt x="1082160" y="1571308"/>
                  </a:lnTo>
                  <a:lnTo>
                    <a:pt x="1038988" y="1585407"/>
                  </a:lnTo>
                  <a:lnTo>
                    <a:pt x="994789" y="1597114"/>
                  </a:lnTo>
                  <a:lnTo>
                    <a:pt x="949640" y="1606351"/>
                  </a:lnTo>
                  <a:lnTo>
                    <a:pt x="903615" y="1613043"/>
                  </a:lnTo>
                  <a:lnTo>
                    <a:pt x="856791" y="1617114"/>
                  </a:lnTo>
                  <a:lnTo>
                    <a:pt x="809244" y="1618488"/>
                  </a:lnTo>
                  <a:lnTo>
                    <a:pt x="761696" y="1617114"/>
                  </a:lnTo>
                  <a:lnTo>
                    <a:pt x="714872" y="1613043"/>
                  </a:lnTo>
                  <a:lnTo>
                    <a:pt x="668847" y="1606351"/>
                  </a:lnTo>
                  <a:lnTo>
                    <a:pt x="623698" y="1597114"/>
                  </a:lnTo>
                  <a:lnTo>
                    <a:pt x="579499" y="1585407"/>
                  </a:lnTo>
                  <a:lnTo>
                    <a:pt x="536327" y="1571308"/>
                  </a:lnTo>
                  <a:lnTo>
                    <a:pt x="494258" y="1554890"/>
                  </a:lnTo>
                  <a:lnTo>
                    <a:pt x="453367" y="1536231"/>
                  </a:lnTo>
                  <a:lnTo>
                    <a:pt x="413731" y="1515407"/>
                  </a:lnTo>
                  <a:lnTo>
                    <a:pt x="375426" y="1492493"/>
                  </a:lnTo>
                  <a:lnTo>
                    <a:pt x="338527" y="1467565"/>
                  </a:lnTo>
                  <a:lnTo>
                    <a:pt x="303111" y="1440699"/>
                  </a:lnTo>
                  <a:lnTo>
                    <a:pt x="269253" y="1411972"/>
                  </a:lnTo>
                  <a:lnTo>
                    <a:pt x="237029" y="1381458"/>
                  </a:lnTo>
                  <a:lnTo>
                    <a:pt x="206515" y="1349234"/>
                  </a:lnTo>
                  <a:lnTo>
                    <a:pt x="177788" y="1315376"/>
                  </a:lnTo>
                  <a:lnTo>
                    <a:pt x="150922" y="1279960"/>
                  </a:lnTo>
                  <a:lnTo>
                    <a:pt x="125994" y="1243061"/>
                  </a:lnTo>
                  <a:lnTo>
                    <a:pt x="103080" y="1204756"/>
                  </a:lnTo>
                  <a:lnTo>
                    <a:pt x="82256" y="1165120"/>
                  </a:lnTo>
                  <a:lnTo>
                    <a:pt x="63597" y="1124229"/>
                  </a:lnTo>
                  <a:lnTo>
                    <a:pt x="47179" y="1082160"/>
                  </a:lnTo>
                  <a:lnTo>
                    <a:pt x="33080" y="1038988"/>
                  </a:lnTo>
                  <a:lnTo>
                    <a:pt x="21373" y="994789"/>
                  </a:lnTo>
                  <a:lnTo>
                    <a:pt x="12136" y="949640"/>
                  </a:lnTo>
                  <a:lnTo>
                    <a:pt x="5444" y="903615"/>
                  </a:lnTo>
                  <a:lnTo>
                    <a:pt x="1373" y="856791"/>
                  </a:lnTo>
                  <a:lnTo>
                    <a:pt x="0" y="809244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30375" y="2149601"/>
            <a:ext cx="9893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loại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4572" y="2425953"/>
            <a:ext cx="9004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tín</a:t>
            </a:r>
            <a:r>
              <a:rPr sz="2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hiệu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51257" y="2317813"/>
            <a:ext cx="2441575" cy="1632585"/>
            <a:chOff x="6251257" y="2317813"/>
            <a:chExt cx="2441575" cy="1632585"/>
          </a:xfrm>
        </p:grpSpPr>
        <p:sp>
          <p:nvSpPr>
            <p:cNvPr id="17" name="object 17"/>
            <p:cNvSpPr/>
            <p:nvPr/>
          </p:nvSpPr>
          <p:spPr>
            <a:xfrm>
              <a:off x="6257925" y="2324481"/>
              <a:ext cx="2428240" cy="1619250"/>
            </a:xfrm>
            <a:custGeom>
              <a:avLst/>
              <a:gdLst/>
              <a:ahLst/>
              <a:cxnLst/>
              <a:rect l="l" t="t" r="r" b="b"/>
              <a:pathLst>
                <a:path w="2428240" h="1619250">
                  <a:moveTo>
                    <a:pt x="2427731" y="0"/>
                  </a:moveTo>
                  <a:lnTo>
                    <a:pt x="0" y="0"/>
                  </a:lnTo>
                  <a:lnTo>
                    <a:pt x="0" y="1619250"/>
                  </a:lnTo>
                  <a:lnTo>
                    <a:pt x="2427731" y="1619250"/>
                  </a:lnTo>
                  <a:lnTo>
                    <a:pt x="2427731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57925" y="2324481"/>
              <a:ext cx="2428240" cy="1619250"/>
            </a:xfrm>
            <a:custGeom>
              <a:avLst/>
              <a:gdLst/>
              <a:ahLst/>
              <a:cxnLst/>
              <a:rect l="l" t="t" r="r" b="b"/>
              <a:pathLst>
                <a:path w="2428240" h="1619250">
                  <a:moveTo>
                    <a:pt x="0" y="1619250"/>
                  </a:moveTo>
                  <a:lnTo>
                    <a:pt x="2427731" y="1619250"/>
                  </a:lnTo>
                  <a:lnTo>
                    <a:pt x="2427731" y="0"/>
                  </a:lnTo>
                  <a:lnTo>
                    <a:pt x="0" y="0"/>
                  </a:lnTo>
                  <a:lnTo>
                    <a:pt x="0" y="1619250"/>
                  </a:lnTo>
                  <a:close/>
                </a:path>
              </a:pathLst>
            </a:custGeom>
            <a:ln w="12954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33718" y="2751582"/>
            <a:ext cx="1670050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Kênh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truyền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hữu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tuyến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51257" y="3937063"/>
            <a:ext cx="2441575" cy="1632585"/>
            <a:chOff x="6251257" y="3937063"/>
            <a:chExt cx="2441575" cy="1632585"/>
          </a:xfrm>
        </p:grpSpPr>
        <p:sp>
          <p:nvSpPr>
            <p:cNvPr id="21" name="object 21"/>
            <p:cNvSpPr/>
            <p:nvPr/>
          </p:nvSpPr>
          <p:spPr>
            <a:xfrm>
              <a:off x="6257925" y="3943731"/>
              <a:ext cx="2428240" cy="1619250"/>
            </a:xfrm>
            <a:custGeom>
              <a:avLst/>
              <a:gdLst/>
              <a:ahLst/>
              <a:cxnLst/>
              <a:rect l="l" t="t" r="r" b="b"/>
              <a:pathLst>
                <a:path w="2428240" h="1619250">
                  <a:moveTo>
                    <a:pt x="2427731" y="0"/>
                  </a:moveTo>
                  <a:lnTo>
                    <a:pt x="0" y="0"/>
                  </a:lnTo>
                  <a:lnTo>
                    <a:pt x="0" y="1619250"/>
                  </a:lnTo>
                  <a:lnTo>
                    <a:pt x="2427731" y="1619250"/>
                  </a:lnTo>
                  <a:lnTo>
                    <a:pt x="2427731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57925" y="3943731"/>
              <a:ext cx="2428240" cy="1619250"/>
            </a:xfrm>
            <a:custGeom>
              <a:avLst/>
              <a:gdLst/>
              <a:ahLst/>
              <a:cxnLst/>
              <a:rect l="l" t="t" r="r" b="b"/>
              <a:pathLst>
                <a:path w="2428240" h="1619250">
                  <a:moveTo>
                    <a:pt x="0" y="1619250"/>
                  </a:moveTo>
                  <a:lnTo>
                    <a:pt x="2427731" y="1619250"/>
                  </a:lnTo>
                  <a:lnTo>
                    <a:pt x="2427731" y="0"/>
                  </a:lnTo>
                  <a:lnTo>
                    <a:pt x="0" y="0"/>
                  </a:lnTo>
                  <a:lnTo>
                    <a:pt x="0" y="1619250"/>
                  </a:lnTo>
                  <a:close/>
                </a:path>
              </a:pathLst>
            </a:custGeom>
            <a:ln w="12954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33718" y="4371085"/>
            <a:ext cx="1670050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Kênh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truyền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vô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tuyến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956047" y="1670304"/>
            <a:ext cx="1632585" cy="1631950"/>
            <a:chOff x="4956047" y="1670304"/>
            <a:chExt cx="1632585" cy="1631950"/>
          </a:xfrm>
        </p:grpSpPr>
        <p:sp>
          <p:nvSpPr>
            <p:cNvPr id="25" name="object 25"/>
            <p:cNvSpPr/>
            <p:nvPr/>
          </p:nvSpPr>
          <p:spPr>
            <a:xfrm>
              <a:off x="4962524" y="1676781"/>
              <a:ext cx="1619250" cy="1618615"/>
            </a:xfrm>
            <a:custGeom>
              <a:avLst/>
              <a:gdLst/>
              <a:ahLst/>
              <a:cxnLst/>
              <a:rect l="l" t="t" r="r" b="b"/>
              <a:pathLst>
                <a:path w="1619250" h="1618614">
                  <a:moveTo>
                    <a:pt x="809625" y="0"/>
                  </a:moveTo>
                  <a:lnTo>
                    <a:pt x="762051" y="1373"/>
                  </a:lnTo>
                  <a:lnTo>
                    <a:pt x="715201" y="5444"/>
                  </a:lnTo>
                  <a:lnTo>
                    <a:pt x="669151" y="12136"/>
                  </a:lnTo>
                  <a:lnTo>
                    <a:pt x="623978" y="21373"/>
                  </a:lnTo>
                  <a:lnTo>
                    <a:pt x="579756" y="33080"/>
                  </a:lnTo>
                  <a:lnTo>
                    <a:pt x="536562" y="47179"/>
                  </a:lnTo>
                  <a:lnTo>
                    <a:pt x="494472" y="63597"/>
                  </a:lnTo>
                  <a:lnTo>
                    <a:pt x="453562" y="82256"/>
                  </a:lnTo>
                  <a:lnTo>
                    <a:pt x="413907" y="103080"/>
                  </a:lnTo>
                  <a:lnTo>
                    <a:pt x="375584" y="125994"/>
                  </a:lnTo>
                  <a:lnTo>
                    <a:pt x="338668" y="150922"/>
                  </a:lnTo>
                  <a:lnTo>
                    <a:pt x="303236" y="177788"/>
                  </a:lnTo>
                  <a:lnTo>
                    <a:pt x="269362" y="206515"/>
                  </a:lnTo>
                  <a:lnTo>
                    <a:pt x="237124" y="237029"/>
                  </a:lnTo>
                  <a:lnTo>
                    <a:pt x="206597" y="269253"/>
                  </a:lnTo>
                  <a:lnTo>
                    <a:pt x="177858" y="303111"/>
                  </a:lnTo>
                  <a:lnTo>
                    <a:pt x="150981" y="338527"/>
                  </a:lnTo>
                  <a:lnTo>
                    <a:pt x="126043" y="375426"/>
                  </a:lnTo>
                  <a:lnTo>
                    <a:pt x="103119" y="413731"/>
                  </a:lnTo>
                  <a:lnTo>
                    <a:pt x="82287" y="453367"/>
                  </a:lnTo>
                  <a:lnTo>
                    <a:pt x="63621" y="494258"/>
                  </a:lnTo>
                  <a:lnTo>
                    <a:pt x="47197" y="536327"/>
                  </a:lnTo>
                  <a:lnTo>
                    <a:pt x="33092" y="579499"/>
                  </a:lnTo>
                  <a:lnTo>
                    <a:pt x="21381" y="623698"/>
                  </a:lnTo>
                  <a:lnTo>
                    <a:pt x="12140" y="668847"/>
                  </a:lnTo>
                  <a:lnTo>
                    <a:pt x="5446" y="714872"/>
                  </a:lnTo>
                  <a:lnTo>
                    <a:pt x="1374" y="761696"/>
                  </a:lnTo>
                  <a:lnTo>
                    <a:pt x="0" y="809244"/>
                  </a:lnTo>
                  <a:lnTo>
                    <a:pt x="1374" y="856791"/>
                  </a:lnTo>
                  <a:lnTo>
                    <a:pt x="5446" y="903615"/>
                  </a:lnTo>
                  <a:lnTo>
                    <a:pt x="12140" y="949640"/>
                  </a:lnTo>
                  <a:lnTo>
                    <a:pt x="21381" y="994789"/>
                  </a:lnTo>
                  <a:lnTo>
                    <a:pt x="33092" y="1038988"/>
                  </a:lnTo>
                  <a:lnTo>
                    <a:pt x="47197" y="1082160"/>
                  </a:lnTo>
                  <a:lnTo>
                    <a:pt x="63621" y="1124229"/>
                  </a:lnTo>
                  <a:lnTo>
                    <a:pt x="82287" y="1165120"/>
                  </a:lnTo>
                  <a:lnTo>
                    <a:pt x="103119" y="1204756"/>
                  </a:lnTo>
                  <a:lnTo>
                    <a:pt x="126043" y="1243061"/>
                  </a:lnTo>
                  <a:lnTo>
                    <a:pt x="150981" y="1279960"/>
                  </a:lnTo>
                  <a:lnTo>
                    <a:pt x="177858" y="1315376"/>
                  </a:lnTo>
                  <a:lnTo>
                    <a:pt x="206597" y="1349234"/>
                  </a:lnTo>
                  <a:lnTo>
                    <a:pt x="237124" y="1381458"/>
                  </a:lnTo>
                  <a:lnTo>
                    <a:pt x="269362" y="1411972"/>
                  </a:lnTo>
                  <a:lnTo>
                    <a:pt x="303236" y="1440699"/>
                  </a:lnTo>
                  <a:lnTo>
                    <a:pt x="338668" y="1467565"/>
                  </a:lnTo>
                  <a:lnTo>
                    <a:pt x="375584" y="1492493"/>
                  </a:lnTo>
                  <a:lnTo>
                    <a:pt x="413907" y="1515407"/>
                  </a:lnTo>
                  <a:lnTo>
                    <a:pt x="453562" y="1536231"/>
                  </a:lnTo>
                  <a:lnTo>
                    <a:pt x="494472" y="1554890"/>
                  </a:lnTo>
                  <a:lnTo>
                    <a:pt x="536562" y="1571308"/>
                  </a:lnTo>
                  <a:lnTo>
                    <a:pt x="579756" y="1585407"/>
                  </a:lnTo>
                  <a:lnTo>
                    <a:pt x="623978" y="1597114"/>
                  </a:lnTo>
                  <a:lnTo>
                    <a:pt x="669151" y="1606351"/>
                  </a:lnTo>
                  <a:lnTo>
                    <a:pt x="715201" y="1613043"/>
                  </a:lnTo>
                  <a:lnTo>
                    <a:pt x="762051" y="1617114"/>
                  </a:lnTo>
                  <a:lnTo>
                    <a:pt x="809625" y="1618488"/>
                  </a:lnTo>
                  <a:lnTo>
                    <a:pt x="857198" y="1617114"/>
                  </a:lnTo>
                  <a:lnTo>
                    <a:pt x="904048" y="1613043"/>
                  </a:lnTo>
                  <a:lnTo>
                    <a:pt x="950098" y="1606351"/>
                  </a:lnTo>
                  <a:lnTo>
                    <a:pt x="995271" y="1597114"/>
                  </a:lnTo>
                  <a:lnTo>
                    <a:pt x="1039493" y="1585407"/>
                  </a:lnTo>
                  <a:lnTo>
                    <a:pt x="1082687" y="1571308"/>
                  </a:lnTo>
                  <a:lnTo>
                    <a:pt x="1124777" y="1554890"/>
                  </a:lnTo>
                  <a:lnTo>
                    <a:pt x="1165687" y="1536231"/>
                  </a:lnTo>
                  <a:lnTo>
                    <a:pt x="1205342" y="1515407"/>
                  </a:lnTo>
                  <a:lnTo>
                    <a:pt x="1243665" y="1492493"/>
                  </a:lnTo>
                  <a:lnTo>
                    <a:pt x="1280581" y="1467565"/>
                  </a:lnTo>
                  <a:lnTo>
                    <a:pt x="1316013" y="1440699"/>
                  </a:lnTo>
                  <a:lnTo>
                    <a:pt x="1349887" y="1411972"/>
                  </a:lnTo>
                  <a:lnTo>
                    <a:pt x="1382125" y="1381458"/>
                  </a:lnTo>
                  <a:lnTo>
                    <a:pt x="1412652" y="1349234"/>
                  </a:lnTo>
                  <a:lnTo>
                    <a:pt x="1441391" y="1315376"/>
                  </a:lnTo>
                  <a:lnTo>
                    <a:pt x="1468268" y="1279960"/>
                  </a:lnTo>
                  <a:lnTo>
                    <a:pt x="1493206" y="1243061"/>
                  </a:lnTo>
                  <a:lnTo>
                    <a:pt x="1516130" y="1204756"/>
                  </a:lnTo>
                  <a:lnTo>
                    <a:pt x="1536962" y="1165120"/>
                  </a:lnTo>
                  <a:lnTo>
                    <a:pt x="1555628" y="1124229"/>
                  </a:lnTo>
                  <a:lnTo>
                    <a:pt x="1572052" y="1082160"/>
                  </a:lnTo>
                  <a:lnTo>
                    <a:pt x="1586157" y="1038988"/>
                  </a:lnTo>
                  <a:lnTo>
                    <a:pt x="1597868" y="994789"/>
                  </a:lnTo>
                  <a:lnTo>
                    <a:pt x="1607109" y="949640"/>
                  </a:lnTo>
                  <a:lnTo>
                    <a:pt x="1613803" y="903615"/>
                  </a:lnTo>
                  <a:lnTo>
                    <a:pt x="1617875" y="856791"/>
                  </a:lnTo>
                  <a:lnTo>
                    <a:pt x="1619250" y="809244"/>
                  </a:lnTo>
                  <a:lnTo>
                    <a:pt x="1617875" y="761696"/>
                  </a:lnTo>
                  <a:lnTo>
                    <a:pt x="1613803" y="714872"/>
                  </a:lnTo>
                  <a:lnTo>
                    <a:pt x="1607109" y="668847"/>
                  </a:lnTo>
                  <a:lnTo>
                    <a:pt x="1597868" y="623698"/>
                  </a:lnTo>
                  <a:lnTo>
                    <a:pt x="1586157" y="579499"/>
                  </a:lnTo>
                  <a:lnTo>
                    <a:pt x="1572052" y="536327"/>
                  </a:lnTo>
                  <a:lnTo>
                    <a:pt x="1555628" y="494258"/>
                  </a:lnTo>
                  <a:lnTo>
                    <a:pt x="1536962" y="453367"/>
                  </a:lnTo>
                  <a:lnTo>
                    <a:pt x="1516130" y="413731"/>
                  </a:lnTo>
                  <a:lnTo>
                    <a:pt x="1493206" y="375426"/>
                  </a:lnTo>
                  <a:lnTo>
                    <a:pt x="1468268" y="338527"/>
                  </a:lnTo>
                  <a:lnTo>
                    <a:pt x="1441391" y="303111"/>
                  </a:lnTo>
                  <a:lnTo>
                    <a:pt x="1412652" y="269253"/>
                  </a:lnTo>
                  <a:lnTo>
                    <a:pt x="1382125" y="237029"/>
                  </a:lnTo>
                  <a:lnTo>
                    <a:pt x="1349887" y="206515"/>
                  </a:lnTo>
                  <a:lnTo>
                    <a:pt x="1316013" y="177788"/>
                  </a:lnTo>
                  <a:lnTo>
                    <a:pt x="1280581" y="150922"/>
                  </a:lnTo>
                  <a:lnTo>
                    <a:pt x="1243665" y="125994"/>
                  </a:lnTo>
                  <a:lnTo>
                    <a:pt x="1205342" y="103080"/>
                  </a:lnTo>
                  <a:lnTo>
                    <a:pt x="1165687" y="82256"/>
                  </a:lnTo>
                  <a:lnTo>
                    <a:pt x="1124777" y="63597"/>
                  </a:lnTo>
                  <a:lnTo>
                    <a:pt x="1082687" y="47179"/>
                  </a:lnTo>
                  <a:lnTo>
                    <a:pt x="1039493" y="33080"/>
                  </a:lnTo>
                  <a:lnTo>
                    <a:pt x="995271" y="21373"/>
                  </a:lnTo>
                  <a:lnTo>
                    <a:pt x="950098" y="12136"/>
                  </a:lnTo>
                  <a:lnTo>
                    <a:pt x="904048" y="5444"/>
                  </a:lnTo>
                  <a:lnTo>
                    <a:pt x="857198" y="1373"/>
                  </a:lnTo>
                  <a:lnTo>
                    <a:pt x="80962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62524" y="1676781"/>
              <a:ext cx="1619250" cy="1618615"/>
            </a:xfrm>
            <a:custGeom>
              <a:avLst/>
              <a:gdLst/>
              <a:ahLst/>
              <a:cxnLst/>
              <a:rect l="l" t="t" r="r" b="b"/>
              <a:pathLst>
                <a:path w="1619250" h="1618614">
                  <a:moveTo>
                    <a:pt x="0" y="809244"/>
                  </a:moveTo>
                  <a:lnTo>
                    <a:pt x="1374" y="761696"/>
                  </a:lnTo>
                  <a:lnTo>
                    <a:pt x="5446" y="714872"/>
                  </a:lnTo>
                  <a:lnTo>
                    <a:pt x="12140" y="668847"/>
                  </a:lnTo>
                  <a:lnTo>
                    <a:pt x="21381" y="623698"/>
                  </a:lnTo>
                  <a:lnTo>
                    <a:pt x="33092" y="579499"/>
                  </a:lnTo>
                  <a:lnTo>
                    <a:pt x="47197" y="536327"/>
                  </a:lnTo>
                  <a:lnTo>
                    <a:pt x="63621" y="494258"/>
                  </a:lnTo>
                  <a:lnTo>
                    <a:pt x="82287" y="453367"/>
                  </a:lnTo>
                  <a:lnTo>
                    <a:pt x="103119" y="413731"/>
                  </a:lnTo>
                  <a:lnTo>
                    <a:pt x="126043" y="375426"/>
                  </a:lnTo>
                  <a:lnTo>
                    <a:pt x="150981" y="338527"/>
                  </a:lnTo>
                  <a:lnTo>
                    <a:pt x="177858" y="303111"/>
                  </a:lnTo>
                  <a:lnTo>
                    <a:pt x="206597" y="269253"/>
                  </a:lnTo>
                  <a:lnTo>
                    <a:pt x="237124" y="237029"/>
                  </a:lnTo>
                  <a:lnTo>
                    <a:pt x="269362" y="206515"/>
                  </a:lnTo>
                  <a:lnTo>
                    <a:pt x="303236" y="177788"/>
                  </a:lnTo>
                  <a:lnTo>
                    <a:pt x="338668" y="150922"/>
                  </a:lnTo>
                  <a:lnTo>
                    <a:pt x="375584" y="125994"/>
                  </a:lnTo>
                  <a:lnTo>
                    <a:pt x="413907" y="103080"/>
                  </a:lnTo>
                  <a:lnTo>
                    <a:pt x="453562" y="82256"/>
                  </a:lnTo>
                  <a:lnTo>
                    <a:pt x="494472" y="63597"/>
                  </a:lnTo>
                  <a:lnTo>
                    <a:pt x="536562" y="47179"/>
                  </a:lnTo>
                  <a:lnTo>
                    <a:pt x="579756" y="33080"/>
                  </a:lnTo>
                  <a:lnTo>
                    <a:pt x="623978" y="21373"/>
                  </a:lnTo>
                  <a:lnTo>
                    <a:pt x="669151" y="12136"/>
                  </a:lnTo>
                  <a:lnTo>
                    <a:pt x="715201" y="5444"/>
                  </a:lnTo>
                  <a:lnTo>
                    <a:pt x="762051" y="1373"/>
                  </a:lnTo>
                  <a:lnTo>
                    <a:pt x="809625" y="0"/>
                  </a:lnTo>
                  <a:lnTo>
                    <a:pt x="857198" y="1373"/>
                  </a:lnTo>
                  <a:lnTo>
                    <a:pt x="904048" y="5444"/>
                  </a:lnTo>
                  <a:lnTo>
                    <a:pt x="950098" y="12136"/>
                  </a:lnTo>
                  <a:lnTo>
                    <a:pt x="995271" y="21373"/>
                  </a:lnTo>
                  <a:lnTo>
                    <a:pt x="1039493" y="33080"/>
                  </a:lnTo>
                  <a:lnTo>
                    <a:pt x="1082687" y="47179"/>
                  </a:lnTo>
                  <a:lnTo>
                    <a:pt x="1124777" y="63597"/>
                  </a:lnTo>
                  <a:lnTo>
                    <a:pt x="1165687" y="82256"/>
                  </a:lnTo>
                  <a:lnTo>
                    <a:pt x="1205342" y="103080"/>
                  </a:lnTo>
                  <a:lnTo>
                    <a:pt x="1243665" y="125994"/>
                  </a:lnTo>
                  <a:lnTo>
                    <a:pt x="1280581" y="150922"/>
                  </a:lnTo>
                  <a:lnTo>
                    <a:pt x="1316013" y="177788"/>
                  </a:lnTo>
                  <a:lnTo>
                    <a:pt x="1349887" y="206515"/>
                  </a:lnTo>
                  <a:lnTo>
                    <a:pt x="1382125" y="237029"/>
                  </a:lnTo>
                  <a:lnTo>
                    <a:pt x="1412652" y="269253"/>
                  </a:lnTo>
                  <a:lnTo>
                    <a:pt x="1441391" y="303111"/>
                  </a:lnTo>
                  <a:lnTo>
                    <a:pt x="1468268" y="338527"/>
                  </a:lnTo>
                  <a:lnTo>
                    <a:pt x="1493206" y="375426"/>
                  </a:lnTo>
                  <a:lnTo>
                    <a:pt x="1516130" y="413731"/>
                  </a:lnTo>
                  <a:lnTo>
                    <a:pt x="1536962" y="453367"/>
                  </a:lnTo>
                  <a:lnTo>
                    <a:pt x="1555628" y="494258"/>
                  </a:lnTo>
                  <a:lnTo>
                    <a:pt x="1572052" y="536327"/>
                  </a:lnTo>
                  <a:lnTo>
                    <a:pt x="1586157" y="579499"/>
                  </a:lnTo>
                  <a:lnTo>
                    <a:pt x="1597868" y="623698"/>
                  </a:lnTo>
                  <a:lnTo>
                    <a:pt x="1607109" y="668847"/>
                  </a:lnTo>
                  <a:lnTo>
                    <a:pt x="1613803" y="714872"/>
                  </a:lnTo>
                  <a:lnTo>
                    <a:pt x="1617875" y="761696"/>
                  </a:lnTo>
                  <a:lnTo>
                    <a:pt x="1619250" y="809244"/>
                  </a:lnTo>
                  <a:lnTo>
                    <a:pt x="1617875" y="856791"/>
                  </a:lnTo>
                  <a:lnTo>
                    <a:pt x="1613803" y="903615"/>
                  </a:lnTo>
                  <a:lnTo>
                    <a:pt x="1607109" y="949640"/>
                  </a:lnTo>
                  <a:lnTo>
                    <a:pt x="1597868" y="994789"/>
                  </a:lnTo>
                  <a:lnTo>
                    <a:pt x="1586157" y="1038988"/>
                  </a:lnTo>
                  <a:lnTo>
                    <a:pt x="1572052" y="1082160"/>
                  </a:lnTo>
                  <a:lnTo>
                    <a:pt x="1555628" y="1124229"/>
                  </a:lnTo>
                  <a:lnTo>
                    <a:pt x="1536962" y="1165120"/>
                  </a:lnTo>
                  <a:lnTo>
                    <a:pt x="1516130" y="1204756"/>
                  </a:lnTo>
                  <a:lnTo>
                    <a:pt x="1493206" y="1243061"/>
                  </a:lnTo>
                  <a:lnTo>
                    <a:pt x="1468268" y="1279960"/>
                  </a:lnTo>
                  <a:lnTo>
                    <a:pt x="1441391" y="1315376"/>
                  </a:lnTo>
                  <a:lnTo>
                    <a:pt x="1412652" y="1349234"/>
                  </a:lnTo>
                  <a:lnTo>
                    <a:pt x="1382125" y="1381458"/>
                  </a:lnTo>
                  <a:lnTo>
                    <a:pt x="1349887" y="1411972"/>
                  </a:lnTo>
                  <a:lnTo>
                    <a:pt x="1316013" y="1440699"/>
                  </a:lnTo>
                  <a:lnTo>
                    <a:pt x="1280581" y="1467565"/>
                  </a:lnTo>
                  <a:lnTo>
                    <a:pt x="1243665" y="1492493"/>
                  </a:lnTo>
                  <a:lnTo>
                    <a:pt x="1205342" y="1515407"/>
                  </a:lnTo>
                  <a:lnTo>
                    <a:pt x="1165687" y="1536231"/>
                  </a:lnTo>
                  <a:lnTo>
                    <a:pt x="1124777" y="1554890"/>
                  </a:lnTo>
                  <a:lnTo>
                    <a:pt x="1082687" y="1571308"/>
                  </a:lnTo>
                  <a:lnTo>
                    <a:pt x="1039493" y="1585407"/>
                  </a:lnTo>
                  <a:lnTo>
                    <a:pt x="995271" y="1597114"/>
                  </a:lnTo>
                  <a:lnTo>
                    <a:pt x="950098" y="1606351"/>
                  </a:lnTo>
                  <a:lnTo>
                    <a:pt x="904048" y="1613043"/>
                  </a:lnTo>
                  <a:lnTo>
                    <a:pt x="857198" y="1617114"/>
                  </a:lnTo>
                  <a:lnTo>
                    <a:pt x="809625" y="1618488"/>
                  </a:lnTo>
                  <a:lnTo>
                    <a:pt x="762051" y="1617114"/>
                  </a:lnTo>
                  <a:lnTo>
                    <a:pt x="715201" y="1613043"/>
                  </a:lnTo>
                  <a:lnTo>
                    <a:pt x="669151" y="1606351"/>
                  </a:lnTo>
                  <a:lnTo>
                    <a:pt x="623978" y="1597114"/>
                  </a:lnTo>
                  <a:lnTo>
                    <a:pt x="579756" y="1585407"/>
                  </a:lnTo>
                  <a:lnTo>
                    <a:pt x="536562" y="1571308"/>
                  </a:lnTo>
                  <a:lnTo>
                    <a:pt x="494472" y="1554890"/>
                  </a:lnTo>
                  <a:lnTo>
                    <a:pt x="453562" y="1536231"/>
                  </a:lnTo>
                  <a:lnTo>
                    <a:pt x="413907" y="1515407"/>
                  </a:lnTo>
                  <a:lnTo>
                    <a:pt x="375584" y="1492493"/>
                  </a:lnTo>
                  <a:lnTo>
                    <a:pt x="338668" y="1467565"/>
                  </a:lnTo>
                  <a:lnTo>
                    <a:pt x="303236" y="1440699"/>
                  </a:lnTo>
                  <a:lnTo>
                    <a:pt x="269362" y="1411972"/>
                  </a:lnTo>
                  <a:lnTo>
                    <a:pt x="237124" y="1381458"/>
                  </a:lnTo>
                  <a:lnTo>
                    <a:pt x="206597" y="1349234"/>
                  </a:lnTo>
                  <a:lnTo>
                    <a:pt x="177858" y="1315376"/>
                  </a:lnTo>
                  <a:lnTo>
                    <a:pt x="150981" y="1279960"/>
                  </a:lnTo>
                  <a:lnTo>
                    <a:pt x="126043" y="1243061"/>
                  </a:lnTo>
                  <a:lnTo>
                    <a:pt x="103119" y="1204756"/>
                  </a:lnTo>
                  <a:lnTo>
                    <a:pt x="82287" y="1165120"/>
                  </a:lnTo>
                  <a:lnTo>
                    <a:pt x="63621" y="1124229"/>
                  </a:lnTo>
                  <a:lnTo>
                    <a:pt x="47197" y="1082160"/>
                  </a:lnTo>
                  <a:lnTo>
                    <a:pt x="33092" y="1038988"/>
                  </a:lnTo>
                  <a:lnTo>
                    <a:pt x="21381" y="994789"/>
                  </a:lnTo>
                  <a:lnTo>
                    <a:pt x="12140" y="949640"/>
                  </a:lnTo>
                  <a:lnTo>
                    <a:pt x="5446" y="903615"/>
                  </a:lnTo>
                  <a:lnTo>
                    <a:pt x="1374" y="856791"/>
                  </a:lnTo>
                  <a:lnTo>
                    <a:pt x="0" y="809244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195570" y="2011934"/>
            <a:ext cx="11531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2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kênh</a:t>
            </a:r>
            <a:endParaRPr sz="2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5388355" y="2287778"/>
            <a:ext cx="767080" cy="6216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8895" marR="5080" indent="-36830">
              <a:lnSpc>
                <a:spcPts val="2170"/>
              </a:lnSpc>
              <a:spcBef>
                <a:spcPts val="459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truyền  thông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6046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15" dirty="0"/>
              <a:t> </a:t>
            </a:r>
            <a:r>
              <a:rPr sz="3600" dirty="0"/>
              <a:t>loại</a:t>
            </a:r>
            <a:r>
              <a:rPr sz="3600" spc="-30" dirty="0"/>
              <a:t> </a:t>
            </a:r>
            <a:r>
              <a:rPr sz="3600" spc="-5" dirty="0"/>
              <a:t>mạng</a:t>
            </a:r>
            <a:r>
              <a:rPr sz="3600" spc="-25" dirty="0"/>
              <a:t> </a:t>
            </a:r>
            <a:r>
              <a:rPr sz="3600" spc="-5" dirty="0"/>
              <a:t>truyền</a:t>
            </a:r>
            <a:r>
              <a:rPr sz="3600" spc="-15" dirty="0"/>
              <a:t> </a:t>
            </a:r>
            <a:r>
              <a:rPr sz="3600" dirty="0"/>
              <a:t>thông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205229"/>
            <a:ext cx="7394575" cy="46589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tabLst>
                <a:tab pos="286385" algn="l"/>
              </a:tabLst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Mạng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truyền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thông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(Communication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Networks): </a:t>
            </a:r>
            <a:r>
              <a:rPr sz="2400" dirty="0">
                <a:latin typeface="Times New Roman"/>
                <a:cs typeface="Times New Roman"/>
              </a:rPr>
              <a:t>liên kết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thành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phần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CNTT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với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nhau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nhằm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sẻ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phần</a:t>
            </a:r>
            <a:r>
              <a:rPr sz="2400" spc="-5" dirty="0">
                <a:latin typeface="Times New Roman"/>
                <a:cs typeface="Times New Roman"/>
              </a:rPr>
              <a:t> mềm,</a:t>
            </a:r>
            <a:endParaRPr sz="2400">
              <a:latin typeface="Times New Roman"/>
              <a:cs typeface="Times New Roman"/>
            </a:endParaRPr>
          </a:p>
          <a:p>
            <a:pPr marL="286385" marR="326390">
              <a:lnSpc>
                <a:spcPts val="259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thông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tin,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thiết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bị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ngoại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năng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lực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xử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lý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truyền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thông.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286385" algn="l"/>
              </a:tabLst>
            </a:pPr>
            <a:r>
              <a:rPr sz="2050" spc="-1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1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Các</a:t>
            </a:r>
            <a:r>
              <a:rPr sz="2400"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dạng</a:t>
            </a:r>
            <a:r>
              <a:rPr sz="2400"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mạng</a:t>
            </a:r>
            <a:r>
              <a:rPr sz="2400"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truyền</a:t>
            </a:r>
            <a:r>
              <a:rPr sz="2400"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thông</a:t>
            </a:r>
            <a:r>
              <a:rPr sz="2400"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cơ</a:t>
            </a:r>
            <a:r>
              <a:rPr sz="2400"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bản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50"/>
              </a:spcBef>
            </a:pPr>
            <a:r>
              <a:rPr sz="1850" spc="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850" spc="28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Mạng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ngang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hàng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(Peer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–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–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Peer))</a:t>
            </a:r>
            <a:endParaRPr sz="2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30"/>
              </a:spcBef>
            </a:pPr>
            <a:r>
              <a:rPr sz="1850" spc="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850" spc="28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Mạng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khách/chủ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(Client/Server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network).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286385" algn="l"/>
              </a:tabLst>
            </a:pPr>
            <a:r>
              <a:rPr sz="2050" spc="-5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50" spc="-5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Các</a:t>
            </a:r>
            <a:r>
              <a:rPr sz="2400" b="1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cấu</a:t>
            </a:r>
            <a:r>
              <a:rPr sz="2400" b="1" i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hình</a:t>
            </a:r>
            <a:r>
              <a:rPr sz="2400"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mạng: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40"/>
              </a:spcBef>
            </a:pPr>
            <a:r>
              <a:rPr sz="1850" spc="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850" spc="29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Mạng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đường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trục</a:t>
            </a:r>
            <a:r>
              <a:rPr sz="2200" spc="-5" dirty="0">
                <a:latin typeface="Times New Roman"/>
                <a:cs typeface="Times New Roman"/>
              </a:rPr>
              <a:t> (Bus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Topology)</a:t>
            </a:r>
            <a:endParaRPr sz="2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40"/>
              </a:spcBef>
            </a:pPr>
            <a:r>
              <a:rPr sz="1850" spc="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850" spc="29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Mạng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vòng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(Ring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Topology)</a:t>
            </a:r>
            <a:endParaRPr sz="2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30"/>
              </a:spcBef>
            </a:pPr>
            <a:r>
              <a:rPr sz="1850" spc="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850" spc="29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Mạng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hình</a:t>
            </a:r>
            <a:r>
              <a:rPr sz="2200" spc="-5" dirty="0">
                <a:latin typeface="Times New Roman"/>
                <a:cs typeface="Times New Roman"/>
              </a:rPr>
              <a:t> sao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(Star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Topology)</a:t>
            </a:r>
            <a:endParaRPr sz="2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40"/>
              </a:spcBef>
            </a:pPr>
            <a:r>
              <a:rPr sz="1850" spc="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850" spc="29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Mạng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hình cây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(Tree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Topology)</a:t>
            </a:r>
            <a:endParaRPr sz="2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40"/>
              </a:spcBef>
            </a:pPr>
            <a:r>
              <a:rPr sz="1850" spc="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850" spc="29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Mạng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hỗn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hợp</a:t>
            </a:r>
            <a:r>
              <a:rPr sz="2200" spc="-5" dirty="0">
                <a:latin typeface="Times New Roman"/>
                <a:cs typeface="Times New Roman"/>
              </a:rPr>
              <a:t> (Mesh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Topology)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7291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10" dirty="0"/>
              <a:t> </a:t>
            </a:r>
            <a:r>
              <a:rPr sz="3600" dirty="0"/>
              <a:t>loại</a:t>
            </a:r>
            <a:r>
              <a:rPr sz="3600" spc="-25" dirty="0"/>
              <a:t> </a:t>
            </a:r>
            <a:r>
              <a:rPr sz="3600" spc="-5" dirty="0"/>
              <a:t>mạng</a:t>
            </a:r>
            <a:r>
              <a:rPr sz="3600" spc="-25" dirty="0"/>
              <a:t> </a:t>
            </a:r>
            <a:r>
              <a:rPr sz="3600" spc="-5" dirty="0"/>
              <a:t>truyền</a:t>
            </a:r>
            <a:r>
              <a:rPr sz="3600" spc="-10" dirty="0"/>
              <a:t> </a:t>
            </a:r>
            <a:r>
              <a:rPr sz="3600" spc="-5" dirty="0"/>
              <a:t>thông</a:t>
            </a:r>
            <a:r>
              <a:rPr sz="3600" spc="-10" dirty="0"/>
              <a:t> </a:t>
            </a:r>
            <a:r>
              <a:rPr sz="3600" dirty="0"/>
              <a:t>(tiếp)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201419"/>
            <a:ext cx="7349490" cy="460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Các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loại</a:t>
            </a:r>
            <a:r>
              <a:rPr sz="26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mạng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truyền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thông:</a:t>
            </a:r>
            <a:endParaRPr sz="2600">
              <a:latin typeface="Times New Roman"/>
              <a:cs typeface="Times New Roman"/>
            </a:endParaRPr>
          </a:p>
          <a:p>
            <a:pPr marL="561340" marR="701040" indent="-228600">
              <a:lnSpc>
                <a:spcPts val="2590"/>
              </a:lnSpc>
              <a:spcBef>
                <a:spcPts val="450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Mạng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viễn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thông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(Computer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Telecommunications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Networks)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80"/>
              </a:spcBef>
              <a:tabLst>
                <a:tab pos="2306320" algn="l"/>
              </a:tabLst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5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ạ</a:t>
            </a:r>
            <a:r>
              <a:rPr sz="2400" dirty="0">
                <a:latin typeface="Times New Roman"/>
                <a:cs typeface="Times New Roman"/>
              </a:rPr>
              <a:t>ng cục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bộ	(Local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LAN)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10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3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Mạng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xương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sống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(Backbone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Network)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10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5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ạ</a:t>
            </a:r>
            <a:r>
              <a:rPr sz="2400" dirty="0">
                <a:latin typeface="Times New Roman"/>
                <a:cs typeface="Times New Roman"/>
              </a:rPr>
              <a:t>ng diện rộng 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spc="-9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ide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 Network –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65" dirty="0">
                <a:latin typeface="Times New Roman"/>
                <a:cs typeface="Times New Roman"/>
              </a:rPr>
              <a:t>W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2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Mạng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Các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loại</a:t>
            </a:r>
            <a:r>
              <a:rPr sz="2600" b="1" i="1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hình</a:t>
            </a:r>
            <a:r>
              <a:rPr sz="26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cung</a:t>
            </a:r>
            <a:r>
              <a:rPr sz="26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cấp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dịch</a:t>
            </a:r>
            <a:r>
              <a:rPr sz="26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vụ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truyền</a:t>
            </a:r>
            <a:r>
              <a:rPr sz="2600" b="1" i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thông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Mạng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công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cộng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(Public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Networks)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1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Mạng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riêng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(Private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Networks)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10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5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Mạng riêng ảo </a:t>
            </a:r>
            <a:r>
              <a:rPr sz="2400" spc="-20" dirty="0">
                <a:latin typeface="Times New Roman"/>
                <a:cs typeface="Times New Roman"/>
              </a:rPr>
              <a:t>(Vitrual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Private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VPN)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10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5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Mạng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giá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trị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gia </a:t>
            </a:r>
            <a:r>
              <a:rPr sz="2400" spc="-5" dirty="0">
                <a:latin typeface="Times New Roman"/>
                <a:cs typeface="Times New Roman"/>
              </a:rPr>
              <a:t>tăng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(Value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Addes</a:t>
            </a:r>
            <a:r>
              <a:rPr sz="2400" spc="-5" dirty="0">
                <a:latin typeface="Times New Roman"/>
                <a:cs typeface="Times New Roman"/>
              </a:rPr>
              <a:t> Networks</a:t>
            </a:r>
            <a:r>
              <a:rPr sz="2400" dirty="0">
                <a:latin typeface="Times New Roman"/>
                <a:cs typeface="Times New Roman"/>
              </a:rPr>
              <a:t> –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VAN)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6755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Mạng</a:t>
            </a:r>
            <a:r>
              <a:rPr sz="3600" spc="-10" dirty="0"/>
              <a:t> </a:t>
            </a:r>
            <a:r>
              <a:rPr sz="3600" dirty="0"/>
              <a:t>Internet</a:t>
            </a:r>
            <a:r>
              <a:rPr sz="3600" spc="-25" dirty="0"/>
              <a:t> </a:t>
            </a:r>
            <a:r>
              <a:rPr sz="3600" spc="-5" dirty="0"/>
              <a:t>và</a:t>
            </a:r>
            <a:r>
              <a:rPr sz="3600" spc="-10" dirty="0"/>
              <a:t> </a:t>
            </a:r>
            <a:r>
              <a:rPr sz="3600" dirty="0"/>
              <a:t>lợi</a:t>
            </a:r>
            <a:r>
              <a:rPr sz="3600" spc="-20" dirty="0"/>
              <a:t> </a:t>
            </a:r>
            <a:r>
              <a:rPr sz="3600" dirty="0"/>
              <a:t>ích</a:t>
            </a:r>
            <a:r>
              <a:rPr sz="3600" spc="-10" dirty="0"/>
              <a:t> </a:t>
            </a:r>
            <a:r>
              <a:rPr sz="3600" spc="-5" dirty="0"/>
              <a:t>của</a:t>
            </a:r>
            <a:r>
              <a:rPr sz="3600" spc="-10" dirty="0"/>
              <a:t> </a:t>
            </a:r>
            <a:r>
              <a:rPr sz="3600" dirty="0"/>
              <a:t>nó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201419"/>
            <a:ext cx="7615555" cy="45440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6385" marR="5080" indent="-274320" algn="just">
              <a:lnSpc>
                <a:spcPts val="2810"/>
              </a:lnSpc>
              <a:spcBef>
                <a:spcPts val="45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Mạng Internet </a:t>
            </a:r>
            <a:r>
              <a:rPr sz="2600" spc="-5" dirty="0">
                <a:latin typeface="Times New Roman"/>
                <a:cs typeface="Times New Roman"/>
              </a:rPr>
              <a:t>là </a:t>
            </a:r>
            <a:r>
              <a:rPr sz="2600" dirty="0">
                <a:latin typeface="Times New Roman"/>
                <a:cs typeface="Times New Roman"/>
              </a:rPr>
              <a:t>mạng </a:t>
            </a:r>
            <a:r>
              <a:rPr sz="2600" spc="-5" dirty="0">
                <a:latin typeface="Times New Roman"/>
                <a:cs typeface="Times New Roman"/>
              </a:rPr>
              <a:t>máy tính lớn nhất và được biết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nhiều nhất trên thế giới, kết nối hàng trăm, ngàn mạng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máy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tính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đơn lẻ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trêntoàn thế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giới.</a:t>
            </a:r>
            <a:endParaRPr sz="2600">
              <a:latin typeface="Times New Roman"/>
              <a:cs typeface="Times New Roman"/>
            </a:endParaRPr>
          </a:p>
          <a:p>
            <a:pPr marL="332740" algn="just">
              <a:lnSpc>
                <a:spcPct val="100000"/>
              </a:lnSpc>
              <a:spcBef>
                <a:spcPts val="75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Mạng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dựa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trên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công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nghệ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Khách/Chủ.</a:t>
            </a:r>
            <a:endParaRPr sz="2400">
              <a:latin typeface="Times New Roman"/>
              <a:cs typeface="Times New Roman"/>
            </a:endParaRPr>
          </a:p>
          <a:p>
            <a:pPr marL="332740" algn="just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2050" spc="14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dịch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vụ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mail,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FTP,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WWW,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9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Mạng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Intranet </a:t>
            </a:r>
            <a:r>
              <a:rPr sz="2600" spc="-5" dirty="0">
                <a:latin typeface="Times New Roman"/>
                <a:cs typeface="Times New Roman"/>
              </a:rPr>
              <a:t>là </a:t>
            </a:r>
            <a:r>
              <a:rPr sz="2600" dirty="0">
                <a:latin typeface="Times New Roman"/>
                <a:cs typeface="Times New Roman"/>
              </a:rPr>
              <a:t>mạng </a:t>
            </a:r>
            <a:r>
              <a:rPr sz="2600" spc="-5" dirty="0">
                <a:latin typeface="Times New Roman"/>
                <a:cs typeface="Times New Roman"/>
              </a:rPr>
              <a:t>riêng của các tổ </a:t>
            </a:r>
            <a:r>
              <a:rPr sz="2600" dirty="0">
                <a:latin typeface="Times New Roman"/>
                <a:cs typeface="Times New Roman"/>
              </a:rPr>
              <a:t>chức </a:t>
            </a:r>
            <a:r>
              <a:rPr sz="2600" spc="-5" dirty="0">
                <a:latin typeface="Times New Roman"/>
                <a:cs typeface="Times New Roman"/>
              </a:rPr>
              <a:t>thiết lập </a:t>
            </a:r>
            <a:r>
              <a:rPr sz="2600" dirty="0">
                <a:latin typeface="Times New Roman"/>
                <a:cs typeface="Times New Roman"/>
              </a:rPr>
              <a:t> dựa trên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chuẩn </a:t>
            </a:r>
            <a:r>
              <a:rPr sz="2600" spc="-5" dirty="0">
                <a:latin typeface="Times New Roman"/>
                <a:cs typeface="Times New Roman"/>
              </a:rPr>
              <a:t>của </a:t>
            </a:r>
            <a:r>
              <a:rPr sz="2600" dirty="0">
                <a:latin typeface="Times New Roman"/>
                <a:cs typeface="Times New Roman"/>
              </a:rPr>
              <a:t>mạng </a:t>
            </a:r>
            <a:r>
              <a:rPr sz="2600" spc="-5" dirty="0">
                <a:latin typeface="Times New Roman"/>
                <a:cs typeface="Times New Roman"/>
              </a:rPr>
              <a:t>Internet </a:t>
            </a:r>
            <a:r>
              <a:rPr sz="2600" dirty="0">
                <a:latin typeface="Times New Roman"/>
                <a:cs typeface="Times New Roman"/>
              </a:rPr>
              <a:t>và công </a:t>
            </a:r>
            <a:r>
              <a:rPr sz="2600" spc="-5" dirty="0">
                <a:latin typeface="Times New Roman"/>
                <a:cs typeface="Times New Roman"/>
              </a:rPr>
              <a:t>nghệ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WEB và </a:t>
            </a:r>
            <a:r>
              <a:rPr sz="2600" dirty="0">
                <a:latin typeface="Times New Roman"/>
                <a:cs typeface="Times New Roman"/>
              </a:rPr>
              <a:t>đươc </a:t>
            </a:r>
            <a:r>
              <a:rPr sz="2600" spc="-5" dirty="0">
                <a:latin typeface="Times New Roman"/>
                <a:cs typeface="Times New Roman"/>
              </a:rPr>
              <a:t>chắn với Internet bởi </a:t>
            </a:r>
            <a:r>
              <a:rPr sz="2600" dirty="0">
                <a:latin typeface="Times New Roman"/>
                <a:cs typeface="Times New Roman"/>
              </a:rPr>
              <a:t>bức tường </a:t>
            </a:r>
            <a:r>
              <a:rPr sz="2600" spc="-5" dirty="0">
                <a:latin typeface="Times New Roman"/>
                <a:cs typeface="Times New Roman"/>
              </a:rPr>
              <a:t>lửa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(Firewalls).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810"/>
              </a:lnSpc>
              <a:spcBef>
                <a:spcPts val="64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Mạng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Extranet </a:t>
            </a:r>
            <a:r>
              <a:rPr sz="2600" spc="-5" dirty="0">
                <a:latin typeface="Times New Roman"/>
                <a:cs typeface="Times New Roman"/>
              </a:rPr>
              <a:t>là </a:t>
            </a:r>
            <a:r>
              <a:rPr sz="2600" dirty="0">
                <a:latin typeface="Times New Roman"/>
                <a:cs typeface="Times New Roman"/>
              </a:rPr>
              <a:t>một phần </a:t>
            </a:r>
            <a:r>
              <a:rPr sz="2600" spc="-5" dirty="0">
                <a:latin typeface="Times New Roman"/>
                <a:cs typeface="Times New Roman"/>
              </a:rPr>
              <a:t>của </a:t>
            </a:r>
            <a:r>
              <a:rPr sz="2600" dirty="0">
                <a:latin typeface="Times New Roman"/>
                <a:cs typeface="Times New Roman"/>
              </a:rPr>
              <a:t>mạng </a:t>
            </a:r>
            <a:r>
              <a:rPr sz="2600" spc="-5" dirty="0">
                <a:latin typeface="Times New Roman"/>
                <a:cs typeface="Times New Roman"/>
              </a:rPr>
              <a:t>Intranet được </a:t>
            </a:r>
            <a:r>
              <a:rPr sz="2600" spc="-10" dirty="0">
                <a:latin typeface="Times New Roman"/>
                <a:cs typeface="Times New Roman"/>
              </a:rPr>
              <a:t>tổ </a:t>
            </a:r>
            <a:r>
              <a:rPr sz="2600" spc="-5" dirty="0">
                <a:latin typeface="Times New Roman"/>
                <a:cs typeface="Times New Roman"/>
              </a:rPr>
              <a:t> chức cho phép các cá nhân và tổ chức khác được phép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truy cập.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09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Khả năng ứng dụng </a:t>
            </a:r>
            <a:r>
              <a:rPr spc="-10" dirty="0"/>
              <a:t>mạng </a:t>
            </a:r>
            <a:r>
              <a:rPr spc="-5" dirty="0"/>
              <a:t>Internet </a:t>
            </a:r>
            <a:r>
              <a:rPr spc="-875" dirty="0"/>
              <a:t> </a:t>
            </a:r>
            <a:r>
              <a:rPr spc="-5" dirty="0"/>
              <a:t>trong</a:t>
            </a:r>
            <a:r>
              <a:rPr spc="-20" dirty="0"/>
              <a:t> </a:t>
            </a:r>
            <a:r>
              <a:rPr spc="-5" dirty="0"/>
              <a:t>kinh</a:t>
            </a:r>
            <a:r>
              <a:rPr spc="-15" dirty="0"/>
              <a:t> </a:t>
            </a:r>
            <a:r>
              <a:rPr spc="-5" dirty="0"/>
              <a:t>doanh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47175" y="2889313"/>
            <a:ext cx="3742054" cy="2479675"/>
            <a:chOff x="2547175" y="2889313"/>
            <a:chExt cx="3742054" cy="2479675"/>
          </a:xfrm>
        </p:grpSpPr>
        <p:sp>
          <p:nvSpPr>
            <p:cNvPr id="4" name="object 4"/>
            <p:cNvSpPr/>
            <p:nvPr/>
          </p:nvSpPr>
          <p:spPr>
            <a:xfrm>
              <a:off x="2553843" y="2895981"/>
              <a:ext cx="3728720" cy="2466340"/>
            </a:xfrm>
            <a:custGeom>
              <a:avLst/>
              <a:gdLst/>
              <a:ahLst/>
              <a:cxnLst/>
              <a:rect l="l" t="t" r="r" b="b"/>
              <a:pathLst>
                <a:path w="3728720" h="2466340">
                  <a:moveTo>
                    <a:pt x="2552954" y="0"/>
                  </a:moveTo>
                  <a:lnTo>
                    <a:pt x="1978533" y="495681"/>
                  </a:lnTo>
                  <a:lnTo>
                    <a:pt x="1678178" y="215392"/>
                  </a:lnTo>
                  <a:lnTo>
                    <a:pt x="1475867" y="728599"/>
                  </a:lnTo>
                  <a:lnTo>
                    <a:pt x="777112" y="413766"/>
                  </a:lnTo>
                  <a:lnTo>
                    <a:pt x="927227" y="892429"/>
                  </a:lnTo>
                  <a:lnTo>
                    <a:pt x="202311" y="944118"/>
                  </a:lnTo>
                  <a:lnTo>
                    <a:pt x="679195" y="1323340"/>
                  </a:lnTo>
                  <a:lnTo>
                    <a:pt x="0" y="1470025"/>
                  </a:lnTo>
                  <a:lnTo>
                    <a:pt x="574801" y="1754632"/>
                  </a:lnTo>
                  <a:lnTo>
                    <a:pt x="221869" y="2034921"/>
                  </a:lnTo>
                  <a:lnTo>
                    <a:pt x="829436" y="2082292"/>
                  </a:lnTo>
                  <a:lnTo>
                    <a:pt x="848741" y="2465832"/>
                  </a:lnTo>
                  <a:lnTo>
                    <a:pt x="1299209" y="2069084"/>
                  </a:lnTo>
                  <a:lnTo>
                    <a:pt x="1501774" y="2250313"/>
                  </a:lnTo>
                  <a:lnTo>
                    <a:pt x="1704085" y="1982978"/>
                  </a:lnTo>
                  <a:lnTo>
                    <a:pt x="2004441" y="2150999"/>
                  </a:lnTo>
                  <a:lnTo>
                    <a:pt x="2102485" y="1819148"/>
                  </a:lnTo>
                  <a:lnTo>
                    <a:pt x="2579243" y="1982978"/>
                  </a:lnTo>
                  <a:lnTo>
                    <a:pt x="2527046" y="1638173"/>
                  </a:lnTo>
                  <a:lnTo>
                    <a:pt x="3258439" y="1784477"/>
                  </a:lnTo>
                  <a:lnTo>
                    <a:pt x="2827401" y="1405255"/>
                  </a:lnTo>
                  <a:lnTo>
                    <a:pt x="3153664" y="1288796"/>
                  </a:lnTo>
                  <a:lnTo>
                    <a:pt x="2931795" y="1073277"/>
                  </a:lnTo>
                  <a:lnTo>
                    <a:pt x="3728466" y="758571"/>
                  </a:lnTo>
                  <a:lnTo>
                    <a:pt x="2827401" y="745744"/>
                  </a:lnTo>
                  <a:lnTo>
                    <a:pt x="3108324" y="362077"/>
                  </a:lnTo>
                  <a:lnTo>
                    <a:pt x="2507234" y="659511"/>
                  </a:lnTo>
                  <a:lnTo>
                    <a:pt x="255295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3843" y="2895981"/>
              <a:ext cx="3728720" cy="2466340"/>
            </a:xfrm>
            <a:custGeom>
              <a:avLst/>
              <a:gdLst/>
              <a:ahLst/>
              <a:cxnLst/>
              <a:rect l="l" t="t" r="r" b="b"/>
              <a:pathLst>
                <a:path w="3728720" h="2466340">
                  <a:moveTo>
                    <a:pt x="1978533" y="495681"/>
                  </a:moveTo>
                  <a:lnTo>
                    <a:pt x="2552954" y="0"/>
                  </a:lnTo>
                  <a:lnTo>
                    <a:pt x="2507234" y="659511"/>
                  </a:lnTo>
                  <a:lnTo>
                    <a:pt x="3108324" y="362077"/>
                  </a:lnTo>
                  <a:lnTo>
                    <a:pt x="2827401" y="745744"/>
                  </a:lnTo>
                  <a:lnTo>
                    <a:pt x="3728466" y="758571"/>
                  </a:lnTo>
                  <a:lnTo>
                    <a:pt x="2931795" y="1073277"/>
                  </a:lnTo>
                  <a:lnTo>
                    <a:pt x="3153664" y="1288796"/>
                  </a:lnTo>
                  <a:lnTo>
                    <a:pt x="2827401" y="1405255"/>
                  </a:lnTo>
                  <a:lnTo>
                    <a:pt x="3258439" y="1784477"/>
                  </a:lnTo>
                  <a:lnTo>
                    <a:pt x="2527046" y="1638173"/>
                  </a:lnTo>
                  <a:lnTo>
                    <a:pt x="2579243" y="1982978"/>
                  </a:lnTo>
                  <a:lnTo>
                    <a:pt x="2102485" y="1819148"/>
                  </a:lnTo>
                  <a:lnTo>
                    <a:pt x="2004441" y="2150999"/>
                  </a:lnTo>
                  <a:lnTo>
                    <a:pt x="1704085" y="1982978"/>
                  </a:lnTo>
                  <a:lnTo>
                    <a:pt x="1501774" y="2250313"/>
                  </a:lnTo>
                  <a:lnTo>
                    <a:pt x="1299209" y="2069084"/>
                  </a:lnTo>
                  <a:lnTo>
                    <a:pt x="848741" y="2465832"/>
                  </a:lnTo>
                  <a:lnTo>
                    <a:pt x="829436" y="2082292"/>
                  </a:lnTo>
                  <a:lnTo>
                    <a:pt x="221869" y="2034921"/>
                  </a:lnTo>
                  <a:lnTo>
                    <a:pt x="574801" y="1754632"/>
                  </a:lnTo>
                  <a:lnTo>
                    <a:pt x="0" y="1470025"/>
                  </a:lnTo>
                  <a:lnTo>
                    <a:pt x="679195" y="1323340"/>
                  </a:lnTo>
                  <a:lnTo>
                    <a:pt x="202311" y="944118"/>
                  </a:lnTo>
                  <a:lnTo>
                    <a:pt x="927227" y="892429"/>
                  </a:lnTo>
                  <a:lnTo>
                    <a:pt x="777112" y="413766"/>
                  </a:lnTo>
                  <a:lnTo>
                    <a:pt x="1475867" y="728599"/>
                  </a:lnTo>
                  <a:lnTo>
                    <a:pt x="1678178" y="215392"/>
                  </a:lnTo>
                  <a:lnTo>
                    <a:pt x="1978533" y="495681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44900" y="3718305"/>
            <a:ext cx="12706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16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Mạng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Internet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4631" y="1323213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1447800" y="0"/>
                </a:moveTo>
                <a:lnTo>
                  <a:pt x="0" y="0"/>
                </a:lnTo>
                <a:lnTo>
                  <a:pt x="0" y="914400"/>
                </a:lnTo>
                <a:lnTo>
                  <a:pt x="1447800" y="9144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8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34631" y="1323213"/>
            <a:ext cx="1447800" cy="914400"/>
          </a:xfrm>
          <a:prstGeom prst="rect">
            <a:avLst/>
          </a:prstGeom>
          <a:ln w="12953">
            <a:solidFill>
              <a:srgbClr val="9B310D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90"/>
              </a:spcBef>
            </a:pPr>
            <a:r>
              <a:rPr sz="1800" b="1" spc="-5" dirty="0">
                <a:solidFill>
                  <a:srgbClr val="D24717"/>
                </a:solidFill>
                <a:latin typeface="Arial"/>
                <a:cs typeface="Arial"/>
              </a:rPr>
              <a:t>Nhà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D24717"/>
                </a:solidFill>
                <a:latin typeface="Arial"/>
                <a:cs typeface="Arial"/>
              </a:rPr>
              <a:t>cung</a:t>
            </a:r>
            <a:r>
              <a:rPr sz="1800" b="1" spc="-4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24717"/>
                </a:solidFill>
                <a:latin typeface="Arial"/>
                <a:cs typeface="Arial"/>
              </a:rPr>
              <a:t>cấp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981" y="3696080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1447800" y="0"/>
                </a:moveTo>
                <a:lnTo>
                  <a:pt x="0" y="0"/>
                </a:lnTo>
                <a:lnTo>
                  <a:pt x="0" y="914400"/>
                </a:lnTo>
                <a:lnTo>
                  <a:pt x="1447800" y="9144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8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8981" y="3696080"/>
            <a:ext cx="1447800" cy="914400"/>
          </a:xfrm>
          <a:prstGeom prst="rect">
            <a:avLst/>
          </a:prstGeom>
          <a:ln w="12953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</a:pPr>
            <a:r>
              <a:rPr sz="1800" b="1" spc="-5" dirty="0">
                <a:solidFill>
                  <a:srgbClr val="D24717"/>
                </a:solidFill>
                <a:latin typeface="Arial"/>
                <a:cs typeface="Arial"/>
              </a:rPr>
              <a:t>Đối</a:t>
            </a:r>
            <a:r>
              <a:rPr sz="1800" b="1" spc="-4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24717"/>
                </a:solidFill>
                <a:latin typeface="Arial"/>
                <a:cs typeface="Arial"/>
              </a:rPr>
              <a:t>tác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7081" y="1295780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1447800" y="0"/>
                </a:moveTo>
                <a:lnTo>
                  <a:pt x="0" y="0"/>
                </a:lnTo>
                <a:lnTo>
                  <a:pt x="0" y="914400"/>
                </a:lnTo>
                <a:lnTo>
                  <a:pt x="1447800" y="9144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8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7081" y="1295780"/>
            <a:ext cx="1447800" cy="914400"/>
          </a:xfrm>
          <a:prstGeom prst="rect">
            <a:avLst/>
          </a:prstGeom>
          <a:ln w="12953">
            <a:solidFill>
              <a:srgbClr val="9B310D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sz="1800" b="1" spc="-40" dirty="0">
                <a:solidFill>
                  <a:srgbClr val="D24717"/>
                </a:solidFill>
                <a:latin typeface="Arial"/>
                <a:cs typeface="Arial"/>
              </a:rPr>
              <a:t>Trụ</a:t>
            </a:r>
            <a:r>
              <a:rPr sz="1800" b="1" spc="-5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24717"/>
                </a:solidFill>
                <a:latin typeface="Arial"/>
                <a:cs typeface="Arial"/>
              </a:rPr>
              <a:t>sở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58431" y="3810380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1447800" y="0"/>
                </a:moveTo>
                <a:lnTo>
                  <a:pt x="0" y="0"/>
                </a:lnTo>
                <a:lnTo>
                  <a:pt x="0" y="914400"/>
                </a:lnTo>
                <a:lnTo>
                  <a:pt x="1447800" y="9144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8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58431" y="3810380"/>
            <a:ext cx="1447800" cy="914400"/>
          </a:xfrm>
          <a:prstGeom prst="rect">
            <a:avLst/>
          </a:prstGeom>
          <a:ln w="12953">
            <a:solidFill>
              <a:srgbClr val="9B310D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291465" marR="127000" indent="-158115">
              <a:lnSpc>
                <a:spcPct val="100000"/>
              </a:lnSpc>
              <a:spcBef>
                <a:spcPts val="1390"/>
              </a:spcBef>
            </a:pPr>
            <a:r>
              <a:rPr sz="1800" b="1" spc="-5" dirty="0">
                <a:solidFill>
                  <a:srgbClr val="D24717"/>
                </a:solidFill>
                <a:latin typeface="Arial"/>
                <a:cs typeface="Arial"/>
              </a:rPr>
              <a:t>Văn</a:t>
            </a:r>
            <a:r>
              <a:rPr sz="1800" b="1" spc="-9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24717"/>
                </a:solidFill>
                <a:latin typeface="Arial"/>
                <a:cs typeface="Arial"/>
              </a:rPr>
              <a:t>phòng </a:t>
            </a:r>
            <a:r>
              <a:rPr sz="1800" b="1" spc="-484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24717"/>
                </a:solidFill>
                <a:latin typeface="Arial"/>
                <a:cs typeface="Arial"/>
              </a:rPr>
              <a:t>đại</a:t>
            </a:r>
            <a:r>
              <a:rPr sz="1800" b="1" spc="-3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24717"/>
                </a:solidFill>
                <a:latin typeface="Arial"/>
                <a:cs typeface="Arial"/>
              </a:rPr>
              <a:t>diện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839" y="2263140"/>
            <a:ext cx="18954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Marketing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tương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tác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qua mạng Internet,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TMĐT </a:t>
            </a:r>
            <a:r>
              <a:rPr sz="1800" dirty="0">
                <a:latin typeface="Times New Roman"/>
                <a:cs typeface="Times New Roman"/>
              </a:rPr>
              <a:t>và </a:t>
            </a:r>
            <a:r>
              <a:rPr sz="1800" spc="-5" dirty="0">
                <a:latin typeface="Times New Roman"/>
                <a:cs typeface="Times New Roman"/>
              </a:rPr>
              <a:t>tương </a:t>
            </a:r>
            <a:r>
              <a:rPr sz="1800" dirty="0">
                <a:latin typeface="Times New Roman"/>
                <a:cs typeface="Times New Roman"/>
              </a:rPr>
              <a:t>tác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với khách hàng và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đối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tác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2447" y="2540000"/>
            <a:ext cx="19564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5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Mạng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Extranet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phục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vụ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TMĐT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EDI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phục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vụ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đổi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dữ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liệu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nghiệp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vụ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4964176"/>
            <a:ext cx="171386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8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Gửi </a:t>
            </a:r>
            <a:r>
              <a:rPr sz="1800" dirty="0">
                <a:latin typeface="Times New Roman"/>
                <a:cs typeface="Times New Roman"/>
              </a:rPr>
              <a:t>thư điện tử,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chuyển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tệp,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tham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gia diễn đàn qua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mạng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Truy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cập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thông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6335776"/>
            <a:ext cx="1694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nộ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bộ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Intranet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5297" y="4926076"/>
            <a:ext cx="21139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Mạng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Intranet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phục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vụ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truyền thông, hợp </a:t>
            </a:r>
            <a:r>
              <a:rPr sz="1800" spc="-5" dirty="0">
                <a:latin typeface="Times New Roman"/>
                <a:cs typeface="Times New Roman"/>
              </a:rPr>
              <a:t>tác </a:t>
            </a:r>
            <a:r>
              <a:rPr sz="1800" dirty="0">
                <a:latin typeface="Times New Roman"/>
                <a:cs typeface="Times New Roman"/>
              </a:rPr>
              <a:t> và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tính </a:t>
            </a:r>
            <a:r>
              <a:rPr sz="1800" dirty="0">
                <a:latin typeface="Times New Roman"/>
                <a:cs typeface="Times New Roman"/>
              </a:rPr>
              <a:t>toán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từ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16111" y="1360741"/>
            <a:ext cx="1461135" cy="927735"/>
            <a:chOff x="2416111" y="1360741"/>
            <a:chExt cx="1461135" cy="927735"/>
          </a:xfrm>
        </p:grpSpPr>
        <p:sp>
          <p:nvSpPr>
            <p:cNvPr id="21" name="object 21"/>
            <p:cNvSpPr/>
            <p:nvPr/>
          </p:nvSpPr>
          <p:spPr>
            <a:xfrm>
              <a:off x="2422778" y="1367408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144779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47799" y="914400"/>
                  </a:lnTo>
                  <a:lnTo>
                    <a:pt x="14477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22778" y="1367408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914400"/>
                  </a:moveTo>
                  <a:lnTo>
                    <a:pt x="1447799" y="914400"/>
                  </a:lnTo>
                  <a:lnTo>
                    <a:pt x="144779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422779" y="1367408"/>
            <a:ext cx="1447800" cy="914400"/>
          </a:xfrm>
          <a:prstGeom prst="rect">
            <a:avLst/>
          </a:prstGeom>
          <a:ln w="12953">
            <a:solidFill>
              <a:srgbClr val="9B310D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405130" marR="297815" indent="-101600">
              <a:lnSpc>
                <a:spcPct val="100000"/>
              </a:lnSpc>
              <a:spcBef>
                <a:spcPts val="1390"/>
              </a:spcBef>
            </a:pPr>
            <a:r>
              <a:rPr sz="1800" b="1" dirty="0">
                <a:solidFill>
                  <a:srgbClr val="D24717"/>
                </a:solidFill>
                <a:latin typeface="Arial"/>
                <a:cs typeface="Arial"/>
              </a:rPr>
              <a:t>Quản</a:t>
            </a:r>
            <a:r>
              <a:rPr sz="1800" b="1" spc="-9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24717"/>
                </a:solidFill>
                <a:latin typeface="Arial"/>
                <a:cs typeface="Arial"/>
              </a:rPr>
              <a:t>lý </a:t>
            </a:r>
            <a:r>
              <a:rPr sz="1800" b="1" spc="-484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24717"/>
                </a:solidFill>
                <a:latin typeface="Arial"/>
                <a:cs typeface="Arial"/>
              </a:rPr>
              <a:t>HTKH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65713" y="1222057"/>
            <a:ext cx="1327785" cy="1205230"/>
            <a:chOff x="4565713" y="1222057"/>
            <a:chExt cx="1327785" cy="1205230"/>
          </a:xfrm>
        </p:grpSpPr>
        <p:sp>
          <p:nvSpPr>
            <p:cNvPr id="25" name="object 25"/>
            <p:cNvSpPr/>
            <p:nvPr/>
          </p:nvSpPr>
          <p:spPr>
            <a:xfrm>
              <a:off x="4572381" y="1228724"/>
              <a:ext cx="1314450" cy="1191895"/>
            </a:xfrm>
            <a:custGeom>
              <a:avLst/>
              <a:gdLst/>
              <a:ahLst/>
              <a:cxnLst/>
              <a:rect l="l" t="t" r="r" b="b"/>
              <a:pathLst>
                <a:path w="1314450" h="1191895">
                  <a:moveTo>
                    <a:pt x="657225" y="0"/>
                  </a:moveTo>
                  <a:lnTo>
                    <a:pt x="585614" y="1165"/>
                  </a:lnTo>
                  <a:lnTo>
                    <a:pt x="516237" y="4579"/>
                  </a:lnTo>
                  <a:lnTo>
                    <a:pt x="449494" y="10123"/>
                  </a:lnTo>
                  <a:lnTo>
                    <a:pt x="385786" y="17674"/>
                  </a:lnTo>
                  <a:lnTo>
                    <a:pt x="325515" y="27112"/>
                  </a:lnTo>
                  <a:lnTo>
                    <a:pt x="269080" y="38315"/>
                  </a:lnTo>
                  <a:lnTo>
                    <a:pt x="216883" y="51163"/>
                  </a:lnTo>
                  <a:lnTo>
                    <a:pt x="169326" y="65534"/>
                  </a:lnTo>
                  <a:lnTo>
                    <a:pt x="126808" y="81308"/>
                  </a:lnTo>
                  <a:lnTo>
                    <a:pt x="89732" y="98363"/>
                  </a:lnTo>
                  <a:lnTo>
                    <a:pt x="33506" y="135835"/>
                  </a:lnTo>
                  <a:lnTo>
                    <a:pt x="3856" y="176980"/>
                  </a:lnTo>
                  <a:lnTo>
                    <a:pt x="0" y="198627"/>
                  </a:lnTo>
                  <a:lnTo>
                    <a:pt x="0" y="993139"/>
                  </a:lnTo>
                  <a:lnTo>
                    <a:pt x="15159" y="1035759"/>
                  </a:lnTo>
                  <a:lnTo>
                    <a:pt x="58498" y="1075188"/>
                  </a:lnTo>
                  <a:lnTo>
                    <a:pt x="126808" y="1110459"/>
                  </a:lnTo>
                  <a:lnTo>
                    <a:pt x="169326" y="1126233"/>
                  </a:lnTo>
                  <a:lnTo>
                    <a:pt x="216883" y="1140604"/>
                  </a:lnTo>
                  <a:lnTo>
                    <a:pt x="269080" y="1153452"/>
                  </a:lnTo>
                  <a:lnTo>
                    <a:pt x="325515" y="1164655"/>
                  </a:lnTo>
                  <a:lnTo>
                    <a:pt x="385786" y="1174093"/>
                  </a:lnTo>
                  <a:lnTo>
                    <a:pt x="449494" y="1181644"/>
                  </a:lnTo>
                  <a:lnTo>
                    <a:pt x="516237" y="1187188"/>
                  </a:lnTo>
                  <a:lnTo>
                    <a:pt x="585614" y="1190602"/>
                  </a:lnTo>
                  <a:lnTo>
                    <a:pt x="657225" y="1191767"/>
                  </a:lnTo>
                  <a:lnTo>
                    <a:pt x="728835" y="1190602"/>
                  </a:lnTo>
                  <a:lnTo>
                    <a:pt x="798212" y="1187188"/>
                  </a:lnTo>
                  <a:lnTo>
                    <a:pt x="864955" y="1181644"/>
                  </a:lnTo>
                  <a:lnTo>
                    <a:pt x="928663" y="1174093"/>
                  </a:lnTo>
                  <a:lnTo>
                    <a:pt x="988934" y="1164655"/>
                  </a:lnTo>
                  <a:lnTo>
                    <a:pt x="1045369" y="1153452"/>
                  </a:lnTo>
                  <a:lnTo>
                    <a:pt x="1097566" y="1140604"/>
                  </a:lnTo>
                  <a:lnTo>
                    <a:pt x="1145123" y="1126233"/>
                  </a:lnTo>
                  <a:lnTo>
                    <a:pt x="1187641" y="1110459"/>
                  </a:lnTo>
                  <a:lnTo>
                    <a:pt x="1224717" y="1093404"/>
                  </a:lnTo>
                  <a:lnTo>
                    <a:pt x="1280943" y="1055932"/>
                  </a:lnTo>
                  <a:lnTo>
                    <a:pt x="1310593" y="1014787"/>
                  </a:lnTo>
                  <a:lnTo>
                    <a:pt x="1314450" y="993139"/>
                  </a:lnTo>
                  <a:lnTo>
                    <a:pt x="1314450" y="198627"/>
                  </a:lnTo>
                  <a:lnTo>
                    <a:pt x="1299290" y="156008"/>
                  </a:lnTo>
                  <a:lnTo>
                    <a:pt x="1255951" y="116579"/>
                  </a:lnTo>
                  <a:lnTo>
                    <a:pt x="1187641" y="81308"/>
                  </a:lnTo>
                  <a:lnTo>
                    <a:pt x="1145123" y="65534"/>
                  </a:lnTo>
                  <a:lnTo>
                    <a:pt x="1097566" y="51163"/>
                  </a:lnTo>
                  <a:lnTo>
                    <a:pt x="1045369" y="38315"/>
                  </a:lnTo>
                  <a:lnTo>
                    <a:pt x="988934" y="27112"/>
                  </a:lnTo>
                  <a:lnTo>
                    <a:pt x="928663" y="17674"/>
                  </a:lnTo>
                  <a:lnTo>
                    <a:pt x="864955" y="10123"/>
                  </a:lnTo>
                  <a:lnTo>
                    <a:pt x="798212" y="4579"/>
                  </a:lnTo>
                  <a:lnTo>
                    <a:pt x="728835" y="1165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2381" y="1228724"/>
              <a:ext cx="1314450" cy="1191895"/>
            </a:xfrm>
            <a:custGeom>
              <a:avLst/>
              <a:gdLst/>
              <a:ahLst/>
              <a:cxnLst/>
              <a:rect l="l" t="t" r="r" b="b"/>
              <a:pathLst>
                <a:path w="1314450" h="1191895">
                  <a:moveTo>
                    <a:pt x="1314450" y="198627"/>
                  </a:moveTo>
                  <a:lnTo>
                    <a:pt x="1299290" y="241247"/>
                  </a:lnTo>
                  <a:lnTo>
                    <a:pt x="1255951" y="280676"/>
                  </a:lnTo>
                  <a:lnTo>
                    <a:pt x="1187641" y="315947"/>
                  </a:lnTo>
                  <a:lnTo>
                    <a:pt x="1145123" y="331721"/>
                  </a:lnTo>
                  <a:lnTo>
                    <a:pt x="1097566" y="346092"/>
                  </a:lnTo>
                  <a:lnTo>
                    <a:pt x="1045369" y="358940"/>
                  </a:lnTo>
                  <a:lnTo>
                    <a:pt x="988934" y="370143"/>
                  </a:lnTo>
                  <a:lnTo>
                    <a:pt x="928663" y="379581"/>
                  </a:lnTo>
                  <a:lnTo>
                    <a:pt x="864955" y="387132"/>
                  </a:lnTo>
                  <a:lnTo>
                    <a:pt x="798212" y="392676"/>
                  </a:lnTo>
                  <a:lnTo>
                    <a:pt x="728835" y="396090"/>
                  </a:lnTo>
                  <a:lnTo>
                    <a:pt x="657225" y="397255"/>
                  </a:lnTo>
                  <a:lnTo>
                    <a:pt x="585614" y="396090"/>
                  </a:lnTo>
                  <a:lnTo>
                    <a:pt x="516237" y="392676"/>
                  </a:lnTo>
                  <a:lnTo>
                    <a:pt x="449494" y="387132"/>
                  </a:lnTo>
                  <a:lnTo>
                    <a:pt x="385786" y="379581"/>
                  </a:lnTo>
                  <a:lnTo>
                    <a:pt x="325515" y="370143"/>
                  </a:lnTo>
                  <a:lnTo>
                    <a:pt x="269080" y="358940"/>
                  </a:lnTo>
                  <a:lnTo>
                    <a:pt x="216883" y="346092"/>
                  </a:lnTo>
                  <a:lnTo>
                    <a:pt x="169326" y="331721"/>
                  </a:lnTo>
                  <a:lnTo>
                    <a:pt x="126808" y="315947"/>
                  </a:lnTo>
                  <a:lnTo>
                    <a:pt x="89732" y="298892"/>
                  </a:lnTo>
                  <a:lnTo>
                    <a:pt x="33506" y="261420"/>
                  </a:lnTo>
                  <a:lnTo>
                    <a:pt x="3856" y="220275"/>
                  </a:lnTo>
                  <a:lnTo>
                    <a:pt x="0" y="198627"/>
                  </a:lnTo>
                </a:path>
                <a:path w="1314450" h="1191895">
                  <a:moveTo>
                    <a:pt x="0" y="198627"/>
                  </a:moveTo>
                  <a:lnTo>
                    <a:pt x="15159" y="156008"/>
                  </a:lnTo>
                  <a:lnTo>
                    <a:pt x="58498" y="116579"/>
                  </a:lnTo>
                  <a:lnTo>
                    <a:pt x="126808" y="81308"/>
                  </a:lnTo>
                  <a:lnTo>
                    <a:pt x="169326" y="65534"/>
                  </a:lnTo>
                  <a:lnTo>
                    <a:pt x="216883" y="51163"/>
                  </a:lnTo>
                  <a:lnTo>
                    <a:pt x="269080" y="38315"/>
                  </a:lnTo>
                  <a:lnTo>
                    <a:pt x="325515" y="27112"/>
                  </a:lnTo>
                  <a:lnTo>
                    <a:pt x="385786" y="17674"/>
                  </a:lnTo>
                  <a:lnTo>
                    <a:pt x="449494" y="10123"/>
                  </a:lnTo>
                  <a:lnTo>
                    <a:pt x="516237" y="4579"/>
                  </a:lnTo>
                  <a:lnTo>
                    <a:pt x="585614" y="1165"/>
                  </a:lnTo>
                  <a:lnTo>
                    <a:pt x="657225" y="0"/>
                  </a:lnTo>
                  <a:lnTo>
                    <a:pt x="728835" y="1165"/>
                  </a:lnTo>
                  <a:lnTo>
                    <a:pt x="798212" y="4579"/>
                  </a:lnTo>
                  <a:lnTo>
                    <a:pt x="864955" y="10123"/>
                  </a:lnTo>
                  <a:lnTo>
                    <a:pt x="928663" y="17674"/>
                  </a:lnTo>
                  <a:lnTo>
                    <a:pt x="988934" y="27112"/>
                  </a:lnTo>
                  <a:lnTo>
                    <a:pt x="1045369" y="38315"/>
                  </a:lnTo>
                  <a:lnTo>
                    <a:pt x="1097566" y="51163"/>
                  </a:lnTo>
                  <a:lnTo>
                    <a:pt x="1145123" y="65534"/>
                  </a:lnTo>
                  <a:lnTo>
                    <a:pt x="1187641" y="81308"/>
                  </a:lnTo>
                  <a:lnTo>
                    <a:pt x="1224717" y="98363"/>
                  </a:lnTo>
                  <a:lnTo>
                    <a:pt x="1280943" y="135835"/>
                  </a:lnTo>
                  <a:lnTo>
                    <a:pt x="1310593" y="176980"/>
                  </a:lnTo>
                  <a:lnTo>
                    <a:pt x="1314450" y="198627"/>
                  </a:lnTo>
                  <a:lnTo>
                    <a:pt x="1314450" y="993139"/>
                  </a:lnTo>
                  <a:lnTo>
                    <a:pt x="1299290" y="1035759"/>
                  </a:lnTo>
                  <a:lnTo>
                    <a:pt x="1255951" y="1075188"/>
                  </a:lnTo>
                  <a:lnTo>
                    <a:pt x="1187641" y="1110459"/>
                  </a:lnTo>
                  <a:lnTo>
                    <a:pt x="1145123" y="1126233"/>
                  </a:lnTo>
                  <a:lnTo>
                    <a:pt x="1097566" y="1140604"/>
                  </a:lnTo>
                  <a:lnTo>
                    <a:pt x="1045369" y="1153452"/>
                  </a:lnTo>
                  <a:lnTo>
                    <a:pt x="988934" y="1164655"/>
                  </a:lnTo>
                  <a:lnTo>
                    <a:pt x="928663" y="1174093"/>
                  </a:lnTo>
                  <a:lnTo>
                    <a:pt x="864955" y="1181644"/>
                  </a:lnTo>
                  <a:lnTo>
                    <a:pt x="798212" y="1187188"/>
                  </a:lnTo>
                  <a:lnTo>
                    <a:pt x="728835" y="1190602"/>
                  </a:lnTo>
                  <a:lnTo>
                    <a:pt x="657225" y="1191767"/>
                  </a:lnTo>
                  <a:lnTo>
                    <a:pt x="585614" y="1190602"/>
                  </a:lnTo>
                  <a:lnTo>
                    <a:pt x="516237" y="1187188"/>
                  </a:lnTo>
                  <a:lnTo>
                    <a:pt x="449494" y="1181644"/>
                  </a:lnTo>
                  <a:lnTo>
                    <a:pt x="385786" y="1174093"/>
                  </a:lnTo>
                  <a:lnTo>
                    <a:pt x="325515" y="1164655"/>
                  </a:lnTo>
                  <a:lnTo>
                    <a:pt x="269080" y="1153452"/>
                  </a:lnTo>
                  <a:lnTo>
                    <a:pt x="216883" y="1140604"/>
                  </a:lnTo>
                  <a:lnTo>
                    <a:pt x="169326" y="1126233"/>
                  </a:lnTo>
                  <a:lnTo>
                    <a:pt x="126808" y="1110459"/>
                  </a:lnTo>
                  <a:lnTo>
                    <a:pt x="89732" y="1093404"/>
                  </a:lnTo>
                  <a:lnTo>
                    <a:pt x="33506" y="1055932"/>
                  </a:lnTo>
                  <a:lnTo>
                    <a:pt x="3856" y="1014787"/>
                  </a:lnTo>
                  <a:lnTo>
                    <a:pt x="0" y="993139"/>
                  </a:lnTo>
                  <a:lnTo>
                    <a:pt x="0" y="198627"/>
                  </a:lnTo>
                  <a:close/>
                </a:path>
              </a:pathLst>
            </a:custGeom>
            <a:ln w="12954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671567" y="1629155"/>
            <a:ext cx="1115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marR="5080" indent="-3606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Dữ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tồn </a:t>
            </a:r>
            <a:r>
              <a:rPr sz="1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kho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32966" y="1719833"/>
            <a:ext cx="5751830" cy="2802255"/>
            <a:chOff x="1632966" y="1719833"/>
            <a:chExt cx="5751830" cy="2802255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5638" y="1719833"/>
              <a:ext cx="804672" cy="1158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14500" y="1752599"/>
              <a:ext cx="708025" cy="0"/>
            </a:xfrm>
            <a:custGeom>
              <a:avLst/>
              <a:gdLst/>
              <a:ahLst/>
              <a:cxnLst/>
              <a:rect l="l" t="t" r="r" b="b"/>
              <a:pathLst>
                <a:path w="708025">
                  <a:moveTo>
                    <a:pt x="0" y="0"/>
                  </a:moveTo>
                  <a:lnTo>
                    <a:pt x="70789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40" y="2129027"/>
              <a:ext cx="1732788" cy="130759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41932" y="2157983"/>
              <a:ext cx="1624965" cy="1195705"/>
            </a:xfrm>
            <a:custGeom>
              <a:avLst/>
              <a:gdLst/>
              <a:ahLst/>
              <a:cxnLst/>
              <a:rect l="l" t="t" r="r" b="b"/>
              <a:pathLst>
                <a:path w="1624964" h="1195704">
                  <a:moveTo>
                    <a:pt x="0" y="0"/>
                  </a:moveTo>
                  <a:lnTo>
                    <a:pt x="1624457" y="119519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3719" y="2254757"/>
              <a:ext cx="1187958" cy="11811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146298" y="2281427"/>
              <a:ext cx="1078230" cy="1071245"/>
            </a:xfrm>
            <a:custGeom>
              <a:avLst/>
              <a:gdLst/>
              <a:ahLst/>
              <a:cxnLst/>
              <a:rect l="l" t="t" r="r" b="b"/>
              <a:pathLst>
                <a:path w="1078229" h="1071245">
                  <a:moveTo>
                    <a:pt x="0" y="0"/>
                  </a:moveTo>
                  <a:lnTo>
                    <a:pt x="1077849" y="107124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6810" y="2401061"/>
              <a:ext cx="329184" cy="79705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014722" y="2420111"/>
              <a:ext cx="214629" cy="694690"/>
            </a:xfrm>
            <a:custGeom>
              <a:avLst/>
              <a:gdLst/>
              <a:ahLst/>
              <a:cxnLst/>
              <a:rect l="l" t="t" r="r" b="b"/>
              <a:pathLst>
                <a:path w="214629" h="694689">
                  <a:moveTo>
                    <a:pt x="214375" y="0"/>
                  </a:moveTo>
                  <a:lnTo>
                    <a:pt x="0" y="6945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1336" y="1791461"/>
              <a:ext cx="804672" cy="1158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870198" y="1824227"/>
              <a:ext cx="708025" cy="0"/>
            </a:xfrm>
            <a:custGeom>
              <a:avLst/>
              <a:gdLst/>
              <a:ahLst/>
              <a:cxnLst/>
              <a:rect l="l" t="t" r="r" b="b"/>
              <a:pathLst>
                <a:path w="708025">
                  <a:moveTo>
                    <a:pt x="0" y="0"/>
                  </a:moveTo>
                  <a:lnTo>
                    <a:pt x="70789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0783" y="2073401"/>
              <a:ext cx="1873758" cy="136245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568695" y="2102357"/>
              <a:ext cx="1765935" cy="1250315"/>
            </a:xfrm>
            <a:custGeom>
              <a:avLst/>
              <a:gdLst/>
              <a:ahLst/>
              <a:cxnLst/>
              <a:rect l="l" t="t" r="r" b="b"/>
              <a:pathLst>
                <a:path w="1765934" h="1250314">
                  <a:moveTo>
                    <a:pt x="1765807" y="0"/>
                  </a:moveTo>
                  <a:lnTo>
                    <a:pt x="0" y="125006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6786" y="4120895"/>
              <a:ext cx="1789175" cy="40081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68695" y="4152900"/>
              <a:ext cx="1689735" cy="285750"/>
            </a:xfrm>
            <a:custGeom>
              <a:avLst/>
              <a:gdLst/>
              <a:ahLst/>
              <a:cxnLst/>
              <a:rect l="l" t="t" r="r" b="b"/>
              <a:pathLst>
                <a:path w="1689734" h="285750">
                  <a:moveTo>
                    <a:pt x="0" y="0"/>
                  </a:moveTo>
                  <a:lnTo>
                    <a:pt x="1689607" y="2857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2966" y="4120895"/>
              <a:ext cx="1244345" cy="40081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76400" y="4152900"/>
              <a:ext cx="1143000" cy="285750"/>
            </a:xfrm>
            <a:custGeom>
              <a:avLst/>
              <a:gdLst/>
              <a:ahLst/>
              <a:cxnLst/>
              <a:rect l="l" t="t" r="r" b="b"/>
              <a:pathLst>
                <a:path w="1143000" h="285750">
                  <a:moveTo>
                    <a:pt x="0" y="0"/>
                  </a:moveTo>
                  <a:lnTo>
                    <a:pt x="1143000" y="2857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852409" y="6306058"/>
            <a:ext cx="7175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696363"/>
                </a:solidFill>
                <a:latin typeface="Arial"/>
                <a:cs typeface="Arial"/>
              </a:rPr>
              <a:t>2/6/2012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endParaRPr lang="en-US"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540512"/>
            <a:ext cx="70986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Mạng</a:t>
            </a:r>
            <a:r>
              <a:rPr spc="-15" dirty="0"/>
              <a:t> </a:t>
            </a:r>
            <a:r>
              <a:rPr spc="-5" dirty="0"/>
              <a:t>Internet</a:t>
            </a:r>
            <a:r>
              <a:rPr spc="-15" dirty="0"/>
              <a:t> </a:t>
            </a:r>
            <a:r>
              <a:rPr spc="-5" dirty="0"/>
              <a:t>và</a:t>
            </a:r>
            <a:r>
              <a:rPr spc="-15" dirty="0"/>
              <a:t> </a:t>
            </a:r>
            <a:r>
              <a:rPr spc="-5" dirty="0"/>
              <a:t>lợi ích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20" dirty="0"/>
              <a:t> </a:t>
            </a:r>
            <a:r>
              <a:rPr spc="-5" dirty="0"/>
              <a:t>nó (tiếp)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67649" y="1307401"/>
            <a:ext cx="6774180" cy="751205"/>
            <a:chOff x="1767649" y="1307401"/>
            <a:chExt cx="6774180" cy="751205"/>
          </a:xfrm>
        </p:grpSpPr>
        <p:sp>
          <p:nvSpPr>
            <p:cNvPr id="4" name="object 4"/>
            <p:cNvSpPr/>
            <p:nvPr/>
          </p:nvSpPr>
          <p:spPr>
            <a:xfrm>
              <a:off x="1774316" y="1314068"/>
              <a:ext cx="6760845" cy="737870"/>
            </a:xfrm>
            <a:custGeom>
              <a:avLst/>
              <a:gdLst/>
              <a:ahLst/>
              <a:cxnLst/>
              <a:rect l="l" t="t" r="r" b="b"/>
              <a:pathLst>
                <a:path w="6760845" h="737869">
                  <a:moveTo>
                    <a:pt x="6637528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6637528" y="737615"/>
                  </a:lnTo>
                  <a:lnTo>
                    <a:pt x="6685401" y="727962"/>
                  </a:lnTo>
                  <a:lnTo>
                    <a:pt x="6724475" y="701627"/>
                  </a:lnTo>
                  <a:lnTo>
                    <a:pt x="6750810" y="662553"/>
                  </a:lnTo>
                  <a:lnTo>
                    <a:pt x="6760463" y="614679"/>
                  </a:lnTo>
                  <a:lnTo>
                    <a:pt x="6760463" y="122935"/>
                  </a:lnTo>
                  <a:lnTo>
                    <a:pt x="6750810" y="75062"/>
                  </a:lnTo>
                  <a:lnTo>
                    <a:pt x="6724475" y="35988"/>
                  </a:lnTo>
                  <a:lnTo>
                    <a:pt x="6685401" y="9653"/>
                  </a:lnTo>
                  <a:lnTo>
                    <a:pt x="6637528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4316" y="1314068"/>
              <a:ext cx="6760845" cy="737870"/>
            </a:xfrm>
            <a:custGeom>
              <a:avLst/>
              <a:gdLst/>
              <a:ahLst/>
              <a:cxnLst/>
              <a:rect l="l" t="t" r="r" b="b"/>
              <a:pathLst>
                <a:path w="6760845" h="737869">
                  <a:moveTo>
                    <a:pt x="6760463" y="122935"/>
                  </a:moveTo>
                  <a:lnTo>
                    <a:pt x="6760463" y="614679"/>
                  </a:lnTo>
                  <a:lnTo>
                    <a:pt x="6750810" y="662553"/>
                  </a:lnTo>
                  <a:lnTo>
                    <a:pt x="6724475" y="701627"/>
                  </a:lnTo>
                  <a:lnTo>
                    <a:pt x="6685401" y="727962"/>
                  </a:lnTo>
                  <a:lnTo>
                    <a:pt x="6637528" y="737615"/>
                  </a:lnTo>
                  <a:lnTo>
                    <a:pt x="0" y="737615"/>
                  </a:lnTo>
                  <a:lnTo>
                    <a:pt x="0" y="0"/>
                  </a:lnTo>
                  <a:lnTo>
                    <a:pt x="6637528" y="0"/>
                  </a:lnTo>
                  <a:lnTo>
                    <a:pt x="6685401" y="9653"/>
                  </a:lnTo>
                  <a:lnTo>
                    <a:pt x="6724475" y="35988"/>
                  </a:lnTo>
                  <a:lnTo>
                    <a:pt x="6750810" y="75062"/>
                  </a:lnTo>
                  <a:lnTo>
                    <a:pt x="6760463" y="122935"/>
                  </a:lnTo>
                  <a:close/>
                </a:path>
              </a:pathLst>
            </a:custGeom>
            <a:ln w="12954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09139" y="1421130"/>
            <a:ext cx="43122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800" dirty="0">
                <a:latin typeface="Times New Roman"/>
                <a:cs typeface="Times New Roman"/>
              </a:rPr>
              <a:t>•	</a:t>
            </a:r>
            <a:r>
              <a:rPr sz="2800" b="1" dirty="0">
                <a:latin typeface="Times New Roman"/>
                <a:cs typeface="Times New Roman"/>
              </a:rPr>
              <a:t>Khả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năng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kết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nối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toàn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cầu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0513" y="1215199"/>
            <a:ext cx="720725" cy="935355"/>
            <a:chOff x="1060513" y="1215199"/>
            <a:chExt cx="720725" cy="935355"/>
          </a:xfrm>
        </p:grpSpPr>
        <p:sp>
          <p:nvSpPr>
            <p:cNvPr id="8" name="object 8"/>
            <p:cNvSpPr/>
            <p:nvPr/>
          </p:nvSpPr>
          <p:spPr>
            <a:xfrm>
              <a:off x="1067180" y="1221866"/>
              <a:ext cx="707390" cy="922019"/>
            </a:xfrm>
            <a:custGeom>
              <a:avLst/>
              <a:gdLst/>
              <a:ahLst/>
              <a:cxnLst/>
              <a:rect l="l" t="t" r="r" b="b"/>
              <a:pathLst>
                <a:path w="707389" h="922019">
                  <a:moveTo>
                    <a:pt x="589280" y="0"/>
                  </a:moveTo>
                  <a:lnTo>
                    <a:pt x="117856" y="0"/>
                  </a:lnTo>
                  <a:lnTo>
                    <a:pt x="71982" y="9253"/>
                  </a:lnTo>
                  <a:lnTo>
                    <a:pt x="34520" y="34496"/>
                  </a:lnTo>
                  <a:lnTo>
                    <a:pt x="9262" y="71955"/>
                  </a:lnTo>
                  <a:lnTo>
                    <a:pt x="0" y="117856"/>
                  </a:lnTo>
                  <a:lnTo>
                    <a:pt x="0" y="804163"/>
                  </a:lnTo>
                  <a:lnTo>
                    <a:pt x="9262" y="850064"/>
                  </a:lnTo>
                  <a:lnTo>
                    <a:pt x="34520" y="887523"/>
                  </a:lnTo>
                  <a:lnTo>
                    <a:pt x="71982" y="912766"/>
                  </a:lnTo>
                  <a:lnTo>
                    <a:pt x="117856" y="922020"/>
                  </a:lnTo>
                  <a:lnTo>
                    <a:pt x="589280" y="922020"/>
                  </a:lnTo>
                  <a:lnTo>
                    <a:pt x="635180" y="912766"/>
                  </a:lnTo>
                  <a:lnTo>
                    <a:pt x="672639" y="887523"/>
                  </a:lnTo>
                  <a:lnTo>
                    <a:pt x="697882" y="850064"/>
                  </a:lnTo>
                  <a:lnTo>
                    <a:pt x="707136" y="804163"/>
                  </a:lnTo>
                  <a:lnTo>
                    <a:pt x="707136" y="117856"/>
                  </a:lnTo>
                  <a:lnTo>
                    <a:pt x="697882" y="71955"/>
                  </a:lnTo>
                  <a:lnTo>
                    <a:pt x="672639" y="34496"/>
                  </a:lnTo>
                  <a:lnTo>
                    <a:pt x="635180" y="9253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7180" y="1221866"/>
              <a:ext cx="707390" cy="922019"/>
            </a:xfrm>
            <a:custGeom>
              <a:avLst/>
              <a:gdLst/>
              <a:ahLst/>
              <a:cxnLst/>
              <a:rect l="l" t="t" r="r" b="b"/>
              <a:pathLst>
                <a:path w="707389" h="922019">
                  <a:moveTo>
                    <a:pt x="0" y="117856"/>
                  </a:moveTo>
                  <a:lnTo>
                    <a:pt x="9262" y="71955"/>
                  </a:lnTo>
                  <a:lnTo>
                    <a:pt x="34520" y="34496"/>
                  </a:lnTo>
                  <a:lnTo>
                    <a:pt x="71982" y="9253"/>
                  </a:lnTo>
                  <a:lnTo>
                    <a:pt x="117856" y="0"/>
                  </a:lnTo>
                  <a:lnTo>
                    <a:pt x="589280" y="0"/>
                  </a:lnTo>
                  <a:lnTo>
                    <a:pt x="635180" y="9253"/>
                  </a:lnTo>
                  <a:lnTo>
                    <a:pt x="672639" y="34496"/>
                  </a:lnTo>
                  <a:lnTo>
                    <a:pt x="697882" y="71955"/>
                  </a:lnTo>
                  <a:lnTo>
                    <a:pt x="707136" y="117856"/>
                  </a:lnTo>
                  <a:lnTo>
                    <a:pt x="707136" y="804163"/>
                  </a:lnTo>
                  <a:lnTo>
                    <a:pt x="697882" y="850064"/>
                  </a:lnTo>
                  <a:lnTo>
                    <a:pt x="672639" y="887523"/>
                  </a:lnTo>
                  <a:lnTo>
                    <a:pt x="635180" y="912766"/>
                  </a:lnTo>
                  <a:lnTo>
                    <a:pt x="589280" y="922020"/>
                  </a:lnTo>
                  <a:lnTo>
                    <a:pt x="117856" y="922020"/>
                  </a:lnTo>
                  <a:lnTo>
                    <a:pt x="71982" y="912766"/>
                  </a:lnTo>
                  <a:lnTo>
                    <a:pt x="34520" y="887523"/>
                  </a:lnTo>
                  <a:lnTo>
                    <a:pt x="9262" y="850064"/>
                  </a:lnTo>
                  <a:lnTo>
                    <a:pt x="0" y="804163"/>
                  </a:lnTo>
                  <a:lnTo>
                    <a:pt x="0" y="117856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21994" y="1361439"/>
            <a:ext cx="39624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67649" y="2275903"/>
            <a:ext cx="6774180" cy="751205"/>
            <a:chOff x="1767649" y="2275903"/>
            <a:chExt cx="6774180" cy="751205"/>
          </a:xfrm>
        </p:grpSpPr>
        <p:sp>
          <p:nvSpPr>
            <p:cNvPr id="12" name="object 12"/>
            <p:cNvSpPr/>
            <p:nvPr/>
          </p:nvSpPr>
          <p:spPr>
            <a:xfrm>
              <a:off x="1774316" y="2282571"/>
              <a:ext cx="6760845" cy="737870"/>
            </a:xfrm>
            <a:custGeom>
              <a:avLst/>
              <a:gdLst/>
              <a:ahLst/>
              <a:cxnLst/>
              <a:rect l="l" t="t" r="r" b="b"/>
              <a:pathLst>
                <a:path w="6760845" h="737869">
                  <a:moveTo>
                    <a:pt x="6637528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6637528" y="737615"/>
                  </a:lnTo>
                  <a:lnTo>
                    <a:pt x="6685401" y="727962"/>
                  </a:lnTo>
                  <a:lnTo>
                    <a:pt x="6724475" y="701627"/>
                  </a:lnTo>
                  <a:lnTo>
                    <a:pt x="6750810" y="662553"/>
                  </a:lnTo>
                  <a:lnTo>
                    <a:pt x="6760463" y="614679"/>
                  </a:lnTo>
                  <a:lnTo>
                    <a:pt x="6760463" y="122936"/>
                  </a:lnTo>
                  <a:lnTo>
                    <a:pt x="6750810" y="75062"/>
                  </a:lnTo>
                  <a:lnTo>
                    <a:pt x="6724475" y="35988"/>
                  </a:lnTo>
                  <a:lnTo>
                    <a:pt x="6685401" y="9653"/>
                  </a:lnTo>
                  <a:lnTo>
                    <a:pt x="6637528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4316" y="2282571"/>
              <a:ext cx="6760845" cy="737870"/>
            </a:xfrm>
            <a:custGeom>
              <a:avLst/>
              <a:gdLst/>
              <a:ahLst/>
              <a:cxnLst/>
              <a:rect l="l" t="t" r="r" b="b"/>
              <a:pathLst>
                <a:path w="6760845" h="737869">
                  <a:moveTo>
                    <a:pt x="6760463" y="122936"/>
                  </a:moveTo>
                  <a:lnTo>
                    <a:pt x="6760463" y="614679"/>
                  </a:lnTo>
                  <a:lnTo>
                    <a:pt x="6750810" y="662553"/>
                  </a:lnTo>
                  <a:lnTo>
                    <a:pt x="6724475" y="701627"/>
                  </a:lnTo>
                  <a:lnTo>
                    <a:pt x="6685401" y="727962"/>
                  </a:lnTo>
                  <a:lnTo>
                    <a:pt x="6637528" y="737615"/>
                  </a:lnTo>
                  <a:lnTo>
                    <a:pt x="0" y="737615"/>
                  </a:lnTo>
                  <a:lnTo>
                    <a:pt x="0" y="0"/>
                  </a:lnTo>
                  <a:lnTo>
                    <a:pt x="6637528" y="0"/>
                  </a:lnTo>
                  <a:lnTo>
                    <a:pt x="6685401" y="9653"/>
                  </a:lnTo>
                  <a:lnTo>
                    <a:pt x="6724475" y="35988"/>
                  </a:lnTo>
                  <a:lnTo>
                    <a:pt x="6750810" y="75062"/>
                  </a:lnTo>
                  <a:lnTo>
                    <a:pt x="6760463" y="122936"/>
                  </a:lnTo>
                  <a:close/>
                </a:path>
              </a:pathLst>
            </a:custGeom>
            <a:ln w="12954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09139" y="2389886"/>
            <a:ext cx="43446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800" dirty="0">
                <a:latin typeface="Times New Roman"/>
                <a:cs typeface="Times New Roman"/>
              </a:rPr>
              <a:t>•	</a:t>
            </a:r>
            <a:r>
              <a:rPr sz="2800" b="1" dirty="0">
                <a:latin typeface="Times New Roman"/>
                <a:cs typeface="Times New Roman"/>
              </a:rPr>
              <a:t>Giảm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chi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phí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truyền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thông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0513" y="2183701"/>
            <a:ext cx="720725" cy="935355"/>
            <a:chOff x="1060513" y="2183701"/>
            <a:chExt cx="720725" cy="935355"/>
          </a:xfrm>
        </p:grpSpPr>
        <p:sp>
          <p:nvSpPr>
            <p:cNvPr id="16" name="object 16"/>
            <p:cNvSpPr/>
            <p:nvPr/>
          </p:nvSpPr>
          <p:spPr>
            <a:xfrm>
              <a:off x="1067180" y="2190369"/>
              <a:ext cx="707390" cy="922019"/>
            </a:xfrm>
            <a:custGeom>
              <a:avLst/>
              <a:gdLst/>
              <a:ahLst/>
              <a:cxnLst/>
              <a:rect l="l" t="t" r="r" b="b"/>
              <a:pathLst>
                <a:path w="707389" h="922019">
                  <a:moveTo>
                    <a:pt x="589280" y="0"/>
                  </a:moveTo>
                  <a:lnTo>
                    <a:pt x="117856" y="0"/>
                  </a:lnTo>
                  <a:lnTo>
                    <a:pt x="71982" y="9253"/>
                  </a:lnTo>
                  <a:lnTo>
                    <a:pt x="34520" y="34496"/>
                  </a:lnTo>
                  <a:lnTo>
                    <a:pt x="9262" y="71955"/>
                  </a:lnTo>
                  <a:lnTo>
                    <a:pt x="0" y="117855"/>
                  </a:lnTo>
                  <a:lnTo>
                    <a:pt x="0" y="804163"/>
                  </a:lnTo>
                  <a:lnTo>
                    <a:pt x="9262" y="850064"/>
                  </a:lnTo>
                  <a:lnTo>
                    <a:pt x="34520" y="887523"/>
                  </a:lnTo>
                  <a:lnTo>
                    <a:pt x="71982" y="912766"/>
                  </a:lnTo>
                  <a:lnTo>
                    <a:pt x="117856" y="922019"/>
                  </a:lnTo>
                  <a:lnTo>
                    <a:pt x="589280" y="922019"/>
                  </a:lnTo>
                  <a:lnTo>
                    <a:pt x="635180" y="912766"/>
                  </a:lnTo>
                  <a:lnTo>
                    <a:pt x="672639" y="887523"/>
                  </a:lnTo>
                  <a:lnTo>
                    <a:pt x="697882" y="850064"/>
                  </a:lnTo>
                  <a:lnTo>
                    <a:pt x="707136" y="804163"/>
                  </a:lnTo>
                  <a:lnTo>
                    <a:pt x="707136" y="117855"/>
                  </a:lnTo>
                  <a:lnTo>
                    <a:pt x="697882" y="71955"/>
                  </a:lnTo>
                  <a:lnTo>
                    <a:pt x="672639" y="34496"/>
                  </a:lnTo>
                  <a:lnTo>
                    <a:pt x="635180" y="9253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7180" y="2190369"/>
              <a:ext cx="707390" cy="922019"/>
            </a:xfrm>
            <a:custGeom>
              <a:avLst/>
              <a:gdLst/>
              <a:ahLst/>
              <a:cxnLst/>
              <a:rect l="l" t="t" r="r" b="b"/>
              <a:pathLst>
                <a:path w="707389" h="922019">
                  <a:moveTo>
                    <a:pt x="0" y="117855"/>
                  </a:moveTo>
                  <a:lnTo>
                    <a:pt x="9262" y="71955"/>
                  </a:lnTo>
                  <a:lnTo>
                    <a:pt x="34520" y="34496"/>
                  </a:lnTo>
                  <a:lnTo>
                    <a:pt x="71982" y="9253"/>
                  </a:lnTo>
                  <a:lnTo>
                    <a:pt x="117856" y="0"/>
                  </a:lnTo>
                  <a:lnTo>
                    <a:pt x="589280" y="0"/>
                  </a:lnTo>
                  <a:lnTo>
                    <a:pt x="635180" y="9253"/>
                  </a:lnTo>
                  <a:lnTo>
                    <a:pt x="672639" y="34496"/>
                  </a:lnTo>
                  <a:lnTo>
                    <a:pt x="697882" y="71955"/>
                  </a:lnTo>
                  <a:lnTo>
                    <a:pt x="707136" y="117855"/>
                  </a:lnTo>
                  <a:lnTo>
                    <a:pt x="707136" y="804163"/>
                  </a:lnTo>
                  <a:lnTo>
                    <a:pt x="697882" y="850064"/>
                  </a:lnTo>
                  <a:lnTo>
                    <a:pt x="672639" y="887523"/>
                  </a:lnTo>
                  <a:lnTo>
                    <a:pt x="635180" y="912766"/>
                  </a:lnTo>
                  <a:lnTo>
                    <a:pt x="589280" y="922019"/>
                  </a:lnTo>
                  <a:lnTo>
                    <a:pt x="117856" y="922019"/>
                  </a:lnTo>
                  <a:lnTo>
                    <a:pt x="71982" y="912766"/>
                  </a:lnTo>
                  <a:lnTo>
                    <a:pt x="34520" y="887523"/>
                  </a:lnTo>
                  <a:lnTo>
                    <a:pt x="9262" y="850064"/>
                  </a:lnTo>
                  <a:lnTo>
                    <a:pt x="0" y="804163"/>
                  </a:lnTo>
                  <a:lnTo>
                    <a:pt x="0" y="117855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21994" y="2330195"/>
            <a:ext cx="39624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67649" y="3244405"/>
            <a:ext cx="6774180" cy="751205"/>
            <a:chOff x="1767649" y="3244405"/>
            <a:chExt cx="6774180" cy="751205"/>
          </a:xfrm>
        </p:grpSpPr>
        <p:sp>
          <p:nvSpPr>
            <p:cNvPr id="20" name="object 20"/>
            <p:cNvSpPr/>
            <p:nvPr/>
          </p:nvSpPr>
          <p:spPr>
            <a:xfrm>
              <a:off x="1774316" y="3251072"/>
              <a:ext cx="6760845" cy="737870"/>
            </a:xfrm>
            <a:custGeom>
              <a:avLst/>
              <a:gdLst/>
              <a:ahLst/>
              <a:cxnLst/>
              <a:rect l="l" t="t" r="r" b="b"/>
              <a:pathLst>
                <a:path w="6760845" h="737870">
                  <a:moveTo>
                    <a:pt x="6637528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6637528" y="737615"/>
                  </a:lnTo>
                  <a:lnTo>
                    <a:pt x="6685401" y="727962"/>
                  </a:lnTo>
                  <a:lnTo>
                    <a:pt x="6724475" y="701627"/>
                  </a:lnTo>
                  <a:lnTo>
                    <a:pt x="6750810" y="662553"/>
                  </a:lnTo>
                  <a:lnTo>
                    <a:pt x="6760463" y="614679"/>
                  </a:lnTo>
                  <a:lnTo>
                    <a:pt x="6760463" y="122936"/>
                  </a:lnTo>
                  <a:lnTo>
                    <a:pt x="6750810" y="75062"/>
                  </a:lnTo>
                  <a:lnTo>
                    <a:pt x="6724475" y="35988"/>
                  </a:lnTo>
                  <a:lnTo>
                    <a:pt x="6685401" y="9653"/>
                  </a:lnTo>
                  <a:lnTo>
                    <a:pt x="6637528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4316" y="3251072"/>
              <a:ext cx="6760845" cy="737870"/>
            </a:xfrm>
            <a:custGeom>
              <a:avLst/>
              <a:gdLst/>
              <a:ahLst/>
              <a:cxnLst/>
              <a:rect l="l" t="t" r="r" b="b"/>
              <a:pathLst>
                <a:path w="6760845" h="737870">
                  <a:moveTo>
                    <a:pt x="6760463" y="122936"/>
                  </a:moveTo>
                  <a:lnTo>
                    <a:pt x="6760463" y="614679"/>
                  </a:lnTo>
                  <a:lnTo>
                    <a:pt x="6750810" y="662553"/>
                  </a:lnTo>
                  <a:lnTo>
                    <a:pt x="6724475" y="701627"/>
                  </a:lnTo>
                  <a:lnTo>
                    <a:pt x="6685401" y="727962"/>
                  </a:lnTo>
                  <a:lnTo>
                    <a:pt x="6637528" y="737615"/>
                  </a:lnTo>
                  <a:lnTo>
                    <a:pt x="0" y="737615"/>
                  </a:lnTo>
                  <a:lnTo>
                    <a:pt x="0" y="0"/>
                  </a:lnTo>
                  <a:lnTo>
                    <a:pt x="6637528" y="0"/>
                  </a:lnTo>
                  <a:lnTo>
                    <a:pt x="6685401" y="9653"/>
                  </a:lnTo>
                  <a:lnTo>
                    <a:pt x="6724475" y="35988"/>
                  </a:lnTo>
                  <a:lnTo>
                    <a:pt x="6750810" y="75062"/>
                  </a:lnTo>
                  <a:lnTo>
                    <a:pt x="6760463" y="122936"/>
                  </a:lnTo>
                  <a:close/>
                </a:path>
              </a:pathLst>
            </a:custGeom>
            <a:ln w="12954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09139" y="3358388"/>
            <a:ext cx="37503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800" dirty="0">
                <a:latin typeface="Times New Roman"/>
                <a:cs typeface="Times New Roman"/>
              </a:rPr>
              <a:t>•	</a:t>
            </a:r>
            <a:r>
              <a:rPr sz="2800" b="1" dirty="0">
                <a:latin typeface="Times New Roman"/>
                <a:cs typeface="Times New Roman"/>
              </a:rPr>
              <a:t>Giảm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chi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phí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giao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dịch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60513" y="3152203"/>
            <a:ext cx="720725" cy="935355"/>
            <a:chOff x="1060513" y="3152203"/>
            <a:chExt cx="720725" cy="935355"/>
          </a:xfrm>
        </p:grpSpPr>
        <p:sp>
          <p:nvSpPr>
            <p:cNvPr id="24" name="object 24"/>
            <p:cNvSpPr/>
            <p:nvPr/>
          </p:nvSpPr>
          <p:spPr>
            <a:xfrm>
              <a:off x="1067180" y="3158871"/>
              <a:ext cx="707390" cy="922019"/>
            </a:xfrm>
            <a:custGeom>
              <a:avLst/>
              <a:gdLst/>
              <a:ahLst/>
              <a:cxnLst/>
              <a:rect l="l" t="t" r="r" b="b"/>
              <a:pathLst>
                <a:path w="707389" h="922020">
                  <a:moveTo>
                    <a:pt x="589280" y="0"/>
                  </a:moveTo>
                  <a:lnTo>
                    <a:pt x="117856" y="0"/>
                  </a:lnTo>
                  <a:lnTo>
                    <a:pt x="71982" y="9253"/>
                  </a:lnTo>
                  <a:lnTo>
                    <a:pt x="34520" y="34496"/>
                  </a:lnTo>
                  <a:lnTo>
                    <a:pt x="9262" y="71955"/>
                  </a:lnTo>
                  <a:lnTo>
                    <a:pt x="0" y="117855"/>
                  </a:lnTo>
                  <a:lnTo>
                    <a:pt x="0" y="804163"/>
                  </a:lnTo>
                  <a:lnTo>
                    <a:pt x="9262" y="850064"/>
                  </a:lnTo>
                  <a:lnTo>
                    <a:pt x="34520" y="887523"/>
                  </a:lnTo>
                  <a:lnTo>
                    <a:pt x="71982" y="912766"/>
                  </a:lnTo>
                  <a:lnTo>
                    <a:pt x="117856" y="922019"/>
                  </a:lnTo>
                  <a:lnTo>
                    <a:pt x="589280" y="922019"/>
                  </a:lnTo>
                  <a:lnTo>
                    <a:pt x="635180" y="912766"/>
                  </a:lnTo>
                  <a:lnTo>
                    <a:pt x="672639" y="887523"/>
                  </a:lnTo>
                  <a:lnTo>
                    <a:pt x="697882" y="850064"/>
                  </a:lnTo>
                  <a:lnTo>
                    <a:pt x="707136" y="804163"/>
                  </a:lnTo>
                  <a:lnTo>
                    <a:pt x="707136" y="117855"/>
                  </a:lnTo>
                  <a:lnTo>
                    <a:pt x="697882" y="71955"/>
                  </a:lnTo>
                  <a:lnTo>
                    <a:pt x="672639" y="34496"/>
                  </a:lnTo>
                  <a:lnTo>
                    <a:pt x="635180" y="9253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7180" y="3158871"/>
              <a:ext cx="707390" cy="922019"/>
            </a:xfrm>
            <a:custGeom>
              <a:avLst/>
              <a:gdLst/>
              <a:ahLst/>
              <a:cxnLst/>
              <a:rect l="l" t="t" r="r" b="b"/>
              <a:pathLst>
                <a:path w="707389" h="922020">
                  <a:moveTo>
                    <a:pt x="0" y="117855"/>
                  </a:moveTo>
                  <a:lnTo>
                    <a:pt x="9262" y="71955"/>
                  </a:lnTo>
                  <a:lnTo>
                    <a:pt x="34520" y="34496"/>
                  </a:lnTo>
                  <a:lnTo>
                    <a:pt x="71982" y="9253"/>
                  </a:lnTo>
                  <a:lnTo>
                    <a:pt x="117856" y="0"/>
                  </a:lnTo>
                  <a:lnTo>
                    <a:pt x="589280" y="0"/>
                  </a:lnTo>
                  <a:lnTo>
                    <a:pt x="635180" y="9253"/>
                  </a:lnTo>
                  <a:lnTo>
                    <a:pt x="672639" y="34496"/>
                  </a:lnTo>
                  <a:lnTo>
                    <a:pt x="697882" y="71955"/>
                  </a:lnTo>
                  <a:lnTo>
                    <a:pt x="707136" y="117855"/>
                  </a:lnTo>
                  <a:lnTo>
                    <a:pt x="707136" y="804163"/>
                  </a:lnTo>
                  <a:lnTo>
                    <a:pt x="697882" y="850064"/>
                  </a:lnTo>
                  <a:lnTo>
                    <a:pt x="672639" y="887523"/>
                  </a:lnTo>
                  <a:lnTo>
                    <a:pt x="635180" y="912766"/>
                  </a:lnTo>
                  <a:lnTo>
                    <a:pt x="589280" y="922019"/>
                  </a:lnTo>
                  <a:lnTo>
                    <a:pt x="117856" y="922019"/>
                  </a:lnTo>
                  <a:lnTo>
                    <a:pt x="71982" y="912766"/>
                  </a:lnTo>
                  <a:lnTo>
                    <a:pt x="34520" y="887523"/>
                  </a:lnTo>
                  <a:lnTo>
                    <a:pt x="9262" y="850064"/>
                  </a:lnTo>
                  <a:lnTo>
                    <a:pt x="0" y="804163"/>
                  </a:lnTo>
                  <a:lnTo>
                    <a:pt x="0" y="117855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21994" y="3298697"/>
            <a:ext cx="39624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767649" y="4212907"/>
            <a:ext cx="6774180" cy="751205"/>
            <a:chOff x="1767649" y="4212907"/>
            <a:chExt cx="6774180" cy="751205"/>
          </a:xfrm>
        </p:grpSpPr>
        <p:sp>
          <p:nvSpPr>
            <p:cNvPr id="28" name="object 28"/>
            <p:cNvSpPr/>
            <p:nvPr/>
          </p:nvSpPr>
          <p:spPr>
            <a:xfrm>
              <a:off x="1774316" y="4219575"/>
              <a:ext cx="6760845" cy="737870"/>
            </a:xfrm>
            <a:custGeom>
              <a:avLst/>
              <a:gdLst/>
              <a:ahLst/>
              <a:cxnLst/>
              <a:rect l="l" t="t" r="r" b="b"/>
              <a:pathLst>
                <a:path w="6760845" h="737870">
                  <a:moveTo>
                    <a:pt x="6637528" y="0"/>
                  </a:moveTo>
                  <a:lnTo>
                    <a:pt x="0" y="0"/>
                  </a:lnTo>
                  <a:lnTo>
                    <a:pt x="0" y="737616"/>
                  </a:lnTo>
                  <a:lnTo>
                    <a:pt x="6637528" y="737616"/>
                  </a:lnTo>
                  <a:lnTo>
                    <a:pt x="6685401" y="727962"/>
                  </a:lnTo>
                  <a:lnTo>
                    <a:pt x="6724475" y="701627"/>
                  </a:lnTo>
                  <a:lnTo>
                    <a:pt x="6750810" y="662553"/>
                  </a:lnTo>
                  <a:lnTo>
                    <a:pt x="6760463" y="614680"/>
                  </a:lnTo>
                  <a:lnTo>
                    <a:pt x="6760463" y="122936"/>
                  </a:lnTo>
                  <a:lnTo>
                    <a:pt x="6750810" y="75062"/>
                  </a:lnTo>
                  <a:lnTo>
                    <a:pt x="6724475" y="35988"/>
                  </a:lnTo>
                  <a:lnTo>
                    <a:pt x="6685401" y="9653"/>
                  </a:lnTo>
                  <a:lnTo>
                    <a:pt x="6637528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74316" y="4219575"/>
              <a:ext cx="6760845" cy="737870"/>
            </a:xfrm>
            <a:custGeom>
              <a:avLst/>
              <a:gdLst/>
              <a:ahLst/>
              <a:cxnLst/>
              <a:rect l="l" t="t" r="r" b="b"/>
              <a:pathLst>
                <a:path w="6760845" h="737870">
                  <a:moveTo>
                    <a:pt x="6760463" y="122936"/>
                  </a:moveTo>
                  <a:lnTo>
                    <a:pt x="6760463" y="614680"/>
                  </a:lnTo>
                  <a:lnTo>
                    <a:pt x="6750810" y="662553"/>
                  </a:lnTo>
                  <a:lnTo>
                    <a:pt x="6724475" y="701627"/>
                  </a:lnTo>
                  <a:lnTo>
                    <a:pt x="6685401" y="727962"/>
                  </a:lnTo>
                  <a:lnTo>
                    <a:pt x="6637528" y="737616"/>
                  </a:lnTo>
                  <a:lnTo>
                    <a:pt x="0" y="737616"/>
                  </a:lnTo>
                  <a:lnTo>
                    <a:pt x="0" y="0"/>
                  </a:lnTo>
                  <a:lnTo>
                    <a:pt x="6637528" y="0"/>
                  </a:lnTo>
                  <a:lnTo>
                    <a:pt x="6685401" y="9653"/>
                  </a:lnTo>
                  <a:lnTo>
                    <a:pt x="6724475" y="35988"/>
                  </a:lnTo>
                  <a:lnTo>
                    <a:pt x="6750810" y="75062"/>
                  </a:lnTo>
                  <a:lnTo>
                    <a:pt x="6760463" y="122936"/>
                  </a:lnTo>
                  <a:close/>
                </a:path>
              </a:pathLst>
            </a:custGeom>
            <a:ln w="12954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09139" y="4142994"/>
            <a:ext cx="6146800" cy="8210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 marR="5080" indent="-285750">
              <a:lnSpc>
                <a:spcPts val="2900"/>
              </a:lnSpc>
              <a:spcBef>
                <a:spcPts val="580"/>
              </a:spcBef>
              <a:tabLst>
                <a:tab pos="297815" algn="l"/>
              </a:tabLst>
            </a:pPr>
            <a:r>
              <a:rPr sz="2800" dirty="0">
                <a:latin typeface="Times New Roman"/>
                <a:cs typeface="Times New Roman"/>
              </a:rPr>
              <a:t>•	</a:t>
            </a:r>
            <a:r>
              <a:rPr sz="2800" b="1" dirty="0">
                <a:latin typeface="Times New Roman"/>
                <a:cs typeface="Times New Roman"/>
              </a:rPr>
              <a:t>Giao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diện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kiểu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tương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tác,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uyển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chuyển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và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có</a:t>
            </a:r>
            <a:r>
              <a:rPr sz="2800" b="1" spc="-5" dirty="0">
                <a:latin typeface="Times New Roman"/>
                <a:cs typeface="Times New Roman"/>
              </a:rPr>
              <a:t> khả năng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chuyên</a:t>
            </a:r>
            <a:r>
              <a:rPr sz="2800" b="1" spc="-5" dirty="0">
                <a:latin typeface="Times New Roman"/>
                <a:cs typeface="Times New Roman"/>
              </a:rPr>
              <a:t> biệt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hóa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60513" y="4120705"/>
            <a:ext cx="720725" cy="935355"/>
            <a:chOff x="1060513" y="4120705"/>
            <a:chExt cx="720725" cy="935355"/>
          </a:xfrm>
        </p:grpSpPr>
        <p:sp>
          <p:nvSpPr>
            <p:cNvPr id="32" name="object 32"/>
            <p:cNvSpPr/>
            <p:nvPr/>
          </p:nvSpPr>
          <p:spPr>
            <a:xfrm>
              <a:off x="1067180" y="4127372"/>
              <a:ext cx="707390" cy="922019"/>
            </a:xfrm>
            <a:custGeom>
              <a:avLst/>
              <a:gdLst/>
              <a:ahLst/>
              <a:cxnLst/>
              <a:rect l="l" t="t" r="r" b="b"/>
              <a:pathLst>
                <a:path w="707389" h="922020">
                  <a:moveTo>
                    <a:pt x="589280" y="0"/>
                  </a:moveTo>
                  <a:lnTo>
                    <a:pt x="117856" y="0"/>
                  </a:lnTo>
                  <a:lnTo>
                    <a:pt x="71982" y="9253"/>
                  </a:lnTo>
                  <a:lnTo>
                    <a:pt x="34520" y="34496"/>
                  </a:lnTo>
                  <a:lnTo>
                    <a:pt x="9262" y="71955"/>
                  </a:lnTo>
                  <a:lnTo>
                    <a:pt x="0" y="117856"/>
                  </a:lnTo>
                  <a:lnTo>
                    <a:pt x="0" y="804163"/>
                  </a:lnTo>
                  <a:lnTo>
                    <a:pt x="9262" y="850064"/>
                  </a:lnTo>
                  <a:lnTo>
                    <a:pt x="34520" y="887523"/>
                  </a:lnTo>
                  <a:lnTo>
                    <a:pt x="71982" y="912766"/>
                  </a:lnTo>
                  <a:lnTo>
                    <a:pt x="117856" y="922019"/>
                  </a:lnTo>
                  <a:lnTo>
                    <a:pt x="589280" y="922019"/>
                  </a:lnTo>
                  <a:lnTo>
                    <a:pt x="635180" y="912766"/>
                  </a:lnTo>
                  <a:lnTo>
                    <a:pt x="672639" y="887523"/>
                  </a:lnTo>
                  <a:lnTo>
                    <a:pt x="697882" y="850064"/>
                  </a:lnTo>
                  <a:lnTo>
                    <a:pt x="707136" y="804163"/>
                  </a:lnTo>
                  <a:lnTo>
                    <a:pt x="707136" y="117856"/>
                  </a:lnTo>
                  <a:lnTo>
                    <a:pt x="697882" y="71955"/>
                  </a:lnTo>
                  <a:lnTo>
                    <a:pt x="672639" y="34496"/>
                  </a:lnTo>
                  <a:lnTo>
                    <a:pt x="635180" y="9253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7180" y="4127372"/>
              <a:ext cx="707390" cy="922019"/>
            </a:xfrm>
            <a:custGeom>
              <a:avLst/>
              <a:gdLst/>
              <a:ahLst/>
              <a:cxnLst/>
              <a:rect l="l" t="t" r="r" b="b"/>
              <a:pathLst>
                <a:path w="707389" h="922020">
                  <a:moveTo>
                    <a:pt x="0" y="117856"/>
                  </a:moveTo>
                  <a:lnTo>
                    <a:pt x="9262" y="71955"/>
                  </a:lnTo>
                  <a:lnTo>
                    <a:pt x="34520" y="34496"/>
                  </a:lnTo>
                  <a:lnTo>
                    <a:pt x="71982" y="9253"/>
                  </a:lnTo>
                  <a:lnTo>
                    <a:pt x="117856" y="0"/>
                  </a:lnTo>
                  <a:lnTo>
                    <a:pt x="589280" y="0"/>
                  </a:lnTo>
                  <a:lnTo>
                    <a:pt x="635180" y="9253"/>
                  </a:lnTo>
                  <a:lnTo>
                    <a:pt x="672639" y="34496"/>
                  </a:lnTo>
                  <a:lnTo>
                    <a:pt x="697882" y="71955"/>
                  </a:lnTo>
                  <a:lnTo>
                    <a:pt x="707136" y="117856"/>
                  </a:lnTo>
                  <a:lnTo>
                    <a:pt x="707136" y="804163"/>
                  </a:lnTo>
                  <a:lnTo>
                    <a:pt x="697882" y="850064"/>
                  </a:lnTo>
                  <a:lnTo>
                    <a:pt x="672639" y="887523"/>
                  </a:lnTo>
                  <a:lnTo>
                    <a:pt x="635180" y="912766"/>
                  </a:lnTo>
                  <a:lnTo>
                    <a:pt x="589280" y="922019"/>
                  </a:lnTo>
                  <a:lnTo>
                    <a:pt x="117856" y="922019"/>
                  </a:lnTo>
                  <a:lnTo>
                    <a:pt x="71982" y="912766"/>
                  </a:lnTo>
                  <a:lnTo>
                    <a:pt x="34520" y="887523"/>
                  </a:lnTo>
                  <a:lnTo>
                    <a:pt x="9262" y="850064"/>
                  </a:lnTo>
                  <a:lnTo>
                    <a:pt x="0" y="804163"/>
                  </a:lnTo>
                  <a:lnTo>
                    <a:pt x="0" y="117856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21994" y="4267200"/>
            <a:ext cx="39624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4.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767649" y="5181409"/>
            <a:ext cx="6774180" cy="751205"/>
            <a:chOff x="1767649" y="5181409"/>
            <a:chExt cx="6774180" cy="751205"/>
          </a:xfrm>
        </p:grpSpPr>
        <p:sp>
          <p:nvSpPr>
            <p:cNvPr id="36" name="object 36"/>
            <p:cNvSpPr/>
            <p:nvPr/>
          </p:nvSpPr>
          <p:spPr>
            <a:xfrm>
              <a:off x="1774316" y="5188076"/>
              <a:ext cx="6760845" cy="737870"/>
            </a:xfrm>
            <a:custGeom>
              <a:avLst/>
              <a:gdLst/>
              <a:ahLst/>
              <a:cxnLst/>
              <a:rect l="l" t="t" r="r" b="b"/>
              <a:pathLst>
                <a:path w="6760845" h="737870">
                  <a:moveTo>
                    <a:pt x="6637528" y="0"/>
                  </a:moveTo>
                  <a:lnTo>
                    <a:pt x="0" y="0"/>
                  </a:lnTo>
                  <a:lnTo>
                    <a:pt x="0" y="737616"/>
                  </a:lnTo>
                  <a:lnTo>
                    <a:pt x="6637528" y="737616"/>
                  </a:lnTo>
                  <a:lnTo>
                    <a:pt x="6685401" y="727954"/>
                  </a:lnTo>
                  <a:lnTo>
                    <a:pt x="6724475" y="701608"/>
                  </a:lnTo>
                  <a:lnTo>
                    <a:pt x="6750810" y="662531"/>
                  </a:lnTo>
                  <a:lnTo>
                    <a:pt x="6760463" y="614680"/>
                  </a:lnTo>
                  <a:lnTo>
                    <a:pt x="6760463" y="122936"/>
                  </a:lnTo>
                  <a:lnTo>
                    <a:pt x="6750810" y="75062"/>
                  </a:lnTo>
                  <a:lnTo>
                    <a:pt x="6724475" y="35988"/>
                  </a:lnTo>
                  <a:lnTo>
                    <a:pt x="6685401" y="9653"/>
                  </a:lnTo>
                  <a:lnTo>
                    <a:pt x="6637528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74316" y="5188076"/>
              <a:ext cx="6760845" cy="737870"/>
            </a:xfrm>
            <a:custGeom>
              <a:avLst/>
              <a:gdLst/>
              <a:ahLst/>
              <a:cxnLst/>
              <a:rect l="l" t="t" r="r" b="b"/>
              <a:pathLst>
                <a:path w="6760845" h="737870">
                  <a:moveTo>
                    <a:pt x="6760463" y="122936"/>
                  </a:moveTo>
                  <a:lnTo>
                    <a:pt x="6760463" y="614680"/>
                  </a:lnTo>
                  <a:lnTo>
                    <a:pt x="6750810" y="662531"/>
                  </a:lnTo>
                  <a:lnTo>
                    <a:pt x="6724475" y="701608"/>
                  </a:lnTo>
                  <a:lnTo>
                    <a:pt x="6685401" y="727954"/>
                  </a:lnTo>
                  <a:lnTo>
                    <a:pt x="6637528" y="737616"/>
                  </a:lnTo>
                  <a:lnTo>
                    <a:pt x="0" y="737616"/>
                  </a:lnTo>
                  <a:lnTo>
                    <a:pt x="0" y="0"/>
                  </a:lnTo>
                  <a:lnTo>
                    <a:pt x="6637528" y="0"/>
                  </a:lnTo>
                  <a:lnTo>
                    <a:pt x="6685401" y="9653"/>
                  </a:lnTo>
                  <a:lnTo>
                    <a:pt x="6724475" y="35988"/>
                  </a:lnTo>
                  <a:lnTo>
                    <a:pt x="6750810" y="75062"/>
                  </a:lnTo>
                  <a:lnTo>
                    <a:pt x="6760463" y="122936"/>
                  </a:lnTo>
                  <a:close/>
                </a:path>
              </a:pathLst>
            </a:custGeom>
            <a:ln w="12954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09139" y="5295646"/>
            <a:ext cx="49104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800" dirty="0">
                <a:latin typeface="Times New Roman"/>
                <a:cs typeface="Times New Roman"/>
              </a:rPr>
              <a:t>•	</a:t>
            </a:r>
            <a:r>
              <a:rPr sz="2800" b="1" spc="-5" dirty="0">
                <a:latin typeface="Times New Roman"/>
                <a:cs typeface="Times New Roman"/>
              </a:rPr>
              <a:t>Tăng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tốc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độ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truyền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bá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tri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thức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60703" y="5089397"/>
            <a:ext cx="720090" cy="935355"/>
            <a:chOff x="1060703" y="5089397"/>
            <a:chExt cx="720090" cy="935355"/>
          </a:xfrm>
        </p:grpSpPr>
        <p:sp>
          <p:nvSpPr>
            <p:cNvPr id="40" name="object 40"/>
            <p:cNvSpPr/>
            <p:nvPr/>
          </p:nvSpPr>
          <p:spPr>
            <a:xfrm>
              <a:off x="1067180" y="5095874"/>
              <a:ext cx="707390" cy="922019"/>
            </a:xfrm>
            <a:custGeom>
              <a:avLst/>
              <a:gdLst/>
              <a:ahLst/>
              <a:cxnLst/>
              <a:rect l="l" t="t" r="r" b="b"/>
              <a:pathLst>
                <a:path w="707389" h="922020">
                  <a:moveTo>
                    <a:pt x="589280" y="0"/>
                  </a:moveTo>
                  <a:lnTo>
                    <a:pt x="117856" y="0"/>
                  </a:lnTo>
                  <a:lnTo>
                    <a:pt x="71982" y="9253"/>
                  </a:lnTo>
                  <a:lnTo>
                    <a:pt x="34520" y="34496"/>
                  </a:lnTo>
                  <a:lnTo>
                    <a:pt x="9262" y="71955"/>
                  </a:lnTo>
                  <a:lnTo>
                    <a:pt x="0" y="117856"/>
                  </a:lnTo>
                  <a:lnTo>
                    <a:pt x="0" y="804163"/>
                  </a:lnTo>
                  <a:lnTo>
                    <a:pt x="9262" y="850037"/>
                  </a:lnTo>
                  <a:lnTo>
                    <a:pt x="34520" y="887499"/>
                  </a:lnTo>
                  <a:lnTo>
                    <a:pt x="71982" y="912757"/>
                  </a:lnTo>
                  <a:lnTo>
                    <a:pt x="117856" y="922019"/>
                  </a:lnTo>
                  <a:lnTo>
                    <a:pt x="589280" y="922019"/>
                  </a:lnTo>
                  <a:lnTo>
                    <a:pt x="635180" y="912757"/>
                  </a:lnTo>
                  <a:lnTo>
                    <a:pt x="672639" y="887499"/>
                  </a:lnTo>
                  <a:lnTo>
                    <a:pt x="697882" y="850037"/>
                  </a:lnTo>
                  <a:lnTo>
                    <a:pt x="707136" y="804163"/>
                  </a:lnTo>
                  <a:lnTo>
                    <a:pt x="707136" y="117856"/>
                  </a:lnTo>
                  <a:lnTo>
                    <a:pt x="697882" y="71955"/>
                  </a:lnTo>
                  <a:lnTo>
                    <a:pt x="672639" y="34496"/>
                  </a:lnTo>
                  <a:lnTo>
                    <a:pt x="635180" y="9253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67180" y="5095874"/>
              <a:ext cx="707390" cy="922019"/>
            </a:xfrm>
            <a:custGeom>
              <a:avLst/>
              <a:gdLst/>
              <a:ahLst/>
              <a:cxnLst/>
              <a:rect l="l" t="t" r="r" b="b"/>
              <a:pathLst>
                <a:path w="707389" h="922020">
                  <a:moveTo>
                    <a:pt x="0" y="117856"/>
                  </a:moveTo>
                  <a:lnTo>
                    <a:pt x="9262" y="71955"/>
                  </a:lnTo>
                  <a:lnTo>
                    <a:pt x="34520" y="34496"/>
                  </a:lnTo>
                  <a:lnTo>
                    <a:pt x="71982" y="9253"/>
                  </a:lnTo>
                  <a:lnTo>
                    <a:pt x="117856" y="0"/>
                  </a:lnTo>
                  <a:lnTo>
                    <a:pt x="589280" y="0"/>
                  </a:lnTo>
                  <a:lnTo>
                    <a:pt x="635180" y="9253"/>
                  </a:lnTo>
                  <a:lnTo>
                    <a:pt x="672639" y="34496"/>
                  </a:lnTo>
                  <a:lnTo>
                    <a:pt x="697882" y="71955"/>
                  </a:lnTo>
                  <a:lnTo>
                    <a:pt x="707136" y="117856"/>
                  </a:lnTo>
                  <a:lnTo>
                    <a:pt x="707136" y="804163"/>
                  </a:lnTo>
                  <a:lnTo>
                    <a:pt x="697882" y="850037"/>
                  </a:lnTo>
                  <a:lnTo>
                    <a:pt x="672639" y="887499"/>
                  </a:lnTo>
                  <a:lnTo>
                    <a:pt x="635180" y="912757"/>
                  </a:lnTo>
                  <a:lnTo>
                    <a:pt x="589280" y="922019"/>
                  </a:lnTo>
                  <a:lnTo>
                    <a:pt x="117856" y="922019"/>
                  </a:lnTo>
                  <a:lnTo>
                    <a:pt x="71982" y="912757"/>
                  </a:lnTo>
                  <a:lnTo>
                    <a:pt x="34520" y="887499"/>
                  </a:lnTo>
                  <a:lnTo>
                    <a:pt x="9262" y="850037"/>
                  </a:lnTo>
                  <a:lnTo>
                    <a:pt x="0" y="804163"/>
                  </a:lnTo>
                  <a:lnTo>
                    <a:pt x="0" y="117856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21994" y="5235955"/>
            <a:ext cx="39624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5.</a:t>
            </a:r>
            <a:endParaRPr sz="35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11615" cy="6697980"/>
            <a:chOff x="0" y="0"/>
            <a:chExt cx="9111615" cy="6697980"/>
          </a:xfrm>
        </p:grpSpPr>
        <p:sp>
          <p:nvSpPr>
            <p:cNvPr id="3" name="object 3"/>
            <p:cNvSpPr/>
            <p:nvPr/>
          </p:nvSpPr>
          <p:spPr>
            <a:xfrm>
              <a:off x="95250" y="0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8683117" y="0"/>
                  </a:moveTo>
                  <a:lnTo>
                    <a:pt x="329844" y="0"/>
                  </a:lnTo>
                  <a:lnTo>
                    <a:pt x="281102" y="3576"/>
                  </a:lnTo>
                  <a:lnTo>
                    <a:pt x="234580" y="13967"/>
                  </a:lnTo>
                  <a:lnTo>
                    <a:pt x="190789" y="30660"/>
                  </a:lnTo>
                  <a:lnTo>
                    <a:pt x="150240" y="53144"/>
                  </a:lnTo>
                  <a:lnTo>
                    <a:pt x="113441" y="80911"/>
                  </a:lnTo>
                  <a:lnTo>
                    <a:pt x="80905" y="113448"/>
                  </a:lnTo>
                  <a:lnTo>
                    <a:pt x="53139" y="150245"/>
                  </a:lnTo>
                  <a:lnTo>
                    <a:pt x="30656" y="190791"/>
                  </a:lnTo>
                  <a:lnTo>
                    <a:pt x="13965" y="234576"/>
                  </a:lnTo>
                  <a:lnTo>
                    <a:pt x="3576" y="281088"/>
                  </a:lnTo>
                  <a:lnTo>
                    <a:pt x="0" y="329819"/>
                  </a:lnTo>
                  <a:lnTo>
                    <a:pt x="0" y="6362039"/>
                  </a:lnTo>
                  <a:lnTo>
                    <a:pt x="3576" y="6410781"/>
                  </a:lnTo>
                  <a:lnTo>
                    <a:pt x="13965" y="6457303"/>
                  </a:lnTo>
                  <a:lnTo>
                    <a:pt x="30656" y="6501094"/>
                  </a:lnTo>
                  <a:lnTo>
                    <a:pt x="53139" y="6541643"/>
                  </a:lnTo>
                  <a:lnTo>
                    <a:pt x="80905" y="6578442"/>
                  </a:lnTo>
                  <a:lnTo>
                    <a:pt x="113441" y="6610978"/>
                  </a:lnTo>
                  <a:lnTo>
                    <a:pt x="150240" y="6638744"/>
                  </a:lnTo>
                  <a:lnTo>
                    <a:pt x="190789" y="6661227"/>
                  </a:lnTo>
                  <a:lnTo>
                    <a:pt x="234580" y="6677918"/>
                  </a:lnTo>
                  <a:lnTo>
                    <a:pt x="281102" y="6688307"/>
                  </a:lnTo>
                  <a:lnTo>
                    <a:pt x="329844" y="6691883"/>
                  </a:lnTo>
                  <a:lnTo>
                    <a:pt x="8683117" y="6691883"/>
                  </a:lnTo>
                  <a:lnTo>
                    <a:pt x="8731847" y="6688307"/>
                  </a:lnTo>
                  <a:lnTo>
                    <a:pt x="8778359" y="6677918"/>
                  </a:lnTo>
                  <a:lnTo>
                    <a:pt x="8822144" y="6661227"/>
                  </a:lnTo>
                  <a:lnTo>
                    <a:pt x="8862690" y="6638744"/>
                  </a:lnTo>
                  <a:lnTo>
                    <a:pt x="8899487" y="6610978"/>
                  </a:lnTo>
                  <a:lnTo>
                    <a:pt x="8932024" y="6578442"/>
                  </a:lnTo>
                  <a:lnTo>
                    <a:pt x="8959791" y="6541643"/>
                  </a:lnTo>
                  <a:lnTo>
                    <a:pt x="8982275" y="6501094"/>
                  </a:lnTo>
                  <a:lnTo>
                    <a:pt x="8998968" y="6457303"/>
                  </a:lnTo>
                  <a:lnTo>
                    <a:pt x="9009359" y="6410781"/>
                  </a:lnTo>
                  <a:lnTo>
                    <a:pt x="9012936" y="6362039"/>
                  </a:lnTo>
                  <a:lnTo>
                    <a:pt x="9012936" y="329819"/>
                  </a:lnTo>
                  <a:lnTo>
                    <a:pt x="9009359" y="281088"/>
                  </a:lnTo>
                  <a:lnTo>
                    <a:pt x="8998968" y="234576"/>
                  </a:lnTo>
                  <a:lnTo>
                    <a:pt x="8982275" y="190791"/>
                  </a:lnTo>
                  <a:lnTo>
                    <a:pt x="8959791" y="150245"/>
                  </a:lnTo>
                  <a:lnTo>
                    <a:pt x="8932024" y="113448"/>
                  </a:lnTo>
                  <a:lnTo>
                    <a:pt x="8899487" y="80911"/>
                  </a:lnTo>
                  <a:lnTo>
                    <a:pt x="8862690" y="53144"/>
                  </a:lnTo>
                  <a:lnTo>
                    <a:pt x="8822144" y="30660"/>
                  </a:lnTo>
                  <a:lnTo>
                    <a:pt x="8778359" y="13967"/>
                  </a:lnTo>
                  <a:lnTo>
                    <a:pt x="8731847" y="3576"/>
                  </a:lnTo>
                  <a:lnTo>
                    <a:pt x="8683117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" y="0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2039"/>
                  </a:lnTo>
                  <a:lnTo>
                    <a:pt x="9009359" y="6410781"/>
                  </a:lnTo>
                  <a:lnTo>
                    <a:pt x="8998968" y="6457303"/>
                  </a:lnTo>
                  <a:lnTo>
                    <a:pt x="8982275" y="6501094"/>
                  </a:lnTo>
                  <a:lnTo>
                    <a:pt x="8959791" y="6541643"/>
                  </a:lnTo>
                  <a:lnTo>
                    <a:pt x="8932024" y="6578442"/>
                  </a:lnTo>
                  <a:lnTo>
                    <a:pt x="8899487" y="6610978"/>
                  </a:lnTo>
                  <a:lnTo>
                    <a:pt x="8862690" y="6638744"/>
                  </a:lnTo>
                  <a:lnTo>
                    <a:pt x="8822144" y="6661227"/>
                  </a:lnTo>
                  <a:lnTo>
                    <a:pt x="8778359" y="6677918"/>
                  </a:lnTo>
                  <a:lnTo>
                    <a:pt x="8731847" y="6688307"/>
                  </a:lnTo>
                  <a:lnTo>
                    <a:pt x="8683117" y="6691883"/>
                  </a:lnTo>
                  <a:lnTo>
                    <a:pt x="329844" y="6691883"/>
                  </a:lnTo>
                  <a:lnTo>
                    <a:pt x="281102" y="6688307"/>
                  </a:lnTo>
                  <a:lnTo>
                    <a:pt x="234580" y="6677918"/>
                  </a:lnTo>
                  <a:lnTo>
                    <a:pt x="190789" y="6661227"/>
                  </a:lnTo>
                  <a:lnTo>
                    <a:pt x="150240" y="6638744"/>
                  </a:lnTo>
                  <a:lnTo>
                    <a:pt x="113441" y="6610978"/>
                  </a:lnTo>
                  <a:lnTo>
                    <a:pt x="80905" y="6578442"/>
                  </a:lnTo>
                  <a:lnTo>
                    <a:pt x="53139" y="6541643"/>
                  </a:lnTo>
                  <a:lnTo>
                    <a:pt x="30656" y="6501094"/>
                  </a:lnTo>
                  <a:lnTo>
                    <a:pt x="13965" y="6457303"/>
                  </a:lnTo>
                  <a:lnTo>
                    <a:pt x="3576" y="6410781"/>
                  </a:lnTo>
                  <a:lnTo>
                    <a:pt x="0" y="6362039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" y="1984247"/>
              <a:ext cx="9021445" cy="121285"/>
            </a:xfrm>
            <a:custGeom>
              <a:avLst/>
              <a:gdLst/>
              <a:ahLst/>
              <a:cxnLst/>
              <a:rect l="l" t="t" r="r" b="b"/>
              <a:pathLst>
                <a:path w="9021445" h="121285">
                  <a:moveTo>
                    <a:pt x="9021318" y="0"/>
                  </a:moveTo>
                  <a:lnTo>
                    <a:pt x="0" y="0"/>
                  </a:lnTo>
                  <a:lnTo>
                    <a:pt x="0" y="121158"/>
                  </a:lnTo>
                  <a:lnTo>
                    <a:pt x="9021318" y="121158"/>
                  </a:lnTo>
                  <a:lnTo>
                    <a:pt x="9021318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29790"/>
              <a:ext cx="8978900" cy="110489"/>
            </a:xfrm>
            <a:custGeom>
              <a:avLst/>
              <a:gdLst/>
              <a:ahLst/>
              <a:cxnLst/>
              <a:rect l="l" t="t" r="r" b="b"/>
              <a:pathLst>
                <a:path w="8978900" h="110489">
                  <a:moveTo>
                    <a:pt x="8978646" y="0"/>
                  </a:moveTo>
                  <a:lnTo>
                    <a:pt x="0" y="0"/>
                  </a:lnTo>
                  <a:lnTo>
                    <a:pt x="0" y="110489"/>
                  </a:lnTo>
                  <a:lnTo>
                    <a:pt x="8978646" y="110489"/>
                  </a:lnTo>
                  <a:lnTo>
                    <a:pt x="8978646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780" y="6248780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0" y="0"/>
                  </a:moveTo>
                  <a:lnTo>
                    <a:pt x="7696200" y="0"/>
                  </a:lnTo>
                </a:path>
              </a:pathLst>
            </a:custGeom>
            <a:ln w="9906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369565"/>
            <a:ext cx="7919720" cy="327215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69900" marR="5080" indent="-457200">
              <a:lnSpc>
                <a:spcPts val="2880"/>
              </a:lnSpc>
              <a:spcBef>
                <a:spcPts val="795"/>
              </a:spcBef>
              <a:tabLst>
                <a:tab pos="469265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Các</a:t>
            </a:r>
            <a:r>
              <a:rPr sz="3000" b="1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khái</a:t>
            </a:r>
            <a:r>
              <a:rPr sz="3000" b="1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niệm</a:t>
            </a:r>
            <a:r>
              <a:rPr sz="3000" b="1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585858"/>
                </a:solidFill>
                <a:latin typeface="Arial"/>
                <a:cs typeface="Arial"/>
              </a:rPr>
              <a:t>cơ</a:t>
            </a:r>
            <a:r>
              <a:rPr sz="3000" b="1" spc="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bản</a:t>
            </a:r>
            <a:r>
              <a:rPr sz="3000" b="1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về</a:t>
            </a:r>
            <a:r>
              <a:rPr sz="3000" b="1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phần</a:t>
            </a:r>
            <a:r>
              <a:rPr sz="3000" b="1" spc="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cứng</a:t>
            </a:r>
            <a:r>
              <a:rPr sz="3000" b="1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máy </a:t>
            </a:r>
            <a:r>
              <a:rPr sz="3000" b="1" spc="-81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tính</a:t>
            </a:r>
            <a:r>
              <a:rPr sz="3000" b="1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điện</a:t>
            </a:r>
            <a:r>
              <a:rPr sz="3000" b="1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tử</a:t>
            </a:r>
            <a:endParaRPr sz="3000">
              <a:latin typeface="Arial"/>
              <a:cs typeface="Arial"/>
            </a:endParaRPr>
          </a:p>
          <a:p>
            <a:pPr marL="469900" marR="5080" indent="-457200">
              <a:lnSpc>
                <a:spcPts val="2880"/>
              </a:lnSpc>
              <a:spcBef>
                <a:spcPts val="600"/>
              </a:spcBef>
              <a:tabLst>
                <a:tab pos="469265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Các</a:t>
            </a:r>
            <a:r>
              <a:rPr sz="3000" b="1" spc="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khái</a:t>
            </a:r>
            <a:r>
              <a:rPr sz="3000" b="1" spc="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niệm</a:t>
            </a:r>
            <a:r>
              <a:rPr sz="3000" b="1" spc="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585858"/>
                </a:solidFill>
                <a:latin typeface="Arial"/>
                <a:cs typeface="Arial"/>
              </a:rPr>
              <a:t>cơ</a:t>
            </a:r>
            <a:r>
              <a:rPr sz="3000" b="1" spc="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bản</a:t>
            </a:r>
            <a:r>
              <a:rPr sz="3000" b="1" spc="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về</a:t>
            </a:r>
            <a:r>
              <a:rPr sz="3000" b="1" spc="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phần</a:t>
            </a:r>
            <a:r>
              <a:rPr sz="3000" b="1" spc="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mềm</a:t>
            </a:r>
            <a:r>
              <a:rPr sz="3000" b="1" spc="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máy </a:t>
            </a:r>
            <a:r>
              <a:rPr sz="3000" b="1" spc="-81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tính</a:t>
            </a:r>
            <a:r>
              <a:rPr sz="3000" b="1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điện</a:t>
            </a:r>
            <a:r>
              <a:rPr sz="3000" b="1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tử</a:t>
            </a:r>
            <a:endParaRPr sz="3000">
              <a:latin typeface="Arial"/>
              <a:cs typeface="Arial"/>
            </a:endParaRPr>
          </a:p>
          <a:p>
            <a:pPr marL="469900" marR="5715" indent="-457200">
              <a:lnSpc>
                <a:spcPts val="2880"/>
              </a:lnSpc>
              <a:spcBef>
                <a:spcPts val="600"/>
              </a:spcBef>
              <a:tabLst>
                <a:tab pos="469265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Các</a:t>
            </a:r>
            <a:r>
              <a:rPr sz="3000" b="1" spc="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khải</a:t>
            </a:r>
            <a:r>
              <a:rPr sz="3000" b="1" spc="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niệm</a:t>
            </a:r>
            <a:r>
              <a:rPr sz="3000" b="1" spc="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cơ</a:t>
            </a:r>
            <a:r>
              <a:rPr sz="3000" b="1" spc="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bản</a:t>
            </a:r>
            <a:r>
              <a:rPr sz="3000" b="1" spc="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về</a:t>
            </a:r>
            <a:r>
              <a:rPr sz="3000" b="1" spc="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quản</a:t>
            </a:r>
            <a:r>
              <a:rPr sz="3000" b="1" spc="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trị</a:t>
            </a:r>
            <a:r>
              <a:rPr sz="3000" b="1" spc="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nguồn </a:t>
            </a:r>
            <a:r>
              <a:rPr sz="3000" b="1" spc="-8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dữ</a:t>
            </a:r>
            <a:r>
              <a:rPr sz="3000" b="1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liệu</a:t>
            </a:r>
            <a:endParaRPr sz="3000">
              <a:latin typeface="Arial"/>
              <a:cs typeface="Arial"/>
            </a:endParaRPr>
          </a:p>
          <a:p>
            <a:pPr marL="469900" marR="5715" indent="-457200">
              <a:lnSpc>
                <a:spcPts val="2880"/>
              </a:lnSpc>
              <a:spcBef>
                <a:spcPts val="600"/>
              </a:spcBef>
              <a:tabLst>
                <a:tab pos="469265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Các</a:t>
            </a:r>
            <a:r>
              <a:rPr sz="3000" b="1" spc="3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khái</a:t>
            </a:r>
            <a:r>
              <a:rPr sz="3000" b="1" spc="4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niệm</a:t>
            </a:r>
            <a:r>
              <a:rPr sz="3000" b="1" spc="3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cơ</a:t>
            </a:r>
            <a:r>
              <a:rPr sz="3000" b="1" spc="40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bản</a:t>
            </a:r>
            <a:r>
              <a:rPr sz="3000" b="1" spc="3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về</a:t>
            </a:r>
            <a:r>
              <a:rPr sz="3000" b="1" spc="3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viễn</a:t>
            </a:r>
            <a:r>
              <a:rPr sz="3000" b="1" spc="4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thông</a:t>
            </a:r>
            <a:r>
              <a:rPr sz="3000" b="1" spc="4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15" dirty="0">
                <a:solidFill>
                  <a:srgbClr val="585858"/>
                </a:solidFill>
                <a:latin typeface="Arial"/>
                <a:cs typeface="Arial"/>
              </a:rPr>
              <a:t>và </a:t>
            </a:r>
            <a:r>
              <a:rPr sz="3000" b="1" spc="-81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các</a:t>
            </a:r>
            <a:r>
              <a:rPr sz="30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mạng</a:t>
            </a:r>
            <a:r>
              <a:rPr sz="3000" b="1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truyền</a:t>
            </a:r>
            <a:r>
              <a:rPr sz="30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thông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59" y="457200"/>
            <a:ext cx="9021445" cy="152717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88265" rIns="0" bIns="0" rtlCol="0">
            <a:spAutoFit/>
          </a:bodyPr>
          <a:lstStyle/>
          <a:p>
            <a:pPr marL="79375" algn="ctr">
              <a:lnSpc>
                <a:spcPct val="100000"/>
              </a:lnSpc>
              <a:spcBef>
                <a:spcPts val="695"/>
              </a:spcBef>
            </a:pPr>
            <a:r>
              <a:rPr sz="4000" spc="-5" dirty="0">
                <a:solidFill>
                  <a:srgbClr val="FFFFFF"/>
                </a:solidFill>
              </a:rPr>
              <a:t>KẾT</a:t>
            </a:r>
            <a:r>
              <a:rPr sz="4000" spc="-6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LUẬN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6936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10" dirty="0"/>
              <a:t> </a:t>
            </a:r>
            <a:r>
              <a:rPr sz="3600" dirty="0"/>
              <a:t>loại</a:t>
            </a:r>
            <a:r>
              <a:rPr sz="3600" spc="-25" dirty="0"/>
              <a:t> </a:t>
            </a:r>
            <a:r>
              <a:rPr sz="3600" dirty="0"/>
              <a:t>hình</a:t>
            </a:r>
            <a:r>
              <a:rPr sz="3600" spc="-10" dirty="0"/>
              <a:t> </a:t>
            </a:r>
            <a:r>
              <a:rPr sz="3600" dirty="0"/>
              <a:t>hệ</a:t>
            </a:r>
            <a:r>
              <a:rPr sz="3600" spc="-10" dirty="0"/>
              <a:t> </a:t>
            </a:r>
            <a:r>
              <a:rPr sz="3600" spc="-5" dirty="0"/>
              <a:t>thống</a:t>
            </a:r>
            <a:r>
              <a:rPr sz="3600" spc="-25" dirty="0"/>
              <a:t> </a:t>
            </a:r>
            <a:r>
              <a:rPr sz="3600" spc="-5" dirty="0"/>
              <a:t>máy</a:t>
            </a:r>
            <a:r>
              <a:rPr sz="3600" spc="-10" dirty="0"/>
              <a:t> </a:t>
            </a:r>
            <a:r>
              <a:rPr sz="3600" dirty="0"/>
              <a:t>tính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528887" y="1553527"/>
            <a:ext cx="6164580" cy="894715"/>
            <a:chOff x="2528887" y="1553527"/>
            <a:chExt cx="6164580" cy="894715"/>
          </a:xfrm>
        </p:grpSpPr>
        <p:sp>
          <p:nvSpPr>
            <p:cNvPr id="4" name="object 4"/>
            <p:cNvSpPr/>
            <p:nvPr/>
          </p:nvSpPr>
          <p:spPr>
            <a:xfrm>
              <a:off x="2535554" y="1560194"/>
              <a:ext cx="6151245" cy="881380"/>
            </a:xfrm>
            <a:custGeom>
              <a:avLst/>
              <a:gdLst/>
              <a:ahLst/>
              <a:cxnLst/>
              <a:rect l="l" t="t" r="r" b="b"/>
              <a:pathLst>
                <a:path w="6151245" h="881380">
                  <a:moveTo>
                    <a:pt x="6004052" y="0"/>
                  </a:moveTo>
                  <a:lnTo>
                    <a:pt x="0" y="0"/>
                  </a:lnTo>
                  <a:lnTo>
                    <a:pt x="0" y="880871"/>
                  </a:lnTo>
                  <a:lnTo>
                    <a:pt x="6004052" y="880871"/>
                  </a:lnTo>
                  <a:lnTo>
                    <a:pt x="6050434" y="873382"/>
                  </a:lnTo>
                  <a:lnTo>
                    <a:pt x="6090733" y="852529"/>
                  </a:lnTo>
                  <a:lnTo>
                    <a:pt x="6122521" y="820741"/>
                  </a:lnTo>
                  <a:lnTo>
                    <a:pt x="6143374" y="780442"/>
                  </a:lnTo>
                  <a:lnTo>
                    <a:pt x="6150864" y="734059"/>
                  </a:lnTo>
                  <a:lnTo>
                    <a:pt x="6150864" y="146812"/>
                  </a:lnTo>
                  <a:lnTo>
                    <a:pt x="6143374" y="100429"/>
                  </a:lnTo>
                  <a:lnTo>
                    <a:pt x="6122521" y="60130"/>
                  </a:lnTo>
                  <a:lnTo>
                    <a:pt x="6090733" y="28342"/>
                  </a:lnTo>
                  <a:lnTo>
                    <a:pt x="6050434" y="7489"/>
                  </a:lnTo>
                  <a:lnTo>
                    <a:pt x="6004052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5554" y="1560194"/>
              <a:ext cx="6151245" cy="881380"/>
            </a:xfrm>
            <a:custGeom>
              <a:avLst/>
              <a:gdLst/>
              <a:ahLst/>
              <a:cxnLst/>
              <a:rect l="l" t="t" r="r" b="b"/>
              <a:pathLst>
                <a:path w="6151245" h="881380">
                  <a:moveTo>
                    <a:pt x="6150864" y="146812"/>
                  </a:moveTo>
                  <a:lnTo>
                    <a:pt x="6150864" y="734059"/>
                  </a:lnTo>
                  <a:lnTo>
                    <a:pt x="6143374" y="780442"/>
                  </a:lnTo>
                  <a:lnTo>
                    <a:pt x="6122521" y="820741"/>
                  </a:lnTo>
                  <a:lnTo>
                    <a:pt x="6090733" y="852529"/>
                  </a:lnTo>
                  <a:lnTo>
                    <a:pt x="6050434" y="873382"/>
                  </a:lnTo>
                  <a:lnTo>
                    <a:pt x="6004052" y="880871"/>
                  </a:lnTo>
                  <a:lnTo>
                    <a:pt x="0" y="880871"/>
                  </a:lnTo>
                  <a:lnTo>
                    <a:pt x="0" y="0"/>
                  </a:lnTo>
                  <a:lnTo>
                    <a:pt x="6004052" y="0"/>
                  </a:lnTo>
                  <a:lnTo>
                    <a:pt x="6050434" y="7489"/>
                  </a:lnTo>
                  <a:lnTo>
                    <a:pt x="6090733" y="28342"/>
                  </a:lnTo>
                  <a:lnTo>
                    <a:pt x="6122521" y="60130"/>
                  </a:lnTo>
                  <a:lnTo>
                    <a:pt x="6143374" y="100429"/>
                  </a:lnTo>
                  <a:lnTo>
                    <a:pt x="6150864" y="146812"/>
                  </a:lnTo>
                  <a:close/>
                </a:path>
              </a:pathLst>
            </a:custGeom>
            <a:ln w="12953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70377" y="1478787"/>
            <a:ext cx="4701540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200$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4000$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xử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lý: 50-1000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MFLOPS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Desktop,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Notebook, Handheld/Palmtop,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Tablet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Ứng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dụng: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nhân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08875" y="1443799"/>
            <a:ext cx="1633855" cy="1113790"/>
            <a:chOff x="908875" y="1443799"/>
            <a:chExt cx="1633855" cy="1113790"/>
          </a:xfrm>
        </p:grpSpPr>
        <p:sp>
          <p:nvSpPr>
            <p:cNvPr id="8" name="object 8"/>
            <p:cNvSpPr/>
            <p:nvPr/>
          </p:nvSpPr>
          <p:spPr>
            <a:xfrm>
              <a:off x="915543" y="1450466"/>
              <a:ext cx="1620520" cy="1100455"/>
            </a:xfrm>
            <a:custGeom>
              <a:avLst/>
              <a:gdLst/>
              <a:ahLst/>
              <a:cxnLst/>
              <a:rect l="l" t="t" r="r" b="b"/>
              <a:pathLst>
                <a:path w="1620520" h="1100455">
                  <a:moveTo>
                    <a:pt x="1436624" y="0"/>
                  </a:moveTo>
                  <a:lnTo>
                    <a:pt x="183387" y="0"/>
                  </a:lnTo>
                  <a:lnTo>
                    <a:pt x="134636" y="6555"/>
                  </a:lnTo>
                  <a:lnTo>
                    <a:pt x="90828" y="25051"/>
                  </a:lnTo>
                  <a:lnTo>
                    <a:pt x="53713" y="53736"/>
                  </a:lnTo>
                  <a:lnTo>
                    <a:pt x="25037" y="90856"/>
                  </a:lnTo>
                  <a:lnTo>
                    <a:pt x="6550" y="134658"/>
                  </a:lnTo>
                  <a:lnTo>
                    <a:pt x="0" y="183387"/>
                  </a:lnTo>
                  <a:lnTo>
                    <a:pt x="0" y="916940"/>
                  </a:lnTo>
                  <a:lnTo>
                    <a:pt x="6550" y="965669"/>
                  </a:lnTo>
                  <a:lnTo>
                    <a:pt x="25037" y="1009471"/>
                  </a:lnTo>
                  <a:lnTo>
                    <a:pt x="53713" y="1046591"/>
                  </a:lnTo>
                  <a:lnTo>
                    <a:pt x="90828" y="1075276"/>
                  </a:lnTo>
                  <a:lnTo>
                    <a:pt x="134636" y="1093772"/>
                  </a:lnTo>
                  <a:lnTo>
                    <a:pt x="183387" y="1100328"/>
                  </a:lnTo>
                  <a:lnTo>
                    <a:pt x="1436624" y="1100328"/>
                  </a:lnTo>
                  <a:lnTo>
                    <a:pt x="1485353" y="1093772"/>
                  </a:lnTo>
                  <a:lnTo>
                    <a:pt x="1529155" y="1075276"/>
                  </a:lnTo>
                  <a:lnTo>
                    <a:pt x="1566275" y="1046591"/>
                  </a:lnTo>
                  <a:lnTo>
                    <a:pt x="1594960" y="1009471"/>
                  </a:lnTo>
                  <a:lnTo>
                    <a:pt x="1613456" y="965669"/>
                  </a:lnTo>
                  <a:lnTo>
                    <a:pt x="1620012" y="916940"/>
                  </a:lnTo>
                  <a:lnTo>
                    <a:pt x="1620012" y="183387"/>
                  </a:lnTo>
                  <a:lnTo>
                    <a:pt x="1613456" y="134658"/>
                  </a:lnTo>
                  <a:lnTo>
                    <a:pt x="1594960" y="90856"/>
                  </a:lnTo>
                  <a:lnTo>
                    <a:pt x="1566275" y="53736"/>
                  </a:lnTo>
                  <a:lnTo>
                    <a:pt x="1529155" y="25051"/>
                  </a:lnTo>
                  <a:lnTo>
                    <a:pt x="1485353" y="6555"/>
                  </a:lnTo>
                  <a:lnTo>
                    <a:pt x="143662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5543" y="1450466"/>
              <a:ext cx="1620520" cy="1100455"/>
            </a:xfrm>
            <a:custGeom>
              <a:avLst/>
              <a:gdLst/>
              <a:ahLst/>
              <a:cxnLst/>
              <a:rect l="l" t="t" r="r" b="b"/>
              <a:pathLst>
                <a:path w="1620520" h="1100455">
                  <a:moveTo>
                    <a:pt x="0" y="183387"/>
                  </a:moveTo>
                  <a:lnTo>
                    <a:pt x="6550" y="134658"/>
                  </a:lnTo>
                  <a:lnTo>
                    <a:pt x="25037" y="90856"/>
                  </a:lnTo>
                  <a:lnTo>
                    <a:pt x="53713" y="53736"/>
                  </a:lnTo>
                  <a:lnTo>
                    <a:pt x="90828" y="25051"/>
                  </a:lnTo>
                  <a:lnTo>
                    <a:pt x="134636" y="6555"/>
                  </a:lnTo>
                  <a:lnTo>
                    <a:pt x="183387" y="0"/>
                  </a:lnTo>
                  <a:lnTo>
                    <a:pt x="1436624" y="0"/>
                  </a:lnTo>
                  <a:lnTo>
                    <a:pt x="1485353" y="6555"/>
                  </a:lnTo>
                  <a:lnTo>
                    <a:pt x="1529155" y="25051"/>
                  </a:lnTo>
                  <a:lnTo>
                    <a:pt x="1566275" y="53736"/>
                  </a:lnTo>
                  <a:lnTo>
                    <a:pt x="1594960" y="90856"/>
                  </a:lnTo>
                  <a:lnTo>
                    <a:pt x="1613456" y="134658"/>
                  </a:lnTo>
                  <a:lnTo>
                    <a:pt x="1620012" y="183387"/>
                  </a:lnTo>
                  <a:lnTo>
                    <a:pt x="1620012" y="916940"/>
                  </a:lnTo>
                  <a:lnTo>
                    <a:pt x="1613456" y="965669"/>
                  </a:lnTo>
                  <a:lnTo>
                    <a:pt x="1594960" y="1009471"/>
                  </a:lnTo>
                  <a:lnTo>
                    <a:pt x="1566275" y="1046591"/>
                  </a:lnTo>
                  <a:lnTo>
                    <a:pt x="1529155" y="1075276"/>
                  </a:lnTo>
                  <a:lnTo>
                    <a:pt x="1485353" y="1093772"/>
                  </a:lnTo>
                  <a:lnTo>
                    <a:pt x="1436624" y="1100328"/>
                  </a:lnTo>
                  <a:lnTo>
                    <a:pt x="183387" y="1100328"/>
                  </a:lnTo>
                  <a:lnTo>
                    <a:pt x="134636" y="1093772"/>
                  </a:lnTo>
                  <a:lnTo>
                    <a:pt x="90828" y="1075276"/>
                  </a:lnTo>
                  <a:lnTo>
                    <a:pt x="53713" y="1046591"/>
                  </a:lnTo>
                  <a:lnTo>
                    <a:pt x="25037" y="1009471"/>
                  </a:lnTo>
                  <a:lnTo>
                    <a:pt x="6550" y="965669"/>
                  </a:lnTo>
                  <a:lnTo>
                    <a:pt x="0" y="916940"/>
                  </a:lnTo>
                  <a:lnTo>
                    <a:pt x="0" y="183387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90752" y="1614677"/>
            <a:ext cx="1069340" cy="7315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065" marR="5080" algn="ctr">
              <a:lnSpc>
                <a:spcPct val="86300"/>
              </a:lnSpc>
              <a:spcBef>
                <a:spcPts val="37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Máy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tính </a:t>
            </a:r>
            <a:r>
              <a:rPr sz="1700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(Micro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Computer)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28887" y="2709481"/>
            <a:ext cx="6164580" cy="893444"/>
            <a:chOff x="2528887" y="2709481"/>
            <a:chExt cx="6164580" cy="893444"/>
          </a:xfrm>
        </p:grpSpPr>
        <p:sp>
          <p:nvSpPr>
            <p:cNvPr id="12" name="object 12"/>
            <p:cNvSpPr/>
            <p:nvPr/>
          </p:nvSpPr>
          <p:spPr>
            <a:xfrm>
              <a:off x="2535554" y="2716149"/>
              <a:ext cx="6151245" cy="880110"/>
            </a:xfrm>
            <a:custGeom>
              <a:avLst/>
              <a:gdLst/>
              <a:ahLst/>
              <a:cxnLst/>
              <a:rect l="l" t="t" r="r" b="b"/>
              <a:pathLst>
                <a:path w="6151245" h="880110">
                  <a:moveTo>
                    <a:pt x="6004179" y="0"/>
                  </a:moveTo>
                  <a:lnTo>
                    <a:pt x="0" y="0"/>
                  </a:lnTo>
                  <a:lnTo>
                    <a:pt x="0" y="880110"/>
                  </a:lnTo>
                  <a:lnTo>
                    <a:pt x="6004179" y="880110"/>
                  </a:lnTo>
                  <a:lnTo>
                    <a:pt x="6050548" y="872633"/>
                  </a:lnTo>
                  <a:lnTo>
                    <a:pt x="6090815" y="851812"/>
                  </a:lnTo>
                  <a:lnTo>
                    <a:pt x="6122566" y="820061"/>
                  </a:lnTo>
                  <a:lnTo>
                    <a:pt x="6143387" y="779794"/>
                  </a:lnTo>
                  <a:lnTo>
                    <a:pt x="6150864" y="733425"/>
                  </a:lnTo>
                  <a:lnTo>
                    <a:pt x="6150864" y="146685"/>
                  </a:lnTo>
                  <a:lnTo>
                    <a:pt x="6143387" y="100315"/>
                  </a:lnTo>
                  <a:lnTo>
                    <a:pt x="6122566" y="60048"/>
                  </a:lnTo>
                  <a:lnTo>
                    <a:pt x="6090815" y="28297"/>
                  </a:lnTo>
                  <a:lnTo>
                    <a:pt x="6050548" y="7476"/>
                  </a:lnTo>
                  <a:lnTo>
                    <a:pt x="6004179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5554" y="2716149"/>
              <a:ext cx="6151245" cy="880110"/>
            </a:xfrm>
            <a:custGeom>
              <a:avLst/>
              <a:gdLst/>
              <a:ahLst/>
              <a:cxnLst/>
              <a:rect l="l" t="t" r="r" b="b"/>
              <a:pathLst>
                <a:path w="6151245" h="880110">
                  <a:moveTo>
                    <a:pt x="6150864" y="146685"/>
                  </a:moveTo>
                  <a:lnTo>
                    <a:pt x="6150864" y="733425"/>
                  </a:lnTo>
                  <a:lnTo>
                    <a:pt x="6143387" y="779794"/>
                  </a:lnTo>
                  <a:lnTo>
                    <a:pt x="6122566" y="820061"/>
                  </a:lnTo>
                  <a:lnTo>
                    <a:pt x="6090815" y="851812"/>
                  </a:lnTo>
                  <a:lnTo>
                    <a:pt x="6050548" y="872633"/>
                  </a:lnTo>
                  <a:lnTo>
                    <a:pt x="6004179" y="880110"/>
                  </a:lnTo>
                  <a:lnTo>
                    <a:pt x="0" y="880110"/>
                  </a:lnTo>
                  <a:lnTo>
                    <a:pt x="0" y="0"/>
                  </a:lnTo>
                  <a:lnTo>
                    <a:pt x="6004179" y="0"/>
                  </a:lnTo>
                  <a:lnTo>
                    <a:pt x="6050548" y="7476"/>
                  </a:lnTo>
                  <a:lnTo>
                    <a:pt x="6090815" y="28297"/>
                  </a:lnTo>
                  <a:lnTo>
                    <a:pt x="6122566" y="60048"/>
                  </a:lnTo>
                  <a:lnTo>
                    <a:pt x="6143387" y="100315"/>
                  </a:lnTo>
                  <a:lnTo>
                    <a:pt x="6150864" y="146685"/>
                  </a:lnTo>
                  <a:close/>
                </a:path>
              </a:pathLst>
            </a:custGeom>
            <a:ln w="12954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70377" y="2652013"/>
            <a:ext cx="5371465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4,000$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1,000,000$$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xử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lý: 100- 10,000 </a:t>
            </a:r>
            <a:r>
              <a:rPr sz="1600" dirty="0">
                <a:latin typeface="Arial"/>
                <a:cs typeface="Arial"/>
              </a:rPr>
              <a:t>MFLOPS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89"/>
              </a:lnSpc>
              <a:spcBef>
                <a:spcPts val="1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Ứng</a:t>
            </a:r>
            <a:r>
              <a:rPr sz="1600" spc="-5" dirty="0">
                <a:latin typeface="Arial"/>
                <a:cs typeface="Arial"/>
              </a:rPr>
              <a:t> dụng: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làm</a:t>
            </a:r>
            <a:r>
              <a:rPr sz="1600" dirty="0">
                <a:latin typeface="Arial"/>
                <a:cs typeface="Arial"/>
              </a:rPr>
              <a:t> máy chủ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trong </a:t>
            </a:r>
            <a:r>
              <a:rPr sz="1600" dirty="0">
                <a:latin typeface="Arial"/>
                <a:cs typeface="Arial"/>
              </a:rPr>
              <a:t>mô </a:t>
            </a:r>
            <a:r>
              <a:rPr sz="1600" spc="-5" dirty="0">
                <a:latin typeface="Arial"/>
                <a:cs typeface="Arial"/>
              </a:rPr>
              <a:t>hình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Client/Serve,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Web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ts val="1789"/>
              </a:lnSpc>
            </a:pPr>
            <a:r>
              <a:rPr sz="1600" spc="-15" dirty="0">
                <a:latin typeface="Arial"/>
                <a:cs typeface="Arial"/>
              </a:rPr>
              <a:t>server,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r>
              <a:rPr sz="1600" dirty="0">
                <a:latin typeface="Arial"/>
                <a:cs typeface="Arial"/>
              </a:rPr>
              <a:t> serve,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…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trong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tổ</a:t>
            </a:r>
            <a:r>
              <a:rPr sz="1600" spc="-5" dirty="0">
                <a:latin typeface="Arial"/>
                <a:cs typeface="Arial"/>
              </a:rPr>
              <a:t> chức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nhỏ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8875" y="2599753"/>
            <a:ext cx="1633855" cy="1113790"/>
            <a:chOff x="908875" y="2599753"/>
            <a:chExt cx="1633855" cy="1113790"/>
          </a:xfrm>
        </p:grpSpPr>
        <p:sp>
          <p:nvSpPr>
            <p:cNvPr id="16" name="object 16"/>
            <p:cNvSpPr/>
            <p:nvPr/>
          </p:nvSpPr>
          <p:spPr>
            <a:xfrm>
              <a:off x="915543" y="2606421"/>
              <a:ext cx="1620520" cy="1100455"/>
            </a:xfrm>
            <a:custGeom>
              <a:avLst/>
              <a:gdLst/>
              <a:ahLst/>
              <a:cxnLst/>
              <a:rect l="l" t="t" r="r" b="b"/>
              <a:pathLst>
                <a:path w="1620520" h="1100454">
                  <a:moveTo>
                    <a:pt x="1436624" y="0"/>
                  </a:moveTo>
                  <a:lnTo>
                    <a:pt x="183387" y="0"/>
                  </a:lnTo>
                  <a:lnTo>
                    <a:pt x="134636" y="6555"/>
                  </a:lnTo>
                  <a:lnTo>
                    <a:pt x="90828" y="25051"/>
                  </a:lnTo>
                  <a:lnTo>
                    <a:pt x="53713" y="53736"/>
                  </a:lnTo>
                  <a:lnTo>
                    <a:pt x="25037" y="90856"/>
                  </a:lnTo>
                  <a:lnTo>
                    <a:pt x="6550" y="134658"/>
                  </a:lnTo>
                  <a:lnTo>
                    <a:pt x="0" y="183387"/>
                  </a:lnTo>
                  <a:lnTo>
                    <a:pt x="0" y="916939"/>
                  </a:lnTo>
                  <a:lnTo>
                    <a:pt x="6550" y="965669"/>
                  </a:lnTo>
                  <a:lnTo>
                    <a:pt x="25037" y="1009471"/>
                  </a:lnTo>
                  <a:lnTo>
                    <a:pt x="53713" y="1046591"/>
                  </a:lnTo>
                  <a:lnTo>
                    <a:pt x="90828" y="1075276"/>
                  </a:lnTo>
                  <a:lnTo>
                    <a:pt x="134636" y="1093772"/>
                  </a:lnTo>
                  <a:lnTo>
                    <a:pt x="183387" y="1100327"/>
                  </a:lnTo>
                  <a:lnTo>
                    <a:pt x="1436624" y="1100327"/>
                  </a:lnTo>
                  <a:lnTo>
                    <a:pt x="1485353" y="1093772"/>
                  </a:lnTo>
                  <a:lnTo>
                    <a:pt x="1529155" y="1075276"/>
                  </a:lnTo>
                  <a:lnTo>
                    <a:pt x="1566275" y="1046591"/>
                  </a:lnTo>
                  <a:lnTo>
                    <a:pt x="1594960" y="1009471"/>
                  </a:lnTo>
                  <a:lnTo>
                    <a:pt x="1613456" y="965669"/>
                  </a:lnTo>
                  <a:lnTo>
                    <a:pt x="1620012" y="916939"/>
                  </a:lnTo>
                  <a:lnTo>
                    <a:pt x="1620012" y="183387"/>
                  </a:lnTo>
                  <a:lnTo>
                    <a:pt x="1613456" y="134658"/>
                  </a:lnTo>
                  <a:lnTo>
                    <a:pt x="1594960" y="90856"/>
                  </a:lnTo>
                  <a:lnTo>
                    <a:pt x="1566275" y="53736"/>
                  </a:lnTo>
                  <a:lnTo>
                    <a:pt x="1529155" y="25051"/>
                  </a:lnTo>
                  <a:lnTo>
                    <a:pt x="1485353" y="6555"/>
                  </a:lnTo>
                  <a:lnTo>
                    <a:pt x="143662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5543" y="2606421"/>
              <a:ext cx="1620520" cy="1100455"/>
            </a:xfrm>
            <a:custGeom>
              <a:avLst/>
              <a:gdLst/>
              <a:ahLst/>
              <a:cxnLst/>
              <a:rect l="l" t="t" r="r" b="b"/>
              <a:pathLst>
                <a:path w="1620520" h="1100454">
                  <a:moveTo>
                    <a:pt x="0" y="183387"/>
                  </a:moveTo>
                  <a:lnTo>
                    <a:pt x="6550" y="134658"/>
                  </a:lnTo>
                  <a:lnTo>
                    <a:pt x="25037" y="90856"/>
                  </a:lnTo>
                  <a:lnTo>
                    <a:pt x="53713" y="53736"/>
                  </a:lnTo>
                  <a:lnTo>
                    <a:pt x="90828" y="25051"/>
                  </a:lnTo>
                  <a:lnTo>
                    <a:pt x="134636" y="6555"/>
                  </a:lnTo>
                  <a:lnTo>
                    <a:pt x="183387" y="0"/>
                  </a:lnTo>
                  <a:lnTo>
                    <a:pt x="1436624" y="0"/>
                  </a:lnTo>
                  <a:lnTo>
                    <a:pt x="1485353" y="6555"/>
                  </a:lnTo>
                  <a:lnTo>
                    <a:pt x="1529155" y="25051"/>
                  </a:lnTo>
                  <a:lnTo>
                    <a:pt x="1566275" y="53736"/>
                  </a:lnTo>
                  <a:lnTo>
                    <a:pt x="1594960" y="90856"/>
                  </a:lnTo>
                  <a:lnTo>
                    <a:pt x="1613456" y="134658"/>
                  </a:lnTo>
                  <a:lnTo>
                    <a:pt x="1620012" y="183387"/>
                  </a:lnTo>
                  <a:lnTo>
                    <a:pt x="1620012" y="916939"/>
                  </a:lnTo>
                  <a:lnTo>
                    <a:pt x="1613456" y="965669"/>
                  </a:lnTo>
                  <a:lnTo>
                    <a:pt x="1594960" y="1009471"/>
                  </a:lnTo>
                  <a:lnTo>
                    <a:pt x="1566275" y="1046591"/>
                  </a:lnTo>
                  <a:lnTo>
                    <a:pt x="1529155" y="1075276"/>
                  </a:lnTo>
                  <a:lnTo>
                    <a:pt x="1485353" y="1093772"/>
                  </a:lnTo>
                  <a:lnTo>
                    <a:pt x="1436624" y="1100327"/>
                  </a:lnTo>
                  <a:lnTo>
                    <a:pt x="183387" y="1100327"/>
                  </a:lnTo>
                  <a:lnTo>
                    <a:pt x="134636" y="1093772"/>
                  </a:lnTo>
                  <a:lnTo>
                    <a:pt x="90828" y="1075276"/>
                  </a:lnTo>
                  <a:lnTo>
                    <a:pt x="53713" y="1046591"/>
                  </a:lnTo>
                  <a:lnTo>
                    <a:pt x="25037" y="1009471"/>
                  </a:lnTo>
                  <a:lnTo>
                    <a:pt x="6550" y="965669"/>
                  </a:lnTo>
                  <a:lnTo>
                    <a:pt x="0" y="916939"/>
                  </a:lnTo>
                  <a:lnTo>
                    <a:pt x="0" y="183387"/>
                  </a:lnTo>
                  <a:close/>
                </a:path>
              </a:pathLst>
            </a:custGeom>
            <a:ln w="129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43508" y="2658618"/>
            <a:ext cx="1162685" cy="9550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37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Máy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tính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cỡ </a:t>
            </a:r>
            <a:r>
              <a:rPr sz="1700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vừa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(Midrange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systems)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28887" y="3865435"/>
            <a:ext cx="6164580" cy="893444"/>
            <a:chOff x="2528887" y="3865435"/>
            <a:chExt cx="6164580" cy="893444"/>
          </a:xfrm>
        </p:grpSpPr>
        <p:sp>
          <p:nvSpPr>
            <p:cNvPr id="20" name="object 20"/>
            <p:cNvSpPr/>
            <p:nvPr/>
          </p:nvSpPr>
          <p:spPr>
            <a:xfrm>
              <a:off x="2535554" y="3872102"/>
              <a:ext cx="6151245" cy="880110"/>
            </a:xfrm>
            <a:custGeom>
              <a:avLst/>
              <a:gdLst/>
              <a:ahLst/>
              <a:cxnLst/>
              <a:rect l="l" t="t" r="r" b="b"/>
              <a:pathLst>
                <a:path w="6151245" h="880110">
                  <a:moveTo>
                    <a:pt x="6004179" y="0"/>
                  </a:moveTo>
                  <a:lnTo>
                    <a:pt x="0" y="0"/>
                  </a:lnTo>
                  <a:lnTo>
                    <a:pt x="0" y="880110"/>
                  </a:lnTo>
                  <a:lnTo>
                    <a:pt x="6004179" y="880110"/>
                  </a:lnTo>
                  <a:lnTo>
                    <a:pt x="6050548" y="872633"/>
                  </a:lnTo>
                  <a:lnTo>
                    <a:pt x="6090815" y="851812"/>
                  </a:lnTo>
                  <a:lnTo>
                    <a:pt x="6122566" y="820061"/>
                  </a:lnTo>
                  <a:lnTo>
                    <a:pt x="6143387" y="779794"/>
                  </a:lnTo>
                  <a:lnTo>
                    <a:pt x="6150864" y="733425"/>
                  </a:lnTo>
                  <a:lnTo>
                    <a:pt x="6150864" y="146685"/>
                  </a:lnTo>
                  <a:lnTo>
                    <a:pt x="6143387" y="100315"/>
                  </a:lnTo>
                  <a:lnTo>
                    <a:pt x="6122566" y="60048"/>
                  </a:lnTo>
                  <a:lnTo>
                    <a:pt x="6090815" y="28297"/>
                  </a:lnTo>
                  <a:lnTo>
                    <a:pt x="6050548" y="7476"/>
                  </a:lnTo>
                  <a:lnTo>
                    <a:pt x="6004179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5554" y="3872102"/>
              <a:ext cx="6151245" cy="880110"/>
            </a:xfrm>
            <a:custGeom>
              <a:avLst/>
              <a:gdLst/>
              <a:ahLst/>
              <a:cxnLst/>
              <a:rect l="l" t="t" r="r" b="b"/>
              <a:pathLst>
                <a:path w="6151245" h="880110">
                  <a:moveTo>
                    <a:pt x="6150864" y="146685"/>
                  </a:moveTo>
                  <a:lnTo>
                    <a:pt x="6150864" y="733425"/>
                  </a:lnTo>
                  <a:lnTo>
                    <a:pt x="6143387" y="779794"/>
                  </a:lnTo>
                  <a:lnTo>
                    <a:pt x="6122566" y="820061"/>
                  </a:lnTo>
                  <a:lnTo>
                    <a:pt x="6090815" y="851812"/>
                  </a:lnTo>
                  <a:lnTo>
                    <a:pt x="6050548" y="872633"/>
                  </a:lnTo>
                  <a:lnTo>
                    <a:pt x="6004179" y="880110"/>
                  </a:lnTo>
                  <a:lnTo>
                    <a:pt x="0" y="880110"/>
                  </a:lnTo>
                  <a:lnTo>
                    <a:pt x="0" y="0"/>
                  </a:lnTo>
                  <a:lnTo>
                    <a:pt x="6004179" y="0"/>
                  </a:lnTo>
                  <a:lnTo>
                    <a:pt x="6050548" y="7476"/>
                  </a:lnTo>
                  <a:lnTo>
                    <a:pt x="6090815" y="28297"/>
                  </a:lnTo>
                  <a:lnTo>
                    <a:pt x="6122566" y="60048"/>
                  </a:lnTo>
                  <a:lnTo>
                    <a:pt x="6143387" y="100315"/>
                  </a:lnTo>
                  <a:lnTo>
                    <a:pt x="6150864" y="146685"/>
                  </a:lnTo>
                  <a:close/>
                </a:path>
              </a:pathLst>
            </a:custGeom>
            <a:ln w="12954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770377" y="3807714"/>
            <a:ext cx="5600700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500,000$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20,000,000$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Xử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lý: 400 </a:t>
            </a:r>
            <a:r>
              <a:rPr sz="1600" dirty="0">
                <a:latin typeface="Arial"/>
                <a:cs typeface="Arial"/>
              </a:rPr>
              <a:t>–</a:t>
            </a:r>
            <a:r>
              <a:rPr sz="1600" spc="-5" dirty="0">
                <a:latin typeface="Arial"/>
                <a:cs typeface="Arial"/>
              </a:rPr>
              <a:t> 10,000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MFLOPS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89"/>
              </a:lnSpc>
              <a:spcBef>
                <a:spcPts val="1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Ứng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dụng: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làm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máy chủ</a:t>
            </a:r>
            <a:r>
              <a:rPr sz="1600" spc="-5" dirty="0">
                <a:latin typeface="Arial"/>
                <a:cs typeface="Arial"/>
              </a:rPr>
              <a:t> trong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mô</a:t>
            </a:r>
            <a:r>
              <a:rPr sz="1600" spc="-5" dirty="0">
                <a:latin typeface="Arial"/>
                <a:cs typeface="Arial"/>
              </a:rPr>
              <a:t> hình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Client/Serve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của </a:t>
            </a:r>
            <a:r>
              <a:rPr sz="1600" dirty="0">
                <a:latin typeface="Arial"/>
                <a:cs typeface="Arial"/>
              </a:rPr>
              <a:t>các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ts val="1789"/>
              </a:lnSpc>
            </a:pPr>
            <a:r>
              <a:rPr sz="1600" dirty="0">
                <a:latin typeface="Arial"/>
                <a:cs typeface="Arial"/>
              </a:rPr>
              <a:t>tổ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chức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lớn,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chính</a:t>
            </a:r>
            <a:r>
              <a:rPr sz="1600" spc="-10" dirty="0">
                <a:latin typeface="Arial"/>
                <a:cs typeface="Arial"/>
              </a:rPr>
              <a:t> phủ, </a:t>
            </a: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8875" y="3754945"/>
            <a:ext cx="1633855" cy="1113790"/>
            <a:chOff x="908875" y="3754945"/>
            <a:chExt cx="1633855" cy="1113790"/>
          </a:xfrm>
        </p:grpSpPr>
        <p:sp>
          <p:nvSpPr>
            <p:cNvPr id="24" name="object 24"/>
            <p:cNvSpPr/>
            <p:nvPr/>
          </p:nvSpPr>
          <p:spPr>
            <a:xfrm>
              <a:off x="915543" y="3761613"/>
              <a:ext cx="1620520" cy="1100455"/>
            </a:xfrm>
            <a:custGeom>
              <a:avLst/>
              <a:gdLst/>
              <a:ahLst/>
              <a:cxnLst/>
              <a:rect l="l" t="t" r="r" b="b"/>
              <a:pathLst>
                <a:path w="1620520" h="1100454">
                  <a:moveTo>
                    <a:pt x="1436624" y="0"/>
                  </a:moveTo>
                  <a:lnTo>
                    <a:pt x="183387" y="0"/>
                  </a:lnTo>
                  <a:lnTo>
                    <a:pt x="134636" y="6555"/>
                  </a:lnTo>
                  <a:lnTo>
                    <a:pt x="90828" y="25051"/>
                  </a:lnTo>
                  <a:lnTo>
                    <a:pt x="53713" y="53736"/>
                  </a:lnTo>
                  <a:lnTo>
                    <a:pt x="25037" y="90856"/>
                  </a:lnTo>
                  <a:lnTo>
                    <a:pt x="6550" y="134658"/>
                  </a:lnTo>
                  <a:lnTo>
                    <a:pt x="0" y="183387"/>
                  </a:lnTo>
                  <a:lnTo>
                    <a:pt x="0" y="916939"/>
                  </a:lnTo>
                  <a:lnTo>
                    <a:pt x="6550" y="965669"/>
                  </a:lnTo>
                  <a:lnTo>
                    <a:pt x="25037" y="1009471"/>
                  </a:lnTo>
                  <a:lnTo>
                    <a:pt x="53713" y="1046591"/>
                  </a:lnTo>
                  <a:lnTo>
                    <a:pt x="90828" y="1075276"/>
                  </a:lnTo>
                  <a:lnTo>
                    <a:pt x="134636" y="1093772"/>
                  </a:lnTo>
                  <a:lnTo>
                    <a:pt x="183387" y="1100328"/>
                  </a:lnTo>
                  <a:lnTo>
                    <a:pt x="1436624" y="1100328"/>
                  </a:lnTo>
                  <a:lnTo>
                    <a:pt x="1485353" y="1093772"/>
                  </a:lnTo>
                  <a:lnTo>
                    <a:pt x="1529155" y="1075276"/>
                  </a:lnTo>
                  <a:lnTo>
                    <a:pt x="1566275" y="1046591"/>
                  </a:lnTo>
                  <a:lnTo>
                    <a:pt x="1594960" y="1009471"/>
                  </a:lnTo>
                  <a:lnTo>
                    <a:pt x="1613456" y="965669"/>
                  </a:lnTo>
                  <a:lnTo>
                    <a:pt x="1620012" y="916939"/>
                  </a:lnTo>
                  <a:lnTo>
                    <a:pt x="1620012" y="183387"/>
                  </a:lnTo>
                  <a:lnTo>
                    <a:pt x="1613456" y="134658"/>
                  </a:lnTo>
                  <a:lnTo>
                    <a:pt x="1594960" y="90856"/>
                  </a:lnTo>
                  <a:lnTo>
                    <a:pt x="1566275" y="53736"/>
                  </a:lnTo>
                  <a:lnTo>
                    <a:pt x="1529155" y="25051"/>
                  </a:lnTo>
                  <a:lnTo>
                    <a:pt x="1485353" y="6555"/>
                  </a:lnTo>
                  <a:lnTo>
                    <a:pt x="143662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5543" y="3761613"/>
              <a:ext cx="1620520" cy="1100455"/>
            </a:xfrm>
            <a:custGeom>
              <a:avLst/>
              <a:gdLst/>
              <a:ahLst/>
              <a:cxnLst/>
              <a:rect l="l" t="t" r="r" b="b"/>
              <a:pathLst>
                <a:path w="1620520" h="1100454">
                  <a:moveTo>
                    <a:pt x="0" y="183387"/>
                  </a:moveTo>
                  <a:lnTo>
                    <a:pt x="6550" y="134658"/>
                  </a:lnTo>
                  <a:lnTo>
                    <a:pt x="25037" y="90856"/>
                  </a:lnTo>
                  <a:lnTo>
                    <a:pt x="53713" y="53736"/>
                  </a:lnTo>
                  <a:lnTo>
                    <a:pt x="90828" y="25051"/>
                  </a:lnTo>
                  <a:lnTo>
                    <a:pt x="134636" y="6555"/>
                  </a:lnTo>
                  <a:lnTo>
                    <a:pt x="183387" y="0"/>
                  </a:lnTo>
                  <a:lnTo>
                    <a:pt x="1436624" y="0"/>
                  </a:lnTo>
                  <a:lnTo>
                    <a:pt x="1485353" y="6555"/>
                  </a:lnTo>
                  <a:lnTo>
                    <a:pt x="1529155" y="25051"/>
                  </a:lnTo>
                  <a:lnTo>
                    <a:pt x="1566275" y="53736"/>
                  </a:lnTo>
                  <a:lnTo>
                    <a:pt x="1594960" y="90856"/>
                  </a:lnTo>
                  <a:lnTo>
                    <a:pt x="1613456" y="134658"/>
                  </a:lnTo>
                  <a:lnTo>
                    <a:pt x="1620012" y="183387"/>
                  </a:lnTo>
                  <a:lnTo>
                    <a:pt x="1620012" y="916939"/>
                  </a:lnTo>
                  <a:lnTo>
                    <a:pt x="1613456" y="965669"/>
                  </a:lnTo>
                  <a:lnTo>
                    <a:pt x="1594960" y="1009471"/>
                  </a:lnTo>
                  <a:lnTo>
                    <a:pt x="1566275" y="1046591"/>
                  </a:lnTo>
                  <a:lnTo>
                    <a:pt x="1529155" y="1075276"/>
                  </a:lnTo>
                  <a:lnTo>
                    <a:pt x="1485353" y="1093772"/>
                  </a:lnTo>
                  <a:lnTo>
                    <a:pt x="1436624" y="1100328"/>
                  </a:lnTo>
                  <a:lnTo>
                    <a:pt x="183387" y="1100328"/>
                  </a:lnTo>
                  <a:lnTo>
                    <a:pt x="134636" y="1093772"/>
                  </a:lnTo>
                  <a:lnTo>
                    <a:pt x="90828" y="1075276"/>
                  </a:lnTo>
                  <a:lnTo>
                    <a:pt x="53713" y="1046591"/>
                  </a:lnTo>
                  <a:lnTo>
                    <a:pt x="25037" y="1009471"/>
                  </a:lnTo>
                  <a:lnTo>
                    <a:pt x="6550" y="965669"/>
                  </a:lnTo>
                  <a:lnTo>
                    <a:pt x="0" y="916939"/>
                  </a:lnTo>
                  <a:lnTo>
                    <a:pt x="0" y="183387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31316" y="3926077"/>
            <a:ext cx="1188085" cy="7315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065" marR="5080" indent="-1270" algn="ctr">
              <a:lnSpc>
                <a:spcPct val="86300"/>
              </a:lnSpc>
              <a:spcBef>
                <a:spcPts val="37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Máy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tính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cỡ </a:t>
            </a:r>
            <a:r>
              <a:rPr sz="1700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lớn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(mainframe)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28887" y="5020627"/>
            <a:ext cx="6164580" cy="894715"/>
            <a:chOff x="2528887" y="5020627"/>
            <a:chExt cx="6164580" cy="894715"/>
          </a:xfrm>
        </p:grpSpPr>
        <p:sp>
          <p:nvSpPr>
            <p:cNvPr id="28" name="object 28"/>
            <p:cNvSpPr/>
            <p:nvPr/>
          </p:nvSpPr>
          <p:spPr>
            <a:xfrm>
              <a:off x="2535554" y="5027295"/>
              <a:ext cx="6151245" cy="881380"/>
            </a:xfrm>
            <a:custGeom>
              <a:avLst/>
              <a:gdLst/>
              <a:ahLst/>
              <a:cxnLst/>
              <a:rect l="l" t="t" r="r" b="b"/>
              <a:pathLst>
                <a:path w="6151245" h="881379">
                  <a:moveTo>
                    <a:pt x="6004052" y="0"/>
                  </a:moveTo>
                  <a:lnTo>
                    <a:pt x="0" y="0"/>
                  </a:lnTo>
                  <a:lnTo>
                    <a:pt x="0" y="880871"/>
                  </a:lnTo>
                  <a:lnTo>
                    <a:pt x="6004052" y="880871"/>
                  </a:lnTo>
                  <a:lnTo>
                    <a:pt x="6050434" y="873386"/>
                  </a:lnTo>
                  <a:lnTo>
                    <a:pt x="6090733" y="852544"/>
                  </a:lnTo>
                  <a:lnTo>
                    <a:pt x="6122521" y="820763"/>
                  </a:lnTo>
                  <a:lnTo>
                    <a:pt x="6143374" y="780461"/>
                  </a:lnTo>
                  <a:lnTo>
                    <a:pt x="6150864" y="734059"/>
                  </a:lnTo>
                  <a:lnTo>
                    <a:pt x="6150864" y="146811"/>
                  </a:lnTo>
                  <a:lnTo>
                    <a:pt x="6143374" y="100429"/>
                  </a:lnTo>
                  <a:lnTo>
                    <a:pt x="6122521" y="60130"/>
                  </a:lnTo>
                  <a:lnTo>
                    <a:pt x="6090733" y="28342"/>
                  </a:lnTo>
                  <a:lnTo>
                    <a:pt x="6050434" y="7489"/>
                  </a:lnTo>
                  <a:lnTo>
                    <a:pt x="6004052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35554" y="5027295"/>
              <a:ext cx="6151245" cy="881380"/>
            </a:xfrm>
            <a:custGeom>
              <a:avLst/>
              <a:gdLst/>
              <a:ahLst/>
              <a:cxnLst/>
              <a:rect l="l" t="t" r="r" b="b"/>
              <a:pathLst>
                <a:path w="6151245" h="881379">
                  <a:moveTo>
                    <a:pt x="6150864" y="146811"/>
                  </a:moveTo>
                  <a:lnTo>
                    <a:pt x="6150864" y="734059"/>
                  </a:lnTo>
                  <a:lnTo>
                    <a:pt x="6143374" y="780461"/>
                  </a:lnTo>
                  <a:lnTo>
                    <a:pt x="6122521" y="820763"/>
                  </a:lnTo>
                  <a:lnTo>
                    <a:pt x="6090733" y="852544"/>
                  </a:lnTo>
                  <a:lnTo>
                    <a:pt x="6050434" y="873386"/>
                  </a:lnTo>
                  <a:lnTo>
                    <a:pt x="6004052" y="880871"/>
                  </a:lnTo>
                  <a:lnTo>
                    <a:pt x="0" y="880871"/>
                  </a:lnTo>
                  <a:lnTo>
                    <a:pt x="0" y="0"/>
                  </a:lnTo>
                  <a:lnTo>
                    <a:pt x="6004052" y="0"/>
                  </a:lnTo>
                  <a:lnTo>
                    <a:pt x="6050434" y="7489"/>
                  </a:lnTo>
                  <a:lnTo>
                    <a:pt x="6090733" y="28342"/>
                  </a:lnTo>
                  <a:lnTo>
                    <a:pt x="6122521" y="60130"/>
                  </a:lnTo>
                  <a:lnTo>
                    <a:pt x="6143374" y="100429"/>
                  </a:lnTo>
                  <a:lnTo>
                    <a:pt x="6150864" y="146811"/>
                  </a:lnTo>
                  <a:close/>
                </a:path>
              </a:pathLst>
            </a:custGeom>
            <a:ln w="12954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770377" y="5068570"/>
            <a:ext cx="3169920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1,000,000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$- 100,000,000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Xử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lý: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trên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100,000 MFLOPS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Sử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dụng trong nghiên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cứu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KHKT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09066" y="4911090"/>
            <a:ext cx="1633220" cy="1113790"/>
            <a:chOff x="909066" y="4911090"/>
            <a:chExt cx="1633220" cy="1113790"/>
          </a:xfrm>
        </p:grpSpPr>
        <p:sp>
          <p:nvSpPr>
            <p:cNvPr id="32" name="object 32"/>
            <p:cNvSpPr/>
            <p:nvPr/>
          </p:nvSpPr>
          <p:spPr>
            <a:xfrm>
              <a:off x="915543" y="4917567"/>
              <a:ext cx="1620520" cy="1100455"/>
            </a:xfrm>
            <a:custGeom>
              <a:avLst/>
              <a:gdLst/>
              <a:ahLst/>
              <a:cxnLst/>
              <a:rect l="l" t="t" r="r" b="b"/>
              <a:pathLst>
                <a:path w="1620520" h="1100454">
                  <a:moveTo>
                    <a:pt x="1436624" y="0"/>
                  </a:moveTo>
                  <a:lnTo>
                    <a:pt x="183387" y="0"/>
                  </a:lnTo>
                  <a:lnTo>
                    <a:pt x="134636" y="6555"/>
                  </a:lnTo>
                  <a:lnTo>
                    <a:pt x="90828" y="25051"/>
                  </a:lnTo>
                  <a:lnTo>
                    <a:pt x="53713" y="53736"/>
                  </a:lnTo>
                  <a:lnTo>
                    <a:pt x="25037" y="90856"/>
                  </a:lnTo>
                  <a:lnTo>
                    <a:pt x="6550" y="134658"/>
                  </a:lnTo>
                  <a:lnTo>
                    <a:pt x="0" y="183387"/>
                  </a:lnTo>
                  <a:lnTo>
                    <a:pt x="0" y="916939"/>
                  </a:lnTo>
                  <a:lnTo>
                    <a:pt x="6550" y="965691"/>
                  </a:lnTo>
                  <a:lnTo>
                    <a:pt x="25037" y="1009499"/>
                  </a:lnTo>
                  <a:lnTo>
                    <a:pt x="53713" y="1046614"/>
                  </a:lnTo>
                  <a:lnTo>
                    <a:pt x="90828" y="1075290"/>
                  </a:lnTo>
                  <a:lnTo>
                    <a:pt x="134636" y="1093777"/>
                  </a:lnTo>
                  <a:lnTo>
                    <a:pt x="183387" y="1100327"/>
                  </a:lnTo>
                  <a:lnTo>
                    <a:pt x="1436624" y="1100327"/>
                  </a:lnTo>
                  <a:lnTo>
                    <a:pt x="1485353" y="1093777"/>
                  </a:lnTo>
                  <a:lnTo>
                    <a:pt x="1529155" y="1075290"/>
                  </a:lnTo>
                  <a:lnTo>
                    <a:pt x="1566275" y="1046614"/>
                  </a:lnTo>
                  <a:lnTo>
                    <a:pt x="1594960" y="1009499"/>
                  </a:lnTo>
                  <a:lnTo>
                    <a:pt x="1613456" y="965691"/>
                  </a:lnTo>
                  <a:lnTo>
                    <a:pt x="1620012" y="916939"/>
                  </a:lnTo>
                  <a:lnTo>
                    <a:pt x="1620012" y="183387"/>
                  </a:lnTo>
                  <a:lnTo>
                    <a:pt x="1613456" y="134658"/>
                  </a:lnTo>
                  <a:lnTo>
                    <a:pt x="1594960" y="90856"/>
                  </a:lnTo>
                  <a:lnTo>
                    <a:pt x="1566275" y="53736"/>
                  </a:lnTo>
                  <a:lnTo>
                    <a:pt x="1529155" y="25051"/>
                  </a:lnTo>
                  <a:lnTo>
                    <a:pt x="1485353" y="6555"/>
                  </a:lnTo>
                  <a:lnTo>
                    <a:pt x="143662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5543" y="4917567"/>
              <a:ext cx="1620520" cy="1100455"/>
            </a:xfrm>
            <a:custGeom>
              <a:avLst/>
              <a:gdLst/>
              <a:ahLst/>
              <a:cxnLst/>
              <a:rect l="l" t="t" r="r" b="b"/>
              <a:pathLst>
                <a:path w="1620520" h="1100454">
                  <a:moveTo>
                    <a:pt x="0" y="183387"/>
                  </a:moveTo>
                  <a:lnTo>
                    <a:pt x="6550" y="134658"/>
                  </a:lnTo>
                  <a:lnTo>
                    <a:pt x="25037" y="90856"/>
                  </a:lnTo>
                  <a:lnTo>
                    <a:pt x="53713" y="53736"/>
                  </a:lnTo>
                  <a:lnTo>
                    <a:pt x="90828" y="25051"/>
                  </a:lnTo>
                  <a:lnTo>
                    <a:pt x="134636" y="6555"/>
                  </a:lnTo>
                  <a:lnTo>
                    <a:pt x="183387" y="0"/>
                  </a:lnTo>
                  <a:lnTo>
                    <a:pt x="1436624" y="0"/>
                  </a:lnTo>
                  <a:lnTo>
                    <a:pt x="1485353" y="6555"/>
                  </a:lnTo>
                  <a:lnTo>
                    <a:pt x="1529155" y="25051"/>
                  </a:lnTo>
                  <a:lnTo>
                    <a:pt x="1566275" y="53736"/>
                  </a:lnTo>
                  <a:lnTo>
                    <a:pt x="1594960" y="90856"/>
                  </a:lnTo>
                  <a:lnTo>
                    <a:pt x="1613456" y="134658"/>
                  </a:lnTo>
                  <a:lnTo>
                    <a:pt x="1620012" y="183387"/>
                  </a:lnTo>
                  <a:lnTo>
                    <a:pt x="1620012" y="916939"/>
                  </a:lnTo>
                  <a:lnTo>
                    <a:pt x="1613456" y="965691"/>
                  </a:lnTo>
                  <a:lnTo>
                    <a:pt x="1594960" y="1009499"/>
                  </a:lnTo>
                  <a:lnTo>
                    <a:pt x="1566275" y="1046614"/>
                  </a:lnTo>
                  <a:lnTo>
                    <a:pt x="1529155" y="1075290"/>
                  </a:lnTo>
                  <a:lnTo>
                    <a:pt x="1485353" y="1093777"/>
                  </a:lnTo>
                  <a:lnTo>
                    <a:pt x="1436624" y="1100327"/>
                  </a:lnTo>
                  <a:lnTo>
                    <a:pt x="183387" y="1100327"/>
                  </a:lnTo>
                  <a:lnTo>
                    <a:pt x="134636" y="1093777"/>
                  </a:lnTo>
                  <a:lnTo>
                    <a:pt x="90828" y="1075290"/>
                  </a:lnTo>
                  <a:lnTo>
                    <a:pt x="53713" y="1046614"/>
                  </a:lnTo>
                  <a:lnTo>
                    <a:pt x="25037" y="1009499"/>
                  </a:lnTo>
                  <a:lnTo>
                    <a:pt x="6550" y="965691"/>
                  </a:lnTo>
                  <a:lnTo>
                    <a:pt x="0" y="916939"/>
                  </a:lnTo>
                  <a:lnTo>
                    <a:pt x="0" y="183387"/>
                  </a:lnTo>
                  <a:close/>
                </a:path>
              </a:pathLst>
            </a:custGeom>
            <a:ln w="129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52067" y="5081778"/>
            <a:ext cx="1345565" cy="7315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37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Siêu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máy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tính </a:t>
            </a:r>
            <a:r>
              <a:rPr sz="1700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(super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computer)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7" y="70103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752" y="0"/>
                </a:lnTo>
                <a:lnTo>
                  <a:pt x="8732513" y="3576"/>
                </a:lnTo>
                <a:lnTo>
                  <a:pt x="8779052" y="13967"/>
                </a:lnTo>
                <a:lnTo>
                  <a:pt x="8822857" y="30662"/>
                </a:lnTo>
                <a:lnTo>
                  <a:pt x="8863420" y="53151"/>
                </a:lnTo>
                <a:lnTo>
                  <a:pt x="8900229" y="80923"/>
                </a:lnTo>
                <a:lnTo>
                  <a:pt x="8932774" y="113468"/>
                </a:lnTo>
                <a:lnTo>
                  <a:pt x="8960546" y="150277"/>
                </a:lnTo>
                <a:lnTo>
                  <a:pt x="8983035" y="190840"/>
                </a:lnTo>
                <a:lnTo>
                  <a:pt x="8999730" y="234645"/>
                </a:lnTo>
                <a:lnTo>
                  <a:pt x="9010121" y="281184"/>
                </a:lnTo>
                <a:lnTo>
                  <a:pt x="9013698" y="329946"/>
                </a:lnTo>
                <a:lnTo>
                  <a:pt x="9013698" y="6363487"/>
                </a:lnTo>
                <a:lnTo>
                  <a:pt x="9010121" y="6412239"/>
                </a:lnTo>
                <a:lnTo>
                  <a:pt x="8999730" y="6458771"/>
                </a:lnTo>
                <a:lnTo>
                  <a:pt x="8983035" y="6502572"/>
                </a:lnTo>
                <a:lnTo>
                  <a:pt x="8960546" y="6543131"/>
                </a:lnTo>
                <a:lnTo>
                  <a:pt x="8932774" y="6579938"/>
                </a:lnTo>
                <a:lnTo>
                  <a:pt x="8900229" y="6612482"/>
                </a:lnTo>
                <a:lnTo>
                  <a:pt x="8863420" y="6640254"/>
                </a:lnTo>
                <a:lnTo>
                  <a:pt x="8822857" y="6662743"/>
                </a:lnTo>
                <a:lnTo>
                  <a:pt x="8779052" y="6679439"/>
                </a:lnTo>
                <a:lnTo>
                  <a:pt x="8732513" y="6689830"/>
                </a:lnTo>
                <a:lnTo>
                  <a:pt x="8683752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33832"/>
            <a:ext cx="67646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</a:t>
            </a:r>
            <a:r>
              <a:rPr spc="-10" dirty="0"/>
              <a:t> </a:t>
            </a:r>
            <a:r>
              <a:rPr spc="-5" dirty="0"/>
              <a:t>yếu</a:t>
            </a:r>
            <a:r>
              <a:rPr spc="-15" dirty="0"/>
              <a:t> </a:t>
            </a:r>
            <a:r>
              <a:rPr spc="-5" dirty="0"/>
              <a:t>tố</a:t>
            </a:r>
            <a:r>
              <a:rPr spc="-15" dirty="0"/>
              <a:t> </a:t>
            </a:r>
            <a:r>
              <a:rPr spc="-5" dirty="0"/>
              <a:t>đánh</a:t>
            </a:r>
            <a:r>
              <a:rPr spc="-30" dirty="0"/>
              <a:t> </a:t>
            </a:r>
            <a:r>
              <a:rPr spc="-5" dirty="0"/>
              <a:t>giá phần</a:t>
            </a:r>
            <a:r>
              <a:rPr spc="-30" dirty="0"/>
              <a:t> </a:t>
            </a:r>
            <a:r>
              <a:rPr spc="-5" dirty="0"/>
              <a:t>cứng</a:t>
            </a:r>
            <a:r>
              <a:rPr spc="-25" dirty="0"/>
              <a:t> </a:t>
            </a:r>
            <a:r>
              <a:rPr spc="-10" dirty="0"/>
              <a:t>khi </a:t>
            </a:r>
            <a:r>
              <a:rPr spc="-875" dirty="0"/>
              <a:t> </a:t>
            </a:r>
            <a:r>
              <a:rPr spc="-5" dirty="0"/>
              <a:t>mua</a:t>
            </a:r>
            <a:r>
              <a:rPr spc="-10" dirty="0"/>
              <a:t> sắm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02080" y="1469339"/>
            <a:ext cx="7797800" cy="4841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7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9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Năng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lực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làm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việc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tốc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độ,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dung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lượng,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khả năng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xử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lý</a:t>
            </a:r>
            <a:endParaRPr sz="26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Chi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phí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thuê/mua,</a:t>
            </a:r>
            <a:r>
              <a:rPr sz="2600" dirty="0">
                <a:latin typeface="Times New Roman"/>
                <a:cs typeface="Times New Roman"/>
              </a:rPr>
              <a:t> vận </a:t>
            </a:r>
            <a:r>
              <a:rPr sz="2600" spc="-5" dirty="0">
                <a:latin typeface="Times New Roman"/>
                <a:cs typeface="Times New Roman"/>
              </a:rPr>
              <a:t>hành, bảo hành</a:t>
            </a:r>
            <a:endParaRPr sz="2600">
              <a:latin typeface="Times New Roman"/>
              <a:cs typeface="Times New Roman"/>
            </a:endParaRPr>
          </a:p>
          <a:p>
            <a:pPr marL="301625" marR="372110" indent="-27432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Tính tin cậy: </a:t>
            </a:r>
            <a:r>
              <a:rPr sz="2600" spc="-5" dirty="0">
                <a:latin typeface="Times New Roman"/>
                <a:cs typeface="Times New Roman"/>
              </a:rPr>
              <a:t>khả năng kiểm soÁt, cảnh báo lỗi, tránh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rủi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ro.</a:t>
            </a:r>
            <a:endParaRPr sz="2600">
              <a:latin typeface="Times New Roman"/>
              <a:cs typeface="Times New Roman"/>
            </a:endParaRPr>
          </a:p>
          <a:p>
            <a:pPr marL="301625" marR="359410" indent="-27432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Tính</a:t>
            </a:r>
            <a:r>
              <a:rPr sz="2600" b="1" i="1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tương</a:t>
            </a:r>
            <a:r>
              <a:rPr sz="2600" b="1" i="1" spc="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thích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với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phần cứng,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phần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mềm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hiện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tại, </a:t>
            </a:r>
            <a:r>
              <a:rPr sz="2600" dirty="0">
                <a:latin typeface="Times New Roman"/>
                <a:cs typeface="Times New Roman"/>
              </a:rPr>
              <a:t>với phần cứng và phần mềm của nhà </a:t>
            </a:r>
            <a:r>
              <a:rPr sz="2600" spc="-5" dirty="0">
                <a:latin typeface="Times New Roman"/>
                <a:cs typeface="Times New Roman"/>
              </a:rPr>
              <a:t>cung </a:t>
            </a:r>
            <a:r>
              <a:rPr sz="2600" dirty="0">
                <a:latin typeface="Times New Roman"/>
                <a:cs typeface="Times New Roman"/>
              </a:rPr>
              <a:t>cấp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khác.</a:t>
            </a:r>
            <a:endParaRPr sz="2600">
              <a:latin typeface="Times New Roman"/>
              <a:cs typeface="Times New Roman"/>
            </a:endParaRPr>
          </a:p>
          <a:p>
            <a:pPr marL="301625" marR="711835" indent="-27432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Công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nghệ:</a:t>
            </a:r>
            <a:r>
              <a:rPr sz="2600" b="1" i="1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kinh nghiệm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phát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triển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sản </a:t>
            </a:r>
            <a:r>
              <a:rPr sz="2600" dirty="0">
                <a:latin typeface="Times New Roman"/>
                <a:cs typeface="Times New Roman"/>
              </a:rPr>
              <a:t>xuất </a:t>
            </a:r>
            <a:r>
              <a:rPr sz="2600" spc="-10" dirty="0">
                <a:latin typeface="Times New Roman"/>
                <a:cs typeface="Times New Roman"/>
              </a:rPr>
              <a:t>sản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phẩm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của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nhà cung </a:t>
            </a:r>
            <a:r>
              <a:rPr sz="2600" spc="-10" dirty="0">
                <a:latin typeface="Times New Roman"/>
                <a:cs typeface="Times New Roman"/>
              </a:rPr>
              <a:t>cấp</a:t>
            </a:r>
            <a:endParaRPr sz="26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9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Tính</a:t>
            </a:r>
            <a:r>
              <a:rPr sz="2600" b="1" i="1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thân</a:t>
            </a:r>
            <a:r>
              <a:rPr sz="26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thiện</a:t>
            </a:r>
            <a:r>
              <a:rPr sz="2600" b="1" i="1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với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môi</a:t>
            </a:r>
            <a:r>
              <a:rPr sz="2600" b="1" i="1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trường</a:t>
            </a:r>
            <a:r>
              <a:rPr sz="2600" b="1" i="1" spc="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làm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việc: </a:t>
            </a:r>
            <a:r>
              <a:rPr sz="2600" spc="-5" dirty="0">
                <a:latin typeface="Times New Roman"/>
                <a:cs typeface="Times New Roman"/>
              </a:rPr>
              <a:t>đối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với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01625" algn="l"/>
                <a:tab pos="7784465" algn="l"/>
              </a:tabLst>
            </a:pPr>
            <a:r>
              <a:rPr sz="2600" strike="sngStrike" spc="-5" dirty="0">
                <a:latin typeface="Times New Roman"/>
                <a:cs typeface="Times New Roman"/>
              </a:rPr>
              <a:t> 	người</a:t>
            </a:r>
            <a:r>
              <a:rPr sz="2600" strike="sngStrike" spc="5" dirty="0">
                <a:latin typeface="Times New Roman"/>
                <a:cs typeface="Times New Roman"/>
              </a:rPr>
              <a:t> </a:t>
            </a:r>
            <a:r>
              <a:rPr sz="2600" strike="sngStrike" dirty="0">
                <a:latin typeface="Times New Roman"/>
                <a:cs typeface="Times New Roman"/>
              </a:rPr>
              <a:t>dùng, </a:t>
            </a:r>
            <a:r>
              <a:rPr sz="2600" strike="sngStrike" spc="-5" dirty="0">
                <a:latin typeface="Times New Roman"/>
                <a:cs typeface="Times New Roman"/>
              </a:rPr>
              <a:t>mức</a:t>
            </a:r>
            <a:r>
              <a:rPr sz="2600" strike="sngStrike" dirty="0">
                <a:latin typeface="Times New Roman"/>
                <a:cs typeface="Times New Roman"/>
              </a:rPr>
              <a:t> </a:t>
            </a:r>
            <a:r>
              <a:rPr sz="2600" strike="sngStrike" spc="-5" dirty="0">
                <a:latin typeface="Times New Roman"/>
                <a:cs typeface="Times New Roman"/>
              </a:rPr>
              <a:t>độ</a:t>
            </a:r>
            <a:r>
              <a:rPr sz="2600" strike="sngStrike" spc="5" dirty="0">
                <a:latin typeface="Times New Roman"/>
                <a:cs typeface="Times New Roman"/>
              </a:rPr>
              <a:t> </a:t>
            </a:r>
            <a:r>
              <a:rPr sz="2600" strike="sngStrike" spc="-5" dirty="0">
                <a:latin typeface="Times New Roman"/>
                <a:cs typeface="Times New Roman"/>
              </a:rPr>
              <a:t>thuận</a:t>
            </a:r>
            <a:r>
              <a:rPr sz="2600" strike="sngStrike" dirty="0">
                <a:latin typeface="Times New Roman"/>
                <a:cs typeface="Times New Roman"/>
              </a:rPr>
              <a:t> </a:t>
            </a:r>
            <a:r>
              <a:rPr sz="2600" strike="sngStrike" spc="-5" dirty="0">
                <a:latin typeface="Times New Roman"/>
                <a:cs typeface="Times New Roman"/>
              </a:rPr>
              <a:t>tiện,</a:t>
            </a:r>
            <a:r>
              <a:rPr sz="2600" strike="sngStrike" spc="10" dirty="0">
                <a:latin typeface="Times New Roman"/>
                <a:cs typeface="Times New Roman"/>
              </a:rPr>
              <a:t> </a:t>
            </a:r>
            <a:r>
              <a:rPr sz="2600" strike="sngStrike" spc="-5" dirty="0">
                <a:latin typeface="Times New Roman"/>
                <a:cs typeface="Times New Roman"/>
              </a:rPr>
              <a:t>độ an</a:t>
            </a:r>
            <a:r>
              <a:rPr sz="2600" strike="sngStrike" dirty="0">
                <a:latin typeface="Times New Roman"/>
                <a:cs typeface="Times New Roman"/>
              </a:rPr>
              <a:t> </a:t>
            </a:r>
            <a:r>
              <a:rPr sz="2600" strike="sngStrike" spc="-5" dirty="0">
                <a:latin typeface="Times New Roman"/>
                <a:cs typeface="Times New Roman"/>
              </a:rPr>
              <a:t>toàn,</a:t>
            </a:r>
            <a:r>
              <a:rPr sz="2600" strike="sngStrike" dirty="0">
                <a:latin typeface="Times New Roman"/>
                <a:cs typeface="Times New Roman"/>
              </a:rPr>
              <a:t> </a:t>
            </a:r>
            <a:r>
              <a:rPr sz="2600" strike="sngStrike" spc="-5" dirty="0">
                <a:latin typeface="Times New Roman"/>
                <a:cs typeface="Times New Roman"/>
              </a:rPr>
              <a:t>..	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3832"/>
            <a:ext cx="67646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</a:t>
            </a:r>
            <a:r>
              <a:rPr spc="-10" dirty="0"/>
              <a:t> </a:t>
            </a:r>
            <a:r>
              <a:rPr spc="-5" dirty="0"/>
              <a:t>yếu</a:t>
            </a:r>
            <a:r>
              <a:rPr spc="-15" dirty="0"/>
              <a:t> </a:t>
            </a:r>
            <a:r>
              <a:rPr spc="-5" dirty="0"/>
              <a:t>tố</a:t>
            </a:r>
            <a:r>
              <a:rPr spc="-15" dirty="0"/>
              <a:t> </a:t>
            </a:r>
            <a:r>
              <a:rPr spc="-5" dirty="0"/>
              <a:t>đánh</a:t>
            </a:r>
            <a:r>
              <a:rPr spc="-30" dirty="0"/>
              <a:t> </a:t>
            </a:r>
            <a:r>
              <a:rPr spc="-5" dirty="0"/>
              <a:t>giá phần</a:t>
            </a:r>
            <a:r>
              <a:rPr spc="-30" dirty="0"/>
              <a:t> </a:t>
            </a:r>
            <a:r>
              <a:rPr spc="-5" dirty="0"/>
              <a:t>cứng</a:t>
            </a:r>
            <a:r>
              <a:rPr spc="-25" dirty="0"/>
              <a:t> </a:t>
            </a:r>
            <a:r>
              <a:rPr spc="-10" dirty="0"/>
              <a:t>khi </a:t>
            </a:r>
            <a:r>
              <a:rPr spc="-875" dirty="0"/>
              <a:t> </a:t>
            </a:r>
            <a:r>
              <a:rPr spc="-5" dirty="0"/>
              <a:t>mua</a:t>
            </a:r>
            <a:r>
              <a:rPr spc="-10" dirty="0"/>
              <a:t> </a:t>
            </a:r>
            <a:r>
              <a:rPr spc="-5" dirty="0"/>
              <a:t>sắm 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35305" marR="208279" indent="-27432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90" dirty="0">
                <a:solidFill>
                  <a:srgbClr val="D24717"/>
                </a:solidFill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Khả</a:t>
            </a:r>
            <a:r>
              <a:rPr sz="26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năng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kết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nối</a:t>
            </a:r>
            <a:r>
              <a:rPr sz="2600" spc="-5" dirty="0"/>
              <a:t>:</a:t>
            </a:r>
            <a:r>
              <a:rPr sz="2600" spc="10" dirty="0"/>
              <a:t> </a:t>
            </a:r>
            <a:r>
              <a:rPr sz="2600" spc="-5" dirty="0"/>
              <a:t>với</a:t>
            </a:r>
            <a:r>
              <a:rPr sz="2600" dirty="0"/>
              <a:t> </a:t>
            </a:r>
            <a:r>
              <a:rPr sz="2600" spc="-5" dirty="0"/>
              <a:t>mạng</a:t>
            </a:r>
            <a:r>
              <a:rPr sz="2600" spc="10" dirty="0"/>
              <a:t> </a:t>
            </a:r>
            <a:r>
              <a:rPr sz="2600" spc="-5" dirty="0"/>
              <a:t>cục bộ,</a:t>
            </a:r>
            <a:r>
              <a:rPr sz="2600" dirty="0"/>
              <a:t> </a:t>
            </a:r>
            <a:r>
              <a:rPr sz="2600" spc="-5" dirty="0"/>
              <a:t>mạng</a:t>
            </a:r>
            <a:r>
              <a:rPr sz="2600" spc="15" dirty="0"/>
              <a:t> </a:t>
            </a:r>
            <a:r>
              <a:rPr sz="2600" spc="-5" dirty="0"/>
              <a:t>diện</a:t>
            </a:r>
            <a:r>
              <a:rPr sz="2600" dirty="0"/>
              <a:t> </a:t>
            </a:r>
            <a:r>
              <a:rPr sz="2600" spc="-5" dirty="0"/>
              <a:t>rộng, </a:t>
            </a:r>
            <a:r>
              <a:rPr sz="2600" spc="-635" dirty="0"/>
              <a:t> </a:t>
            </a:r>
            <a:r>
              <a:rPr sz="2600" spc="-5" dirty="0"/>
              <a:t>mạng</a:t>
            </a:r>
            <a:r>
              <a:rPr sz="2600" dirty="0"/>
              <a:t> </a:t>
            </a:r>
            <a:r>
              <a:rPr sz="2600" spc="-5" dirty="0"/>
              <a:t>có băng thông</a:t>
            </a:r>
            <a:r>
              <a:rPr sz="2600" spc="10" dirty="0"/>
              <a:t> </a:t>
            </a:r>
            <a:r>
              <a:rPr sz="2600" spc="-5" dirty="0"/>
              <a:t>và công</a:t>
            </a:r>
            <a:r>
              <a:rPr sz="2600" dirty="0"/>
              <a:t> </a:t>
            </a:r>
            <a:r>
              <a:rPr sz="2600" spc="-5" dirty="0"/>
              <a:t>nghệ</a:t>
            </a:r>
            <a:r>
              <a:rPr sz="2600" dirty="0"/>
              <a:t> </a:t>
            </a:r>
            <a:r>
              <a:rPr sz="2600" spc="-5" dirty="0"/>
              <a:t>khác nhau,…</a:t>
            </a:r>
            <a:endParaRPr sz="2600">
              <a:latin typeface="Times New Roman"/>
              <a:cs typeface="Times New Roman"/>
            </a:endParaRPr>
          </a:p>
          <a:p>
            <a:pPr marL="535305" marR="5080" indent="-27432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Quy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mô</a:t>
            </a:r>
            <a:r>
              <a:rPr sz="2600" dirty="0"/>
              <a:t>:</a:t>
            </a:r>
            <a:r>
              <a:rPr sz="2600" spc="10" dirty="0"/>
              <a:t> </a:t>
            </a:r>
            <a:r>
              <a:rPr sz="2600" spc="-5" dirty="0"/>
              <a:t>khả năng</a:t>
            </a:r>
            <a:r>
              <a:rPr sz="2600" dirty="0"/>
              <a:t> </a:t>
            </a:r>
            <a:r>
              <a:rPr sz="2600" spc="-5" dirty="0"/>
              <a:t>đáp ứng</a:t>
            </a:r>
            <a:r>
              <a:rPr sz="2600" dirty="0"/>
              <a:t> </a:t>
            </a:r>
            <a:r>
              <a:rPr sz="2600" spc="-5" dirty="0"/>
              <a:t>nhu</a:t>
            </a:r>
            <a:r>
              <a:rPr sz="2600" dirty="0"/>
              <a:t> </a:t>
            </a:r>
            <a:r>
              <a:rPr sz="2600" spc="-5" dirty="0"/>
              <a:t>cầu</a:t>
            </a:r>
            <a:r>
              <a:rPr sz="2600" dirty="0"/>
              <a:t> </a:t>
            </a:r>
            <a:r>
              <a:rPr sz="2600" spc="-5" dirty="0"/>
              <a:t>xử lý</a:t>
            </a:r>
            <a:r>
              <a:rPr sz="2600" spc="5" dirty="0"/>
              <a:t> </a:t>
            </a:r>
            <a:r>
              <a:rPr sz="2600" dirty="0"/>
              <a:t>của </a:t>
            </a:r>
            <a:r>
              <a:rPr sz="2600" spc="-5" dirty="0"/>
              <a:t>số</a:t>
            </a:r>
            <a:r>
              <a:rPr sz="2600" dirty="0"/>
              <a:t> </a:t>
            </a:r>
            <a:r>
              <a:rPr sz="2600" spc="-5" dirty="0"/>
              <a:t>lượng </a:t>
            </a:r>
            <a:r>
              <a:rPr sz="2600" spc="-635" dirty="0"/>
              <a:t> </a:t>
            </a:r>
            <a:r>
              <a:rPr sz="2600" spc="-5" dirty="0"/>
              <a:t>lớn</a:t>
            </a:r>
            <a:r>
              <a:rPr sz="2600" dirty="0"/>
              <a:t> người</a:t>
            </a:r>
            <a:r>
              <a:rPr sz="2600" spc="5" dirty="0"/>
              <a:t> </a:t>
            </a:r>
            <a:r>
              <a:rPr sz="2600" dirty="0"/>
              <a:t>dùng,</a:t>
            </a:r>
            <a:r>
              <a:rPr sz="2600" spc="-5" dirty="0"/>
              <a:t> giao</a:t>
            </a:r>
            <a:r>
              <a:rPr sz="2600" dirty="0"/>
              <a:t> </a:t>
            </a:r>
            <a:r>
              <a:rPr sz="2600" spc="-5" dirty="0"/>
              <a:t>dịch, truy</a:t>
            </a:r>
            <a:r>
              <a:rPr sz="2600" spc="5" dirty="0"/>
              <a:t> </a:t>
            </a:r>
            <a:r>
              <a:rPr sz="2600" spc="-5" dirty="0"/>
              <a:t>vấn</a:t>
            </a:r>
            <a:r>
              <a:rPr sz="2600" dirty="0"/>
              <a:t> </a:t>
            </a:r>
            <a:r>
              <a:rPr sz="2600" spc="-5" dirty="0"/>
              <a:t>tin</a:t>
            </a:r>
            <a:r>
              <a:rPr sz="2600" dirty="0"/>
              <a:t> và</a:t>
            </a:r>
            <a:r>
              <a:rPr sz="2600" spc="5" dirty="0"/>
              <a:t> </a:t>
            </a:r>
            <a:r>
              <a:rPr sz="2600" spc="-5" dirty="0"/>
              <a:t>các</a:t>
            </a:r>
            <a:r>
              <a:rPr sz="2600" spc="-20" dirty="0"/>
              <a:t> </a:t>
            </a:r>
            <a:r>
              <a:rPr sz="2600" spc="-5" dirty="0"/>
              <a:t>yêu</a:t>
            </a:r>
            <a:r>
              <a:rPr sz="2600" dirty="0"/>
              <a:t> </a:t>
            </a:r>
            <a:r>
              <a:rPr sz="2600" spc="-5" dirty="0"/>
              <a:t>cầu </a:t>
            </a:r>
            <a:r>
              <a:rPr sz="2600" dirty="0"/>
              <a:t> khác.</a:t>
            </a:r>
            <a:endParaRPr sz="2600">
              <a:latin typeface="Times New Roman"/>
              <a:cs typeface="Times New Roman"/>
            </a:endParaRPr>
          </a:p>
          <a:p>
            <a:pPr marL="535305" marR="85725" indent="-274320">
              <a:lnSpc>
                <a:spcPct val="100000"/>
              </a:lnSpc>
              <a:spcBef>
                <a:spcPts val="60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90" dirty="0">
                <a:solidFill>
                  <a:srgbClr val="D24717"/>
                </a:solidFill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Phần</a:t>
            </a:r>
            <a:r>
              <a:rPr sz="26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mềm: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5" dirty="0"/>
              <a:t>xem</a:t>
            </a:r>
            <a:r>
              <a:rPr sz="2600" dirty="0"/>
              <a:t> </a:t>
            </a:r>
            <a:r>
              <a:rPr sz="2600" spc="-5" dirty="0"/>
              <a:t>xét</a:t>
            </a:r>
            <a:r>
              <a:rPr sz="2600" dirty="0"/>
              <a:t> </a:t>
            </a:r>
            <a:r>
              <a:rPr sz="2600" spc="-5" dirty="0"/>
              <a:t>tính</a:t>
            </a:r>
            <a:r>
              <a:rPr sz="2600" spc="5" dirty="0"/>
              <a:t> </a:t>
            </a:r>
            <a:r>
              <a:rPr sz="2600" spc="-5" dirty="0"/>
              <a:t>sẵn</a:t>
            </a:r>
            <a:r>
              <a:rPr sz="2600" dirty="0"/>
              <a:t> </a:t>
            </a:r>
            <a:r>
              <a:rPr sz="2600" spc="-5" dirty="0"/>
              <a:t>có</a:t>
            </a:r>
            <a:r>
              <a:rPr sz="2600" spc="5" dirty="0"/>
              <a:t> </a:t>
            </a:r>
            <a:r>
              <a:rPr sz="2600" spc="-5" dirty="0"/>
              <a:t>của</a:t>
            </a:r>
            <a:r>
              <a:rPr sz="2600" spc="-15" dirty="0"/>
              <a:t> </a:t>
            </a:r>
            <a:r>
              <a:rPr sz="2600" spc="-5" dirty="0"/>
              <a:t>các</a:t>
            </a:r>
            <a:r>
              <a:rPr sz="2600" spc="-10" dirty="0"/>
              <a:t> </a:t>
            </a:r>
            <a:r>
              <a:rPr sz="2600" spc="-5" dirty="0"/>
              <a:t>phần</a:t>
            </a:r>
            <a:r>
              <a:rPr sz="2600" dirty="0"/>
              <a:t> </a:t>
            </a:r>
            <a:r>
              <a:rPr sz="2600" spc="-5" dirty="0"/>
              <a:t>mềm</a:t>
            </a:r>
            <a:r>
              <a:rPr sz="2600" spc="5" dirty="0"/>
              <a:t> </a:t>
            </a:r>
            <a:r>
              <a:rPr sz="2600" spc="-10" dirty="0"/>
              <a:t>Ht </a:t>
            </a:r>
            <a:r>
              <a:rPr sz="2600" spc="-635" dirty="0"/>
              <a:t> </a:t>
            </a:r>
            <a:r>
              <a:rPr sz="2600" spc="-5" dirty="0"/>
              <a:t>và</a:t>
            </a:r>
            <a:r>
              <a:rPr sz="2600" spc="-10" dirty="0"/>
              <a:t> </a:t>
            </a:r>
            <a:r>
              <a:rPr sz="2600" spc="-5" dirty="0"/>
              <a:t>phầm</a:t>
            </a:r>
            <a:r>
              <a:rPr sz="2600" spc="5" dirty="0"/>
              <a:t> </a:t>
            </a:r>
            <a:r>
              <a:rPr sz="2600" spc="-5" dirty="0"/>
              <a:t>mềm</a:t>
            </a:r>
            <a:r>
              <a:rPr sz="2600" dirty="0"/>
              <a:t> </a:t>
            </a:r>
            <a:r>
              <a:rPr sz="2600" spc="-5" dirty="0"/>
              <a:t>UD.</a:t>
            </a:r>
            <a:endParaRPr sz="2600">
              <a:latin typeface="Times New Roman"/>
              <a:cs typeface="Times New Roman"/>
            </a:endParaRPr>
          </a:p>
          <a:p>
            <a:pPr marL="535305" marR="178435" indent="-27432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Khả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năng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hỗ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trợ</a:t>
            </a:r>
            <a:r>
              <a:rPr sz="2600" dirty="0"/>
              <a:t>:</a:t>
            </a:r>
            <a:r>
              <a:rPr sz="2600" spc="10" dirty="0"/>
              <a:t> </a:t>
            </a:r>
            <a:r>
              <a:rPr sz="2600" spc="-5" dirty="0"/>
              <a:t>xem xét</a:t>
            </a:r>
            <a:r>
              <a:rPr sz="2600" dirty="0"/>
              <a:t> những </a:t>
            </a:r>
            <a:r>
              <a:rPr sz="2600" spc="-5" dirty="0"/>
              <a:t>dịch vụ cần</a:t>
            </a:r>
            <a:r>
              <a:rPr sz="2600" spc="15" dirty="0"/>
              <a:t> </a:t>
            </a:r>
            <a:r>
              <a:rPr sz="2600" spc="-5" dirty="0"/>
              <a:t>thiết</a:t>
            </a:r>
            <a:r>
              <a:rPr sz="2600" dirty="0"/>
              <a:t> </a:t>
            </a:r>
            <a:r>
              <a:rPr sz="2600" spc="-5" dirty="0"/>
              <a:t>để </a:t>
            </a:r>
            <a:r>
              <a:rPr sz="2600" spc="-635" dirty="0"/>
              <a:t> </a:t>
            </a:r>
            <a:r>
              <a:rPr sz="2600" spc="-5" dirty="0"/>
              <a:t>hỗ</a:t>
            </a:r>
            <a:r>
              <a:rPr sz="2600" spc="-10" dirty="0"/>
              <a:t> </a:t>
            </a:r>
            <a:r>
              <a:rPr sz="2600" spc="-5" dirty="0"/>
              <a:t>trợ</a:t>
            </a:r>
            <a:r>
              <a:rPr sz="2600" dirty="0"/>
              <a:t> và</a:t>
            </a:r>
            <a:r>
              <a:rPr sz="2600" spc="-10" dirty="0"/>
              <a:t> </a:t>
            </a:r>
            <a:r>
              <a:rPr sz="2600" spc="-5" dirty="0"/>
              <a:t>duy</a:t>
            </a:r>
            <a:r>
              <a:rPr sz="2600" dirty="0"/>
              <a:t> </a:t>
            </a:r>
            <a:r>
              <a:rPr sz="2600" spc="-5" dirty="0"/>
              <a:t>trì</a:t>
            </a:r>
            <a:r>
              <a:rPr sz="2600" dirty="0"/>
              <a:t> </a:t>
            </a:r>
            <a:r>
              <a:rPr sz="2600" spc="-5" dirty="0"/>
              <a:t>HT</a:t>
            </a:r>
            <a:r>
              <a:rPr sz="2600" spc="-50" dirty="0"/>
              <a:t> </a:t>
            </a:r>
            <a:r>
              <a:rPr sz="2600" spc="-5" dirty="0"/>
              <a:t>phần</a:t>
            </a:r>
            <a:r>
              <a:rPr sz="2600" dirty="0"/>
              <a:t> </a:t>
            </a:r>
            <a:r>
              <a:rPr sz="2600" spc="-5" dirty="0"/>
              <a:t>cứng.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7011"/>
            <a:ext cx="6580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15" dirty="0"/>
              <a:t> </a:t>
            </a:r>
            <a:r>
              <a:rPr sz="3600" spc="-5" dirty="0"/>
              <a:t>tiêu</a:t>
            </a:r>
            <a:r>
              <a:rPr sz="3600" spc="-25" dirty="0"/>
              <a:t> </a:t>
            </a:r>
            <a:r>
              <a:rPr sz="3600" spc="-5" dirty="0"/>
              <a:t>chuẩn</a:t>
            </a:r>
            <a:r>
              <a:rPr sz="3600" spc="-10" dirty="0"/>
              <a:t> </a:t>
            </a:r>
            <a:r>
              <a:rPr sz="3600" dirty="0"/>
              <a:t>đánh</a:t>
            </a:r>
            <a:r>
              <a:rPr sz="3600" spc="-25" dirty="0"/>
              <a:t> </a:t>
            </a:r>
            <a:r>
              <a:rPr sz="3600" dirty="0"/>
              <a:t>giá</a:t>
            </a:r>
            <a:r>
              <a:rPr sz="3600" spc="-10" dirty="0"/>
              <a:t> </a:t>
            </a:r>
            <a:r>
              <a:rPr sz="3600" dirty="0"/>
              <a:t>HTTT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164539"/>
            <a:ext cx="4032250" cy="2860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Tính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đầy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đủ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về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chức năng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Tính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thân thiện,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dễ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dàng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Tính an toàn</a:t>
            </a:r>
            <a:r>
              <a:rPr sz="2600" dirty="0">
                <a:latin typeface="Times New Roman"/>
                <a:cs typeface="Times New Roman"/>
              </a:rPr>
              <a:t> và</a:t>
            </a:r>
            <a:r>
              <a:rPr sz="2600" spc="-5" dirty="0">
                <a:latin typeface="Times New Roman"/>
                <a:cs typeface="Times New Roman"/>
              </a:rPr>
              <a:t> bền vững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7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Tính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thích</a:t>
            </a:r>
            <a:r>
              <a:rPr sz="2600" dirty="0">
                <a:latin typeface="Times New Roman"/>
                <a:cs typeface="Times New Roman"/>
              </a:rPr>
              <a:t> nghi</a:t>
            </a:r>
            <a:r>
              <a:rPr sz="2600" spc="-5" dirty="0">
                <a:latin typeface="Times New Roman"/>
                <a:cs typeface="Times New Roman"/>
              </a:rPr>
              <a:t> và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mềm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dẻo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6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Tính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dễ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bảo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trì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5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6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Khả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năng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hoạt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động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11615" cy="6697980"/>
            <a:chOff x="0" y="0"/>
            <a:chExt cx="9111615" cy="6697980"/>
          </a:xfrm>
        </p:grpSpPr>
        <p:sp>
          <p:nvSpPr>
            <p:cNvPr id="3" name="object 3"/>
            <p:cNvSpPr/>
            <p:nvPr/>
          </p:nvSpPr>
          <p:spPr>
            <a:xfrm>
              <a:off x="95250" y="0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8683117" y="0"/>
                  </a:moveTo>
                  <a:lnTo>
                    <a:pt x="329844" y="0"/>
                  </a:lnTo>
                  <a:lnTo>
                    <a:pt x="281102" y="3576"/>
                  </a:lnTo>
                  <a:lnTo>
                    <a:pt x="234580" y="13967"/>
                  </a:lnTo>
                  <a:lnTo>
                    <a:pt x="190789" y="30660"/>
                  </a:lnTo>
                  <a:lnTo>
                    <a:pt x="150240" y="53144"/>
                  </a:lnTo>
                  <a:lnTo>
                    <a:pt x="113441" y="80911"/>
                  </a:lnTo>
                  <a:lnTo>
                    <a:pt x="80905" y="113448"/>
                  </a:lnTo>
                  <a:lnTo>
                    <a:pt x="53139" y="150245"/>
                  </a:lnTo>
                  <a:lnTo>
                    <a:pt x="30656" y="190791"/>
                  </a:lnTo>
                  <a:lnTo>
                    <a:pt x="13965" y="234576"/>
                  </a:lnTo>
                  <a:lnTo>
                    <a:pt x="3576" y="281088"/>
                  </a:lnTo>
                  <a:lnTo>
                    <a:pt x="0" y="329819"/>
                  </a:lnTo>
                  <a:lnTo>
                    <a:pt x="0" y="6362039"/>
                  </a:lnTo>
                  <a:lnTo>
                    <a:pt x="3576" y="6410781"/>
                  </a:lnTo>
                  <a:lnTo>
                    <a:pt x="13965" y="6457303"/>
                  </a:lnTo>
                  <a:lnTo>
                    <a:pt x="30656" y="6501094"/>
                  </a:lnTo>
                  <a:lnTo>
                    <a:pt x="53139" y="6541643"/>
                  </a:lnTo>
                  <a:lnTo>
                    <a:pt x="80905" y="6578442"/>
                  </a:lnTo>
                  <a:lnTo>
                    <a:pt x="113441" y="6610978"/>
                  </a:lnTo>
                  <a:lnTo>
                    <a:pt x="150240" y="6638744"/>
                  </a:lnTo>
                  <a:lnTo>
                    <a:pt x="190789" y="6661227"/>
                  </a:lnTo>
                  <a:lnTo>
                    <a:pt x="234580" y="6677918"/>
                  </a:lnTo>
                  <a:lnTo>
                    <a:pt x="281102" y="6688307"/>
                  </a:lnTo>
                  <a:lnTo>
                    <a:pt x="329844" y="6691883"/>
                  </a:lnTo>
                  <a:lnTo>
                    <a:pt x="8683117" y="6691883"/>
                  </a:lnTo>
                  <a:lnTo>
                    <a:pt x="8731847" y="6688307"/>
                  </a:lnTo>
                  <a:lnTo>
                    <a:pt x="8778359" y="6677918"/>
                  </a:lnTo>
                  <a:lnTo>
                    <a:pt x="8822144" y="6661227"/>
                  </a:lnTo>
                  <a:lnTo>
                    <a:pt x="8862690" y="6638744"/>
                  </a:lnTo>
                  <a:lnTo>
                    <a:pt x="8899487" y="6610978"/>
                  </a:lnTo>
                  <a:lnTo>
                    <a:pt x="8932024" y="6578442"/>
                  </a:lnTo>
                  <a:lnTo>
                    <a:pt x="8959791" y="6541643"/>
                  </a:lnTo>
                  <a:lnTo>
                    <a:pt x="8982275" y="6501094"/>
                  </a:lnTo>
                  <a:lnTo>
                    <a:pt x="8998968" y="6457303"/>
                  </a:lnTo>
                  <a:lnTo>
                    <a:pt x="9009359" y="6410781"/>
                  </a:lnTo>
                  <a:lnTo>
                    <a:pt x="9012936" y="6362039"/>
                  </a:lnTo>
                  <a:lnTo>
                    <a:pt x="9012936" y="329819"/>
                  </a:lnTo>
                  <a:lnTo>
                    <a:pt x="9009359" y="281088"/>
                  </a:lnTo>
                  <a:lnTo>
                    <a:pt x="8998968" y="234576"/>
                  </a:lnTo>
                  <a:lnTo>
                    <a:pt x="8982275" y="190791"/>
                  </a:lnTo>
                  <a:lnTo>
                    <a:pt x="8959791" y="150245"/>
                  </a:lnTo>
                  <a:lnTo>
                    <a:pt x="8932024" y="113448"/>
                  </a:lnTo>
                  <a:lnTo>
                    <a:pt x="8899487" y="80911"/>
                  </a:lnTo>
                  <a:lnTo>
                    <a:pt x="8862690" y="53144"/>
                  </a:lnTo>
                  <a:lnTo>
                    <a:pt x="8822144" y="30660"/>
                  </a:lnTo>
                  <a:lnTo>
                    <a:pt x="8778359" y="13967"/>
                  </a:lnTo>
                  <a:lnTo>
                    <a:pt x="8731847" y="3576"/>
                  </a:lnTo>
                  <a:lnTo>
                    <a:pt x="8683117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" y="0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2039"/>
                  </a:lnTo>
                  <a:lnTo>
                    <a:pt x="9009359" y="6410781"/>
                  </a:lnTo>
                  <a:lnTo>
                    <a:pt x="8998968" y="6457303"/>
                  </a:lnTo>
                  <a:lnTo>
                    <a:pt x="8982275" y="6501094"/>
                  </a:lnTo>
                  <a:lnTo>
                    <a:pt x="8959791" y="6541643"/>
                  </a:lnTo>
                  <a:lnTo>
                    <a:pt x="8932024" y="6578442"/>
                  </a:lnTo>
                  <a:lnTo>
                    <a:pt x="8899487" y="6610978"/>
                  </a:lnTo>
                  <a:lnTo>
                    <a:pt x="8862690" y="6638744"/>
                  </a:lnTo>
                  <a:lnTo>
                    <a:pt x="8822144" y="6661227"/>
                  </a:lnTo>
                  <a:lnTo>
                    <a:pt x="8778359" y="6677918"/>
                  </a:lnTo>
                  <a:lnTo>
                    <a:pt x="8731847" y="6688307"/>
                  </a:lnTo>
                  <a:lnTo>
                    <a:pt x="8683117" y="6691883"/>
                  </a:lnTo>
                  <a:lnTo>
                    <a:pt x="329844" y="6691883"/>
                  </a:lnTo>
                  <a:lnTo>
                    <a:pt x="281102" y="6688307"/>
                  </a:lnTo>
                  <a:lnTo>
                    <a:pt x="234580" y="6677918"/>
                  </a:lnTo>
                  <a:lnTo>
                    <a:pt x="190789" y="6661227"/>
                  </a:lnTo>
                  <a:lnTo>
                    <a:pt x="150240" y="6638744"/>
                  </a:lnTo>
                  <a:lnTo>
                    <a:pt x="113441" y="6610978"/>
                  </a:lnTo>
                  <a:lnTo>
                    <a:pt x="80905" y="6578442"/>
                  </a:lnTo>
                  <a:lnTo>
                    <a:pt x="53139" y="6541643"/>
                  </a:lnTo>
                  <a:lnTo>
                    <a:pt x="30656" y="6501094"/>
                  </a:lnTo>
                  <a:lnTo>
                    <a:pt x="13965" y="6457303"/>
                  </a:lnTo>
                  <a:lnTo>
                    <a:pt x="3576" y="6410781"/>
                  </a:lnTo>
                  <a:lnTo>
                    <a:pt x="0" y="6362039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" y="1984247"/>
              <a:ext cx="9021445" cy="121285"/>
            </a:xfrm>
            <a:custGeom>
              <a:avLst/>
              <a:gdLst/>
              <a:ahLst/>
              <a:cxnLst/>
              <a:rect l="l" t="t" r="r" b="b"/>
              <a:pathLst>
                <a:path w="9021445" h="121285">
                  <a:moveTo>
                    <a:pt x="9021318" y="0"/>
                  </a:moveTo>
                  <a:lnTo>
                    <a:pt x="0" y="0"/>
                  </a:lnTo>
                  <a:lnTo>
                    <a:pt x="0" y="121158"/>
                  </a:lnTo>
                  <a:lnTo>
                    <a:pt x="9021318" y="121158"/>
                  </a:lnTo>
                  <a:lnTo>
                    <a:pt x="9021318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29790"/>
              <a:ext cx="8978900" cy="110489"/>
            </a:xfrm>
            <a:custGeom>
              <a:avLst/>
              <a:gdLst/>
              <a:ahLst/>
              <a:cxnLst/>
              <a:rect l="l" t="t" r="r" b="b"/>
              <a:pathLst>
                <a:path w="8978900" h="110489">
                  <a:moveTo>
                    <a:pt x="8978646" y="0"/>
                  </a:moveTo>
                  <a:lnTo>
                    <a:pt x="0" y="0"/>
                  </a:lnTo>
                  <a:lnTo>
                    <a:pt x="0" y="110489"/>
                  </a:lnTo>
                  <a:lnTo>
                    <a:pt x="8978646" y="110489"/>
                  </a:lnTo>
                  <a:lnTo>
                    <a:pt x="8978646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780" y="6248780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0" y="0"/>
                  </a:moveTo>
                  <a:lnTo>
                    <a:pt x="7696200" y="0"/>
                  </a:lnTo>
                </a:path>
              </a:pathLst>
            </a:custGeom>
            <a:ln w="9906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412238"/>
            <a:ext cx="7919720" cy="33756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marR="5080" indent="-457200" algn="just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-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Phần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mềm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máy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tính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và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vai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trò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của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 phần mềm máy tính dưới góc độ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quản </a:t>
            </a:r>
            <a:r>
              <a:rPr sz="3200" b="1" spc="-8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lý</a:t>
            </a:r>
            <a:endParaRPr sz="3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55"/>
              </a:spcBef>
            </a:pPr>
            <a:r>
              <a:rPr sz="3200" spc="-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7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Phần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mềm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hệ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thống</a:t>
            </a:r>
            <a:endParaRPr sz="3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15"/>
              </a:spcBef>
            </a:pPr>
            <a:r>
              <a:rPr sz="3200" spc="-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7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Phần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mềm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ứng</a:t>
            </a:r>
            <a:r>
              <a:rPr sz="32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dụng</a:t>
            </a:r>
            <a:endParaRPr sz="3200">
              <a:latin typeface="Arial"/>
              <a:cs typeface="Arial"/>
            </a:endParaRPr>
          </a:p>
          <a:p>
            <a:pPr marL="469900" marR="5715" indent="-457200" algn="just">
              <a:lnSpc>
                <a:spcPts val="3460"/>
              </a:lnSpc>
              <a:spcBef>
                <a:spcPts val="650"/>
              </a:spcBef>
            </a:pPr>
            <a:r>
              <a:rPr sz="3200" spc="-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-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Các yếu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tố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cần đánh giá khi mua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sắm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 phần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mềm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59" y="457200"/>
            <a:ext cx="9021445" cy="152717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93065" rIns="0" bIns="0" rtlCol="0">
            <a:spAutoFit/>
          </a:bodyPr>
          <a:lstStyle/>
          <a:p>
            <a:pPr marL="80010" algn="ctr">
              <a:lnSpc>
                <a:spcPct val="100000"/>
              </a:lnSpc>
              <a:spcBef>
                <a:spcPts val="3095"/>
              </a:spcBef>
            </a:pPr>
            <a:r>
              <a:rPr sz="4000" dirty="0">
                <a:solidFill>
                  <a:srgbClr val="FFFFFF"/>
                </a:solidFill>
              </a:rPr>
              <a:t>PHẦN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MỀM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CỦA</a:t>
            </a:r>
            <a:r>
              <a:rPr sz="4000" spc="-17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MTĐT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3290</Words>
  <Application>Microsoft Office PowerPoint</Application>
  <PresentationFormat>On-screen Show (4:3)</PresentationFormat>
  <Paragraphs>404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Times New Roman</vt:lpstr>
      <vt:lpstr>Wingdings</vt:lpstr>
      <vt:lpstr>Wingdings 2</vt:lpstr>
      <vt:lpstr>Office Theme</vt:lpstr>
      <vt:lpstr>PowerPoint Presentation</vt:lpstr>
      <vt:lpstr>Các thành phần của Httt</vt:lpstr>
      <vt:lpstr>PHẦN CỨNG CỦA  MÁY TÍNH ĐIỆN TỬ</vt:lpstr>
      <vt:lpstr>Phần cứng của máy tính và các thành  phần cơ bản của HT máy tính</vt:lpstr>
      <vt:lpstr>Các loại hình hệ thống máy tính</vt:lpstr>
      <vt:lpstr>Các yếu tố đánh giá phần cứng khi  mua sắm</vt:lpstr>
      <vt:lpstr>Các yếu tố đánh giá phần cứng khi  mua sắm (tiếp)</vt:lpstr>
      <vt:lpstr>Các tiêu chuẩn đánh giá HTTT</vt:lpstr>
      <vt:lpstr>PHẦN MỀM CỦA MTĐT</vt:lpstr>
      <vt:lpstr>Phần mềm máy tính</vt:lpstr>
      <vt:lpstr>Phần mềm hệ thống</vt:lpstr>
      <vt:lpstr>Phần mềm ứng dụng</vt:lpstr>
      <vt:lpstr>Các giải pháp phần mềm ứng dụng</vt:lpstr>
      <vt:lpstr>Các yếu tố đánh giá khi mua sắm  phần mềm</vt:lpstr>
      <vt:lpstr>QUẢN TRỊ CÁC NGUỒN DỮ LIỆU</vt:lpstr>
      <vt:lpstr>Một số khái niệm cơ sở- Lấy ví dụ</vt:lpstr>
      <vt:lpstr>Các hoạt động cơ bản liên quan  đến Cơ sở dữ liệu (CSDL)- lấy ví dụ</vt:lpstr>
      <vt:lpstr>Thảo luận</vt:lpstr>
      <vt:lpstr>Các cấu trúc CSDL</vt:lpstr>
      <vt:lpstr>Quá trình tiến hóa của các cấu  trúc CSDL</vt:lpstr>
      <vt:lpstr>Phát triển CSDL</vt:lpstr>
      <vt:lpstr>Quy trình phát triển hệ thống quản trị  dữ liệu</vt:lpstr>
      <vt:lpstr>Vấn đề chuẩn hóa dữ liệu</vt:lpstr>
      <vt:lpstr>Khái niệm phụ thuộc hàm</vt:lpstr>
      <vt:lpstr>Khái niệm phụ thuộc hàm (tiếp)</vt:lpstr>
      <vt:lpstr>Chuẩn hóa dữ liệu</vt:lpstr>
      <vt:lpstr>Chuẩn hóa dữ liệu (tiếp)</vt:lpstr>
      <vt:lpstr>Ba quy tắc chuẩn hóa dữ liệu</vt:lpstr>
      <vt:lpstr>Các loại hình CSDL</vt:lpstr>
      <vt:lpstr>Cơ sở dữ liệu phân tán thành phần</vt:lpstr>
      <vt:lpstr>Cơ sở dữ liệu phân tán sao lặp</vt:lpstr>
      <vt:lpstr>Các loại hình CSDL (tiếp)</vt:lpstr>
      <vt:lpstr>Một số kỹ thuật hiện đại trong quản trị  dữ liệu</vt:lpstr>
      <vt:lpstr>Các thành phần của Data Warehouse</vt:lpstr>
      <vt:lpstr>Thảo luận theo nhóm 5-6 người</vt:lpstr>
      <vt:lpstr>Một số kỹ thuật hiện đại trong quản trị  dữ liệu (tiếp)</vt:lpstr>
      <vt:lpstr>Quy trình trích rút tri thức kinh doanh  từ Data Warehouse</vt:lpstr>
      <vt:lpstr>Các hoạt động được hỗ trợ bởi tri thức  kinh doanh</vt:lpstr>
      <vt:lpstr>VIỄN THÔNG VÀ  CÁC MẠNG TRUYỀN THÔNG</vt:lpstr>
      <vt:lpstr>PowerPoint Presentation</vt:lpstr>
      <vt:lpstr>Các yếu tổ cấu thành HT viễn thông</vt:lpstr>
      <vt:lpstr>Các chức năng cơ bản của HT viễn  thông</vt:lpstr>
      <vt:lpstr>Các loại tín hiệu và các kênh truyền  thông</vt:lpstr>
      <vt:lpstr>Các loại mạng truyền thông</vt:lpstr>
      <vt:lpstr>Các loại mạng truyền thông (tiếp)</vt:lpstr>
      <vt:lpstr>Mạng Internet và lợi ích của nó</vt:lpstr>
      <vt:lpstr>Khả năng ứng dụng mạng Internet  trong kinh doanh</vt:lpstr>
      <vt:lpstr>Mạng Internet và lợi ích của nó (tiếp)</vt:lpstr>
      <vt:lpstr>KẾT LUẬN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</dc:title>
  <dc:creator>epc</dc:creator>
  <cp:lastModifiedBy>Admin</cp:lastModifiedBy>
  <cp:revision>24</cp:revision>
  <dcterms:created xsi:type="dcterms:W3CDTF">2022-04-25T11:20:31Z</dcterms:created>
  <dcterms:modified xsi:type="dcterms:W3CDTF">2023-02-13T03:16:12Z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2015-06-15T00:00:00Z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2022-04-25T00:00:00Z</vt:filetime>
  </property>
</Properties>
</file>