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1142-1CF4-896F-DB3E-0E7EE6025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54930-E03F-0173-2E66-9666C31BE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C1FBA-430F-53B6-DEF2-5F81E156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EEDA-2292-4250-92AA-F1B22A21C45E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8C228-EF27-628B-5BD4-87217506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16199-A58F-C134-C6BF-6FFE92B00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A73A-5581-45A3-9CC9-97D8A874B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4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D41F-DBCA-AE2A-DA8E-4FF1DEE18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C54F1-B24C-E207-3FAD-BA0662317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4F870-FF8D-030C-4176-BDDE6484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EEDA-2292-4250-92AA-F1B22A21C45E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7F4E1-6730-91A7-3431-1BAECB461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8512E-6585-3CAF-3FAE-201E3CA5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A73A-5581-45A3-9CC9-97D8A874B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2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D68E9F-729E-F08E-2A26-F7CFA38B7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579F6-AD36-0239-3AA4-D595D03F0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61518-A70A-D1FC-A041-27248AFBB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EEDA-2292-4250-92AA-F1B22A21C45E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77593-70CF-49BD-0114-A2AE5BBB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3DD34-7342-41A2-908D-E5415475C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A73A-5581-45A3-9CC9-97D8A874B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0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847F-0685-0CC1-B678-B211B8E9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7B2FD-8D6E-C0C8-5451-B6D0B3429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EB632-0152-D345-8625-7154DF109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EEDA-2292-4250-92AA-F1B22A21C45E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E703C-28AB-2740-FC97-BCA523B5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77F5E-ACC7-27E7-953C-C6210C16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A73A-5581-45A3-9CC9-97D8A874B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9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1A8B4-CD5A-33A7-A4A1-B7487EC1C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4865B-1CF5-3040-6FD8-FC9429B8D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A4BE9-9D4C-C7D5-078F-D33EFB26E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EEDA-2292-4250-92AA-F1B22A21C45E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68C55-25AD-4A32-8794-8D57C3C4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631F1-30F6-A5C7-880C-F68DA8D0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A73A-5581-45A3-9CC9-97D8A874B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2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5FE1E-29EF-E4EC-42F5-F4A585D73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EC815-E85C-E140-5257-79969DE54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9F42D-3E37-E290-9FE2-75520419F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C3A2E-A854-DAF5-740A-6D2343909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EEDA-2292-4250-92AA-F1B22A21C45E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D88CD-FF44-5885-97B3-377F64DE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E5809-F133-A295-4FE5-7D12B2AF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A73A-5581-45A3-9CC9-97D8A874B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3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86FC-339A-D67A-19BD-24FEBE7CF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3C9A1-E1D1-FD74-05E7-B2B1AE9DC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4F661-CC2C-3C29-9DF2-4FA7FD4E4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4F0437-4AA2-F47F-19D5-EC242C1D2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631A25-C7E8-7C1F-C4C5-2107CD6C4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A0359D-7F27-EFB5-1BE3-14BB0F6BA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EEDA-2292-4250-92AA-F1B22A21C45E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13FE27-AC4C-D43D-24FB-E81BE9E3B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A7B7F3-0359-2C6A-81B0-F912EA2D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A73A-5581-45A3-9CC9-97D8A874B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A8293-CA0A-DE55-663E-256B9160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0E8E9-4D1F-71D3-75D4-7A017D401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EEDA-2292-4250-92AA-F1B22A21C45E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D82AF-C97C-B3CB-BE22-8CFB3374B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8536D-F2B9-96EF-02C9-2E3792BD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A73A-5581-45A3-9CC9-97D8A874B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9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96312-1DA9-AFE3-9E8F-A9E9AF11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EEDA-2292-4250-92AA-F1B22A21C45E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17D7F-8948-09B6-8D25-438EC89CF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40A88-0B33-7BEE-B22F-206A5AF6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A73A-5581-45A3-9CC9-97D8A874B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9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A203-B234-843E-E2AB-A3A8D8E7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EAA9A-2C9E-3705-2310-C6E152F5D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01405-0E84-5C7C-C460-AD910E3C3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BF4B7-2181-39AE-9250-86D91019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EEDA-2292-4250-92AA-F1B22A21C45E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9905A-E93C-A2F7-D946-6E312ABC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95D34-4DEC-942A-6736-04C03BE4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A73A-5581-45A3-9CC9-97D8A874B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7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BEFA-5AFF-766E-99C0-6B49D3D1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233698-FE77-ED1E-50E2-C7008B856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2C00F-23E3-CA54-072C-0932C7F37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6B5B0-D151-3DBA-383E-B7D8EC3B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EEDA-2292-4250-92AA-F1B22A21C45E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C5854-8E5F-F233-D8FE-09D2C823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05749-37A9-D4BB-F775-0FC9819F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A73A-5581-45A3-9CC9-97D8A874B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1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497C6-6620-CD9F-4502-9AA463560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7DC11-A335-237D-06D3-80AFE64DB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5E206-7D3F-4A03-2528-4013FB976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5EEDA-2292-4250-92AA-F1B22A21C45E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9475D-36C0-4FC1-0A5D-6DF72CB9B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5E50B-172F-A185-8670-B9BD62C59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4A73A-5581-45A3-9CC9-97D8A874B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2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43400" y="73026"/>
            <a:ext cx="4648200" cy="6889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Lập Trình Mạng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914400"/>
            <a:ext cx="7924800" cy="5791200"/>
          </a:xfrm>
        </p:spPr>
        <p:txBody>
          <a:bodyPr anchor="t" anchorCtr="0">
            <a:normAutofit/>
          </a:bodyPr>
          <a:lstStyle/>
          <a:p>
            <a:pPr marL="457200" indent="-457200" algn="just">
              <a:buFont typeface="Wingdings" pitchFamily="2" charset="2"/>
              <a:buChar char="§"/>
            </a:pPr>
            <a:r>
              <a:rPr lang="en-US" sz="36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Tài liệu tham khảo</a:t>
            </a:r>
          </a:p>
          <a:p>
            <a:pPr algn="just"/>
            <a:r>
              <a:rPr lang="en-US" sz="26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[1]. Richard blum, c# network programming, 2003</a:t>
            </a:r>
          </a:p>
          <a:p>
            <a:pPr algn="just"/>
            <a:r>
              <a:rPr lang="en-US" sz="26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[2]. Fiach reid network programming in NET with c# and       VB.NET, Digital Press 2003</a:t>
            </a:r>
          </a:p>
          <a:p>
            <a:pPr algn="just"/>
            <a:r>
              <a:rPr lang="en-US" sz="26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[3]. Bài giảng “Nhập môn công nghệ phần mềm”, Đại học KHTN</a:t>
            </a:r>
          </a:p>
          <a:p>
            <a:pPr algn="just"/>
            <a:r>
              <a:rPr lang="en-US" sz="26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[4]. Bài giảng “Lập trình truyền thông”, Đại học Cần Thơ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362200" y="457200"/>
            <a:ext cx="0" cy="640080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  <a:alpha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362200" y="762001"/>
            <a:ext cx="8077200" cy="9525"/>
          </a:xfrm>
          <a:prstGeom prst="line">
            <a:avLst/>
          </a:prstGeom>
          <a:ln w="38100" cmpd="sng">
            <a:solidFill>
              <a:schemeClr val="tx2">
                <a:lumMod val="40000"/>
                <a:lumOff val="60000"/>
                <a:alpha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524000" y="0"/>
            <a:ext cx="8382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386240" y="110695"/>
          <a:ext cx="2261961" cy="6186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3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86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600">
                          <a:solidFill>
                            <a:schemeClr val="tx2"/>
                          </a:solidFill>
                          <a:effectLst/>
                        </a:rPr>
                        <a:t>TRƯỜNG ĐẠI HỌC CÔNG NGHỆ ĐÔNG Á</a:t>
                      </a:r>
                      <a:endParaRPr lang="en-US" sz="600">
                        <a:solidFill>
                          <a:schemeClr val="tx2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2"/>
                          </a:solidFill>
                          <a:effectLst/>
                        </a:rPr>
                        <a:t>KHOA: CÔNG NGHỆ THÔNG TIN</a:t>
                      </a:r>
                      <a:endParaRPr lang="en-US" sz="600">
                        <a:solidFill>
                          <a:schemeClr val="tx2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Picture 32" descr="Description: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858" y="185058"/>
            <a:ext cx="424543" cy="42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867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Lập Trình Mạng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Mạng</dc:title>
  <dc:creator>hung tb</dc:creator>
  <cp:lastModifiedBy>hung tb</cp:lastModifiedBy>
  <cp:revision>4</cp:revision>
  <dcterms:created xsi:type="dcterms:W3CDTF">2023-03-20T10:32:08Z</dcterms:created>
  <dcterms:modified xsi:type="dcterms:W3CDTF">2023-03-21T09:28:32Z</dcterms:modified>
</cp:coreProperties>
</file>