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tb" initials="ht" lastIdx="1" clrIdx="0">
    <p:extLst>
      <p:ext uri="{19B8F6BF-5375-455C-9EA6-DF929625EA0E}">
        <p15:presenceInfo xmlns:p15="http://schemas.microsoft.com/office/powerpoint/2012/main" userId="19285db3731feb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1988" autoAdjust="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DCC1-E45E-4AF2-B57D-EB01032D63F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06FC-82D7-4BB4-9FD2-E52C50035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6FC-82D7-4BB4-9FD2-E52C50035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6FC-82D7-4BB4-9FD2-E52C50035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6FC-82D7-4BB4-9FD2-E52C500350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6FC-82D7-4BB4-9FD2-E52C50035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6FC-82D7-4BB4-9FD2-E52C50035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0E5-C914-46B3-89DF-EC8A2A7BFCB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41DE-E2F0-48C8-8CB9-A9CA25F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bhung@ioit.ac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73025"/>
            <a:ext cx="47244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ctr" anchorCtr="1">
            <a:normAutofit/>
          </a:bodyPr>
          <a:lstStyle/>
          <a:p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GV: Trần Bá Hùng</a:t>
            </a:r>
          </a:p>
          <a:p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tbhung@ioit.ac.vn</a:t>
            </a:r>
            <a:endParaRPr lang="en-US" sz="2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MOBILE: 0977422419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4608"/>
              </p:ext>
            </p:extLst>
          </p:nvPr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5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6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Nội dung môn học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vi-VN" sz="2400">
                <a:latin typeface="+mj-lt"/>
              </a:rPr>
              <a:t>Chương 1: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+mj-lt"/>
                <a:cs typeface="Times New Roman" pitchFamily="18" charset="0"/>
              </a:rPr>
              <a:t>Các khái niệm cơ bản về mạng máy tính</a:t>
            </a:r>
            <a:endParaRPr lang="en-US" sz="2400">
              <a:latin typeface="+mj-lt"/>
            </a:endParaRP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vi-VN" sz="2400">
                <a:latin typeface="+mj-lt"/>
              </a:rPr>
              <a:t>Chương 2:</a:t>
            </a:r>
            <a:r>
              <a:rPr lang="en-US" sz="2400">
                <a:latin typeface="+mj-lt"/>
              </a:rPr>
              <a:t> Lập trình mạng với .NET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vi-VN" sz="2400">
                <a:latin typeface="+mj-lt"/>
              </a:rPr>
              <a:t>Chương 3: </a:t>
            </a:r>
            <a:r>
              <a:rPr lang="en-US" sz="2400">
                <a:latin typeface="+mj-lt"/>
              </a:rPr>
              <a:t>Xây dựng ứng dụng mạng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vi-VN" sz="2400">
                <a:latin typeface="+mj-lt"/>
              </a:rPr>
              <a:t>Chương 4: </a:t>
            </a:r>
            <a:r>
              <a:rPr lang="en-US" sz="2400">
                <a:latin typeface="+mj-lt"/>
              </a:rPr>
              <a:t>Hệ phân tán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42488"/>
              </p:ext>
            </p:extLst>
          </p:nvPr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6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/>
          </a:bodyPr>
          <a:lstStyle/>
          <a:p>
            <a:pPr algn="just"/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 Socket không đồng bộ</a:t>
            </a:r>
          </a:p>
          <a:p>
            <a:pPr algn="just"/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5.1 Mô hình xử lý sự kiện của windows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Xét mô hình xử lý sự kiện của windows như sau</a:t>
            </a:r>
          </a:p>
          <a:p>
            <a:pPr algn="just"/>
            <a:endParaRPr lang="en-US" sz="2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57D24-D60D-E7C8-63DD-3BADAFB7D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7000"/>
            <a:ext cx="5486400" cy="35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1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5.1 Mô hình xử lý sự kiện của windows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Như vậy thông qua mô hình ta có thể ủy nhiệm cho một thủ tục nào đó thực hiện khi sự kiện xảy ra trên các control</a:t>
            </a:r>
          </a:p>
          <a:p>
            <a:pPr algn="l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EventExample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.Text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"Mô hình xử lý sự kiện của windows"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button1.Click +=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EventHandler(fNext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);//(delegate)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            MessageBox.Show(</a:t>
            </a:r>
            <a:r>
              <a:rPr lang="pt-BR" sz="1600">
                <a:solidFill>
                  <a:srgbClr val="A31515"/>
                </a:solidFill>
                <a:latin typeface="Consolas" panose="020B0609020204030204" pitchFamily="49" charset="0"/>
              </a:rPr>
              <a:t>"Bác đã dúi em..."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fNext(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sender, EventArgs e) 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            MessageBox.Show(</a:t>
            </a:r>
            <a:r>
              <a:rPr lang="pt-BR" sz="1600">
                <a:solidFill>
                  <a:srgbClr val="A31515"/>
                </a:solidFill>
                <a:latin typeface="Consolas" panose="020B0609020204030204" pitchFamily="49" charset="0"/>
              </a:rPr>
              <a:t>"Bác lại dúi em a?"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5.1 Mô hình xử lý sự kiện của windows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 mô hình ví dụ này ngoài sự kiện khi click button 1 ta còn thêm một sự kiện fNexxt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C5074-CB93-0884-B131-FAF30618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895600"/>
            <a:ext cx="6019800" cy="36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/>
          </a:bodyPr>
          <a:lstStyle/>
          <a:p>
            <a:pPr algn="just"/>
            <a:r>
              <a:rPr lang="en-US"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5.2 Sử dụng Socket không đồng bộ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Để lập trình không đồng bộ với Socket chúng ta sử dụng các phương thức cho việc xử lý không đồng bộ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 số phương thức cho việc lập trình không đồng bộ.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Chúng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được chia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 cặp bắt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đầu bằng Begin và End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Begin: bắt đầu một chức năng và được đăng ký với phương thức AsyncCallback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End: bắt đầu bằng End chỉ chức năng hoàn thành khi AsyncCallback được gọi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3025"/>
            <a:ext cx="4648200" cy="688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Lập Trình Mạng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924800" cy="5791200"/>
          </a:xfrm>
        </p:spPr>
        <p:txBody>
          <a:bodyPr anchor="t" anchorCtr="0">
            <a:normAutofit/>
          </a:bodyPr>
          <a:lstStyle/>
          <a:p>
            <a:pPr algn="just"/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5.2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Socket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7200"/>
            <a:ext cx="0" cy="64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8200" y="762000"/>
            <a:ext cx="8077200" cy="9525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  <a:alpha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2239" y="110694"/>
          <a:ext cx="2261961" cy="61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solidFill>
                            <a:schemeClr val="tx2"/>
                          </a:solidFill>
                          <a:effectLst/>
                        </a:rPr>
                        <a:t>TRƯỜNG ĐẠI HỌC CÔNG NGHỆ ĐÔNG Á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2"/>
                          </a:solidFill>
                          <a:effectLst/>
                        </a:rPr>
                        <a:t>KHOA: CÔNG NGHỆ THÔNG TIN</a:t>
                      </a:r>
                      <a:endParaRPr lang="en-US" sz="600">
                        <a:solidFill>
                          <a:schemeClr val="tx2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2" descr="Description: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85057"/>
            <a:ext cx="424543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08246"/>
              </p:ext>
            </p:extLst>
          </p:nvPr>
        </p:nvGraphicFramePr>
        <p:xfrm>
          <a:off x="1066800" y="1397000"/>
          <a:ext cx="7848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560878045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97079876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93053426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bởi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bởi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879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BeginAccept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EndAccept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378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BeginConnect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EndConnect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3732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BeginReceive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socket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EndReceive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7754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BeginReceiveFrom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EndReceiveFrom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23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BeginSend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gữ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socket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EndSend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6092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BeginSenTo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EndSendTo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7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10299</TotalTime>
  <Words>517</Words>
  <Application>Microsoft Office PowerPoint</Application>
  <PresentationFormat>On-screen Show (4:3)</PresentationFormat>
  <Paragraphs>89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Wingdings</vt:lpstr>
      <vt:lpstr>Office Theme</vt:lpstr>
      <vt:lpstr>Lập Trình Mạng</vt:lpstr>
      <vt:lpstr>Lập Trình Mạng</vt:lpstr>
      <vt:lpstr>Lập Trình Mạng</vt:lpstr>
      <vt:lpstr>Lập Trình Mạng</vt:lpstr>
      <vt:lpstr>Lập Trình Mạng</vt:lpstr>
      <vt:lpstr>Lập Trình Mạng</vt:lpstr>
      <vt:lpstr>Lập Trình Mạng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421</cp:revision>
  <dcterms:created xsi:type="dcterms:W3CDTF">2023-02-01T03:15:30Z</dcterms:created>
  <dcterms:modified xsi:type="dcterms:W3CDTF">2023-04-18T08:53:05Z</dcterms:modified>
</cp:coreProperties>
</file>