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  <p:sldMasterId id="2147483660" r:id="rId2"/>
    <p:sldMasterId id="2147483672" r:id="rId3"/>
    <p:sldMasterId id="2147488394" r:id="rId4"/>
  </p:sldMasterIdLst>
  <p:notesMasterIdLst>
    <p:notesMasterId r:id="rId37"/>
  </p:notesMasterIdLst>
  <p:sldIdLst>
    <p:sldId id="785" r:id="rId5"/>
    <p:sldId id="551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35" r:id="rId18"/>
    <p:sldId id="937" r:id="rId19"/>
    <p:sldId id="938" r:id="rId20"/>
    <p:sldId id="939" r:id="rId21"/>
    <p:sldId id="940" r:id="rId22"/>
    <p:sldId id="912" r:id="rId23"/>
    <p:sldId id="926" r:id="rId24"/>
    <p:sldId id="928" r:id="rId25"/>
    <p:sldId id="929" r:id="rId26"/>
    <p:sldId id="930" r:id="rId27"/>
    <p:sldId id="931" r:id="rId28"/>
    <p:sldId id="913" r:id="rId29"/>
    <p:sldId id="915" r:id="rId30"/>
    <p:sldId id="941" r:id="rId31"/>
    <p:sldId id="919" r:id="rId32"/>
    <p:sldId id="942" r:id="rId33"/>
    <p:sldId id="920" r:id="rId34"/>
    <p:sldId id="924" r:id="rId35"/>
    <p:sldId id="92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.VnTime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.VnTime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.VnTime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.VnTime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.VnTime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.VnTime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.VnTime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.VnTime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.VnTim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  <a:srgbClr val="FFFF99"/>
    <a:srgbClr val="FFCC99"/>
    <a:srgbClr val="0000FF"/>
    <a:srgbClr val="41D0DF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04" autoAdjust="0"/>
  </p:normalViewPr>
  <p:slideViewPr>
    <p:cSldViewPr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1167F-BB80-49F8-B339-6973A96A3F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7B23E-B453-4421-A5E7-AE3FD877574D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GTTK</a:t>
          </a:r>
        </a:p>
      </dgm:t>
    </dgm:pt>
    <dgm:pt modelId="{53E895D3-D3BB-436D-BE17-0729751DE361}" type="parTrans" cxnId="{7CF03DCD-2A6F-4D8E-97FE-977C4EDB75D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8EB6D9A-45AC-4EEB-B4D8-84DAC12905E0}" type="sibTrans" cxnId="{7CF03DCD-2A6F-4D8E-97FE-977C4EDB75D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136A5BE-D17D-45FE-B8FB-02E52AC7029C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về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các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tham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số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của</a:t>
          </a:r>
          <a:r>
            <a:rPr lang="en-US" sz="2400" dirty="0">
              <a:solidFill>
                <a:schemeClr val="tx1"/>
              </a:solidFill>
            </a:rPr>
            <a:t> ĐLNN</a:t>
          </a:r>
        </a:p>
      </dgm:t>
    </dgm:pt>
    <dgm:pt modelId="{49279D3C-B913-437D-A242-10089699FBA3}" type="parTrans" cxnId="{852A2B2A-1DB3-45A5-BC29-3E1332611A4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C32DAB2-A915-4F22-847A-A2D8686B5652}" type="sibTrans" cxnId="{852A2B2A-1DB3-45A5-BC29-3E1332611A4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A0A782F-9264-4046-A0E3-438D90F13DC4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về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qlpp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của</a:t>
          </a:r>
          <a:r>
            <a:rPr lang="en-US" sz="2400" dirty="0">
              <a:solidFill>
                <a:schemeClr val="tx1"/>
              </a:solidFill>
            </a:rPr>
            <a:t> ĐLNN</a:t>
          </a:r>
        </a:p>
      </dgm:t>
    </dgm:pt>
    <dgm:pt modelId="{8054E300-6AFF-46F3-B73F-D4E8AF354F87}" type="parTrans" cxnId="{8AE74F2B-0784-46CF-9F38-B9BFE9EE486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EBED22E-C888-4E10-86D2-36E04B794996}" type="sibTrans" cxnId="{8AE74F2B-0784-46CF-9F38-B9BFE9EE486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9A65E86-8621-4CC9-8614-5B8C251FFCE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về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tính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độc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lập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giữa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các</a:t>
          </a:r>
          <a:r>
            <a:rPr lang="en-US" sz="2400" dirty="0">
              <a:solidFill>
                <a:schemeClr val="tx1"/>
              </a:solidFill>
            </a:rPr>
            <a:t> ĐLNN</a:t>
          </a:r>
        </a:p>
      </dgm:t>
    </dgm:pt>
    <dgm:pt modelId="{A37AAFDF-D61A-4839-8DD9-C1854D18E179}" type="parTrans" cxnId="{5F888534-457C-4FF5-9A51-977E182D0E7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17A333F-C841-4009-A611-E7CE4A56AC76}" type="sibTrans" cxnId="{5F888534-457C-4FF5-9A51-977E182D0E7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5C005F7-2093-4517-A5A0-D09E6612A04F}" type="pres">
      <dgm:prSet presAssocID="{4371167F-BB80-49F8-B339-6973A96A3F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06A231-8214-4A02-8D74-D257DCBDAA61}" type="pres">
      <dgm:prSet presAssocID="{B2E7B23E-B453-4421-A5E7-AE3FD877574D}" presName="hierRoot1" presStyleCnt="0">
        <dgm:presLayoutVars>
          <dgm:hierBranch val="init"/>
        </dgm:presLayoutVars>
      </dgm:prSet>
      <dgm:spPr/>
    </dgm:pt>
    <dgm:pt modelId="{6DA421C4-760D-4E34-B2B4-DEDE66C6F557}" type="pres">
      <dgm:prSet presAssocID="{B2E7B23E-B453-4421-A5E7-AE3FD877574D}" presName="rootComposite1" presStyleCnt="0"/>
      <dgm:spPr/>
    </dgm:pt>
    <dgm:pt modelId="{53B1BA59-E3EE-4953-8C62-D1D6B660B9DD}" type="pres">
      <dgm:prSet presAssocID="{B2E7B23E-B453-4421-A5E7-AE3FD877574D}" presName="rootText1" presStyleLbl="node0" presStyleIdx="0" presStyleCnt="1">
        <dgm:presLayoutVars>
          <dgm:chPref val="3"/>
        </dgm:presLayoutVars>
      </dgm:prSet>
      <dgm:spPr/>
    </dgm:pt>
    <dgm:pt modelId="{428A2D11-B49D-4B52-B0FE-91D45510EDC6}" type="pres">
      <dgm:prSet presAssocID="{B2E7B23E-B453-4421-A5E7-AE3FD877574D}" presName="rootConnector1" presStyleLbl="node1" presStyleIdx="0" presStyleCnt="0"/>
      <dgm:spPr/>
    </dgm:pt>
    <dgm:pt modelId="{B74EA08A-B268-4A6A-A402-70900D11A6F4}" type="pres">
      <dgm:prSet presAssocID="{B2E7B23E-B453-4421-A5E7-AE3FD877574D}" presName="hierChild2" presStyleCnt="0"/>
      <dgm:spPr/>
    </dgm:pt>
    <dgm:pt modelId="{937AE665-B4B6-4695-BAF2-7AB1990514E0}" type="pres">
      <dgm:prSet presAssocID="{49279D3C-B913-437D-A242-10089699FBA3}" presName="Name37" presStyleLbl="parChTrans1D2" presStyleIdx="0" presStyleCnt="3"/>
      <dgm:spPr/>
    </dgm:pt>
    <dgm:pt modelId="{13194422-A5C4-48B1-AA2C-348309CC5272}" type="pres">
      <dgm:prSet presAssocID="{C136A5BE-D17D-45FE-B8FB-02E52AC7029C}" presName="hierRoot2" presStyleCnt="0">
        <dgm:presLayoutVars>
          <dgm:hierBranch val="init"/>
        </dgm:presLayoutVars>
      </dgm:prSet>
      <dgm:spPr/>
    </dgm:pt>
    <dgm:pt modelId="{EFB865CA-1BC3-4732-9AFF-B110FB9E1CD1}" type="pres">
      <dgm:prSet presAssocID="{C136A5BE-D17D-45FE-B8FB-02E52AC7029C}" presName="rootComposite" presStyleCnt="0"/>
      <dgm:spPr/>
    </dgm:pt>
    <dgm:pt modelId="{C3D68829-120E-415D-A819-03F922F1EB91}" type="pres">
      <dgm:prSet presAssocID="{C136A5BE-D17D-45FE-B8FB-02E52AC7029C}" presName="rootText" presStyleLbl="node2" presStyleIdx="0" presStyleCnt="3" custScaleX="105846" custScaleY="143592">
        <dgm:presLayoutVars>
          <dgm:chPref val="3"/>
        </dgm:presLayoutVars>
      </dgm:prSet>
      <dgm:spPr/>
    </dgm:pt>
    <dgm:pt modelId="{BCED1557-14B1-45C9-97D8-9A4E1B6EAEA3}" type="pres">
      <dgm:prSet presAssocID="{C136A5BE-D17D-45FE-B8FB-02E52AC7029C}" presName="rootConnector" presStyleLbl="node2" presStyleIdx="0" presStyleCnt="3"/>
      <dgm:spPr/>
    </dgm:pt>
    <dgm:pt modelId="{7F38A170-CD9A-4A8A-A7C2-72305E2A3470}" type="pres">
      <dgm:prSet presAssocID="{C136A5BE-D17D-45FE-B8FB-02E52AC7029C}" presName="hierChild4" presStyleCnt="0"/>
      <dgm:spPr/>
    </dgm:pt>
    <dgm:pt modelId="{2B2F80C2-D45E-40B9-BE82-6193145A422E}" type="pres">
      <dgm:prSet presAssocID="{C136A5BE-D17D-45FE-B8FB-02E52AC7029C}" presName="hierChild5" presStyleCnt="0"/>
      <dgm:spPr/>
    </dgm:pt>
    <dgm:pt modelId="{300EFBD2-F691-4C02-977F-F7C664F39848}" type="pres">
      <dgm:prSet presAssocID="{8054E300-6AFF-46F3-B73F-D4E8AF354F87}" presName="Name37" presStyleLbl="parChTrans1D2" presStyleIdx="1" presStyleCnt="3"/>
      <dgm:spPr/>
    </dgm:pt>
    <dgm:pt modelId="{8A779A00-A202-4D23-A72C-EF3B709C00D8}" type="pres">
      <dgm:prSet presAssocID="{9A0A782F-9264-4046-A0E3-438D90F13DC4}" presName="hierRoot2" presStyleCnt="0">
        <dgm:presLayoutVars>
          <dgm:hierBranch val="init"/>
        </dgm:presLayoutVars>
      </dgm:prSet>
      <dgm:spPr/>
    </dgm:pt>
    <dgm:pt modelId="{29666AF3-2BCD-4F95-A849-C0ABAF5BD1EA}" type="pres">
      <dgm:prSet presAssocID="{9A0A782F-9264-4046-A0E3-438D90F13DC4}" presName="rootComposite" presStyleCnt="0"/>
      <dgm:spPr/>
    </dgm:pt>
    <dgm:pt modelId="{02E407B3-64D3-4E49-BAE8-34EA7094A7EE}" type="pres">
      <dgm:prSet presAssocID="{9A0A782F-9264-4046-A0E3-438D90F13DC4}" presName="rootText" presStyleLbl="node2" presStyleIdx="1" presStyleCnt="3" custScaleX="105846" custScaleY="143592" custLinFactNeighborX="1473" custLinFactNeighborY="2246">
        <dgm:presLayoutVars>
          <dgm:chPref val="3"/>
        </dgm:presLayoutVars>
      </dgm:prSet>
      <dgm:spPr/>
    </dgm:pt>
    <dgm:pt modelId="{77FE795A-2648-4C23-90E0-DD84A47953F9}" type="pres">
      <dgm:prSet presAssocID="{9A0A782F-9264-4046-A0E3-438D90F13DC4}" presName="rootConnector" presStyleLbl="node2" presStyleIdx="1" presStyleCnt="3"/>
      <dgm:spPr/>
    </dgm:pt>
    <dgm:pt modelId="{B6B160CD-7E8A-4856-A50B-91B3E2C8E3F9}" type="pres">
      <dgm:prSet presAssocID="{9A0A782F-9264-4046-A0E3-438D90F13DC4}" presName="hierChild4" presStyleCnt="0"/>
      <dgm:spPr/>
    </dgm:pt>
    <dgm:pt modelId="{B352A25B-C436-408E-886A-DA7B5A5B511B}" type="pres">
      <dgm:prSet presAssocID="{9A0A782F-9264-4046-A0E3-438D90F13DC4}" presName="hierChild5" presStyleCnt="0"/>
      <dgm:spPr/>
    </dgm:pt>
    <dgm:pt modelId="{8FDF7E0E-C656-4493-93BA-A23469D179C6}" type="pres">
      <dgm:prSet presAssocID="{A37AAFDF-D61A-4839-8DD9-C1854D18E179}" presName="Name37" presStyleLbl="parChTrans1D2" presStyleIdx="2" presStyleCnt="3"/>
      <dgm:spPr/>
    </dgm:pt>
    <dgm:pt modelId="{5876FD8B-86BF-474A-AED5-170EFC368264}" type="pres">
      <dgm:prSet presAssocID="{09A65E86-8621-4CC9-8614-5B8C251FFCE6}" presName="hierRoot2" presStyleCnt="0">
        <dgm:presLayoutVars>
          <dgm:hierBranch val="init"/>
        </dgm:presLayoutVars>
      </dgm:prSet>
      <dgm:spPr/>
    </dgm:pt>
    <dgm:pt modelId="{CD3A8629-16E6-484C-ABFD-0CC9E4C37D7B}" type="pres">
      <dgm:prSet presAssocID="{09A65E86-8621-4CC9-8614-5B8C251FFCE6}" presName="rootComposite" presStyleCnt="0"/>
      <dgm:spPr/>
    </dgm:pt>
    <dgm:pt modelId="{61A22357-3D5A-40E8-8E55-FAF598241C98}" type="pres">
      <dgm:prSet presAssocID="{09A65E86-8621-4CC9-8614-5B8C251FFCE6}" presName="rootText" presStyleLbl="node2" presStyleIdx="2" presStyleCnt="3" custScaleX="105846" custScaleY="143592">
        <dgm:presLayoutVars>
          <dgm:chPref val="3"/>
        </dgm:presLayoutVars>
      </dgm:prSet>
      <dgm:spPr/>
    </dgm:pt>
    <dgm:pt modelId="{2578C595-2B08-4450-8200-AD346FBBFA06}" type="pres">
      <dgm:prSet presAssocID="{09A65E86-8621-4CC9-8614-5B8C251FFCE6}" presName="rootConnector" presStyleLbl="node2" presStyleIdx="2" presStyleCnt="3"/>
      <dgm:spPr/>
    </dgm:pt>
    <dgm:pt modelId="{5A929D53-1AD2-4C04-9F21-5963633C0ACD}" type="pres">
      <dgm:prSet presAssocID="{09A65E86-8621-4CC9-8614-5B8C251FFCE6}" presName="hierChild4" presStyleCnt="0"/>
      <dgm:spPr/>
    </dgm:pt>
    <dgm:pt modelId="{110A4DE5-52B0-4FF0-B87F-9BB900C6538D}" type="pres">
      <dgm:prSet presAssocID="{09A65E86-8621-4CC9-8614-5B8C251FFCE6}" presName="hierChild5" presStyleCnt="0"/>
      <dgm:spPr/>
    </dgm:pt>
    <dgm:pt modelId="{ECB5A10A-5C30-439D-9754-84CA58E7EC35}" type="pres">
      <dgm:prSet presAssocID="{B2E7B23E-B453-4421-A5E7-AE3FD877574D}" presName="hierChild3" presStyleCnt="0"/>
      <dgm:spPr/>
    </dgm:pt>
  </dgm:ptLst>
  <dgm:cxnLst>
    <dgm:cxn modelId="{852A2B2A-1DB3-45A5-BC29-3E1332611A40}" srcId="{B2E7B23E-B453-4421-A5E7-AE3FD877574D}" destId="{C136A5BE-D17D-45FE-B8FB-02E52AC7029C}" srcOrd="0" destOrd="0" parTransId="{49279D3C-B913-437D-A242-10089699FBA3}" sibTransId="{6C32DAB2-A915-4F22-847A-A2D8686B5652}"/>
    <dgm:cxn modelId="{8AE74F2B-0784-46CF-9F38-B9BFE9EE4863}" srcId="{B2E7B23E-B453-4421-A5E7-AE3FD877574D}" destId="{9A0A782F-9264-4046-A0E3-438D90F13DC4}" srcOrd="1" destOrd="0" parTransId="{8054E300-6AFF-46F3-B73F-D4E8AF354F87}" sibTransId="{CEBED22E-C888-4E10-86D2-36E04B794996}"/>
    <dgm:cxn modelId="{5F888534-457C-4FF5-9A51-977E182D0E7A}" srcId="{B2E7B23E-B453-4421-A5E7-AE3FD877574D}" destId="{09A65E86-8621-4CC9-8614-5B8C251FFCE6}" srcOrd="2" destOrd="0" parTransId="{A37AAFDF-D61A-4839-8DD9-C1854D18E179}" sibTransId="{C17A333F-C841-4009-A611-E7CE4A56AC76}"/>
    <dgm:cxn modelId="{A4B38436-D912-4C82-A82C-ACDF02097774}" type="presOf" srcId="{C136A5BE-D17D-45FE-B8FB-02E52AC7029C}" destId="{BCED1557-14B1-45C9-97D8-9A4E1B6EAEA3}" srcOrd="1" destOrd="0" presId="urn:microsoft.com/office/officeart/2005/8/layout/orgChart1"/>
    <dgm:cxn modelId="{F785F05C-368F-4FD0-A7A0-DDB79104B376}" type="presOf" srcId="{09A65E86-8621-4CC9-8614-5B8C251FFCE6}" destId="{2578C595-2B08-4450-8200-AD346FBBFA06}" srcOrd="1" destOrd="0" presId="urn:microsoft.com/office/officeart/2005/8/layout/orgChart1"/>
    <dgm:cxn modelId="{7121B742-CB11-4F62-AFBF-48A01C166CAC}" type="presOf" srcId="{8054E300-6AFF-46F3-B73F-D4E8AF354F87}" destId="{300EFBD2-F691-4C02-977F-F7C664F39848}" srcOrd="0" destOrd="0" presId="urn:microsoft.com/office/officeart/2005/8/layout/orgChart1"/>
    <dgm:cxn modelId="{DD6C186A-F6E8-47E0-B731-F7BB5E26BDEF}" type="presOf" srcId="{09A65E86-8621-4CC9-8614-5B8C251FFCE6}" destId="{61A22357-3D5A-40E8-8E55-FAF598241C98}" srcOrd="0" destOrd="0" presId="urn:microsoft.com/office/officeart/2005/8/layout/orgChart1"/>
    <dgm:cxn modelId="{DC0EB471-5055-4088-A279-712A91E89538}" type="presOf" srcId="{9A0A782F-9264-4046-A0E3-438D90F13DC4}" destId="{77FE795A-2648-4C23-90E0-DD84A47953F9}" srcOrd="1" destOrd="0" presId="urn:microsoft.com/office/officeart/2005/8/layout/orgChart1"/>
    <dgm:cxn modelId="{DD7A5357-DCA9-4D23-B30A-18D5B1AD1F72}" type="presOf" srcId="{A37AAFDF-D61A-4839-8DD9-C1854D18E179}" destId="{8FDF7E0E-C656-4493-93BA-A23469D179C6}" srcOrd="0" destOrd="0" presId="urn:microsoft.com/office/officeart/2005/8/layout/orgChart1"/>
    <dgm:cxn modelId="{F9C3587E-77A9-434B-A069-B511112AA025}" type="presOf" srcId="{B2E7B23E-B453-4421-A5E7-AE3FD877574D}" destId="{53B1BA59-E3EE-4953-8C62-D1D6B660B9DD}" srcOrd="0" destOrd="0" presId="urn:microsoft.com/office/officeart/2005/8/layout/orgChart1"/>
    <dgm:cxn modelId="{4104738B-0CB0-45E6-B9D9-D9AE7F650010}" type="presOf" srcId="{4371167F-BB80-49F8-B339-6973A96A3F07}" destId="{15C005F7-2093-4517-A5A0-D09E6612A04F}" srcOrd="0" destOrd="0" presId="urn:microsoft.com/office/officeart/2005/8/layout/orgChart1"/>
    <dgm:cxn modelId="{D376AB8C-B6A2-4CE0-B386-2F2A31442339}" type="presOf" srcId="{B2E7B23E-B453-4421-A5E7-AE3FD877574D}" destId="{428A2D11-B49D-4B52-B0FE-91D45510EDC6}" srcOrd="1" destOrd="0" presId="urn:microsoft.com/office/officeart/2005/8/layout/orgChart1"/>
    <dgm:cxn modelId="{8C1420A2-C880-4D8B-A9A6-8ED6832545B7}" type="presOf" srcId="{C136A5BE-D17D-45FE-B8FB-02E52AC7029C}" destId="{C3D68829-120E-415D-A819-03F922F1EB91}" srcOrd="0" destOrd="0" presId="urn:microsoft.com/office/officeart/2005/8/layout/orgChart1"/>
    <dgm:cxn modelId="{5F9C9BAE-C3A6-4F32-A5CF-F07B83D1016D}" type="presOf" srcId="{49279D3C-B913-437D-A242-10089699FBA3}" destId="{937AE665-B4B6-4695-BAF2-7AB1990514E0}" srcOrd="0" destOrd="0" presId="urn:microsoft.com/office/officeart/2005/8/layout/orgChart1"/>
    <dgm:cxn modelId="{7CF03DCD-2A6F-4D8E-97FE-977C4EDB75D8}" srcId="{4371167F-BB80-49F8-B339-6973A96A3F07}" destId="{B2E7B23E-B453-4421-A5E7-AE3FD877574D}" srcOrd="0" destOrd="0" parTransId="{53E895D3-D3BB-436D-BE17-0729751DE361}" sibTransId="{48EB6D9A-45AC-4EEB-B4D8-84DAC12905E0}"/>
    <dgm:cxn modelId="{D16278E3-7BC2-4120-98E5-86F860E2851F}" type="presOf" srcId="{9A0A782F-9264-4046-A0E3-438D90F13DC4}" destId="{02E407B3-64D3-4E49-BAE8-34EA7094A7EE}" srcOrd="0" destOrd="0" presId="urn:microsoft.com/office/officeart/2005/8/layout/orgChart1"/>
    <dgm:cxn modelId="{D0B2A179-7994-4092-AAC9-290C93C40252}" type="presParOf" srcId="{15C005F7-2093-4517-A5A0-D09E6612A04F}" destId="{A706A231-8214-4A02-8D74-D257DCBDAA61}" srcOrd="0" destOrd="0" presId="urn:microsoft.com/office/officeart/2005/8/layout/orgChart1"/>
    <dgm:cxn modelId="{26844982-7B70-4C42-9374-5C213E97472B}" type="presParOf" srcId="{A706A231-8214-4A02-8D74-D257DCBDAA61}" destId="{6DA421C4-760D-4E34-B2B4-DEDE66C6F557}" srcOrd="0" destOrd="0" presId="urn:microsoft.com/office/officeart/2005/8/layout/orgChart1"/>
    <dgm:cxn modelId="{4737DE18-731C-493E-84B3-D8C189172EEA}" type="presParOf" srcId="{6DA421C4-760D-4E34-B2B4-DEDE66C6F557}" destId="{53B1BA59-E3EE-4953-8C62-D1D6B660B9DD}" srcOrd="0" destOrd="0" presId="urn:microsoft.com/office/officeart/2005/8/layout/orgChart1"/>
    <dgm:cxn modelId="{0B540470-1708-4F62-8836-3665E4802EE8}" type="presParOf" srcId="{6DA421C4-760D-4E34-B2B4-DEDE66C6F557}" destId="{428A2D11-B49D-4B52-B0FE-91D45510EDC6}" srcOrd="1" destOrd="0" presId="urn:microsoft.com/office/officeart/2005/8/layout/orgChart1"/>
    <dgm:cxn modelId="{79390CAA-0DCF-4704-B944-41CFA24A0949}" type="presParOf" srcId="{A706A231-8214-4A02-8D74-D257DCBDAA61}" destId="{B74EA08A-B268-4A6A-A402-70900D11A6F4}" srcOrd="1" destOrd="0" presId="urn:microsoft.com/office/officeart/2005/8/layout/orgChart1"/>
    <dgm:cxn modelId="{932AEDE6-0289-4203-9BAA-292F69150C10}" type="presParOf" srcId="{B74EA08A-B268-4A6A-A402-70900D11A6F4}" destId="{937AE665-B4B6-4695-BAF2-7AB1990514E0}" srcOrd="0" destOrd="0" presId="urn:microsoft.com/office/officeart/2005/8/layout/orgChart1"/>
    <dgm:cxn modelId="{32E74E7D-79D2-44AB-A32D-202E4A98B4F1}" type="presParOf" srcId="{B74EA08A-B268-4A6A-A402-70900D11A6F4}" destId="{13194422-A5C4-48B1-AA2C-348309CC5272}" srcOrd="1" destOrd="0" presId="urn:microsoft.com/office/officeart/2005/8/layout/orgChart1"/>
    <dgm:cxn modelId="{9208C422-94BD-402C-A0F2-429748423A54}" type="presParOf" srcId="{13194422-A5C4-48B1-AA2C-348309CC5272}" destId="{EFB865CA-1BC3-4732-9AFF-B110FB9E1CD1}" srcOrd="0" destOrd="0" presId="urn:microsoft.com/office/officeart/2005/8/layout/orgChart1"/>
    <dgm:cxn modelId="{D14ACD5C-F47B-47FD-805F-3C907B8B5D58}" type="presParOf" srcId="{EFB865CA-1BC3-4732-9AFF-B110FB9E1CD1}" destId="{C3D68829-120E-415D-A819-03F922F1EB91}" srcOrd="0" destOrd="0" presId="urn:microsoft.com/office/officeart/2005/8/layout/orgChart1"/>
    <dgm:cxn modelId="{1E4A774B-4C65-4DCA-8641-8A62213BF279}" type="presParOf" srcId="{EFB865CA-1BC3-4732-9AFF-B110FB9E1CD1}" destId="{BCED1557-14B1-45C9-97D8-9A4E1B6EAEA3}" srcOrd="1" destOrd="0" presId="urn:microsoft.com/office/officeart/2005/8/layout/orgChart1"/>
    <dgm:cxn modelId="{F52E67C6-1B26-4BA2-8EA9-5BBE5F1F7756}" type="presParOf" srcId="{13194422-A5C4-48B1-AA2C-348309CC5272}" destId="{7F38A170-CD9A-4A8A-A7C2-72305E2A3470}" srcOrd="1" destOrd="0" presId="urn:microsoft.com/office/officeart/2005/8/layout/orgChart1"/>
    <dgm:cxn modelId="{D14CFAC5-9FDD-4B82-9D43-E5508005C36A}" type="presParOf" srcId="{13194422-A5C4-48B1-AA2C-348309CC5272}" destId="{2B2F80C2-D45E-40B9-BE82-6193145A422E}" srcOrd="2" destOrd="0" presId="urn:microsoft.com/office/officeart/2005/8/layout/orgChart1"/>
    <dgm:cxn modelId="{9F8B5EAE-128C-4F31-8BD5-B1055AA2C157}" type="presParOf" srcId="{B74EA08A-B268-4A6A-A402-70900D11A6F4}" destId="{300EFBD2-F691-4C02-977F-F7C664F39848}" srcOrd="2" destOrd="0" presId="urn:microsoft.com/office/officeart/2005/8/layout/orgChart1"/>
    <dgm:cxn modelId="{E01548F0-FFB6-48F8-8184-821CAAF7EB91}" type="presParOf" srcId="{B74EA08A-B268-4A6A-A402-70900D11A6F4}" destId="{8A779A00-A202-4D23-A72C-EF3B709C00D8}" srcOrd="3" destOrd="0" presId="urn:microsoft.com/office/officeart/2005/8/layout/orgChart1"/>
    <dgm:cxn modelId="{E14D6457-6425-47C6-B859-4F024DEA45FE}" type="presParOf" srcId="{8A779A00-A202-4D23-A72C-EF3B709C00D8}" destId="{29666AF3-2BCD-4F95-A849-C0ABAF5BD1EA}" srcOrd="0" destOrd="0" presId="urn:microsoft.com/office/officeart/2005/8/layout/orgChart1"/>
    <dgm:cxn modelId="{24BB39FF-1D0C-4D9E-ACD7-25AF10495434}" type="presParOf" srcId="{29666AF3-2BCD-4F95-A849-C0ABAF5BD1EA}" destId="{02E407B3-64D3-4E49-BAE8-34EA7094A7EE}" srcOrd="0" destOrd="0" presId="urn:microsoft.com/office/officeart/2005/8/layout/orgChart1"/>
    <dgm:cxn modelId="{FD8D8E99-15A8-487A-8DA0-4BE96F7C62B9}" type="presParOf" srcId="{29666AF3-2BCD-4F95-A849-C0ABAF5BD1EA}" destId="{77FE795A-2648-4C23-90E0-DD84A47953F9}" srcOrd="1" destOrd="0" presId="urn:microsoft.com/office/officeart/2005/8/layout/orgChart1"/>
    <dgm:cxn modelId="{A16CE736-2E2A-448D-A2F5-4F33E8A37AA5}" type="presParOf" srcId="{8A779A00-A202-4D23-A72C-EF3B709C00D8}" destId="{B6B160CD-7E8A-4856-A50B-91B3E2C8E3F9}" srcOrd="1" destOrd="0" presId="urn:microsoft.com/office/officeart/2005/8/layout/orgChart1"/>
    <dgm:cxn modelId="{09842FA2-BAB6-4B73-A34B-C3B195678957}" type="presParOf" srcId="{8A779A00-A202-4D23-A72C-EF3B709C00D8}" destId="{B352A25B-C436-408E-886A-DA7B5A5B511B}" srcOrd="2" destOrd="0" presId="urn:microsoft.com/office/officeart/2005/8/layout/orgChart1"/>
    <dgm:cxn modelId="{FF9C2274-2AAC-4A6A-A56D-F1BBD191F514}" type="presParOf" srcId="{B74EA08A-B268-4A6A-A402-70900D11A6F4}" destId="{8FDF7E0E-C656-4493-93BA-A23469D179C6}" srcOrd="4" destOrd="0" presId="urn:microsoft.com/office/officeart/2005/8/layout/orgChart1"/>
    <dgm:cxn modelId="{4356D852-D4BC-4D1A-82BB-8959D30FD259}" type="presParOf" srcId="{B74EA08A-B268-4A6A-A402-70900D11A6F4}" destId="{5876FD8B-86BF-474A-AED5-170EFC368264}" srcOrd="5" destOrd="0" presId="urn:microsoft.com/office/officeart/2005/8/layout/orgChart1"/>
    <dgm:cxn modelId="{1ADA1079-9A42-47A8-941C-4ADCDFA64D3F}" type="presParOf" srcId="{5876FD8B-86BF-474A-AED5-170EFC368264}" destId="{CD3A8629-16E6-484C-ABFD-0CC9E4C37D7B}" srcOrd="0" destOrd="0" presId="urn:microsoft.com/office/officeart/2005/8/layout/orgChart1"/>
    <dgm:cxn modelId="{30918F07-AA41-414F-9361-7D922EC9DA04}" type="presParOf" srcId="{CD3A8629-16E6-484C-ABFD-0CC9E4C37D7B}" destId="{61A22357-3D5A-40E8-8E55-FAF598241C98}" srcOrd="0" destOrd="0" presId="urn:microsoft.com/office/officeart/2005/8/layout/orgChart1"/>
    <dgm:cxn modelId="{2757D088-4119-4886-885E-3E78AF84EDD9}" type="presParOf" srcId="{CD3A8629-16E6-484C-ABFD-0CC9E4C37D7B}" destId="{2578C595-2B08-4450-8200-AD346FBBFA06}" srcOrd="1" destOrd="0" presId="urn:microsoft.com/office/officeart/2005/8/layout/orgChart1"/>
    <dgm:cxn modelId="{D44CA6D9-8F2A-4AE2-A5BA-BB0485E6C018}" type="presParOf" srcId="{5876FD8B-86BF-474A-AED5-170EFC368264}" destId="{5A929D53-1AD2-4C04-9F21-5963633C0ACD}" srcOrd="1" destOrd="0" presId="urn:microsoft.com/office/officeart/2005/8/layout/orgChart1"/>
    <dgm:cxn modelId="{0D9CEF2D-4FED-49BB-8536-89C4B9ECFE34}" type="presParOf" srcId="{5876FD8B-86BF-474A-AED5-170EFC368264}" destId="{110A4DE5-52B0-4FF0-B87F-9BB900C6538D}" srcOrd="2" destOrd="0" presId="urn:microsoft.com/office/officeart/2005/8/layout/orgChart1"/>
    <dgm:cxn modelId="{E7CB02CC-E145-4D98-A723-115348540C09}" type="presParOf" srcId="{A706A231-8214-4A02-8D74-D257DCBDAA61}" destId="{ECB5A10A-5C30-439D-9754-84CA58E7EC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E4751-27B9-4751-B9F2-F4F3150F35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15F4597-70D3-46A1-B563-DDF2AFAF8876}">
      <dgm:prSet phldrT="[Text]"/>
      <dgm:spPr>
        <a:solidFill>
          <a:srgbClr val="CCCCFF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Xác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định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cặp</a:t>
          </a:r>
          <a:r>
            <a:rPr lang="en-US" dirty="0">
              <a:solidFill>
                <a:schemeClr val="tx1"/>
              </a:solidFill>
            </a:rPr>
            <a:t> GTTK</a:t>
          </a:r>
        </a:p>
      </dgm:t>
    </dgm:pt>
    <dgm:pt modelId="{53467676-D06A-4DC8-8CC4-82A16CBA2EB5}" type="parTrans" cxnId="{F33BFEA3-2981-4063-AB87-68151B4C4F46}">
      <dgm:prSet/>
      <dgm:spPr/>
      <dgm:t>
        <a:bodyPr/>
        <a:lstStyle/>
        <a:p>
          <a:endParaRPr lang="en-US"/>
        </a:p>
      </dgm:t>
    </dgm:pt>
    <dgm:pt modelId="{70663EC7-4417-4549-AF6A-39F732680A8C}" type="sibTrans" cxnId="{F33BFEA3-2981-4063-AB87-68151B4C4F46}">
      <dgm:prSet/>
      <dgm:spPr/>
      <dgm:t>
        <a:bodyPr/>
        <a:lstStyle/>
        <a:p>
          <a:endParaRPr lang="en-US"/>
        </a:p>
      </dgm:t>
    </dgm:pt>
    <dgm:pt modelId="{BEB22B7B-DDF4-4BEB-B415-278051889F34}">
      <dgm:prSet phldrT="[Text]"/>
      <dgm:spPr>
        <a:solidFill>
          <a:srgbClr val="F9D3A5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Xây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dựng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tiêu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chuẩn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kiểm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định</a:t>
          </a:r>
          <a:endParaRPr lang="en-US" dirty="0">
            <a:solidFill>
              <a:schemeClr val="tx1"/>
            </a:solidFill>
          </a:endParaRPr>
        </a:p>
      </dgm:t>
    </dgm:pt>
    <dgm:pt modelId="{34DFEDDF-C426-4AAB-A671-173EE3E698E0}" type="parTrans" cxnId="{7A3E898A-7AE3-46B7-918D-0E7AB45CD7C8}">
      <dgm:prSet/>
      <dgm:spPr/>
      <dgm:t>
        <a:bodyPr/>
        <a:lstStyle/>
        <a:p>
          <a:endParaRPr lang="en-US"/>
        </a:p>
      </dgm:t>
    </dgm:pt>
    <dgm:pt modelId="{A88BBB84-50DA-4A57-A6F1-3A62EDC899DC}" type="sibTrans" cxnId="{7A3E898A-7AE3-46B7-918D-0E7AB45CD7C8}">
      <dgm:prSet/>
      <dgm:spPr/>
      <dgm:t>
        <a:bodyPr/>
        <a:lstStyle/>
        <a:p>
          <a:endParaRPr lang="en-US"/>
        </a:p>
      </dgm:t>
    </dgm:pt>
    <dgm:pt modelId="{E03DFD43-A3CE-4005-A546-872AE1E997D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Tính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giá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trị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thực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nghiệm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trên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mẫu</a:t>
          </a:r>
          <a:endParaRPr lang="en-US" dirty="0">
            <a:solidFill>
              <a:schemeClr val="tx1"/>
            </a:solidFill>
          </a:endParaRPr>
        </a:p>
      </dgm:t>
    </dgm:pt>
    <dgm:pt modelId="{DAC9BBB9-BAEA-4687-8DA8-EB624D0E491A}" type="parTrans" cxnId="{A433103C-D70E-4199-A071-7BB232DC57F0}">
      <dgm:prSet/>
      <dgm:spPr/>
      <dgm:t>
        <a:bodyPr/>
        <a:lstStyle/>
        <a:p>
          <a:endParaRPr lang="en-US"/>
        </a:p>
      </dgm:t>
    </dgm:pt>
    <dgm:pt modelId="{D4526CBD-5BDC-4A13-BC28-9A73D050DDBC}" type="sibTrans" cxnId="{A433103C-D70E-4199-A071-7BB232DC57F0}">
      <dgm:prSet/>
      <dgm:spPr/>
      <dgm:t>
        <a:bodyPr/>
        <a:lstStyle/>
        <a:p>
          <a:endParaRPr lang="en-US"/>
        </a:p>
      </dgm:t>
    </dgm:pt>
    <dgm:pt modelId="{180B2F02-561C-4F8E-9451-B490EA2A6FFB}">
      <dgm:prSet phldrT="[Text]"/>
      <dgm:spPr>
        <a:solidFill>
          <a:srgbClr val="99FF6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 </a:t>
          </a:r>
          <a:r>
            <a:rPr lang="en-US" dirty="0" err="1">
              <a:solidFill>
                <a:schemeClr val="tx1"/>
              </a:solidFill>
            </a:rPr>
            <a:t>sánh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gt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thực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nghiệm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với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miền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bác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bỏ</a:t>
          </a:r>
          <a:r>
            <a:rPr lang="en-US" dirty="0">
              <a:solidFill>
                <a:schemeClr val="tx1"/>
              </a:solidFill>
            </a:rPr>
            <a:t> Ho</a:t>
          </a:r>
        </a:p>
      </dgm:t>
    </dgm:pt>
    <dgm:pt modelId="{33CA3289-6CF2-482F-885C-2D258AFA80BD}" type="parTrans" cxnId="{706882F3-6ED0-45B0-93F7-10AC82B61223}">
      <dgm:prSet/>
      <dgm:spPr/>
      <dgm:t>
        <a:bodyPr/>
        <a:lstStyle/>
        <a:p>
          <a:endParaRPr lang="en-US"/>
        </a:p>
      </dgm:t>
    </dgm:pt>
    <dgm:pt modelId="{3F0AC097-2289-4CC8-A183-798B14634211}" type="sibTrans" cxnId="{706882F3-6ED0-45B0-93F7-10AC82B61223}">
      <dgm:prSet/>
      <dgm:spPr/>
      <dgm:t>
        <a:bodyPr/>
        <a:lstStyle/>
        <a:p>
          <a:endParaRPr lang="en-US"/>
        </a:p>
      </dgm:t>
    </dgm:pt>
    <dgm:pt modelId="{368D1E5D-D2BF-4F8F-B0AE-A663E3147BCE}">
      <dgm:prSet phldrT="[Text]"/>
      <dgm:spPr>
        <a:solidFill>
          <a:srgbClr val="E2F7A7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Xây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dựng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miền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bác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bỏ</a:t>
          </a:r>
          <a:r>
            <a:rPr lang="en-US" dirty="0">
              <a:solidFill>
                <a:schemeClr val="tx1"/>
              </a:solidFill>
            </a:rPr>
            <a:t> Ho</a:t>
          </a:r>
        </a:p>
      </dgm:t>
    </dgm:pt>
    <dgm:pt modelId="{12448EDC-1062-416A-8D30-5BB299623823}" type="sibTrans" cxnId="{DCEC4913-EBB7-4043-9A04-DE04AAD4193B}">
      <dgm:prSet/>
      <dgm:spPr/>
      <dgm:t>
        <a:bodyPr/>
        <a:lstStyle/>
        <a:p>
          <a:endParaRPr lang="en-US"/>
        </a:p>
      </dgm:t>
    </dgm:pt>
    <dgm:pt modelId="{6B20AD6E-2DE1-4672-B5A5-96EB22C2939D}" type="parTrans" cxnId="{DCEC4913-EBB7-4043-9A04-DE04AAD4193B}">
      <dgm:prSet/>
      <dgm:spPr/>
      <dgm:t>
        <a:bodyPr/>
        <a:lstStyle/>
        <a:p>
          <a:endParaRPr lang="en-US"/>
        </a:p>
      </dgm:t>
    </dgm:pt>
    <dgm:pt modelId="{005BA0DE-0321-462A-BCC9-F94C17A61D10}" type="pres">
      <dgm:prSet presAssocID="{52CE4751-27B9-4751-B9F2-F4F3150F3588}" presName="rootnode" presStyleCnt="0">
        <dgm:presLayoutVars>
          <dgm:chMax/>
          <dgm:chPref/>
          <dgm:dir/>
          <dgm:animLvl val="lvl"/>
        </dgm:presLayoutVars>
      </dgm:prSet>
      <dgm:spPr/>
    </dgm:pt>
    <dgm:pt modelId="{1CD42748-375B-4BBB-AABB-785F4A29C701}" type="pres">
      <dgm:prSet presAssocID="{615F4597-70D3-46A1-B563-DDF2AFAF8876}" presName="composite" presStyleCnt="0"/>
      <dgm:spPr/>
    </dgm:pt>
    <dgm:pt modelId="{EB2D082B-1A41-4E71-9FD9-4AA3FAA58032}" type="pres">
      <dgm:prSet presAssocID="{615F4597-70D3-46A1-B563-DDF2AFAF8876}" presName="bentUpArrow1" presStyleLbl="alignImgPlace1" presStyleIdx="0" presStyleCnt="4" custScaleX="316988" custScaleY="108796" custLinFactNeighborY="6148"/>
      <dgm:spPr>
        <a:solidFill>
          <a:srgbClr val="00B0F0"/>
        </a:solidFill>
      </dgm:spPr>
    </dgm:pt>
    <dgm:pt modelId="{92AE4389-11C4-4D1D-B7D5-657F2E5D2EA0}" type="pres">
      <dgm:prSet presAssocID="{615F4597-70D3-46A1-B563-DDF2AFAF8876}" presName="ParentText" presStyleLbl="node1" presStyleIdx="0" presStyleCnt="5" custScaleX="322348" custScaleY="108796" custLinFactNeighborX="-46" custLinFactNeighborY="-199">
        <dgm:presLayoutVars>
          <dgm:chMax val="1"/>
          <dgm:chPref val="1"/>
          <dgm:bulletEnabled val="1"/>
        </dgm:presLayoutVars>
      </dgm:prSet>
      <dgm:spPr/>
    </dgm:pt>
    <dgm:pt modelId="{1075BFB7-E024-4D48-8B57-17D429583021}" type="pres">
      <dgm:prSet presAssocID="{615F4597-70D3-46A1-B563-DDF2AFAF887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80E7B27-864F-4F67-9F64-F84976D06D4C}" type="pres">
      <dgm:prSet presAssocID="{70663EC7-4417-4549-AF6A-39F732680A8C}" presName="sibTrans" presStyleCnt="0"/>
      <dgm:spPr/>
    </dgm:pt>
    <dgm:pt modelId="{6810F7E3-ED58-42D6-A89D-81D80E731F13}" type="pres">
      <dgm:prSet presAssocID="{BEB22B7B-DDF4-4BEB-B415-278051889F34}" presName="composite" presStyleCnt="0"/>
      <dgm:spPr/>
    </dgm:pt>
    <dgm:pt modelId="{38AD04AF-5D15-43DF-9367-A44746239B18}" type="pres">
      <dgm:prSet presAssocID="{BEB22B7B-DDF4-4BEB-B415-278051889F34}" presName="bentUpArrow1" presStyleLbl="alignImgPlace1" presStyleIdx="1" presStyleCnt="4" custScaleX="316988" custScaleY="108796" custLinFactNeighborY="0"/>
      <dgm:spPr>
        <a:solidFill>
          <a:srgbClr val="00B0F0"/>
        </a:solidFill>
      </dgm:spPr>
    </dgm:pt>
    <dgm:pt modelId="{EADCE35E-6708-4255-9808-8D3E5CBF027D}" type="pres">
      <dgm:prSet presAssocID="{BEB22B7B-DDF4-4BEB-B415-278051889F34}" presName="ParentText" presStyleLbl="node1" presStyleIdx="1" presStyleCnt="5" custScaleX="316988" custScaleY="108796" custLinFactNeighborY="0">
        <dgm:presLayoutVars>
          <dgm:chMax val="1"/>
          <dgm:chPref val="1"/>
          <dgm:bulletEnabled val="1"/>
        </dgm:presLayoutVars>
      </dgm:prSet>
      <dgm:spPr/>
    </dgm:pt>
    <dgm:pt modelId="{8BCCBDDF-1EA2-4F78-AC7A-13CE0E2CBACD}" type="pres">
      <dgm:prSet presAssocID="{BEB22B7B-DDF4-4BEB-B415-278051889F3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07E538C-0592-4CD4-8AD7-D5EAF9FBFDAA}" type="pres">
      <dgm:prSet presAssocID="{A88BBB84-50DA-4A57-A6F1-3A62EDC899DC}" presName="sibTrans" presStyleCnt="0"/>
      <dgm:spPr/>
    </dgm:pt>
    <dgm:pt modelId="{716E7264-7FFE-49D1-AC0C-AEB9687C0B2A}" type="pres">
      <dgm:prSet presAssocID="{368D1E5D-D2BF-4F8F-B0AE-A663E3147BCE}" presName="composite" presStyleCnt="0"/>
      <dgm:spPr/>
    </dgm:pt>
    <dgm:pt modelId="{5930FC6D-87BA-425F-B691-F1571370923F}" type="pres">
      <dgm:prSet presAssocID="{368D1E5D-D2BF-4F8F-B0AE-A663E3147BCE}" presName="bentUpArrow1" presStyleLbl="alignImgPlace1" presStyleIdx="2" presStyleCnt="4" custScaleX="316988" custScaleY="108796" custLinFactNeighborY="0"/>
      <dgm:spPr>
        <a:solidFill>
          <a:srgbClr val="00B0F0"/>
        </a:solidFill>
      </dgm:spPr>
    </dgm:pt>
    <dgm:pt modelId="{EAD16C2D-3235-4F7B-BDFB-1E91DCD3A513}" type="pres">
      <dgm:prSet presAssocID="{368D1E5D-D2BF-4F8F-B0AE-A663E3147BCE}" presName="ParentText" presStyleLbl="node1" presStyleIdx="2" presStyleCnt="5" custScaleX="316988" custScaleY="108796" custLinFactNeighborX="-3177" custLinFactNeighborY="-3821">
        <dgm:presLayoutVars>
          <dgm:chMax val="1"/>
          <dgm:chPref val="1"/>
          <dgm:bulletEnabled val="1"/>
        </dgm:presLayoutVars>
      </dgm:prSet>
      <dgm:spPr/>
    </dgm:pt>
    <dgm:pt modelId="{44972B13-AABA-4FA2-8533-D9DFD3A3F358}" type="pres">
      <dgm:prSet presAssocID="{368D1E5D-D2BF-4F8F-B0AE-A663E3147BC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04ACF6-AC44-4DB5-8CE7-CBF55F2A970E}" type="pres">
      <dgm:prSet presAssocID="{12448EDC-1062-416A-8D30-5BB299623823}" presName="sibTrans" presStyleCnt="0"/>
      <dgm:spPr/>
    </dgm:pt>
    <dgm:pt modelId="{BBEEEF89-69DD-41F2-86C1-6E4AC32A6C7E}" type="pres">
      <dgm:prSet presAssocID="{E03DFD43-A3CE-4005-A546-872AE1E997D3}" presName="composite" presStyleCnt="0"/>
      <dgm:spPr/>
    </dgm:pt>
    <dgm:pt modelId="{64B8FE0A-E5CB-4F02-965E-36618A5D5031}" type="pres">
      <dgm:prSet presAssocID="{E03DFD43-A3CE-4005-A546-872AE1E997D3}" presName="bentUpArrow1" presStyleLbl="alignImgPlace1" presStyleIdx="3" presStyleCnt="4" custScaleX="316988" custScaleY="108796" custLinFactNeighborY="0"/>
      <dgm:spPr>
        <a:solidFill>
          <a:srgbClr val="00B0F0"/>
        </a:solidFill>
      </dgm:spPr>
    </dgm:pt>
    <dgm:pt modelId="{28259146-DEB7-40A9-B4D8-8A74CB762297}" type="pres">
      <dgm:prSet presAssocID="{E03DFD43-A3CE-4005-A546-872AE1E997D3}" presName="ParentText" presStyleLbl="node1" presStyleIdx="3" presStyleCnt="5" custScaleX="316988" custScaleY="108796" custLinFactNeighborY="0">
        <dgm:presLayoutVars>
          <dgm:chMax val="1"/>
          <dgm:chPref val="1"/>
          <dgm:bulletEnabled val="1"/>
        </dgm:presLayoutVars>
      </dgm:prSet>
      <dgm:spPr/>
    </dgm:pt>
    <dgm:pt modelId="{871D5954-EBE9-44B3-A21B-233A28FB0E5F}" type="pres">
      <dgm:prSet presAssocID="{E03DFD43-A3CE-4005-A546-872AE1E997D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2355FD9-AD59-44A1-9EB6-2AAFABB49DBB}" type="pres">
      <dgm:prSet presAssocID="{D4526CBD-5BDC-4A13-BC28-9A73D050DDBC}" presName="sibTrans" presStyleCnt="0"/>
      <dgm:spPr/>
    </dgm:pt>
    <dgm:pt modelId="{D845C34A-8D5D-40BE-9DB2-3C919B6F0AD9}" type="pres">
      <dgm:prSet presAssocID="{180B2F02-561C-4F8E-9451-B490EA2A6FFB}" presName="composite" presStyleCnt="0"/>
      <dgm:spPr/>
    </dgm:pt>
    <dgm:pt modelId="{75C63596-A57D-4707-9512-C2470CEB8388}" type="pres">
      <dgm:prSet presAssocID="{180B2F02-561C-4F8E-9451-B490EA2A6FFB}" presName="ParentText" presStyleLbl="node1" presStyleIdx="4" presStyleCnt="5" custScaleX="316988" custScaleY="108796">
        <dgm:presLayoutVars>
          <dgm:chMax val="1"/>
          <dgm:chPref val="1"/>
          <dgm:bulletEnabled val="1"/>
        </dgm:presLayoutVars>
      </dgm:prSet>
      <dgm:spPr/>
    </dgm:pt>
  </dgm:ptLst>
  <dgm:cxnLst>
    <dgm:cxn modelId="{63704C05-871F-4834-9E29-0B0C23975D89}" type="presOf" srcId="{52CE4751-27B9-4751-B9F2-F4F3150F3588}" destId="{005BA0DE-0321-462A-BCC9-F94C17A61D10}" srcOrd="0" destOrd="0" presId="urn:microsoft.com/office/officeart/2005/8/layout/StepDownProcess"/>
    <dgm:cxn modelId="{B4D68C11-B36D-411D-963E-F8A888D60F9E}" type="presOf" srcId="{BEB22B7B-DDF4-4BEB-B415-278051889F34}" destId="{EADCE35E-6708-4255-9808-8D3E5CBF027D}" srcOrd="0" destOrd="0" presId="urn:microsoft.com/office/officeart/2005/8/layout/StepDownProcess"/>
    <dgm:cxn modelId="{DCEC4913-EBB7-4043-9A04-DE04AAD4193B}" srcId="{52CE4751-27B9-4751-B9F2-F4F3150F3588}" destId="{368D1E5D-D2BF-4F8F-B0AE-A663E3147BCE}" srcOrd="2" destOrd="0" parTransId="{6B20AD6E-2DE1-4672-B5A5-96EB22C2939D}" sibTransId="{12448EDC-1062-416A-8D30-5BB299623823}"/>
    <dgm:cxn modelId="{9754D92C-6EBB-4562-B2C1-0E55F3906FCC}" type="presOf" srcId="{E03DFD43-A3CE-4005-A546-872AE1E997D3}" destId="{28259146-DEB7-40A9-B4D8-8A74CB762297}" srcOrd="0" destOrd="0" presId="urn:microsoft.com/office/officeart/2005/8/layout/StepDownProcess"/>
    <dgm:cxn modelId="{A433103C-D70E-4199-A071-7BB232DC57F0}" srcId="{52CE4751-27B9-4751-B9F2-F4F3150F3588}" destId="{E03DFD43-A3CE-4005-A546-872AE1E997D3}" srcOrd="3" destOrd="0" parTransId="{DAC9BBB9-BAEA-4687-8DA8-EB624D0E491A}" sibTransId="{D4526CBD-5BDC-4A13-BC28-9A73D050DDBC}"/>
    <dgm:cxn modelId="{7A3E898A-7AE3-46B7-918D-0E7AB45CD7C8}" srcId="{52CE4751-27B9-4751-B9F2-F4F3150F3588}" destId="{BEB22B7B-DDF4-4BEB-B415-278051889F34}" srcOrd="1" destOrd="0" parTransId="{34DFEDDF-C426-4AAB-A671-173EE3E698E0}" sibTransId="{A88BBB84-50DA-4A57-A6F1-3A62EDC899DC}"/>
    <dgm:cxn modelId="{62E7F2A0-72E8-4925-82A4-46D7378C1597}" type="presOf" srcId="{180B2F02-561C-4F8E-9451-B490EA2A6FFB}" destId="{75C63596-A57D-4707-9512-C2470CEB8388}" srcOrd="0" destOrd="0" presId="urn:microsoft.com/office/officeart/2005/8/layout/StepDownProcess"/>
    <dgm:cxn modelId="{F33BFEA3-2981-4063-AB87-68151B4C4F46}" srcId="{52CE4751-27B9-4751-B9F2-F4F3150F3588}" destId="{615F4597-70D3-46A1-B563-DDF2AFAF8876}" srcOrd="0" destOrd="0" parTransId="{53467676-D06A-4DC8-8CC4-82A16CBA2EB5}" sibTransId="{70663EC7-4417-4549-AF6A-39F732680A8C}"/>
    <dgm:cxn modelId="{C3F3BFA5-9472-4639-9C64-8C56A8D730B9}" type="presOf" srcId="{368D1E5D-D2BF-4F8F-B0AE-A663E3147BCE}" destId="{EAD16C2D-3235-4F7B-BDFB-1E91DCD3A513}" srcOrd="0" destOrd="0" presId="urn:microsoft.com/office/officeart/2005/8/layout/StepDownProcess"/>
    <dgm:cxn modelId="{7E29F2E9-A080-4BE1-9E00-CDB639B4FDB5}" type="presOf" srcId="{615F4597-70D3-46A1-B563-DDF2AFAF8876}" destId="{92AE4389-11C4-4D1D-B7D5-657F2E5D2EA0}" srcOrd="0" destOrd="0" presId="urn:microsoft.com/office/officeart/2005/8/layout/StepDownProcess"/>
    <dgm:cxn modelId="{706882F3-6ED0-45B0-93F7-10AC82B61223}" srcId="{52CE4751-27B9-4751-B9F2-F4F3150F3588}" destId="{180B2F02-561C-4F8E-9451-B490EA2A6FFB}" srcOrd="4" destOrd="0" parTransId="{33CA3289-6CF2-482F-885C-2D258AFA80BD}" sibTransId="{3F0AC097-2289-4CC8-A183-798B14634211}"/>
    <dgm:cxn modelId="{4D17C637-BDB7-4D29-A6C8-BA526F892C74}" type="presParOf" srcId="{005BA0DE-0321-462A-BCC9-F94C17A61D10}" destId="{1CD42748-375B-4BBB-AABB-785F4A29C701}" srcOrd="0" destOrd="0" presId="urn:microsoft.com/office/officeart/2005/8/layout/StepDownProcess"/>
    <dgm:cxn modelId="{7C56A60F-B2AF-486D-B80F-F28D19CAAF2A}" type="presParOf" srcId="{1CD42748-375B-4BBB-AABB-785F4A29C701}" destId="{EB2D082B-1A41-4E71-9FD9-4AA3FAA58032}" srcOrd="0" destOrd="0" presId="urn:microsoft.com/office/officeart/2005/8/layout/StepDownProcess"/>
    <dgm:cxn modelId="{BD8BF00A-2D1F-4A9B-A778-F48A2FE1262A}" type="presParOf" srcId="{1CD42748-375B-4BBB-AABB-785F4A29C701}" destId="{92AE4389-11C4-4D1D-B7D5-657F2E5D2EA0}" srcOrd="1" destOrd="0" presId="urn:microsoft.com/office/officeart/2005/8/layout/StepDownProcess"/>
    <dgm:cxn modelId="{426781B8-B2EF-4939-8D74-35F2372387F1}" type="presParOf" srcId="{1CD42748-375B-4BBB-AABB-785F4A29C701}" destId="{1075BFB7-E024-4D48-8B57-17D429583021}" srcOrd="2" destOrd="0" presId="urn:microsoft.com/office/officeart/2005/8/layout/StepDownProcess"/>
    <dgm:cxn modelId="{C9928C1B-37BB-47AD-8A52-ACF718BC0673}" type="presParOf" srcId="{005BA0DE-0321-462A-BCC9-F94C17A61D10}" destId="{E80E7B27-864F-4F67-9F64-F84976D06D4C}" srcOrd="1" destOrd="0" presId="urn:microsoft.com/office/officeart/2005/8/layout/StepDownProcess"/>
    <dgm:cxn modelId="{C47BFE7F-6DE7-4394-A892-F184DB171329}" type="presParOf" srcId="{005BA0DE-0321-462A-BCC9-F94C17A61D10}" destId="{6810F7E3-ED58-42D6-A89D-81D80E731F13}" srcOrd="2" destOrd="0" presId="urn:microsoft.com/office/officeart/2005/8/layout/StepDownProcess"/>
    <dgm:cxn modelId="{3FBCF55A-1008-42F8-927C-CD63E99B2243}" type="presParOf" srcId="{6810F7E3-ED58-42D6-A89D-81D80E731F13}" destId="{38AD04AF-5D15-43DF-9367-A44746239B18}" srcOrd="0" destOrd="0" presId="urn:microsoft.com/office/officeart/2005/8/layout/StepDownProcess"/>
    <dgm:cxn modelId="{61074615-F948-4013-BFAF-E57086CBBFBC}" type="presParOf" srcId="{6810F7E3-ED58-42D6-A89D-81D80E731F13}" destId="{EADCE35E-6708-4255-9808-8D3E5CBF027D}" srcOrd="1" destOrd="0" presId="urn:microsoft.com/office/officeart/2005/8/layout/StepDownProcess"/>
    <dgm:cxn modelId="{E28E84C0-0CFF-46DF-B44E-B85B4888B03F}" type="presParOf" srcId="{6810F7E3-ED58-42D6-A89D-81D80E731F13}" destId="{8BCCBDDF-1EA2-4F78-AC7A-13CE0E2CBACD}" srcOrd="2" destOrd="0" presId="urn:microsoft.com/office/officeart/2005/8/layout/StepDownProcess"/>
    <dgm:cxn modelId="{7036640E-D065-4414-93E5-7ACB01B7212E}" type="presParOf" srcId="{005BA0DE-0321-462A-BCC9-F94C17A61D10}" destId="{807E538C-0592-4CD4-8AD7-D5EAF9FBFDAA}" srcOrd="3" destOrd="0" presId="urn:microsoft.com/office/officeart/2005/8/layout/StepDownProcess"/>
    <dgm:cxn modelId="{CB2C64D6-F9D2-4B96-8DBE-B775ED3E739F}" type="presParOf" srcId="{005BA0DE-0321-462A-BCC9-F94C17A61D10}" destId="{716E7264-7FFE-49D1-AC0C-AEB9687C0B2A}" srcOrd="4" destOrd="0" presId="urn:microsoft.com/office/officeart/2005/8/layout/StepDownProcess"/>
    <dgm:cxn modelId="{8ED4E8EB-6852-4BB6-8A64-28C22F9F574A}" type="presParOf" srcId="{716E7264-7FFE-49D1-AC0C-AEB9687C0B2A}" destId="{5930FC6D-87BA-425F-B691-F1571370923F}" srcOrd="0" destOrd="0" presId="urn:microsoft.com/office/officeart/2005/8/layout/StepDownProcess"/>
    <dgm:cxn modelId="{F0A01485-B48D-4402-9989-5E6C9214B7EC}" type="presParOf" srcId="{716E7264-7FFE-49D1-AC0C-AEB9687C0B2A}" destId="{EAD16C2D-3235-4F7B-BDFB-1E91DCD3A513}" srcOrd="1" destOrd="0" presId="urn:microsoft.com/office/officeart/2005/8/layout/StepDownProcess"/>
    <dgm:cxn modelId="{A8A8B7FE-94FE-422E-A2EC-DC5798789FF3}" type="presParOf" srcId="{716E7264-7FFE-49D1-AC0C-AEB9687C0B2A}" destId="{44972B13-AABA-4FA2-8533-D9DFD3A3F358}" srcOrd="2" destOrd="0" presId="urn:microsoft.com/office/officeart/2005/8/layout/StepDownProcess"/>
    <dgm:cxn modelId="{2E5204BB-711F-403F-8109-DEB089D54C74}" type="presParOf" srcId="{005BA0DE-0321-462A-BCC9-F94C17A61D10}" destId="{0604ACF6-AC44-4DB5-8CE7-CBF55F2A970E}" srcOrd="5" destOrd="0" presId="urn:microsoft.com/office/officeart/2005/8/layout/StepDownProcess"/>
    <dgm:cxn modelId="{826C6D97-FB63-42DE-AED1-214002857551}" type="presParOf" srcId="{005BA0DE-0321-462A-BCC9-F94C17A61D10}" destId="{BBEEEF89-69DD-41F2-86C1-6E4AC32A6C7E}" srcOrd="6" destOrd="0" presId="urn:microsoft.com/office/officeart/2005/8/layout/StepDownProcess"/>
    <dgm:cxn modelId="{BF23DCD3-F504-415D-949A-89DABEF970BC}" type="presParOf" srcId="{BBEEEF89-69DD-41F2-86C1-6E4AC32A6C7E}" destId="{64B8FE0A-E5CB-4F02-965E-36618A5D5031}" srcOrd="0" destOrd="0" presId="urn:microsoft.com/office/officeart/2005/8/layout/StepDownProcess"/>
    <dgm:cxn modelId="{D98F6EFB-D143-4E3F-B9F2-2964ABCC592D}" type="presParOf" srcId="{BBEEEF89-69DD-41F2-86C1-6E4AC32A6C7E}" destId="{28259146-DEB7-40A9-B4D8-8A74CB762297}" srcOrd="1" destOrd="0" presId="urn:microsoft.com/office/officeart/2005/8/layout/StepDownProcess"/>
    <dgm:cxn modelId="{3612940C-3CA0-4206-B9A3-BA01732E363B}" type="presParOf" srcId="{BBEEEF89-69DD-41F2-86C1-6E4AC32A6C7E}" destId="{871D5954-EBE9-44B3-A21B-233A28FB0E5F}" srcOrd="2" destOrd="0" presId="urn:microsoft.com/office/officeart/2005/8/layout/StepDownProcess"/>
    <dgm:cxn modelId="{415D8DB6-09C3-4A6F-9723-FDC950FE68FB}" type="presParOf" srcId="{005BA0DE-0321-462A-BCC9-F94C17A61D10}" destId="{42355FD9-AD59-44A1-9EB6-2AAFABB49DBB}" srcOrd="7" destOrd="0" presId="urn:microsoft.com/office/officeart/2005/8/layout/StepDownProcess"/>
    <dgm:cxn modelId="{61E9B1B1-E5B4-4EFE-B23B-AAF08A78B356}" type="presParOf" srcId="{005BA0DE-0321-462A-BCC9-F94C17A61D10}" destId="{D845C34A-8D5D-40BE-9DB2-3C919B6F0AD9}" srcOrd="8" destOrd="0" presId="urn:microsoft.com/office/officeart/2005/8/layout/StepDownProcess"/>
    <dgm:cxn modelId="{1539AA12-AF5D-4209-87E0-1BEBC0A6EFC9}" type="presParOf" srcId="{D845C34A-8D5D-40BE-9DB2-3C919B6F0AD9}" destId="{75C63596-A57D-4707-9512-C2470CEB838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F7E0E-C656-4493-93BA-A23469D179C6}">
      <dsp:nvSpPr>
        <dsp:cNvPr id="0" name=""/>
        <dsp:cNvSpPr/>
      </dsp:nvSpPr>
      <dsp:spPr>
        <a:xfrm>
          <a:off x="3543300" y="1378466"/>
          <a:ext cx="2499097" cy="413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69"/>
              </a:lnTo>
              <a:lnTo>
                <a:pt x="2499097" y="206869"/>
              </a:lnTo>
              <a:lnTo>
                <a:pt x="2499097" y="4137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EFBD2-F691-4C02-977F-F7C664F39848}">
      <dsp:nvSpPr>
        <dsp:cNvPr id="0" name=""/>
        <dsp:cNvSpPr/>
      </dsp:nvSpPr>
      <dsp:spPr>
        <a:xfrm>
          <a:off x="3497580" y="1378466"/>
          <a:ext cx="91440" cy="435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994"/>
              </a:lnTo>
              <a:lnTo>
                <a:pt x="74740" y="228994"/>
              </a:lnTo>
              <a:lnTo>
                <a:pt x="74740" y="435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AE665-B4B6-4695-BAF2-7AB1990514E0}">
      <dsp:nvSpPr>
        <dsp:cNvPr id="0" name=""/>
        <dsp:cNvSpPr/>
      </dsp:nvSpPr>
      <dsp:spPr>
        <a:xfrm>
          <a:off x="1044202" y="1378466"/>
          <a:ext cx="2499097" cy="413738"/>
        </a:xfrm>
        <a:custGeom>
          <a:avLst/>
          <a:gdLst/>
          <a:ahLst/>
          <a:cxnLst/>
          <a:rect l="0" t="0" r="0" b="0"/>
          <a:pathLst>
            <a:path>
              <a:moveTo>
                <a:pt x="2499097" y="0"/>
              </a:moveTo>
              <a:lnTo>
                <a:pt x="2499097" y="206869"/>
              </a:lnTo>
              <a:lnTo>
                <a:pt x="0" y="206869"/>
              </a:lnTo>
              <a:lnTo>
                <a:pt x="0" y="4137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BA59-E3EE-4953-8C62-D1D6B660B9DD}">
      <dsp:nvSpPr>
        <dsp:cNvPr id="0" name=""/>
        <dsp:cNvSpPr/>
      </dsp:nvSpPr>
      <dsp:spPr>
        <a:xfrm>
          <a:off x="2558208" y="393375"/>
          <a:ext cx="1970182" cy="985091"/>
        </a:xfrm>
        <a:prstGeom prst="rect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GTTK</a:t>
          </a:r>
        </a:p>
      </dsp:txBody>
      <dsp:txXfrm>
        <a:off x="2558208" y="393375"/>
        <a:ext cx="1970182" cy="985091"/>
      </dsp:txXfrm>
    </dsp:sp>
    <dsp:sp modelId="{C3D68829-120E-415D-A819-03F922F1EB91}">
      <dsp:nvSpPr>
        <dsp:cNvPr id="0" name=""/>
        <dsp:cNvSpPr/>
      </dsp:nvSpPr>
      <dsp:spPr>
        <a:xfrm>
          <a:off x="1523" y="1792204"/>
          <a:ext cx="2085358" cy="141451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về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các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tham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số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của</a:t>
          </a:r>
          <a:r>
            <a:rPr lang="en-US" sz="2400" kern="1200" dirty="0">
              <a:solidFill>
                <a:schemeClr val="tx1"/>
              </a:solidFill>
            </a:rPr>
            <a:t> ĐLNN</a:t>
          </a:r>
        </a:p>
      </dsp:txBody>
      <dsp:txXfrm>
        <a:off x="1523" y="1792204"/>
        <a:ext cx="2085358" cy="1414511"/>
      </dsp:txXfrm>
    </dsp:sp>
    <dsp:sp modelId="{02E407B3-64D3-4E49-BAE8-34EA7094A7EE}">
      <dsp:nvSpPr>
        <dsp:cNvPr id="0" name=""/>
        <dsp:cNvSpPr/>
      </dsp:nvSpPr>
      <dsp:spPr>
        <a:xfrm>
          <a:off x="2529641" y="1814329"/>
          <a:ext cx="2085358" cy="141451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về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qlpp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của</a:t>
          </a:r>
          <a:r>
            <a:rPr lang="en-US" sz="2400" kern="1200" dirty="0">
              <a:solidFill>
                <a:schemeClr val="tx1"/>
              </a:solidFill>
            </a:rPr>
            <a:t> ĐLNN</a:t>
          </a:r>
        </a:p>
      </dsp:txBody>
      <dsp:txXfrm>
        <a:off x="2529641" y="1814329"/>
        <a:ext cx="2085358" cy="1414511"/>
      </dsp:txXfrm>
    </dsp:sp>
    <dsp:sp modelId="{61A22357-3D5A-40E8-8E55-FAF598241C98}">
      <dsp:nvSpPr>
        <dsp:cNvPr id="0" name=""/>
        <dsp:cNvSpPr/>
      </dsp:nvSpPr>
      <dsp:spPr>
        <a:xfrm>
          <a:off x="4999717" y="1792204"/>
          <a:ext cx="2085358" cy="141451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về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tính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độc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lập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giữa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các</a:t>
          </a:r>
          <a:r>
            <a:rPr lang="en-US" sz="2400" kern="1200" dirty="0">
              <a:solidFill>
                <a:schemeClr val="tx1"/>
              </a:solidFill>
            </a:rPr>
            <a:t> ĐLNN</a:t>
          </a:r>
        </a:p>
      </dsp:txBody>
      <dsp:txXfrm>
        <a:off x="4999717" y="1792204"/>
        <a:ext cx="2085358" cy="141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082B-1A41-4E71-9FD9-4AA3FAA58032}">
      <dsp:nvSpPr>
        <dsp:cNvPr id="0" name=""/>
        <dsp:cNvSpPr/>
      </dsp:nvSpPr>
      <dsp:spPr>
        <a:xfrm rot="5400000">
          <a:off x="1113546" y="106835"/>
          <a:ext cx="578761" cy="19197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E4389-11C4-4D1D-B7D5-657F2E5D2EA0}">
      <dsp:nvSpPr>
        <dsp:cNvPr id="0" name=""/>
        <dsp:cNvSpPr/>
      </dsp:nvSpPr>
      <dsp:spPr>
        <a:xfrm>
          <a:off x="0" y="112686"/>
          <a:ext cx="2886703" cy="681974"/>
        </a:xfrm>
        <a:prstGeom prst="roundRect">
          <a:avLst>
            <a:gd name="adj" fmla="val 16670"/>
          </a:avLst>
        </a:prstGeom>
        <a:solidFill>
          <a:srgbClr val="CCCC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Xác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định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cặp</a:t>
          </a:r>
          <a:r>
            <a:rPr lang="en-US" sz="1800" kern="1200" dirty="0">
              <a:solidFill>
                <a:schemeClr val="tx1"/>
              </a:solidFill>
            </a:rPr>
            <a:t> GTTK</a:t>
          </a:r>
        </a:p>
      </dsp:txBody>
      <dsp:txXfrm>
        <a:off x="33297" y="145983"/>
        <a:ext cx="2820109" cy="615380"/>
      </dsp:txXfrm>
    </dsp:sp>
    <dsp:sp modelId="{1075BFB7-E024-4D48-8B57-17D429583021}">
      <dsp:nvSpPr>
        <dsp:cNvPr id="0" name=""/>
        <dsp:cNvSpPr/>
      </dsp:nvSpPr>
      <dsp:spPr>
        <a:xfrm>
          <a:off x="1891526" y="201285"/>
          <a:ext cx="651318" cy="50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D04AF-5D15-43DF-9367-A44746239B18}">
      <dsp:nvSpPr>
        <dsp:cNvPr id="0" name=""/>
        <dsp:cNvSpPr/>
      </dsp:nvSpPr>
      <dsp:spPr>
        <a:xfrm rot="5400000">
          <a:off x="2475163" y="829240"/>
          <a:ext cx="578761" cy="19197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CE35E-6708-4255-9808-8D3E5CBF027D}">
      <dsp:nvSpPr>
        <dsp:cNvPr id="0" name=""/>
        <dsp:cNvSpPr/>
      </dsp:nvSpPr>
      <dsp:spPr>
        <a:xfrm>
          <a:off x="1386030" y="869043"/>
          <a:ext cx="2838703" cy="681974"/>
        </a:xfrm>
        <a:prstGeom prst="roundRect">
          <a:avLst>
            <a:gd name="adj" fmla="val 16670"/>
          </a:avLst>
        </a:prstGeom>
        <a:solidFill>
          <a:srgbClr val="F9D3A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Xây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dựng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tiêu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chuẩn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kiểm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định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419327" y="902340"/>
        <a:ext cx="2772109" cy="615380"/>
      </dsp:txXfrm>
    </dsp:sp>
    <dsp:sp modelId="{8BCCBDDF-1EA2-4F78-AC7A-13CE0E2CBACD}">
      <dsp:nvSpPr>
        <dsp:cNvPr id="0" name=""/>
        <dsp:cNvSpPr/>
      </dsp:nvSpPr>
      <dsp:spPr>
        <a:xfrm>
          <a:off x="3253144" y="956395"/>
          <a:ext cx="651318" cy="50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FC6D-87BA-425F-B691-F1571370923F}">
      <dsp:nvSpPr>
        <dsp:cNvPr id="0" name=""/>
        <dsp:cNvSpPr/>
      </dsp:nvSpPr>
      <dsp:spPr>
        <a:xfrm rot="5400000">
          <a:off x="3860781" y="1584350"/>
          <a:ext cx="578761" cy="19197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6C2D-3235-4F7B-BDFB-1E91DCD3A513}">
      <dsp:nvSpPr>
        <dsp:cNvPr id="0" name=""/>
        <dsp:cNvSpPr/>
      </dsp:nvSpPr>
      <dsp:spPr>
        <a:xfrm>
          <a:off x="2743197" y="1600202"/>
          <a:ext cx="2838703" cy="681974"/>
        </a:xfrm>
        <a:prstGeom prst="roundRect">
          <a:avLst>
            <a:gd name="adj" fmla="val 16670"/>
          </a:avLst>
        </a:prstGeom>
        <a:solidFill>
          <a:srgbClr val="E2F7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Xây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dựng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miền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bác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bỏ</a:t>
          </a:r>
          <a:r>
            <a:rPr lang="en-US" sz="1800" kern="1200" dirty="0">
              <a:solidFill>
                <a:schemeClr val="tx1"/>
              </a:solidFill>
            </a:rPr>
            <a:t> Ho</a:t>
          </a:r>
        </a:p>
      </dsp:txBody>
      <dsp:txXfrm>
        <a:off x="2776494" y="1633499"/>
        <a:ext cx="2772109" cy="615380"/>
      </dsp:txXfrm>
    </dsp:sp>
    <dsp:sp modelId="{44972B13-AABA-4FA2-8533-D9DFD3A3F358}">
      <dsp:nvSpPr>
        <dsp:cNvPr id="0" name=""/>
        <dsp:cNvSpPr/>
      </dsp:nvSpPr>
      <dsp:spPr>
        <a:xfrm>
          <a:off x="4638762" y="1711505"/>
          <a:ext cx="651318" cy="50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8FE0A-E5CB-4F02-965E-36618A5D5031}">
      <dsp:nvSpPr>
        <dsp:cNvPr id="0" name=""/>
        <dsp:cNvSpPr/>
      </dsp:nvSpPr>
      <dsp:spPr>
        <a:xfrm rot="5400000">
          <a:off x="5246399" y="2339460"/>
          <a:ext cx="578761" cy="19197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59146-DEB7-40A9-B4D8-8A74CB762297}">
      <dsp:nvSpPr>
        <dsp:cNvPr id="0" name=""/>
        <dsp:cNvSpPr/>
      </dsp:nvSpPr>
      <dsp:spPr>
        <a:xfrm>
          <a:off x="4157265" y="2379263"/>
          <a:ext cx="2838703" cy="681974"/>
        </a:xfrm>
        <a:prstGeom prst="roundRect">
          <a:avLst>
            <a:gd name="adj" fmla="val 1667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Tính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giá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trị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thực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nghiệm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trên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mẫu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90562" y="2412560"/>
        <a:ext cx="2772109" cy="615380"/>
      </dsp:txXfrm>
    </dsp:sp>
    <dsp:sp modelId="{871D5954-EBE9-44B3-A21B-233A28FB0E5F}">
      <dsp:nvSpPr>
        <dsp:cNvPr id="0" name=""/>
        <dsp:cNvSpPr/>
      </dsp:nvSpPr>
      <dsp:spPr>
        <a:xfrm>
          <a:off x="6024379" y="2466615"/>
          <a:ext cx="651318" cy="50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63596-A57D-4707-9512-C2470CEB8388}">
      <dsp:nvSpPr>
        <dsp:cNvPr id="0" name=""/>
        <dsp:cNvSpPr/>
      </dsp:nvSpPr>
      <dsp:spPr>
        <a:xfrm>
          <a:off x="5542883" y="3134373"/>
          <a:ext cx="2838703" cy="681974"/>
        </a:xfrm>
        <a:prstGeom prst="roundRect">
          <a:avLst>
            <a:gd name="adj" fmla="val 16670"/>
          </a:avLst>
        </a:prstGeom>
        <a:solidFill>
          <a:srgbClr val="99FF6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 </a:t>
          </a:r>
          <a:r>
            <a:rPr lang="en-US" sz="1800" kern="1200" dirty="0" err="1">
              <a:solidFill>
                <a:schemeClr val="tx1"/>
              </a:solidFill>
            </a:rPr>
            <a:t>sánh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gt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thực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nghiệm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với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miền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bác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bỏ</a:t>
          </a:r>
          <a:r>
            <a:rPr lang="en-US" sz="1800" kern="1200" dirty="0">
              <a:solidFill>
                <a:schemeClr val="tx1"/>
              </a:solidFill>
            </a:rPr>
            <a:t> Ho</a:t>
          </a:r>
        </a:p>
      </dsp:txBody>
      <dsp:txXfrm>
        <a:off x="5576180" y="3167670"/>
        <a:ext cx="2772109" cy="61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EA1177-BF4D-470A-B1EA-9EA701AB8E74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A4C64-CFC7-4852-BFF2-D6D09124F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+mj-lt"/>
              </a:rPr>
              <a:t>Giả</a:t>
            </a:r>
            <a:r>
              <a:rPr lang="en-US" sz="1200" baseline="0" dirty="0">
                <a:latin typeface="+mj-lt"/>
              </a:rPr>
              <a:t> </a:t>
            </a:r>
            <a:r>
              <a:rPr lang="en-US" sz="1200" baseline="0" dirty="0" err="1">
                <a:latin typeface="+mj-lt"/>
              </a:rPr>
              <a:t>thiết</a:t>
            </a:r>
            <a:r>
              <a:rPr lang="en-US" sz="1200" baseline="0" dirty="0">
                <a:latin typeface="+mj-lt"/>
              </a:rPr>
              <a:t> (Assumption)</a:t>
            </a:r>
          </a:p>
          <a:p>
            <a:r>
              <a:rPr lang="en-US" sz="1200" baseline="0" dirty="0" err="1">
                <a:latin typeface="+mj-lt"/>
              </a:rPr>
              <a:t>Giả</a:t>
            </a:r>
            <a:r>
              <a:rPr lang="en-US" sz="1200" baseline="0" dirty="0">
                <a:latin typeface="+mj-lt"/>
              </a:rPr>
              <a:t> </a:t>
            </a:r>
            <a:r>
              <a:rPr lang="en-US" sz="1200" baseline="0" dirty="0" err="1">
                <a:latin typeface="+mj-lt"/>
              </a:rPr>
              <a:t>thuyết</a:t>
            </a:r>
            <a:r>
              <a:rPr lang="en-US" sz="1200" baseline="0" dirty="0">
                <a:latin typeface="+mj-lt"/>
              </a:rPr>
              <a:t> (Hypothesis)</a:t>
            </a:r>
            <a:endParaRPr lang="en-US" sz="12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5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9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53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X </a:t>
            </a:r>
            <a:r>
              <a:rPr lang="en-US" dirty="0" err="1"/>
              <a:t>ngang</a:t>
            </a:r>
            <a:r>
              <a:rPr lang="en-US" dirty="0"/>
              <a:t>=9,73</a:t>
            </a:r>
          </a:p>
          <a:p>
            <a:pPr marL="228600" indent="-228600">
              <a:buAutoNum type="alphaLcParenR"/>
            </a:pPr>
            <a:r>
              <a:rPr lang="en-US" dirty="0"/>
              <a:t>S’^2=11,84, s’=3,44</a:t>
            </a:r>
          </a:p>
          <a:p>
            <a:pPr marL="228600" indent="-228600">
              <a:buAutoNum type="alphaLcParenR"/>
            </a:pPr>
            <a:r>
              <a:rPr lang="en-US" dirty="0"/>
              <a:t>F=0,29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4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</a:t>
            </a:r>
            <a:r>
              <a:rPr lang="en-US" dirty="0" err="1"/>
              <a:t>ngang</a:t>
            </a:r>
            <a:r>
              <a:rPr lang="en-US" dirty="0"/>
              <a:t> =3.038; s’=0,113, t=-7,168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03229-9CA9-4E93-851A-82D923AA529E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ED74-C27B-4EBF-A718-C89EDFB1C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C536E-A82C-49C8-89F2-4771BA9E7D2A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DB88-E65F-4675-B49D-E9E21CE49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7298-F205-4DFE-963F-88EF55D1E98B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2C6E-B7F2-489A-85CD-3D775180D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16BE-1A5C-4B83-81C0-E641712A20F2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0E33-CC65-437C-9D1B-632FB7868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E7BD0-B558-4DC6-89F0-D731E2EDB9B3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78C1A-37C3-435E-916F-AD3214690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F1CE0-A8FB-4322-8815-8FF2419BF5E2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22402-EB0A-469C-A316-21BABAD8B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9BD30-D97F-4C59-8C4B-7AD02D297BEF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B0F77-65B5-48A3-8794-418211AC0C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1EEF3-952E-472D-BA93-A4E3806F594F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12F3-83EC-494A-9CA6-AF9531C59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95202-9875-4E1C-9DEE-C7EC8BA8C7A0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208E-DE85-41E3-8BA1-BA552D55D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C55E-BF3A-4DF5-82FF-0E0960EC1D5E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B891-E243-4EA3-A6C1-F63AAA18A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A27F1-A7E0-40EB-AE97-5CD4128D02F9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3837-AD6D-4133-B36C-861069F6E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133D-350F-41F2-9314-CCF133542EDF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4DBB3-3647-4B92-9EA1-1D9989F7D7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DF95-9FD1-4E5F-B5DE-8621870CAAFB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DBC12-F9C7-4CCC-8170-FF25488AF3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330C8-0DE1-427F-916F-F3E175CC2B20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00EDD-93FA-4A36-9D66-4441F382A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91C4-E0F6-4ED3-A0ED-A3155128ED28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7A8F-7CA0-4442-8507-42712550D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238F5-CB34-4000-930C-2B3E52B11D10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B4C2-597B-4F3B-8E51-FDAB121B3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03A17-1098-4113-9AA6-C5BF6FB40A2E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4725-F4A6-4B1E-B03D-6D1742DB2A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822E4-51EF-425B-9779-FCB82B5BCD47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43B5E-29E2-4C3B-A829-24AD9FC22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7F3A7-13CC-475C-B8C7-0DED7FA3F9F5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55AA5-4B5E-4FC3-9EFF-420045A38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DAB91-D381-454C-BED3-110AAF1251D1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C756-A2A6-4F02-B745-BF541B491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511F-1268-4E04-8461-F637CA914433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B2557-5C6C-4C3C-BAF1-290CCB547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9A3A-4D18-43B7-9C47-6791C6F26043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6412-7C67-4E40-9606-CC69AB274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21ADF-A1FF-4AE5-876C-8FEEF51871A7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2330A-8F66-4596-A0F9-131915E27B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2CD2-4891-4C4C-81BA-130F9C21B2A8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D8EC8-89E6-468F-8EDB-D9CAD35228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6911B-933A-4FB6-BE32-2B16935F345C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A36-B483-40EF-A9B6-82E8728E37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2994-DA06-45AF-8736-79A2CD5D945B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09F3-D80E-4E15-B157-51ACD6DE0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B710E-AD65-40DF-A8DE-FC735652BF6E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9809-4418-42E5-91C4-D7ADF93AF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73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67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C4CF6-CFDA-4403-BA86-434A8AAE92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300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75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7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8BC72-59DE-423A-B63D-AC4B392B1B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5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DE984-3268-4E1D-B0C9-156233F4EE30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E5336-DE45-4F0D-858D-B59FF2901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75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62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C3C56-AD9A-474E-8311-11AD67B002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58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6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12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95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2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0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58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FE0CF-6D5E-46A8-9884-A04BCA994F0F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3212-D270-49A5-A9AA-6B126BE04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94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9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0729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1"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50000"/>
              </a:lnSpc>
              <a:defRPr sz="3200" b="1" i="1"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7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074C-869B-475A-99F8-54CF7766E780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7AE8C-C9A7-45F6-A525-E02F10171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794E-F1C5-41B1-9DA7-AD96F91B76B9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F62D2-4658-46CD-BE2A-AAC3C39C5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4E72E-5718-413B-9CC0-A8F1EB0DA146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BF2AC-93E5-441C-AC77-1419E8AD6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7E954-F8A7-4A14-9412-98760D6FED41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3E733-2E92-42AF-9479-7FF710E04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9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BBC15F-301E-4651-A8AD-19EEE60116D9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A0C92F-FF04-45E0-840A-B6777D7AF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3" r:id="rId1"/>
    <p:sldLayoutId id="2147488354" r:id="rId2"/>
    <p:sldLayoutId id="2147488355" r:id="rId3"/>
    <p:sldLayoutId id="2147488356" r:id="rId4"/>
    <p:sldLayoutId id="2147488357" r:id="rId5"/>
    <p:sldLayoutId id="2147488358" r:id="rId6"/>
    <p:sldLayoutId id="2147488359" r:id="rId7"/>
    <p:sldLayoutId id="2147488360" r:id="rId8"/>
    <p:sldLayoutId id="2147488361" r:id="rId9"/>
    <p:sldLayoutId id="2147488362" r:id="rId10"/>
    <p:sldLayoutId id="21474883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7253D4-AC28-4EC4-8864-40B8B85857CE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1098746-EA0E-4E57-B897-CB5BA1D515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4" r:id="rId1"/>
    <p:sldLayoutId id="2147488365" r:id="rId2"/>
    <p:sldLayoutId id="2147488366" r:id="rId3"/>
    <p:sldLayoutId id="2147488367" r:id="rId4"/>
    <p:sldLayoutId id="2147488368" r:id="rId5"/>
    <p:sldLayoutId id="2147488369" r:id="rId6"/>
    <p:sldLayoutId id="2147488370" r:id="rId7"/>
    <p:sldLayoutId id="2147488371" r:id="rId8"/>
    <p:sldLayoutId id="2147488372" r:id="rId9"/>
    <p:sldLayoutId id="2147488373" r:id="rId10"/>
    <p:sldLayoutId id="21474883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1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9CAAC5-3F85-4976-82A5-50F9161E3F7C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499C777-2BCC-494E-A067-3C692DECA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5" r:id="rId1"/>
    <p:sldLayoutId id="2147488376" r:id="rId2"/>
    <p:sldLayoutId id="2147488377" r:id="rId3"/>
    <p:sldLayoutId id="2147488378" r:id="rId4"/>
    <p:sldLayoutId id="2147488379" r:id="rId5"/>
    <p:sldLayoutId id="2147488380" r:id="rId6"/>
    <p:sldLayoutId id="2147488381" r:id="rId7"/>
    <p:sldLayoutId id="2147488382" r:id="rId8"/>
    <p:sldLayoutId id="2147488383" r:id="rId9"/>
    <p:sldLayoutId id="2147488384" r:id="rId10"/>
    <p:sldLayoutId id="21474883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4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95" r:id="rId1"/>
    <p:sldLayoutId id="2147488396" r:id="rId2"/>
    <p:sldLayoutId id="2147488397" r:id="rId3"/>
    <p:sldLayoutId id="2147488398" r:id="rId4"/>
    <p:sldLayoutId id="2147488399" r:id="rId5"/>
    <p:sldLayoutId id="2147488400" r:id="rId6"/>
    <p:sldLayoutId id="2147488401" r:id="rId7"/>
    <p:sldLayoutId id="2147488402" r:id="rId8"/>
    <p:sldLayoutId id="2147488403" r:id="rId9"/>
    <p:sldLayoutId id="2147488404" r:id="rId10"/>
    <p:sldLayoutId id="2147488405" r:id="rId11"/>
    <p:sldLayoutId id="2147488406" r:id="rId12"/>
    <p:sldLayoutId id="2147488407" r:id="rId13"/>
    <p:sldLayoutId id="2147488408" r:id="rId14"/>
    <p:sldLayoutId id="2147488409" r:id="rId15"/>
    <p:sldLayoutId id="2147488410" r:id="rId16"/>
    <p:sldLayoutId id="2147488411" r:id="rId17"/>
    <p:sldLayoutId id="2147488412" r:id="rId18"/>
    <p:sldLayoutId id="2147488413" r:id="rId19"/>
    <p:sldLayoutId id="214748841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7.e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5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0.wmf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8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e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0.wmf"/><Relationship Id="rId22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5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0.png"/><Relationship Id="rId10" Type="http://schemas.openxmlformats.org/officeDocument/2006/relationships/image" Target="../media/image38.wmf"/><Relationship Id="rId9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43D1-DA4C-4ECF-9AC0-D0C25AAC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cap="none" dirty="0" err="1"/>
              <a:t>Giả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sử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tỉ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lệ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phế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phẩm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của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lô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hàng</a:t>
            </a:r>
            <a:r>
              <a:rPr lang="en-US" sz="2800" b="0" cap="none" dirty="0"/>
              <a:t> do </a:t>
            </a:r>
            <a:r>
              <a:rPr lang="en-US" sz="2800" b="0" cap="none" dirty="0" err="1"/>
              <a:t>nhà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máy</a:t>
            </a:r>
            <a:r>
              <a:rPr lang="en-US" sz="2800" b="0" cap="none" dirty="0"/>
              <a:t> A </a:t>
            </a:r>
            <a:r>
              <a:rPr lang="en-US" sz="2800" b="0" cap="none" dirty="0" err="1"/>
              <a:t>sản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xuất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chưa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biết</a:t>
            </a:r>
            <a:r>
              <a:rPr lang="en-US" sz="2800" b="0" cap="none" dirty="0"/>
              <a:t>. </a:t>
            </a:r>
            <a:r>
              <a:rPr lang="en-US" sz="2800" b="0" cap="none" dirty="0" err="1"/>
              <a:t>Từ</a:t>
            </a:r>
            <a:r>
              <a:rPr lang="en-US" sz="2800" b="0" cap="none" dirty="0"/>
              <a:t> 1 </a:t>
            </a:r>
            <a:r>
              <a:rPr lang="en-US" sz="2800" b="0" cap="none" dirty="0" err="1"/>
              <a:t>thông</a:t>
            </a:r>
            <a:r>
              <a:rPr lang="en-US" sz="2800" b="0" cap="none" dirty="0"/>
              <a:t> tin </a:t>
            </a:r>
            <a:r>
              <a:rPr lang="en-US" sz="2800" b="0" cap="none" dirty="0" err="1"/>
              <a:t>cho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biết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tỉ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lệ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phế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phẩm</a:t>
            </a:r>
            <a:r>
              <a:rPr lang="en-US" sz="2800" b="0" cap="none" dirty="0"/>
              <a:t> do </a:t>
            </a:r>
            <a:r>
              <a:rPr lang="en-US" sz="2800" b="0" cap="none" dirty="0" err="1"/>
              <a:t>nhà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máy</a:t>
            </a:r>
            <a:r>
              <a:rPr lang="en-US" sz="2800" b="0" cap="none" dirty="0"/>
              <a:t> A </a:t>
            </a:r>
            <a:r>
              <a:rPr lang="en-US" sz="2800" b="0" cap="none" dirty="0" err="1"/>
              <a:t>sản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xuất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là</a:t>
            </a:r>
            <a:r>
              <a:rPr lang="en-US" sz="2800" b="0" cap="none" dirty="0"/>
              <a:t> 10%. Nghi </a:t>
            </a:r>
            <a:r>
              <a:rPr lang="en-US" sz="2800" b="0" cap="none" dirty="0" err="1"/>
              <a:t>ngờ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tỉ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lệ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phế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phẩm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của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lô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hàng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cao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hơn</a:t>
            </a:r>
            <a:r>
              <a:rPr lang="en-US" sz="2800" b="0" cap="none" dirty="0"/>
              <a:t> 10%. </a:t>
            </a:r>
            <a:r>
              <a:rPr lang="en-US" sz="2800" b="0" cap="none" dirty="0" err="1"/>
              <a:t>Lấy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ngẫu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nhiên</a:t>
            </a:r>
            <a:r>
              <a:rPr lang="en-US" sz="2800" b="0" cap="none" dirty="0"/>
              <a:t> 1 </a:t>
            </a:r>
            <a:r>
              <a:rPr lang="en-US" sz="2800" b="0" cap="none" dirty="0" err="1"/>
              <a:t>mẫu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từ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lô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hàng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để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kiểm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tra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nghi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ngờ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trên</a:t>
            </a:r>
            <a:r>
              <a:rPr lang="en-US" sz="2800" b="0" cap="none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DAEA3-FE57-4936-BB70-C497F7A8AFA8}"/>
              </a:ext>
            </a:extLst>
          </p:cNvPr>
          <p:cNvSpPr txBox="1"/>
          <p:nvPr/>
        </p:nvSpPr>
        <p:spPr>
          <a:xfrm>
            <a:off x="2895600" y="838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DẪN NHẬP</a:t>
            </a:r>
          </a:p>
        </p:txBody>
      </p:sp>
    </p:spTree>
    <p:extLst>
      <p:ext uri="{BB962C8B-B14F-4D97-AF65-F5344CB8AC3E}">
        <p14:creationId xmlns:p14="http://schemas.microsoft.com/office/powerpoint/2010/main" val="62592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150" y="3505200"/>
            <a:ext cx="852805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pháp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: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dirty="0" err="1">
                <a:latin typeface="+mj-lt"/>
              </a:rPr>
              <a:t>Phương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pháp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truyền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thống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dirty="0" err="1">
                <a:latin typeface="+mj-lt"/>
              </a:rPr>
              <a:t>Phương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pháp</a:t>
            </a:r>
            <a:r>
              <a:rPr lang="en-US" sz="2800" dirty="0">
                <a:latin typeface="+mj-lt"/>
              </a:rPr>
              <a:t> P-value (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800" dirty="0">
                <a:latin typeface="+mj-lt"/>
              </a:rPr>
              <a:t>).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A3E3038-A0FA-B85E-0DAE-3963A709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48409"/>
            <a:ext cx="86868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6.1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khái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niệm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cơ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bản</a:t>
            </a:r>
            <a:endParaRPr lang="en-US" sz="2800" b="1" kern="0" dirty="0">
              <a:latin typeface="+mj-lt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endParaRPr lang="en-US" sz="2800" b="1" i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B0852A4-B08D-BA76-FF98-572E390880BD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45176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762607"/>
            <a:ext cx="8747492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i="1" dirty="0" err="1">
                <a:latin typeface="+mj-lt"/>
              </a:rPr>
              <a:t>Bài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toán</a:t>
            </a:r>
            <a:r>
              <a:rPr lang="en-US" sz="2800" b="1" i="1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cứu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D8483D-E77B-4BFD-AD5C-09FFF28E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8716DF4-6E33-4F58-A9FB-C6E4C0317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12296"/>
              </p:ext>
            </p:extLst>
          </p:nvPr>
        </p:nvGraphicFramePr>
        <p:xfrm>
          <a:off x="999389" y="5629331"/>
          <a:ext cx="1698192" cy="107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82400" progId="Equation.DSMT4">
                  <p:embed/>
                </p:oleObj>
              </mc:Choice>
              <mc:Fallback>
                <p:oleObj name="Equation" r:id="rId3" imgW="761760" imgH="4824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8716DF4-6E33-4F58-A9FB-C6E4C0317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89" y="5629331"/>
                        <a:ext cx="1698192" cy="107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9536C2-1876-4657-8FF4-E4D186419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5385"/>
              </p:ext>
            </p:extLst>
          </p:nvPr>
        </p:nvGraphicFramePr>
        <p:xfrm>
          <a:off x="3494066" y="5627575"/>
          <a:ext cx="1687193" cy="106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482400" progId="Equation.DSMT4">
                  <p:embed/>
                </p:oleObj>
              </mc:Choice>
              <mc:Fallback>
                <p:oleObj name="Equation" r:id="rId5" imgW="76176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9536C2-1876-4657-8FF4-E4D186419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4066" y="5627575"/>
                        <a:ext cx="1687193" cy="1068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6F42377-9189-41B7-BDF1-56CB93E4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60652"/>
              </p:ext>
            </p:extLst>
          </p:nvPr>
        </p:nvGraphicFramePr>
        <p:xfrm>
          <a:off x="6435535" y="5619862"/>
          <a:ext cx="1579056" cy="100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482400" progId="Equation.DSMT4">
                  <p:embed/>
                </p:oleObj>
              </mc:Choice>
              <mc:Fallback>
                <p:oleObj name="Equation" r:id="rId7" imgW="76176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6F42377-9189-41B7-BDF1-56CB93E45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5535" y="5619862"/>
                        <a:ext cx="1579056" cy="1000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9EEEE435-84AF-8809-ACD0-51A0835DE902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7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E31446-D223-45E3-B8A3-8BB46FC950E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289186"/>
          <a:ext cx="8455524" cy="326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508">
                  <a:extLst>
                    <a:ext uri="{9D8B030D-6E8A-4147-A177-3AD203B41FA5}">
                      <a16:colId xmlns:a16="http://schemas.microsoft.com/office/drawing/2014/main" val="3121436746"/>
                    </a:ext>
                  </a:extLst>
                </a:gridCol>
                <a:gridCol w="2818508">
                  <a:extLst>
                    <a:ext uri="{9D8B030D-6E8A-4147-A177-3AD203B41FA5}">
                      <a16:colId xmlns:a16="http://schemas.microsoft.com/office/drawing/2014/main" val="3420370279"/>
                    </a:ext>
                  </a:extLst>
                </a:gridCol>
                <a:gridCol w="2818508">
                  <a:extLst>
                    <a:ext uri="{9D8B030D-6E8A-4147-A177-3AD203B41FA5}">
                      <a16:colId xmlns:a16="http://schemas.microsoft.com/office/drawing/2014/main" val="1491404516"/>
                    </a:ext>
                  </a:extLst>
                </a:gridCol>
              </a:tblGrid>
              <a:tr h="1222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Bài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toán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Kiểm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định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</a:rPr>
                        <a:t> 2 </a:t>
                      </a: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phía</a:t>
                      </a:r>
                      <a:endParaRPr lang="en-US" sz="2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Bài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toán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b="0" i="0" dirty="0" err="1">
                          <a:solidFill>
                            <a:srgbClr val="000000"/>
                          </a:solidFill>
                        </a:rPr>
                        <a:t>Kiểm</a:t>
                      </a:r>
                      <a:r>
                        <a:rPr lang="en-US" sz="2600" b="0" i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b="0" i="0" dirty="0" err="1">
                          <a:solidFill>
                            <a:srgbClr val="000000"/>
                          </a:solidFill>
                        </a:rPr>
                        <a:t>định</a:t>
                      </a:r>
                      <a:r>
                        <a:rPr lang="en-US" sz="2600" b="0" i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b="0" i="0" dirty="0" err="1">
                          <a:solidFill>
                            <a:srgbClr val="000000"/>
                          </a:solidFill>
                        </a:rPr>
                        <a:t>phải</a:t>
                      </a:r>
                      <a:endParaRPr lang="en-US" sz="2600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Bài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</a:rPr>
                        <a:t>toán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Kiểm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định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00000"/>
                          </a:solidFill>
                        </a:rPr>
                        <a:t>trái</a:t>
                      </a:r>
                      <a:endParaRPr lang="en-US" sz="2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22527"/>
                  </a:ext>
                </a:extLst>
              </a:tr>
              <a:tr h="2041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68697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4B2F65C-8D2D-4709-8325-E6EAA6E29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92541"/>
          <a:ext cx="1979613" cy="125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82400" progId="Equation.DSMT4">
                  <p:embed/>
                </p:oleObj>
              </mc:Choice>
              <mc:Fallback>
                <p:oleObj name="Equation" r:id="rId3" imgW="761760" imgH="4824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B4B2F65C-8D2D-4709-8325-E6EAA6E29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92541"/>
                        <a:ext cx="1979613" cy="1254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290813E-2625-4D10-85AA-44F6E8D41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968741"/>
          <a:ext cx="1796292" cy="113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482400" progId="Equation.DSMT4">
                  <p:embed/>
                </p:oleObj>
              </mc:Choice>
              <mc:Fallback>
                <p:oleObj name="Equation" r:id="rId5" imgW="76176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290813E-2625-4D10-85AA-44F6E8D41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4968741"/>
                        <a:ext cx="1796292" cy="1137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581906-3953-4CE9-A930-81AD5BD95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968741"/>
          <a:ext cx="1681162" cy="106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482400" progId="Equation.DSMT4">
                  <p:embed/>
                </p:oleObj>
              </mc:Choice>
              <mc:Fallback>
                <p:oleObj name="Equation" r:id="rId7" imgW="76176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D581906-3953-4CE9-A930-81AD5BD95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0" y="4968741"/>
                        <a:ext cx="1681162" cy="1064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A2390BB1-C4AF-C2E7-7B2D-2934B696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4BF384C-D9B6-540C-412C-E91ADE69DFF9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7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F00909-B187-4569-B84C-8A971C710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289383"/>
              </p:ext>
            </p:extLst>
          </p:nvPr>
        </p:nvGraphicFramePr>
        <p:xfrm>
          <a:off x="533400" y="2667000"/>
          <a:ext cx="8382000" cy="393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6">
            <a:extLst>
              <a:ext uri="{FF2B5EF4-FFF2-40B4-BE49-F238E27FC236}">
                <a16:creationId xmlns:a16="http://schemas.microsoft.com/office/drawing/2014/main" id="{1A1EFCBB-60DE-B97C-5C43-D9CBFCA5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10FB25-1279-F5E8-A607-ED3A15971669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22AA34-0DFF-4603-82CC-7578F73BEAFE}"/>
              </a:ext>
            </a:extLst>
          </p:cNvPr>
          <p:cNvGrpSpPr/>
          <p:nvPr/>
        </p:nvGrpSpPr>
        <p:grpSpPr>
          <a:xfrm>
            <a:off x="2286000" y="2892170"/>
            <a:ext cx="3993614" cy="701858"/>
            <a:chOff x="3421" y="353450"/>
            <a:chExt cx="5773407" cy="13639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D35E2B-3D68-42F8-BE8A-FDB14CC6BE95}"/>
                </a:ext>
              </a:extLst>
            </p:cNvPr>
            <p:cNvSpPr/>
            <p:nvPr/>
          </p:nvSpPr>
          <p:spPr>
            <a:xfrm>
              <a:off x="3421" y="353450"/>
              <a:ext cx="5773407" cy="1363948"/>
            </a:xfrm>
            <a:prstGeom prst="roundRect">
              <a:avLst>
                <a:gd name="adj" fmla="val 16670"/>
              </a:avLst>
            </a:prstGeom>
            <a:solidFill>
              <a:srgbClr val="CCC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6CD9496-629D-450F-B4FC-28A65FC8FA21}"/>
                </a:ext>
              </a:extLst>
            </p:cNvPr>
            <p:cNvSpPr txBox="1"/>
            <p:nvPr/>
          </p:nvSpPr>
          <p:spPr>
            <a:xfrm>
              <a:off x="70015" y="420044"/>
              <a:ext cx="5640219" cy="1230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 err="1">
                  <a:solidFill>
                    <a:schemeClr val="tx1"/>
                  </a:solidFill>
                </a:rPr>
                <a:t>Xác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định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cặp</a:t>
              </a:r>
              <a:r>
                <a:rPr lang="en-US" sz="3200" kern="1200" dirty="0">
                  <a:solidFill>
                    <a:schemeClr val="tx1"/>
                  </a:solidFill>
                </a:rPr>
                <a:t> GTTK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E20BBE-0833-4790-AD49-E06F582A1423}"/>
              </a:ext>
            </a:extLst>
          </p:cNvPr>
          <p:cNvSpPr txBox="1"/>
          <p:nvPr/>
        </p:nvSpPr>
        <p:spPr>
          <a:xfrm>
            <a:off x="228600" y="3810000"/>
            <a:ext cx="8333473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Dựa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thuyết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tỉ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lệ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 hay </a:t>
            </a:r>
            <a:r>
              <a:rPr lang="en-US" sz="2800" dirty="0" err="1">
                <a:latin typeface="+mj-lt"/>
              </a:rPr>
              <a:t>trung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bình</a:t>
            </a:r>
            <a:r>
              <a:rPr lang="en-US" sz="2800" dirty="0">
                <a:latin typeface="+mj-lt"/>
              </a:rPr>
              <a:t> </a:t>
            </a:r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‘=‘)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(KHÔNG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‘=‘).</a:t>
            </a:r>
            <a:endParaRPr lang="en-US" sz="2800" dirty="0">
              <a:latin typeface="+mj-lt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E6C60E7-D611-6B3B-2A0F-FEA7CAD27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8120758-7B5A-B0D7-76AF-A33BE85FB437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929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22AA34-0DFF-4603-82CC-7578F73BEAFE}"/>
              </a:ext>
            </a:extLst>
          </p:cNvPr>
          <p:cNvGrpSpPr/>
          <p:nvPr/>
        </p:nvGrpSpPr>
        <p:grpSpPr>
          <a:xfrm>
            <a:off x="762001" y="2743200"/>
            <a:ext cx="7800072" cy="701858"/>
            <a:chOff x="3421" y="353450"/>
            <a:chExt cx="5773407" cy="13639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D35E2B-3D68-42F8-BE8A-FDB14CC6BE95}"/>
                </a:ext>
              </a:extLst>
            </p:cNvPr>
            <p:cNvSpPr/>
            <p:nvPr/>
          </p:nvSpPr>
          <p:spPr>
            <a:xfrm>
              <a:off x="3421" y="353450"/>
              <a:ext cx="5773407" cy="1363948"/>
            </a:xfrm>
            <a:prstGeom prst="roundRect">
              <a:avLst>
                <a:gd name="adj" fmla="val 16670"/>
              </a:avLst>
            </a:prstGeom>
            <a:solidFill>
              <a:srgbClr val="CCC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6CD9496-629D-450F-B4FC-28A65FC8FA21}"/>
                </a:ext>
              </a:extLst>
            </p:cNvPr>
            <p:cNvSpPr txBox="1"/>
            <p:nvPr/>
          </p:nvSpPr>
          <p:spPr>
            <a:xfrm>
              <a:off x="70015" y="420044"/>
              <a:ext cx="5640219" cy="1230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 err="1">
                  <a:solidFill>
                    <a:schemeClr val="tx1"/>
                  </a:solidFill>
                </a:rPr>
                <a:t>Xây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dựng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tiêu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chuẩn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kiểm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định</a:t>
              </a:r>
              <a:r>
                <a:rPr lang="en-US" sz="3200" kern="1200" dirty="0">
                  <a:solidFill>
                    <a:schemeClr val="tx1"/>
                  </a:solidFill>
                </a:rPr>
                <a:t> (TCKĐ)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E20BBE-0833-4790-AD49-E06F582A1423}"/>
              </a:ext>
            </a:extLst>
          </p:cNvPr>
          <p:cNvSpPr txBox="1"/>
          <p:nvPr/>
        </p:nvSpPr>
        <p:spPr>
          <a:xfrm>
            <a:off x="228600" y="3657600"/>
            <a:ext cx="876300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4F26E6F2-1864-4A5A-84D6-9FD45D462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3030"/>
              </p:ext>
            </p:extLst>
          </p:nvPr>
        </p:nvGraphicFramePr>
        <p:xfrm>
          <a:off x="808038" y="5897563"/>
          <a:ext cx="2324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31640" progId="Equation.DSMT4">
                  <p:embed/>
                </p:oleObj>
              </mc:Choice>
              <mc:Fallback>
                <p:oleObj name="Equation" r:id="rId2" imgW="952200" imgH="43164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4F26E6F2-1864-4A5A-84D6-9FD45D462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897563"/>
                        <a:ext cx="2324100" cy="831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2E123C2-4458-4B58-A04F-2BBBF17C0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11269"/>
              </p:ext>
            </p:extLst>
          </p:nvPr>
        </p:nvGraphicFramePr>
        <p:xfrm>
          <a:off x="3683000" y="5773738"/>
          <a:ext cx="20081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31640" progId="Equation.DSMT4">
                  <p:embed/>
                </p:oleObj>
              </mc:Choice>
              <mc:Fallback>
                <p:oleObj name="Equation" r:id="rId4" imgW="901440" imgH="43164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32E123C2-4458-4B58-A04F-2BBBF17C0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773738"/>
                        <a:ext cx="2008188" cy="957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AC8CB41-9011-435D-B54F-56B67299E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94653"/>
              </p:ext>
            </p:extLst>
          </p:nvPr>
        </p:nvGraphicFramePr>
        <p:xfrm>
          <a:off x="6022975" y="5794375"/>
          <a:ext cx="20907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457200" progId="Equation.DSMT4">
                  <p:embed/>
                </p:oleObj>
              </mc:Choice>
              <mc:Fallback>
                <p:oleObj name="Equation" r:id="rId6" imgW="95220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AC8CB41-9011-435D-B54F-56B67299E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2975" y="5794375"/>
                        <a:ext cx="2090738" cy="100171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1E2C5-3E02-4A45-AB56-63ADE569B326}"/>
                  </a:ext>
                </a:extLst>
              </p:cNvPr>
              <p:cNvSpPr txBox="1"/>
              <p:nvPr/>
            </p:nvSpPr>
            <p:spPr>
              <a:xfrm>
                <a:off x="2926766" y="4862065"/>
                <a:ext cx="1035633" cy="40011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1E2C5-3E02-4A45-AB56-63ADE569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6" y="4862065"/>
                <a:ext cx="10356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1FE708-0A4C-4B19-A361-33E2E1F8A499}"/>
                  </a:ext>
                </a:extLst>
              </p:cNvPr>
              <p:cNvSpPr txBox="1"/>
              <p:nvPr/>
            </p:nvSpPr>
            <p:spPr>
              <a:xfrm>
                <a:off x="5866434" y="4771632"/>
                <a:ext cx="1035633" cy="40011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1FE708-0A4C-4B19-A361-33E2E1F8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34" y="4771632"/>
                <a:ext cx="103563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4993A2-3628-473D-A6AF-F45CF1FA55BC}"/>
              </a:ext>
            </a:extLst>
          </p:cNvPr>
          <p:cNvCxnSpPr/>
          <p:nvPr/>
        </p:nvCxnSpPr>
        <p:spPr>
          <a:xfrm flipH="1">
            <a:off x="2046266" y="5262175"/>
            <a:ext cx="880500" cy="605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C1A20-D7FA-4E1E-BB3C-28F8C7A7528B}"/>
              </a:ext>
            </a:extLst>
          </p:cNvPr>
          <p:cNvCxnSpPr/>
          <p:nvPr/>
        </p:nvCxnSpPr>
        <p:spPr>
          <a:xfrm>
            <a:off x="3829050" y="5262175"/>
            <a:ext cx="1047750" cy="4837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CB0040-B418-4775-927E-1C909C67B26E}"/>
              </a:ext>
            </a:extLst>
          </p:cNvPr>
          <p:cNvCxnSpPr>
            <a:stCxn id="13" idx="2"/>
          </p:cNvCxnSpPr>
          <p:nvPr/>
        </p:nvCxnSpPr>
        <p:spPr>
          <a:xfrm>
            <a:off x="6384251" y="5171742"/>
            <a:ext cx="397549" cy="574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">
            <a:extLst>
              <a:ext uri="{FF2B5EF4-FFF2-40B4-BE49-F238E27FC236}">
                <a16:creationId xmlns:a16="http://schemas.microsoft.com/office/drawing/2014/main" id="{6FFF65FA-830B-B418-90A7-D2D643FD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B75413D-341A-8734-7EF2-FA28EED9BBC8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79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22AA34-0DFF-4603-82CC-7578F73BEAFE}"/>
              </a:ext>
            </a:extLst>
          </p:cNvPr>
          <p:cNvGrpSpPr/>
          <p:nvPr/>
        </p:nvGrpSpPr>
        <p:grpSpPr>
          <a:xfrm>
            <a:off x="2286000" y="2667000"/>
            <a:ext cx="3993614" cy="701858"/>
            <a:chOff x="3421" y="353450"/>
            <a:chExt cx="5773407" cy="13639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D35E2B-3D68-42F8-BE8A-FDB14CC6BE95}"/>
                </a:ext>
              </a:extLst>
            </p:cNvPr>
            <p:cNvSpPr/>
            <p:nvPr/>
          </p:nvSpPr>
          <p:spPr>
            <a:xfrm>
              <a:off x="3421" y="353450"/>
              <a:ext cx="5773407" cy="1363948"/>
            </a:xfrm>
            <a:prstGeom prst="roundRect">
              <a:avLst>
                <a:gd name="adj" fmla="val 16670"/>
              </a:avLst>
            </a:prstGeom>
            <a:solidFill>
              <a:srgbClr val="CCC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6CD9496-629D-450F-B4FC-28A65FC8FA21}"/>
                </a:ext>
              </a:extLst>
            </p:cNvPr>
            <p:cNvSpPr txBox="1"/>
            <p:nvPr/>
          </p:nvSpPr>
          <p:spPr>
            <a:xfrm>
              <a:off x="70015" y="420044"/>
              <a:ext cx="5640218" cy="12307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 err="1">
                  <a:solidFill>
                    <a:schemeClr val="tx1"/>
                  </a:solidFill>
                </a:rPr>
                <a:t>Miền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bác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bỏ</a:t>
              </a:r>
              <a:r>
                <a:rPr lang="en-US" sz="3200" kern="1200" dirty="0">
                  <a:solidFill>
                    <a:schemeClr val="tx1"/>
                  </a:solidFill>
                </a:rPr>
                <a:t> H</a:t>
              </a:r>
              <a:r>
                <a:rPr lang="en-US" sz="3200" kern="1200" baseline="-25000" dirty="0">
                  <a:solidFill>
                    <a:schemeClr val="tx1"/>
                  </a:solidFill>
                </a:rPr>
                <a:t>0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53A848-6FE8-42DD-8CAC-99590A1681B6}"/>
              </a:ext>
            </a:extLst>
          </p:cNvPr>
          <p:cNvSpPr txBox="1"/>
          <p:nvPr/>
        </p:nvSpPr>
        <p:spPr>
          <a:xfrm>
            <a:off x="152400" y="3429000"/>
            <a:ext cx="868680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+mj-lt"/>
              </a:rPr>
              <a:t>Sử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dụng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nguyên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xác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suất</a:t>
            </a:r>
            <a:r>
              <a:rPr lang="en-US" sz="2400" dirty="0">
                <a:latin typeface="+mj-lt"/>
              </a:rPr>
              <a:t> BÉ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+mj-lt"/>
              </a:rPr>
              <a:t>Dựa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công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thức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xác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suất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chứa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vị</a:t>
            </a:r>
            <a:r>
              <a:rPr lang="en-US" sz="2400" dirty="0">
                <a:latin typeface="+mj-lt"/>
              </a:rPr>
              <a:t>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7DAB46-A1E7-4E66-A5B5-B655C391E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13805"/>
              </p:ext>
            </p:extLst>
          </p:nvPr>
        </p:nvGraphicFramePr>
        <p:xfrm>
          <a:off x="1143000" y="4685098"/>
          <a:ext cx="2039936" cy="196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1002960" progId="Equation.DSMT4">
                  <p:embed/>
                </p:oleObj>
              </mc:Choice>
              <mc:Fallback>
                <p:oleObj name="Equation" r:id="rId2" imgW="1041120" imgH="1002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37DAB46-A1E7-4E66-A5B5-B655C391E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4685098"/>
                        <a:ext cx="2039936" cy="1965621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474C17-6052-4F99-AC1C-9CA52EB99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50668"/>
              </p:ext>
            </p:extLst>
          </p:nvPr>
        </p:nvGraphicFramePr>
        <p:xfrm>
          <a:off x="5257800" y="4572000"/>
          <a:ext cx="2039936" cy="21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1104840" progId="Equation.DSMT4">
                  <p:embed/>
                </p:oleObj>
              </mc:Choice>
              <mc:Fallback>
                <p:oleObj name="Equation" r:id="rId4" imgW="1041120" imgH="11048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8474C17-6052-4F99-AC1C-9CA52EB99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0" y="4572000"/>
                        <a:ext cx="2039936" cy="2164322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3119CBE5-2F86-6E42-FCFA-D0A12731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EFA1B-2AB7-5F98-BBDC-45C0C72ADB9B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10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22AA34-0DFF-4603-82CC-7578F73BEAFE}"/>
              </a:ext>
            </a:extLst>
          </p:cNvPr>
          <p:cNvGrpSpPr/>
          <p:nvPr/>
        </p:nvGrpSpPr>
        <p:grpSpPr>
          <a:xfrm>
            <a:off x="914400" y="2892170"/>
            <a:ext cx="6781800" cy="701858"/>
            <a:chOff x="3421" y="353450"/>
            <a:chExt cx="5773407" cy="13639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D35E2B-3D68-42F8-BE8A-FDB14CC6BE95}"/>
                </a:ext>
              </a:extLst>
            </p:cNvPr>
            <p:cNvSpPr/>
            <p:nvPr/>
          </p:nvSpPr>
          <p:spPr>
            <a:xfrm>
              <a:off x="3421" y="353450"/>
              <a:ext cx="5773407" cy="1363948"/>
            </a:xfrm>
            <a:prstGeom prst="roundRect">
              <a:avLst>
                <a:gd name="adj" fmla="val 16670"/>
              </a:avLst>
            </a:prstGeom>
            <a:solidFill>
              <a:srgbClr val="CCC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6CD9496-629D-450F-B4FC-28A65FC8FA21}"/>
                </a:ext>
              </a:extLst>
            </p:cNvPr>
            <p:cNvSpPr txBox="1"/>
            <p:nvPr/>
          </p:nvSpPr>
          <p:spPr>
            <a:xfrm>
              <a:off x="70015" y="420044"/>
              <a:ext cx="5640219" cy="1230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 err="1">
                  <a:solidFill>
                    <a:schemeClr val="tx1"/>
                  </a:solidFill>
                </a:rPr>
                <a:t>Trên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mẫu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tính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giá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trị</a:t>
              </a:r>
              <a:r>
                <a:rPr lang="en-US" sz="3200" kern="1200" dirty="0">
                  <a:solidFill>
                    <a:schemeClr val="tx1"/>
                  </a:solidFill>
                </a:rPr>
                <a:t> </a:t>
              </a:r>
              <a:r>
                <a:rPr lang="en-US" sz="3200" kern="1200" dirty="0" err="1">
                  <a:solidFill>
                    <a:schemeClr val="tx1"/>
                  </a:solidFill>
                </a:rPr>
                <a:t>của</a:t>
              </a:r>
              <a:r>
                <a:rPr lang="en-US" sz="3200" kern="1200" dirty="0">
                  <a:solidFill>
                    <a:schemeClr val="tx1"/>
                  </a:solidFill>
                </a:rPr>
                <a:t> TCKĐ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E20BBE-0833-4790-AD49-E06F582A1423}"/>
              </a:ext>
            </a:extLst>
          </p:cNvPr>
          <p:cNvSpPr txBox="1"/>
          <p:nvPr/>
        </p:nvSpPr>
        <p:spPr>
          <a:xfrm>
            <a:off x="228600" y="3962400"/>
            <a:ext cx="8333473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toán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mẫu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thức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TCKĐ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TCKĐ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C9E4324-451F-383D-2B81-B6FA5B3F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1F9726-9E0D-F79E-E5BC-627CA8867055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07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22AA34-0DFF-4603-82CC-7578F73BEAFE}"/>
              </a:ext>
            </a:extLst>
          </p:cNvPr>
          <p:cNvGrpSpPr/>
          <p:nvPr/>
        </p:nvGrpSpPr>
        <p:grpSpPr>
          <a:xfrm>
            <a:off x="685800" y="2892169"/>
            <a:ext cx="7876272" cy="917831"/>
            <a:chOff x="-169154" y="353450"/>
            <a:chExt cx="5945982" cy="163557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D35E2B-3D68-42F8-BE8A-FDB14CC6BE95}"/>
                </a:ext>
              </a:extLst>
            </p:cNvPr>
            <p:cNvSpPr/>
            <p:nvPr/>
          </p:nvSpPr>
          <p:spPr>
            <a:xfrm>
              <a:off x="3421" y="353450"/>
              <a:ext cx="5773407" cy="1363948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6CD9496-629D-450F-B4FC-28A65FC8FA21}"/>
                </a:ext>
              </a:extLst>
            </p:cNvPr>
            <p:cNvSpPr txBox="1"/>
            <p:nvPr/>
          </p:nvSpPr>
          <p:spPr>
            <a:xfrm>
              <a:off x="-169154" y="420044"/>
              <a:ext cx="5879388" cy="1568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So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sánh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giá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trị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của</a:t>
              </a:r>
              <a:r>
                <a:rPr lang="en-US" sz="2800" kern="1200" dirty="0">
                  <a:solidFill>
                    <a:schemeClr val="tx1"/>
                  </a:solidFill>
                </a:rPr>
                <a:t> TCKĐ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với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miền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bác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bỏ</a:t>
              </a:r>
              <a:r>
                <a:rPr lang="en-US" sz="2800" kern="1200" dirty="0">
                  <a:solidFill>
                    <a:schemeClr val="tx1"/>
                  </a:solidFill>
                </a:rPr>
                <a:t> H</a:t>
              </a:r>
              <a:r>
                <a:rPr lang="en-US" sz="2800" kern="1200" baseline="-25000" dirty="0">
                  <a:solidFill>
                    <a:schemeClr val="tx1"/>
                  </a:solidFill>
                </a:rPr>
                <a:t>0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và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kết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luận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theo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quy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tắc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kiểm</a:t>
              </a:r>
              <a:r>
                <a:rPr lang="en-US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kern="1200" dirty="0" err="1">
                  <a:solidFill>
                    <a:schemeClr val="tx1"/>
                  </a:solidFill>
                </a:rPr>
                <a:t>định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E20BBE-0833-4790-AD49-E06F582A1423}"/>
              </a:ext>
            </a:extLst>
          </p:cNvPr>
          <p:cNvSpPr txBox="1"/>
          <p:nvPr/>
        </p:nvSpPr>
        <p:spPr>
          <a:xfrm>
            <a:off x="228600" y="3962400"/>
            <a:ext cx="8333473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TCKĐ </a:t>
            </a:r>
            <a:r>
              <a:rPr lang="en-US" sz="2800" dirty="0" err="1">
                <a:latin typeface="+mj-lt"/>
              </a:rPr>
              <a:t>thuộc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miền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TCKĐ </a:t>
            </a:r>
            <a:r>
              <a:rPr lang="en-US" sz="2800" b="1" dirty="0" err="1">
                <a:latin typeface="+mj-lt"/>
              </a:rPr>
              <a:t>không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miền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chưa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sở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DACAFB7-938C-DA81-A3F9-D41D1B1E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74904A-43D8-9057-C0A5-923D4940E10E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75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729"/>
              </p:ext>
            </p:extLst>
          </p:nvPr>
        </p:nvGraphicFramePr>
        <p:xfrm>
          <a:off x="1600200" y="2896526"/>
          <a:ext cx="7162800" cy="167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85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Đúng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Sai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Bác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bỏ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Sai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lầm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247">
                <a:tc>
                  <a:txBody>
                    <a:bodyPr/>
                    <a:lstStyle/>
                    <a:p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Chấp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nhận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Sai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lầm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9BC4DA-DF8A-44AD-BA33-316268DC1FE4}"/>
              </a:ext>
            </a:extLst>
          </p:cNvPr>
          <p:cNvSpPr/>
          <p:nvPr/>
        </p:nvSpPr>
        <p:spPr>
          <a:xfrm>
            <a:off x="381000" y="44958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ý: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mắc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lầm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loại</a:t>
            </a:r>
            <a:r>
              <a:rPr lang="en-US" sz="2800" dirty="0">
                <a:latin typeface="+mj-lt"/>
              </a:rPr>
              <a:t> 1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>
                <a:latin typeface="+mj-lt"/>
                <a:cs typeface="Times New Roman"/>
              </a:rPr>
              <a:t>α</a:t>
            </a:r>
            <a:r>
              <a:rPr lang="en-US" sz="2800" dirty="0">
                <a:latin typeface="+mj-lt"/>
                <a:cs typeface="Times New Roman"/>
              </a:rPr>
              <a:t>.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giảm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>
                <a:latin typeface="+mj-lt"/>
                <a:cs typeface="Times New Roman"/>
              </a:rPr>
              <a:t>α</a:t>
            </a:r>
            <a:r>
              <a:rPr lang="en-US" sz="2800" dirty="0">
                <a:latin typeface="+mj-lt"/>
                <a:cs typeface="Times New Roman"/>
              </a:rPr>
              <a:t>, </a:t>
            </a:r>
            <a:r>
              <a:rPr lang="en-US" sz="2800" dirty="0" err="1">
                <a:latin typeface="+mj-lt"/>
                <a:cs typeface="Times New Roman"/>
              </a:rPr>
              <a:t>thì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lại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tăng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xác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suất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mắc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sai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lầm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loại</a:t>
            </a:r>
            <a:r>
              <a:rPr lang="en-US" sz="2800" dirty="0">
                <a:latin typeface="+mj-lt"/>
                <a:cs typeface="Times New Roman"/>
              </a:rPr>
              <a:t> 2.</a:t>
            </a:r>
          </a:p>
          <a:p>
            <a:pPr>
              <a:defRPr/>
            </a:pPr>
            <a:r>
              <a:rPr lang="en-US" sz="2800" dirty="0">
                <a:latin typeface="+mj-lt"/>
                <a:sym typeface="Wingdings 2"/>
              </a:rPr>
              <a:t> </a:t>
            </a:r>
            <a:r>
              <a:rPr lang="en-US" sz="2800" dirty="0">
                <a:latin typeface="+mj-lt"/>
              </a:rPr>
              <a:t>Cho </a:t>
            </a:r>
            <a:r>
              <a:rPr lang="en-US" sz="2800" dirty="0" err="1">
                <a:latin typeface="+mj-lt"/>
              </a:rPr>
              <a:t>trước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>
                <a:latin typeface="+mj-lt"/>
                <a:cs typeface="Times New Roman"/>
              </a:rPr>
              <a:t>α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tìm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miền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mắc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lầm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loại</a:t>
            </a:r>
            <a:r>
              <a:rPr lang="en-US" sz="2800" dirty="0">
                <a:latin typeface="+mj-lt"/>
              </a:rPr>
              <a:t> 2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bé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nhất</a:t>
            </a:r>
            <a:r>
              <a:rPr lang="en-US" sz="2800" dirty="0">
                <a:latin typeface="+mj-lt"/>
              </a:rPr>
              <a:t>.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819D12-2D90-7E90-2648-11D106EB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7.2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Thủ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tục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(GTTK)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09194-9861-46CA-943F-445959B133F6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76200" y="1992177"/>
            <a:ext cx="8763000" cy="41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7.1.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khái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niệm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cơ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bản</a:t>
            </a:r>
            <a:endParaRPr lang="en-US" sz="3000" b="1" i="1" kern="0" dirty="0">
              <a:latin typeface="+mj-lt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3000" b="1" i="1" kern="0" dirty="0">
                <a:latin typeface="+mj-lt"/>
                <a:cs typeface="Times New Roman" pitchFamily="18" charset="0"/>
              </a:rPr>
              <a:t>7.2.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Thủ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tục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kiểm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định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giả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thuyết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thống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kê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về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tham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số</a:t>
            </a:r>
            <a:endParaRPr lang="en-US" sz="3000" b="1" i="1" kern="0" dirty="0">
              <a:latin typeface="+mj-lt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3000" b="1" i="1" kern="0" dirty="0">
                <a:latin typeface="+mj-lt"/>
                <a:cs typeface="Times New Roman" pitchFamily="18" charset="0"/>
              </a:rPr>
              <a:t>7.3.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Kiểm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định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giả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thuyết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về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tỷ</a:t>
            </a:r>
            <a:r>
              <a:rPr lang="en-US" sz="3000" b="1" i="1" kern="0" dirty="0">
                <a:latin typeface="+mj-lt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cs typeface="Times New Roman" pitchFamily="18" charset="0"/>
              </a:rPr>
              <a:t>lệ</a:t>
            </a:r>
            <a:endParaRPr lang="en-US" sz="3000" b="1" i="1" kern="0" dirty="0">
              <a:latin typeface="+mj-lt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7.4.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về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kỳ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vọng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toán</a:t>
            </a:r>
            <a:endParaRPr lang="en-US" sz="3000" b="1" i="1" kern="0" dirty="0">
              <a:latin typeface="+mj-lt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endParaRPr lang="en-US" sz="3000" b="1" i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270339" name="Tit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501" y="174052"/>
            <a:ext cx="9105499" cy="1654748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dirty="0" err="1">
                <a:solidFill>
                  <a:schemeClr val="tx1"/>
                </a:solidFill>
              </a:rPr>
              <a:t>C</a:t>
            </a:r>
            <a:r>
              <a:rPr lang="en-US" altLang="en-US" sz="3600" cap="none" dirty="0" err="1">
                <a:solidFill>
                  <a:schemeClr val="tx1"/>
                </a:solidFill>
              </a:rPr>
              <a:t>hương</a:t>
            </a:r>
            <a:r>
              <a:rPr lang="en-US" altLang="en-US" sz="3600" dirty="0">
                <a:solidFill>
                  <a:schemeClr val="tx1"/>
                </a:solidFill>
              </a:rPr>
              <a:t> 6: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Kiểm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định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giả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thuyết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thống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kê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C9746-E919-4D12-9988-91140B81C7ED}"/>
              </a:ext>
            </a:extLst>
          </p:cNvPr>
          <p:cNvSpPr/>
          <p:nvPr/>
        </p:nvSpPr>
        <p:spPr>
          <a:xfrm>
            <a:off x="228600" y="2438400"/>
            <a:ext cx="8747492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i="1" dirty="0" err="1">
                <a:latin typeface="+mj-lt"/>
              </a:rPr>
              <a:t>Bài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toán</a:t>
            </a:r>
            <a:r>
              <a:rPr lang="en-US" sz="2800" b="1" i="1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cứu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p=p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F4E89D0D-AA05-4CD6-BD54-877C3D1B9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36047"/>
              </p:ext>
            </p:extLst>
          </p:nvPr>
        </p:nvGraphicFramePr>
        <p:xfrm>
          <a:off x="393700" y="5334000"/>
          <a:ext cx="24876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482400" progId="Equation.DSMT4">
                  <p:embed/>
                </p:oleObj>
              </mc:Choice>
              <mc:Fallback>
                <p:oleObj name="Equation" r:id="rId2" imgW="1117440" imgH="4824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F4E89D0D-AA05-4CD6-BD54-877C3D1B9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334000"/>
                        <a:ext cx="2487613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AF76FB3-C526-42F1-B0E4-800CFAF5C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446824"/>
              </p:ext>
            </p:extLst>
          </p:nvPr>
        </p:nvGraphicFramePr>
        <p:xfrm>
          <a:off x="3290888" y="5351463"/>
          <a:ext cx="24860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82400" progId="Equation.DSMT4">
                  <p:embed/>
                </p:oleObj>
              </mc:Choice>
              <mc:Fallback>
                <p:oleObj name="Equation" r:id="rId4" imgW="114300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AF76FB3-C526-42F1-B0E4-800CFAF5C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0888" y="5351463"/>
                        <a:ext cx="248602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B0C107-9A4F-4A68-897B-1C0FEE14E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2240"/>
              </p:ext>
            </p:extLst>
          </p:nvPr>
        </p:nvGraphicFramePr>
        <p:xfrm>
          <a:off x="6330950" y="5400675"/>
          <a:ext cx="23415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482400" progId="Equation.DSMT4">
                  <p:embed/>
                </p:oleObj>
              </mc:Choice>
              <mc:Fallback>
                <p:oleObj name="Equation" r:id="rId6" imgW="1130040" imgH="482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7B0C107-9A4F-4A68-897B-1C0FEE14E9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30950" y="5400675"/>
                        <a:ext cx="2341563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0441B7CF-7BCF-FE3D-821C-C42774FC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7.3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GTTK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về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tỷ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lệ</a:t>
            </a:r>
            <a:endParaRPr lang="en-US" sz="3000" b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BD25F-5D54-B64D-5836-63EC4F0272E2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4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90">
            <a:extLst>
              <a:ext uri="{FF2B5EF4-FFF2-40B4-BE49-F238E27FC236}">
                <a16:creationId xmlns:a16="http://schemas.microsoft.com/office/drawing/2014/main" id="{A48DCEF2-4714-4BE3-B50F-DF43B9B9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62322"/>
              </p:ext>
            </p:extLst>
          </p:nvPr>
        </p:nvGraphicFramePr>
        <p:xfrm>
          <a:off x="92242" y="2703904"/>
          <a:ext cx="8686800" cy="3976616"/>
        </p:xfrm>
        <a:graphic>
          <a:graphicData uri="http://schemas.openxmlformats.org/drawingml/2006/table">
            <a:tbl>
              <a:tblPr/>
              <a:tblGrid>
                <a:gridCol w="209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737">
                  <a:extLst>
                    <a:ext uri="{9D8B030D-6E8A-4147-A177-3AD203B41FA5}">
                      <a16:colId xmlns:a16="http://schemas.microsoft.com/office/drawing/2014/main" val="2274761154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TCKĐ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Miền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bác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bỏ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H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Tính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giá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trị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của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TCKĐ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BT1: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BT3: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6609949-6504-4E36-BB97-86B922F8F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24374"/>
              </p:ext>
            </p:extLst>
          </p:nvPr>
        </p:nvGraphicFramePr>
        <p:xfrm>
          <a:off x="304800" y="4876800"/>
          <a:ext cx="1600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179" imgH="1056312" progId="Equation.DSMT4">
                  <p:embed/>
                </p:oleObj>
              </mc:Choice>
              <mc:Fallback>
                <p:oleObj name="Equation" r:id="rId2" imgW="1600179" imgH="1056312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6609949-6504-4E36-BB97-86B922F8FA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876800"/>
                        <a:ext cx="16002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3C5F180-AEEF-4210-A3D4-E8C196A50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64919"/>
              </p:ext>
            </p:extLst>
          </p:nvPr>
        </p:nvGraphicFramePr>
        <p:xfrm>
          <a:off x="3215419" y="4014042"/>
          <a:ext cx="3261581" cy="74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4516" imgH="669118" progId="Equation.DSMT4">
                  <p:embed/>
                </p:oleObj>
              </mc:Choice>
              <mc:Fallback>
                <p:oleObj name="Equation" r:id="rId4" imgW="2944516" imgH="669118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3C5F180-AEEF-4210-A3D4-E8C196A504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419" y="4014042"/>
                        <a:ext cx="3261581" cy="740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B4642890-4429-4FF5-8326-4A39DDEF0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54659"/>
              </p:ext>
            </p:extLst>
          </p:nvPr>
        </p:nvGraphicFramePr>
        <p:xfrm>
          <a:off x="3276600" y="5065976"/>
          <a:ext cx="2738437" cy="62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5977" imgH="253890" progId="Equation.DSMT4">
                  <p:embed/>
                </p:oleObj>
              </mc:Choice>
              <mc:Fallback>
                <p:oleObj name="Equation" r:id="rId6" imgW="1205977" imgH="25389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B4642890-4429-4FF5-8326-4A39DDEF0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65976"/>
                        <a:ext cx="2738437" cy="62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8BAEEB0-0983-4AAC-9A82-B3248A823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41837"/>
              </p:ext>
            </p:extLst>
          </p:nvPr>
        </p:nvGraphicFramePr>
        <p:xfrm>
          <a:off x="3276600" y="6004934"/>
          <a:ext cx="3184777" cy="62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253800" progId="Equation.DSMT4">
                  <p:embed/>
                </p:oleObj>
              </mc:Choice>
              <mc:Fallback>
                <p:oleObj name="Equation" r:id="rId8" imgW="129528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8BAEEB0-0983-4AAC-9A82-B3248A823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6004934"/>
                        <a:ext cx="3184777" cy="62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0DF8C50-4A56-4891-BE6B-EEA050A6F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34912"/>
              </p:ext>
            </p:extLst>
          </p:nvPr>
        </p:nvGraphicFramePr>
        <p:xfrm>
          <a:off x="6705600" y="4800600"/>
          <a:ext cx="192995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457200" progId="Equation.DSMT4">
                  <p:embed/>
                </p:oleObj>
              </mc:Choice>
              <mc:Fallback>
                <p:oleObj name="Equation" r:id="rId10" imgW="100296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0DF8C50-4A56-4891-BE6B-EEA050A6F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05600" y="4800600"/>
                        <a:ext cx="1929957" cy="11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3F2053ED-7D7C-3BD1-B7FE-45DF8672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7.3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GTTK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về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tỷ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lệ</a:t>
            </a:r>
            <a:endParaRPr lang="en-US" sz="3000" b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EEB813-E2F4-4621-BDBE-876FB8B784AA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9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53A26F-97D2-4FF4-B2EF-82B3A0877EB6}"/>
              </a:ext>
            </a:extLst>
          </p:cNvPr>
          <p:cNvSpPr txBox="1"/>
          <p:nvPr/>
        </p:nvSpPr>
        <p:spPr>
          <a:xfrm>
            <a:off x="1257300" y="3657600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Tóm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tắt</a:t>
            </a:r>
            <a:r>
              <a:rPr lang="en-US" sz="2800" b="1" dirty="0">
                <a:latin typeface="+mj-lt"/>
              </a:rPr>
              <a:t>: </a:t>
            </a:r>
          </a:p>
          <a:p>
            <a:r>
              <a:rPr lang="en-US" sz="2800" dirty="0">
                <a:latin typeface="+mj-lt"/>
              </a:rPr>
              <a:t>A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hưởng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cấp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nước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n=200;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=0,01. KĐGT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159FC9-90C7-4BC7-A10E-F76E6135C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18632"/>
              </p:ext>
            </p:extLst>
          </p:nvPr>
        </p:nvGraphicFramePr>
        <p:xfrm>
          <a:off x="3962400" y="4873679"/>
          <a:ext cx="16002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82400" progId="Equation.DSMT4">
                  <p:embed/>
                </p:oleObj>
              </mc:Choice>
              <mc:Fallback>
                <p:oleObj name="Equation" r:id="rId3" imgW="76176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1159FC9-90C7-4BC7-A10E-F76E6135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4873679"/>
                        <a:ext cx="1600200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6DBE7-E4C4-46D2-A5BF-7CFC8AFEBF7F}"/>
              </a:ext>
            </a:extLst>
          </p:cNvPr>
          <p:cNvSpPr txBox="1"/>
          <p:nvPr/>
        </p:nvSpPr>
        <p:spPr>
          <a:xfrm>
            <a:off x="76200" y="241518"/>
            <a:ext cx="899160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hưởng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cấp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nước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n=200;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=0,01. KĐGT   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A66D7B-B7A9-42E5-AFED-B5028576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5257800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kern="0" dirty="0" err="1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X</a:t>
            </a:r>
            <a:r>
              <a:rPr lang="en-US" sz="2800" dirty="0" err="1">
                <a:latin typeface="+mj-lt"/>
              </a:rPr>
              <a:t>ây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tiêu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chuẩn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: 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E3F29C5-199A-42CB-842A-CDD9436B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8229600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 err="1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V</a:t>
            </a:r>
            <a:r>
              <a:rPr lang="en-US" sz="2800" dirty="0" err="1">
                <a:latin typeface="+mj-lt"/>
              </a:rPr>
              <a:t>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mức</a:t>
            </a:r>
            <a:r>
              <a:rPr lang="en-US" sz="2800" dirty="0">
                <a:latin typeface="+mj-lt"/>
              </a:rPr>
              <a:t> ý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 </a:t>
            </a:r>
            <a:r>
              <a:rPr lang="el-GR" sz="28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=0,01, ta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u</a:t>
            </a:r>
            <a:r>
              <a:rPr lang="el-GR" sz="2800" baseline="-250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=u</a:t>
            </a:r>
            <a:r>
              <a:rPr lang="en-US" sz="2800" baseline="-25000" dirty="0">
                <a:latin typeface="+mj-lt"/>
                <a:cs typeface="Times New Roman" panose="02020603050405020304" pitchFamily="18" charset="0"/>
              </a:rPr>
              <a:t>0,01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=2,33.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800" dirty="0">
                <a:latin typeface="+mj-lt"/>
              </a:rPr>
              <a:t>     </a:t>
            </a:r>
            <a:r>
              <a:rPr lang="en-US" altLang="en-US" sz="2800" dirty="0" err="1">
                <a:latin typeface="+mj-lt"/>
              </a:rPr>
              <a:t>M</a:t>
            </a:r>
            <a:r>
              <a:rPr lang="en-US" altLang="en-US" sz="2800" dirty="0" err="1">
                <a:latin typeface="+mj-lt"/>
                <a:sym typeface="Symbol" pitchFamily="18" charset="2"/>
              </a:rPr>
              <a:t>iền</a:t>
            </a:r>
            <a:r>
              <a:rPr lang="en-US" altLang="en-US" sz="2800" dirty="0">
                <a:latin typeface="+mj-lt"/>
                <a:sym typeface="Symbol" pitchFamily="18" charset="2"/>
              </a:rPr>
              <a:t> </a:t>
            </a:r>
            <a:r>
              <a:rPr lang="en-US" altLang="en-US" sz="2800" dirty="0" err="1">
                <a:latin typeface="+mj-lt"/>
                <a:sym typeface="Symbol" pitchFamily="18" charset="2"/>
              </a:rPr>
              <a:t>bác</a:t>
            </a:r>
            <a:r>
              <a:rPr lang="en-US" altLang="en-US" sz="2800" dirty="0">
                <a:latin typeface="+mj-lt"/>
                <a:sym typeface="Symbol" pitchFamily="18" charset="2"/>
              </a:rPr>
              <a:t> </a:t>
            </a:r>
            <a:r>
              <a:rPr lang="en-US" altLang="en-US" sz="2800" dirty="0" err="1">
                <a:latin typeface="+mj-lt"/>
                <a:sym typeface="Symbol" pitchFamily="18" charset="2"/>
              </a:rPr>
              <a:t>bỏ</a:t>
            </a:r>
            <a:r>
              <a:rPr lang="en-US" altLang="en-US" sz="2800" dirty="0">
                <a:latin typeface="+mj-lt"/>
                <a:sym typeface="Symbol" pitchFamily="18" charset="2"/>
              </a:rPr>
              <a:t> H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0</a:t>
            </a:r>
            <a:r>
              <a:rPr lang="en-US" altLang="en-US" sz="2800" dirty="0">
                <a:latin typeface="+mj-lt"/>
                <a:sym typeface="Symbol" pitchFamily="18" charset="2"/>
              </a:rPr>
              <a:t>: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       </a:t>
            </a:r>
            <a:r>
              <a:rPr lang="en-US" altLang="en-US" sz="2800" dirty="0">
                <a:latin typeface="+mj-lt"/>
                <a:sym typeface="Symbol" pitchFamily="18" charset="2"/>
              </a:rPr>
              <a:t>W</a:t>
            </a:r>
            <a:r>
              <a:rPr lang="el-GR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 - 2,33}</a:t>
            </a:r>
            <a:endParaRPr lang="en-US" altLang="en-US" sz="2800" kern="0" dirty="0">
              <a:solidFill>
                <a:schemeClr val="tx2"/>
              </a:solidFill>
              <a:latin typeface="+mj-lt"/>
              <a:ea typeface="+mj-ea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Trên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mẫu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cụ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/n=10/200=0,05</a:t>
            </a:r>
          </a:p>
          <a:p>
            <a:pPr>
              <a:lnSpc>
                <a:spcPct val="150000"/>
              </a:lnSpc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3B1BC9-26D8-4236-BE3D-E346BBE1D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69194"/>
              </p:ext>
            </p:extLst>
          </p:nvPr>
        </p:nvGraphicFramePr>
        <p:xfrm>
          <a:off x="838200" y="5376208"/>
          <a:ext cx="6913754" cy="79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444240" progId="Equation.DSMT4">
                  <p:embed/>
                </p:oleObj>
              </mc:Choice>
              <mc:Fallback>
                <p:oleObj name="Equation" r:id="rId2" imgW="3860640" imgH="4442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3B1BC9-26D8-4236-BE3D-E346BBE1D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5376208"/>
                        <a:ext cx="6913754" cy="795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37EF76-3B54-4DF2-8B61-B9CA2CC33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382360"/>
              </p:ext>
            </p:extLst>
          </p:nvPr>
        </p:nvGraphicFramePr>
        <p:xfrm>
          <a:off x="2702713" y="963659"/>
          <a:ext cx="1600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179" imgH="1013771" progId="Equation.DSMT4">
                  <p:embed/>
                </p:oleObj>
              </mc:Choice>
              <mc:Fallback>
                <p:oleObj name="Equation" r:id="rId4" imgW="1600179" imgH="1013771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37EF76-3B54-4DF2-8B61-B9CA2CC33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2713" y="963659"/>
                        <a:ext cx="1600200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D5051E-1D6C-44A6-966A-F17D35914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61072"/>
              </p:ext>
            </p:extLst>
          </p:nvPr>
        </p:nvGraphicFramePr>
        <p:xfrm>
          <a:off x="6324600" y="2057400"/>
          <a:ext cx="1600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179" imgH="1056312" progId="Equation.DSMT4">
                  <p:embed/>
                </p:oleObj>
              </mc:Choice>
              <mc:Fallback>
                <p:oleObj name="Equation" r:id="rId6" imgW="1600179" imgH="1056312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4D5051E-1D6C-44A6-966A-F17D35914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4600" y="2057400"/>
                        <a:ext cx="16002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5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CB06-373C-4155-9B8A-900C0CA4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7690"/>
            <a:ext cx="8686800" cy="6499034"/>
          </a:xfrm>
          <a:solidFill>
            <a:srgbClr val="CC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0" cap="none" dirty="0" err="1"/>
              <a:t>Khảo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sát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một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số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công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nhân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thuộc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nhà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máy</a:t>
            </a:r>
            <a:r>
              <a:rPr lang="en-US" sz="2600" b="0" cap="none" dirty="0"/>
              <a:t> H </a:t>
            </a:r>
            <a:r>
              <a:rPr lang="en-US" sz="2600" b="0" cap="none" dirty="0" err="1"/>
              <a:t>về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năng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suất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trong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một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ngày</a:t>
            </a:r>
            <a:r>
              <a:rPr lang="en-US" sz="2600" b="0" cap="none" dirty="0"/>
              <a:t>, </a:t>
            </a:r>
            <a:r>
              <a:rPr lang="en-US" sz="2600" b="0" cap="none" dirty="0" err="1"/>
              <a:t>thu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được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bảng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số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liệu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sau</a:t>
            </a:r>
            <a:r>
              <a:rPr lang="en-US" sz="2600" b="0" cap="none" dirty="0"/>
              <a:t>:</a:t>
            </a:r>
          </a:p>
          <a:p>
            <a:pPr marL="0" indent="0">
              <a:buNone/>
            </a:pPr>
            <a:endParaRPr lang="en-US" sz="2600" b="0" cap="none" dirty="0"/>
          </a:p>
          <a:p>
            <a:pPr marL="0" indent="0">
              <a:buNone/>
            </a:pPr>
            <a:endParaRPr lang="en-US" sz="2600" b="0" cap="none" dirty="0"/>
          </a:p>
          <a:p>
            <a:pPr marL="457200" indent="-457200">
              <a:buAutoNum type="alphaLcParenR"/>
            </a:pPr>
            <a:r>
              <a:rPr lang="en-US" sz="2600" b="0" cap="none" dirty="0" err="1"/>
              <a:t>với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mức</a:t>
            </a:r>
            <a:r>
              <a:rPr lang="en-US" sz="2600" b="0" cap="none" dirty="0"/>
              <a:t> ý </a:t>
            </a:r>
            <a:r>
              <a:rPr lang="en-US" sz="2600" b="0" cap="none" dirty="0" err="1"/>
              <a:t>nghĩa</a:t>
            </a:r>
            <a:r>
              <a:rPr lang="en-US" sz="2600" b="0" cap="none" dirty="0"/>
              <a:t> 1%, </a:t>
            </a:r>
            <a:r>
              <a:rPr lang="en-US" sz="2600" b="0" cap="none" dirty="0" err="1"/>
              <a:t>liệu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có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thể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nói</a:t>
            </a:r>
            <a:r>
              <a:rPr lang="en-US" sz="2600" b="0" cap="none" dirty="0"/>
              <a:t> 40% </a:t>
            </a:r>
            <a:r>
              <a:rPr lang="en-US" sz="2600" b="0" cap="none" dirty="0" err="1"/>
              <a:t>công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nhân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nhà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máy</a:t>
            </a:r>
            <a:r>
              <a:rPr lang="en-US" sz="2600" b="0" cap="none" dirty="0"/>
              <a:t> H </a:t>
            </a:r>
            <a:r>
              <a:rPr lang="en-US" sz="2600" b="0" cap="none" dirty="0" err="1"/>
              <a:t>có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năng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suất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dưới</a:t>
            </a:r>
            <a:r>
              <a:rPr lang="en-US" sz="2600" b="0" cap="none" dirty="0"/>
              <a:t> 9 </a:t>
            </a:r>
            <a:r>
              <a:rPr lang="en-US" sz="2600" b="0" cap="none" dirty="0" err="1"/>
              <a:t>sản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phẩm</a:t>
            </a:r>
            <a:r>
              <a:rPr lang="en-US" sz="2600" b="0" cap="none" dirty="0"/>
              <a:t>/ 1 </a:t>
            </a:r>
            <a:r>
              <a:rPr lang="en-US" sz="2600" b="0" cap="none" dirty="0" err="1"/>
              <a:t>ngày</a:t>
            </a:r>
            <a:r>
              <a:rPr lang="en-US" sz="2600" b="0" cap="none" dirty="0"/>
              <a:t> hay </a:t>
            </a:r>
            <a:r>
              <a:rPr lang="en-US" sz="2600" b="0" cap="none" dirty="0" err="1"/>
              <a:t>không</a:t>
            </a:r>
            <a:r>
              <a:rPr lang="en-US" sz="2600" b="0" cap="none" dirty="0"/>
              <a:t>?</a:t>
            </a:r>
          </a:p>
          <a:p>
            <a:pPr marL="457200" indent="-457200">
              <a:buAutoNum type="alphaLcParenR"/>
            </a:pPr>
            <a:r>
              <a:rPr lang="en-US" sz="2600" b="0" cap="none" dirty="0" err="1"/>
              <a:t>với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mức</a:t>
            </a:r>
            <a:r>
              <a:rPr lang="en-US" sz="2600" b="0" cap="none" dirty="0"/>
              <a:t> ý </a:t>
            </a:r>
            <a:r>
              <a:rPr lang="en-US" sz="2600" b="0" cap="none" dirty="0" err="1"/>
              <a:t>nghĩa</a:t>
            </a:r>
            <a:r>
              <a:rPr lang="en-US" sz="2600" b="0" cap="none" dirty="0"/>
              <a:t> 5%, </a:t>
            </a:r>
            <a:r>
              <a:rPr lang="en-US" sz="2600" b="0" cap="none" dirty="0" err="1"/>
              <a:t>liệu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có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thể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nói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rằng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có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không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quá</a:t>
            </a:r>
            <a:r>
              <a:rPr lang="en-US" sz="2600" b="0" cap="none" dirty="0"/>
              <a:t> 35% </a:t>
            </a:r>
            <a:r>
              <a:rPr lang="en-US" sz="2600" b="0" cap="none" dirty="0" err="1"/>
              <a:t>công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nhân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nhà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máy</a:t>
            </a:r>
            <a:r>
              <a:rPr lang="en-US" sz="2600" b="0" cap="none" dirty="0"/>
              <a:t> H </a:t>
            </a:r>
            <a:r>
              <a:rPr lang="en-US" sz="2600" b="0" cap="none" dirty="0" err="1"/>
              <a:t>đạt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năng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suất</a:t>
            </a:r>
            <a:r>
              <a:rPr lang="en-US" sz="2600" b="0" cap="none" dirty="0"/>
              <a:t> 1 </a:t>
            </a:r>
            <a:r>
              <a:rPr lang="en-US" sz="2600" b="0" cap="none" dirty="0" err="1"/>
              <a:t>ngày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trên</a:t>
            </a:r>
            <a:r>
              <a:rPr lang="en-US" sz="2600" b="0" cap="none" dirty="0"/>
              <a:t> 11 </a:t>
            </a:r>
            <a:r>
              <a:rPr lang="en-US" sz="2600" b="0" cap="none" dirty="0" err="1"/>
              <a:t>sản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phẩm</a:t>
            </a:r>
            <a:r>
              <a:rPr lang="en-US" sz="2600" b="0" cap="none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35548-2B7A-460E-A2F4-6626696C6C2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476566"/>
          <a:ext cx="8382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656">
                  <a:extLst>
                    <a:ext uri="{9D8B030D-6E8A-4147-A177-3AD203B41FA5}">
                      <a16:colId xmlns:a16="http://schemas.microsoft.com/office/drawing/2014/main" val="817647641"/>
                    </a:ext>
                  </a:extLst>
                </a:gridCol>
                <a:gridCol w="959944">
                  <a:extLst>
                    <a:ext uri="{9D8B030D-6E8A-4147-A177-3AD203B41FA5}">
                      <a16:colId xmlns:a16="http://schemas.microsoft.com/office/drawing/2014/main" val="27930517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61238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325692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69417917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217877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suất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12-14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15-17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6781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</a:rPr>
                        <a:t>nhân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1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8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111B2F-E7C9-4B46-8102-933B023E5D55}"/>
              </a:ext>
            </a:extLst>
          </p:cNvPr>
          <p:cNvSpPr/>
          <p:nvPr/>
        </p:nvSpPr>
        <p:spPr>
          <a:xfrm>
            <a:off x="228600" y="2438400"/>
            <a:ext cx="8747492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i="1" dirty="0" err="1">
                <a:latin typeface="+mj-lt"/>
              </a:rPr>
              <a:t>Bài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toán</a:t>
            </a:r>
            <a:r>
              <a:rPr lang="en-US" sz="2800" b="1" i="1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cứu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FFDB327-929F-4FAE-8436-A08A7BE22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18138"/>
              </p:ext>
            </p:extLst>
          </p:nvPr>
        </p:nvGraphicFramePr>
        <p:xfrm>
          <a:off x="381000" y="5334000"/>
          <a:ext cx="2514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3FFDB327-929F-4FAE-8436-A08A7BE22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2514600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237CDD-8C3A-4970-9214-0EADD19CC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20048"/>
              </p:ext>
            </p:extLst>
          </p:nvPr>
        </p:nvGraphicFramePr>
        <p:xfrm>
          <a:off x="3276600" y="5350748"/>
          <a:ext cx="2514600" cy="105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82400" progId="Equation.DSMT4">
                  <p:embed/>
                </p:oleObj>
              </mc:Choice>
              <mc:Fallback>
                <p:oleObj name="Equation" r:id="rId4" imgW="11556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3237CDD-8C3A-4970-9214-0EADD19CC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5350748"/>
                        <a:ext cx="2514600" cy="1050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CEEBEE-DE48-47FA-A29F-2B91F404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08849"/>
              </p:ext>
            </p:extLst>
          </p:nvPr>
        </p:nvGraphicFramePr>
        <p:xfrm>
          <a:off x="6318085" y="5334000"/>
          <a:ext cx="2368715" cy="100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82400" progId="Equation.DSMT4">
                  <p:embed/>
                </p:oleObj>
              </mc:Choice>
              <mc:Fallback>
                <p:oleObj name="Equation" r:id="rId6" imgW="114300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4CEEBEE-DE48-47FA-A29F-2B91F4041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8085" y="5334000"/>
                        <a:ext cx="2368715" cy="1000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4559CAA6-C127-9DF2-FDAE-6B372EDC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0065"/>
            <a:ext cx="89916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7.4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Kiểm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định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GTTK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về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kỳ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vọng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toán</a:t>
            </a:r>
            <a:endParaRPr lang="en-US" sz="3000" b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DC6B9BA-F17A-B922-AB1E-75BA87652D8B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16300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0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8F5E81-AE21-4EA4-8FFB-8B7E5601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94"/>
            <a:ext cx="8229600" cy="1143000"/>
          </a:xfrm>
          <a:solidFill>
            <a:srgbClr val="CCCC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3200" b="0" cap="none" dirty="0"/>
              <a:t>3 </a:t>
            </a:r>
            <a:r>
              <a:rPr lang="en-US" sz="3200" b="0" cap="none" dirty="0" err="1"/>
              <a:t>trường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hợp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về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quy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luật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phân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phối</a:t>
            </a:r>
            <a:r>
              <a:rPr lang="en-US" sz="3200" b="0" cap="none" dirty="0"/>
              <a:t> </a:t>
            </a:r>
            <a:r>
              <a:rPr lang="en-US" sz="3200" b="0" cap="none" dirty="0" err="1"/>
              <a:t>của</a:t>
            </a:r>
            <a:r>
              <a:rPr lang="en-US" sz="3200" b="0" cap="none" dirty="0"/>
              <a:t> x</a:t>
            </a: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C618536C-AC1B-4A90-80F5-87950A6F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26964"/>
              </p:ext>
            </p:extLst>
          </p:nvPr>
        </p:nvGraphicFramePr>
        <p:xfrm>
          <a:off x="381000" y="1828800"/>
          <a:ext cx="8458200" cy="3384086"/>
        </p:xfrm>
        <a:graphic>
          <a:graphicData uri="http://schemas.openxmlformats.org/drawingml/2006/table">
            <a:tbl>
              <a:tblPr/>
              <a:tblGrid>
                <a:gridCol w="295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Trường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hợp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63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  <a:defRPr/>
                      </a:pP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X ~ N(</a:t>
                      </a: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μ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σ</a:t>
                      </a:r>
                      <a:r>
                        <a:rPr lang="en-US" sz="2800" kern="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  <a:defRPr/>
                      </a:pP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σ</a:t>
                      </a:r>
                      <a:r>
                        <a:rPr lang="en-US" sz="2800" kern="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 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đã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biết</a:t>
                      </a:r>
                      <a:endParaRPr lang="en-US" sz="28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  <a:defRPr/>
                      </a:pPr>
                      <a:r>
                        <a:rPr lang="en-US" sz="28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HOẶC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  <a:defRPr/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σ</a:t>
                      </a:r>
                      <a:r>
                        <a:rPr lang="en-US" sz="2800" kern="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chưa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biết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n&gt;30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X ~ N(</a:t>
                      </a: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μ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σ</a:t>
                      </a:r>
                      <a:r>
                        <a:rPr lang="en-US" sz="2800" kern="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)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l-GR" sz="2800" kern="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σ</a:t>
                      </a:r>
                      <a:r>
                        <a:rPr lang="en-US" sz="2800" kern="0" baseline="300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2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chưa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biết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 ≤ 30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Chưa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biết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quy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luật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pp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xs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X , 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n&gt;30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90">
                <a:extLst>
                  <a:ext uri="{FF2B5EF4-FFF2-40B4-BE49-F238E27FC236}">
                    <a16:creationId xmlns:a16="http://schemas.microsoft.com/office/drawing/2014/main" id="{B6A340A0-5298-4505-999C-60CC1FC95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399472"/>
                  </p:ext>
                </p:extLst>
              </p:nvPr>
            </p:nvGraphicFramePr>
            <p:xfrm>
              <a:off x="152400" y="76200"/>
              <a:ext cx="8686800" cy="6829581"/>
            </p:xfrm>
            <a:graphic>
              <a:graphicData uri="http://schemas.openxmlformats.org/drawingml/2006/table">
                <a:tbl>
                  <a:tblPr/>
                  <a:tblGrid>
                    <a:gridCol w="20932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857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07737">
                      <a:extLst>
                        <a:ext uri="{9D8B030D-6E8A-4147-A177-3AD203B41FA5}">
                          <a16:colId xmlns:a16="http://schemas.microsoft.com/office/drawing/2014/main" val="2274761154"/>
                        </a:ext>
                      </a:extLst>
                    </a:gridCol>
                  </a:tblGrid>
                  <a:tr h="15819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TCKĐ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Miền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bác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bỏ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H</a:t>
                          </a:r>
                          <a:r>
                            <a:rPr kumimoji="0" lang="en-US" sz="2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kumimoji="0" 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Tính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giá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trị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của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TCKĐ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12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TH 1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hoặc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 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BT1: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BT2: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BT3: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Nếu</a:t>
                          </a: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l-G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sz="2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chưa</a:t>
                          </a: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sz="2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biết</a:t>
                          </a: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kumimoji="0" lang="en-US" sz="2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thì</a:t>
                          </a: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l-GR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kumimoji="0" lang="el-GR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≈</m:t>
                              </m:r>
                              <m: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900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 2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BT1: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BT2: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BT3: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90">
                <a:extLst>
                  <a:ext uri="{FF2B5EF4-FFF2-40B4-BE49-F238E27FC236}">
                    <a16:creationId xmlns:a16="http://schemas.microsoft.com/office/drawing/2014/main" id="{B6A340A0-5298-4505-999C-60CC1FC95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399472"/>
                  </p:ext>
                </p:extLst>
              </p:nvPr>
            </p:nvGraphicFramePr>
            <p:xfrm>
              <a:off x="152400" y="76200"/>
              <a:ext cx="8686800" cy="6829581"/>
            </p:xfrm>
            <a:graphic>
              <a:graphicData uri="http://schemas.openxmlformats.org/drawingml/2006/table">
                <a:tbl>
                  <a:tblPr/>
                  <a:tblGrid>
                    <a:gridCol w="20932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857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07737">
                      <a:extLst>
                        <a:ext uri="{9D8B030D-6E8A-4147-A177-3AD203B41FA5}">
                          <a16:colId xmlns:a16="http://schemas.microsoft.com/office/drawing/2014/main" val="2274761154"/>
                        </a:ext>
                      </a:extLst>
                    </a:gridCol>
                  </a:tblGrid>
                  <a:tr h="15819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TCKĐ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Miền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bác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bỏ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H</a:t>
                          </a:r>
                          <a:r>
                            <a:rPr kumimoji="0" lang="en-US" sz="2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kumimoji="0" 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Tính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giá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trị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của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 TCKĐ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12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TH 1 </a:t>
                          </a:r>
                          <a:r>
                            <a:rPr kumimoji="0" lang="en-US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hoặc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 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BT1: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BT2: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BT3: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81266" t="-59545" r="-1319" b="-102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64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 2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BT1: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BT2: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BT3: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CD3E373-32A8-4E3F-9B2C-C82088296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2691"/>
              </p:ext>
            </p:extLst>
          </p:nvPr>
        </p:nvGraphicFramePr>
        <p:xfrm>
          <a:off x="152400" y="2743200"/>
          <a:ext cx="1982583" cy="114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ACD3E373-32A8-4E3F-9B2C-C82088296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1982583" cy="1143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385DB92-925D-40AB-874E-240B702FD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00756"/>
              </p:ext>
            </p:extLst>
          </p:nvPr>
        </p:nvGraphicFramePr>
        <p:xfrm>
          <a:off x="304800" y="5334000"/>
          <a:ext cx="180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431640" progId="Equation.DSMT4">
                  <p:embed/>
                </p:oleObj>
              </mc:Choice>
              <mc:Fallback>
                <p:oleObj name="Equation" r:id="rId7" imgW="901440" imgH="43164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5385DB92-925D-40AB-874E-240B702FD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180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AF85D4-397F-4399-B1BD-E29A1A523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05411"/>
              </p:ext>
            </p:extLst>
          </p:nvPr>
        </p:nvGraphicFramePr>
        <p:xfrm>
          <a:off x="3215419" y="1752600"/>
          <a:ext cx="3261581" cy="74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44516" imgH="669118" progId="Equation.DSMT4">
                  <p:embed/>
                </p:oleObj>
              </mc:Choice>
              <mc:Fallback>
                <p:oleObj name="Equation" r:id="rId9" imgW="2944516" imgH="669118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1AF85D4-397F-4399-B1BD-E29A1A523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5419" y="1752600"/>
                        <a:ext cx="3261581" cy="740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C1A4CAF2-C9D5-40CF-9F5C-6D6BC6BC7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492184"/>
              </p:ext>
            </p:extLst>
          </p:nvPr>
        </p:nvGraphicFramePr>
        <p:xfrm>
          <a:off x="3276600" y="2804534"/>
          <a:ext cx="2738437" cy="62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05977" imgH="253890" progId="Equation.DSMT4">
                  <p:embed/>
                </p:oleObj>
              </mc:Choice>
              <mc:Fallback>
                <p:oleObj name="Equation" r:id="rId11" imgW="1205977" imgH="25389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C1A4CAF2-C9D5-40CF-9F5C-6D6BC6BC7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04534"/>
                        <a:ext cx="2738437" cy="62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A2250AC-2299-4848-A73F-A46FFA45B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64078"/>
              </p:ext>
            </p:extLst>
          </p:nvPr>
        </p:nvGraphicFramePr>
        <p:xfrm>
          <a:off x="3276600" y="3743492"/>
          <a:ext cx="3184777" cy="62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5280" imgH="253800" progId="Equation.DSMT4">
                  <p:embed/>
                </p:oleObj>
              </mc:Choice>
              <mc:Fallback>
                <p:oleObj name="Equation" r:id="rId13" imgW="129528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A2250AC-2299-4848-A73F-A46FFA45B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3743492"/>
                        <a:ext cx="3184777" cy="62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5247648-99D2-42C7-818F-1716DB8AB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63033"/>
              </p:ext>
            </p:extLst>
          </p:nvPr>
        </p:nvGraphicFramePr>
        <p:xfrm>
          <a:off x="6724854" y="2133600"/>
          <a:ext cx="198258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29887" imgH="1010527" progId="Equation.DSMT4">
                  <p:embed/>
                </p:oleObj>
              </mc:Choice>
              <mc:Fallback>
                <p:oleObj name="Equation" r:id="rId15" imgW="2229887" imgH="1010527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5247648-99D2-42C7-818F-1716DB8AB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24854" y="2133600"/>
                        <a:ext cx="1982583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19C16C1C-ACF9-4719-8444-4F183A4AB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02332"/>
              </p:ext>
            </p:extLst>
          </p:nvPr>
        </p:nvGraphicFramePr>
        <p:xfrm>
          <a:off x="3154362" y="4384675"/>
          <a:ext cx="24844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07880" imgH="330120" progId="Equation.DSMT4">
                  <p:embed/>
                </p:oleObj>
              </mc:Choice>
              <mc:Fallback>
                <p:oleObj name="Equation" r:id="rId17" imgW="1307880" imgH="330120" progId="Equation.DSMT4">
                  <p:embed/>
                  <p:pic>
                    <p:nvPicPr>
                      <p:cNvPr id="13" name="Object 11">
                        <a:extLst>
                          <a:ext uri="{FF2B5EF4-FFF2-40B4-BE49-F238E27FC236}">
                            <a16:creationId xmlns:a16="http://schemas.microsoft.com/office/drawing/2014/main" id="{19C16C1C-ACF9-4719-8444-4F183A4AB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2" y="4384675"/>
                        <a:ext cx="24844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10C143FF-0C9A-4338-B0A6-C99C77A43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20103"/>
              </p:ext>
            </p:extLst>
          </p:nvPr>
        </p:nvGraphicFramePr>
        <p:xfrm>
          <a:off x="3200400" y="5395913"/>
          <a:ext cx="2409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9720" imgH="279360" progId="Equation.DSMT4">
                  <p:embed/>
                </p:oleObj>
              </mc:Choice>
              <mc:Fallback>
                <p:oleObj name="Equation" r:id="rId19" imgW="1269720" imgH="27936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10C143FF-0C9A-4338-B0A6-C99C77A43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95913"/>
                        <a:ext cx="2409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567F8532-D9F5-475B-8812-58CF62E85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2608"/>
              </p:ext>
            </p:extLst>
          </p:nvPr>
        </p:nvGraphicFramePr>
        <p:xfrm>
          <a:off x="3236912" y="6248400"/>
          <a:ext cx="2554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46040" imgH="279360" progId="Equation.DSMT4">
                  <p:embed/>
                </p:oleObj>
              </mc:Choice>
              <mc:Fallback>
                <p:oleObj name="Equation" r:id="rId21" imgW="1346040" imgH="27936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567F8532-D9F5-475B-8812-58CF62E85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2" y="6248400"/>
                        <a:ext cx="2554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257AB1-87F0-4348-A346-EC7E501D2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23507"/>
              </p:ext>
            </p:extLst>
          </p:nvPr>
        </p:nvGraphicFramePr>
        <p:xfrm>
          <a:off x="6727799" y="4876800"/>
          <a:ext cx="1882801" cy="87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F257AB1-87F0-4348-A346-EC7E501D27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27799" y="4876800"/>
                        <a:ext cx="1882801" cy="87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976FB-5F8A-47F3-AD7F-FB42404E3C93}"/>
              </a:ext>
            </a:extLst>
          </p:cNvPr>
          <p:cNvSpPr txBox="1"/>
          <p:nvPr/>
        </p:nvSpPr>
        <p:spPr>
          <a:xfrm>
            <a:off x="457200" y="4419600"/>
            <a:ext cx="7391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+mj-lt"/>
              </a:rPr>
              <a:t>Tóm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tắt</a:t>
            </a:r>
            <a:r>
              <a:rPr lang="en-US" sz="2600" b="1" dirty="0">
                <a:latin typeface="+mj-lt"/>
              </a:rPr>
              <a:t>: </a:t>
            </a:r>
          </a:p>
          <a:p>
            <a:r>
              <a:rPr lang="en-US" sz="2600" dirty="0">
                <a:latin typeface="+mj-lt"/>
              </a:rPr>
              <a:t>X </a:t>
            </a:r>
            <a:r>
              <a:rPr lang="en-US" sz="2600" dirty="0" err="1">
                <a:latin typeface="+mj-lt"/>
              </a:rPr>
              <a:t>là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tiền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lãi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mỗi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ngày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của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cửa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hàng</a:t>
            </a:r>
            <a:r>
              <a:rPr lang="en-US" sz="2600" dirty="0">
                <a:latin typeface="+mj-lt"/>
              </a:rPr>
              <a:t> (</a:t>
            </a:r>
            <a:r>
              <a:rPr lang="en-US" sz="2600" dirty="0" err="1">
                <a:latin typeface="+mj-lt"/>
              </a:rPr>
              <a:t>triệu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đồng</a:t>
            </a:r>
            <a:r>
              <a:rPr lang="en-US" sz="2600" dirty="0">
                <a:latin typeface="+mj-lt"/>
              </a:rPr>
              <a:t>).</a:t>
            </a:r>
          </a:p>
          <a:p>
            <a:r>
              <a:rPr lang="en-US" sz="2600" dirty="0">
                <a:latin typeface="+mj-lt"/>
              </a:rPr>
              <a:t>X~N(µ;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=0,6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n=16; x=20,3</a:t>
            </a:r>
          </a:p>
          <a:p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=0,05. KĐGT</a:t>
            </a:r>
            <a:endParaRPr lang="en-US" sz="26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E4514B-801B-4CC9-903C-C16DBE88958E}"/>
              </a:ext>
            </a:extLst>
          </p:cNvPr>
          <p:cNvCxnSpPr/>
          <p:nvPr/>
        </p:nvCxnSpPr>
        <p:spPr>
          <a:xfrm>
            <a:off x="1066800" y="5562600"/>
            <a:ext cx="228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03346-8B32-4D28-8720-94CCC7B6FB99}"/>
              </a:ext>
            </a:extLst>
          </p:cNvPr>
          <p:cNvCxnSpPr>
            <a:cxnSpLocks/>
          </p:cNvCxnSpPr>
          <p:nvPr/>
        </p:nvCxnSpPr>
        <p:spPr>
          <a:xfrm flipH="1">
            <a:off x="3352800" y="6400800"/>
            <a:ext cx="76200" cy="152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17DCFC-504C-4EBB-B4D6-29BBEC723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68412"/>
              </p:ext>
            </p:extLst>
          </p:nvPr>
        </p:nvGraphicFramePr>
        <p:xfrm>
          <a:off x="2997200" y="5822584"/>
          <a:ext cx="1498600" cy="91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482400" progId="Equation.DSMT4">
                  <p:embed/>
                </p:oleObj>
              </mc:Choice>
              <mc:Fallback>
                <p:oleObj name="Equation" r:id="rId2" imgW="78732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F17DCFC-504C-4EBB-B4D6-29BBEC723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97200" y="5822584"/>
                        <a:ext cx="1498600" cy="91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407FE3-936B-4C6D-8C66-95DFDB523F4C}"/>
              </a:ext>
            </a:extLst>
          </p:cNvPr>
          <p:cNvSpPr txBox="1"/>
          <p:nvPr/>
        </p:nvSpPr>
        <p:spPr>
          <a:xfrm>
            <a:off x="152400" y="210846"/>
            <a:ext cx="8839200" cy="39039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Trước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ngày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cửa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20 </a:t>
            </a:r>
            <a:r>
              <a:rPr lang="en-US" sz="2400" dirty="0" err="1">
                <a:latin typeface="+mj-lt"/>
              </a:rPr>
              <a:t>triệu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đồng</a:t>
            </a:r>
            <a:r>
              <a:rPr lang="en-US" sz="2400" dirty="0">
                <a:latin typeface="+mj-lt"/>
              </a:rPr>
              <a:t>. Sau </a:t>
            </a:r>
            <a:r>
              <a:rPr lang="en-US" sz="2400" dirty="0" err="1">
                <a:latin typeface="+mj-lt"/>
              </a:rPr>
              <a:t>khi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theo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dõi</a:t>
            </a:r>
            <a:r>
              <a:rPr lang="en-US" sz="2400" dirty="0">
                <a:latin typeface="+mj-lt"/>
              </a:rPr>
              <a:t> 16 </a:t>
            </a:r>
            <a:r>
              <a:rPr lang="en-US" sz="2400" dirty="0" err="1">
                <a:latin typeface="+mj-lt"/>
              </a:rPr>
              <a:t>ngày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tiếp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thấy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trung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bình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ngày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20,3 </a:t>
            </a:r>
            <a:r>
              <a:rPr lang="en-US" sz="2400" dirty="0" err="1">
                <a:latin typeface="+mj-lt"/>
              </a:rPr>
              <a:t>triệu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đồng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mức</a:t>
            </a:r>
            <a:r>
              <a:rPr lang="en-US" sz="2400" dirty="0">
                <a:latin typeface="+mj-lt"/>
              </a:rPr>
              <a:t> ý </a:t>
            </a:r>
            <a:r>
              <a:rPr lang="en-US" sz="2400" dirty="0" err="1">
                <a:latin typeface="+mj-lt"/>
              </a:rPr>
              <a:t>nghĩa</a:t>
            </a:r>
            <a:r>
              <a:rPr lang="en-US" sz="2400" dirty="0">
                <a:latin typeface="+mj-lt"/>
              </a:rPr>
              <a:t> 5%, </a:t>
            </a:r>
            <a:r>
              <a:rPr lang="en-US" sz="2400" dirty="0" err="1">
                <a:latin typeface="+mj-lt"/>
              </a:rPr>
              <a:t>liệu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nói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rằng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trung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bình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thay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đổi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hay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? </a:t>
            </a:r>
            <a:r>
              <a:rPr lang="en-US" sz="2400" dirty="0" err="1">
                <a:latin typeface="+mj-lt"/>
              </a:rPr>
              <a:t>Biết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rằng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ngày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cửa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ĐLNN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phối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chuẩn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độ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lệch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tiêu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chuẩn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0,6 </a:t>
            </a:r>
            <a:r>
              <a:rPr lang="en-US" sz="2400" dirty="0" err="1">
                <a:latin typeface="+mj-lt"/>
              </a:rPr>
              <a:t>triệu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đồng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C9E26-1188-44F5-B491-E2323FF9BD20}"/>
                  </a:ext>
                </a:extLst>
              </p:cNvPr>
              <p:cNvSpPr txBox="1"/>
              <p:nvPr/>
            </p:nvSpPr>
            <p:spPr>
              <a:xfrm>
                <a:off x="228600" y="364629"/>
                <a:ext cx="8686800" cy="1692771"/>
              </a:xfrm>
              <a:prstGeom prst="rect">
                <a:avLst/>
              </a:prstGeom>
              <a:solidFill>
                <a:srgbClr val="CC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>
                    <a:latin typeface="+mj-lt"/>
                  </a:rPr>
                  <a:t>X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là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tiền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lãi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mỗi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ngày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của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cửa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hàng</a:t>
                </a:r>
                <a:r>
                  <a:rPr lang="en-US" sz="2600" dirty="0">
                    <a:latin typeface="+mj-lt"/>
                  </a:rPr>
                  <a:t> (</a:t>
                </a:r>
                <a:r>
                  <a:rPr lang="en-US" sz="2600" dirty="0" err="1">
                    <a:latin typeface="+mj-lt"/>
                  </a:rPr>
                  <a:t>triệu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đồng</a:t>
                </a:r>
                <a:r>
                  <a:rPr lang="en-US" sz="2600" dirty="0">
                    <a:latin typeface="+mj-lt"/>
                  </a:rPr>
                  <a:t>).</a:t>
                </a:r>
              </a:p>
              <a:p>
                <a:r>
                  <a:rPr lang="en-US" sz="2600" dirty="0">
                    <a:latin typeface="+mj-lt"/>
                  </a:rPr>
                  <a:t>X~N(µ;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=0,6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n=16;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=20,3           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=0,05. KĐGT</a:t>
                </a:r>
              </a:p>
              <a:p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C9E26-1188-44F5-B491-E2323FF9B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4629"/>
                <a:ext cx="8686800" cy="1692771"/>
              </a:xfrm>
              <a:prstGeom prst="rect">
                <a:avLst/>
              </a:prstGeom>
              <a:blipFill>
                <a:blip r:embed="rId3"/>
                <a:stretch>
                  <a:fillRect l="-1263" t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EC52BE-D3DE-482D-BC4D-C6D6B8DA9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3408"/>
              </p:ext>
            </p:extLst>
          </p:nvPr>
        </p:nvGraphicFramePr>
        <p:xfrm>
          <a:off x="5410200" y="1138237"/>
          <a:ext cx="1498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46" imgH="918956" progId="Equation.DSMT4">
                  <p:embed/>
                </p:oleObj>
              </mc:Choice>
              <mc:Fallback>
                <p:oleObj name="Equation" r:id="rId4" imgW="1498346" imgH="918956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7EC52BE-D3DE-482D-BC4D-C6D6B8DA9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0200" y="1138237"/>
                        <a:ext cx="1498600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2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884F7FB6-E578-4998-95E9-3B0743D5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28525"/>
            <a:ext cx="8686800" cy="13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6.1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khái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niệm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cơ</a:t>
            </a:r>
            <a:r>
              <a:rPr lang="en-US" sz="30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kern="0" dirty="0" err="1">
                <a:latin typeface="+mj-lt"/>
                <a:ea typeface="+mj-ea"/>
                <a:cs typeface="Times New Roman" pitchFamily="18" charset="0"/>
              </a:rPr>
              <a:t>bản</a:t>
            </a:r>
            <a:endParaRPr lang="en-US" sz="3000" b="1" kern="0" dirty="0">
              <a:latin typeface="+mj-lt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30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000" b="1" i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endParaRPr lang="en-US" sz="3000" b="1" i="1" kern="0" dirty="0"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25176A8-7031-411E-9D9E-2C4263F53138}"/>
              </a:ext>
            </a:extLst>
          </p:cNvPr>
          <p:cNvGraphicFramePr/>
          <p:nvPr/>
        </p:nvGraphicFramePr>
        <p:xfrm>
          <a:off x="1524000" y="3257908"/>
          <a:ext cx="7086600" cy="360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E21B554A-97A5-EEB4-6A33-C918A9BDCEC1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74052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0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E4A4A5-5F34-4B36-B085-FCF973E41825}"/>
              </a:ext>
            </a:extLst>
          </p:cNvPr>
          <p:cNvCxnSpPr>
            <a:cxnSpLocks/>
          </p:cNvCxnSpPr>
          <p:nvPr/>
        </p:nvCxnSpPr>
        <p:spPr>
          <a:xfrm flipH="1">
            <a:off x="3124200" y="1600200"/>
            <a:ext cx="76200" cy="152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6">
            <a:extLst>
              <a:ext uri="{FF2B5EF4-FFF2-40B4-BE49-F238E27FC236}">
                <a16:creationId xmlns:a16="http://schemas.microsoft.com/office/drawing/2014/main" id="{7EEB915A-A077-4377-BC59-AF14C0FC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11" y="2158193"/>
            <a:ext cx="8229600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kern="0" dirty="0" err="1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X</a:t>
            </a:r>
            <a:r>
              <a:rPr lang="en-US" sz="2800" dirty="0" err="1">
                <a:latin typeface="+mj-lt"/>
              </a:rPr>
              <a:t>ây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tiêu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chuẩn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: 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95EDBED-A545-4DD9-9E46-A4CBB395B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44223"/>
              </p:ext>
            </p:extLst>
          </p:nvPr>
        </p:nvGraphicFramePr>
        <p:xfrm>
          <a:off x="5702300" y="2143125"/>
          <a:ext cx="19780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Equation.DSMT4">
                  <p:embed/>
                </p:oleObj>
              </mc:Choice>
              <mc:Fallback>
                <p:oleObj name="Equation" r:id="rId2" imgW="927000" imgH="43164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A95EDBED-A545-4DD9-9E46-A4CBB395B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143125"/>
                        <a:ext cx="1978025" cy="919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089BBDD1-9C15-43E8-857A-28AD08FF4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971800"/>
                <a:ext cx="8229600" cy="260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800" kern="0" dirty="0" err="1">
                    <a:solidFill>
                      <a:schemeClr val="tx2"/>
                    </a:solidFill>
                    <a:latin typeface="+mj-lt"/>
                    <a:ea typeface="+mj-ea"/>
                    <a:cs typeface="Times New Roman" pitchFamily="18" charset="0"/>
                  </a:rPr>
                  <a:t>V</a:t>
                </a:r>
                <a:r>
                  <a:rPr lang="en-US" sz="2800" dirty="0" err="1">
                    <a:latin typeface="+mj-lt"/>
                  </a:rPr>
                  <a:t>ới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mức</a:t>
                </a:r>
                <a:r>
                  <a:rPr lang="en-US" sz="2800" dirty="0">
                    <a:latin typeface="+mj-lt"/>
                  </a:rPr>
                  <a:t> ý </a:t>
                </a:r>
                <a:r>
                  <a:rPr lang="en-US" sz="2800" dirty="0" err="1">
                    <a:latin typeface="+mj-lt"/>
                  </a:rPr>
                  <a:t>nghĩa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l-GR" sz="2800" dirty="0">
                    <a:latin typeface="+mj-lt"/>
                    <a:cs typeface="Times New Roman" panose="02020603050405020304" pitchFamily="18" charset="0"/>
                  </a:rPr>
                  <a:t>α</a:t>
                </a: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=0,05, ta </a:t>
                </a:r>
                <a:r>
                  <a:rPr lang="en-US" sz="2800" dirty="0" err="1">
                    <a:latin typeface="+mj-lt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 u</a:t>
                </a:r>
                <a:r>
                  <a:rPr lang="el-GR" sz="2800" baseline="-25000" dirty="0">
                    <a:latin typeface="+mj-lt"/>
                    <a:cs typeface="Times New Roman" panose="02020603050405020304" pitchFamily="18" charset="0"/>
                  </a:rPr>
                  <a:t>α</a:t>
                </a:r>
                <a:r>
                  <a:rPr lang="en-US" sz="2800" baseline="-25000" dirty="0">
                    <a:latin typeface="+mj-lt"/>
                    <a:cs typeface="Times New Roman" panose="02020603050405020304" pitchFamily="18" charset="0"/>
                  </a:rPr>
                  <a:t>/2</a:t>
                </a: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=u</a:t>
                </a:r>
                <a:r>
                  <a:rPr lang="en-US" sz="2800" baseline="-25000" dirty="0">
                    <a:latin typeface="+mj-lt"/>
                    <a:cs typeface="Times New Roman" panose="02020603050405020304" pitchFamily="18" charset="0"/>
                  </a:rPr>
                  <a:t>0,025</a:t>
                </a: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=1,96.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en-US" sz="2800" dirty="0">
                    <a:latin typeface="+mj-lt"/>
                  </a:rPr>
                  <a:t>        </a:t>
                </a:r>
                <a:r>
                  <a:rPr lang="en-US" altLang="en-US" sz="2800" dirty="0" err="1">
                    <a:latin typeface="+mj-lt"/>
                  </a:rPr>
                  <a:t>M</a:t>
                </a:r>
                <a:r>
                  <a:rPr lang="en-US" altLang="en-US" sz="2800" dirty="0" err="1">
                    <a:latin typeface="+mj-lt"/>
                    <a:sym typeface="Symbol" pitchFamily="18" charset="2"/>
                  </a:rPr>
                  <a:t>iền</a:t>
                </a:r>
                <a:r>
                  <a:rPr lang="en-US" altLang="en-US" sz="2800" dirty="0">
                    <a:latin typeface="+mj-lt"/>
                    <a:sym typeface="Symbol" pitchFamily="18" charset="2"/>
                  </a:rPr>
                  <a:t> </a:t>
                </a:r>
                <a:r>
                  <a:rPr lang="en-US" altLang="en-US" sz="2800" dirty="0" err="1">
                    <a:latin typeface="+mj-lt"/>
                    <a:sym typeface="Symbol" pitchFamily="18" charset="2"/>
                  </a:rPr>
                  <a:t>bác</a:t>
                </a:r>
                <a:r>
                  <a:rPr lang="en-US" altLang="en-US" sz="2800" dirty="0">
                    <a:latin typeface="+mj-lt"/>
                    <a:sym typeface="Symbol" pitchFamily="18" charset="2"/>
                  </a:rPr>
                  <a:t> </a:t>
                </a:r>
                <a:r>
                  <a:rPr lang="en-US" altLang="en-US" sz="2800" dirty="0" err="1">
                    <a:latin typeface="+mj-lt"/>
                    <a:sym typeface="Symbol" pitchFamily="18" charset="2"/>
                  </a:rPr>
                  <a:t>bỏ</a:t>
                </a:r>
                <a:r>
                  <a:rPr lang="en-US" altLang="en-US" sz="2800" dirty="0">
                    <a:latin typeface="+mj-lt"/>
                    <a:sym typeface="Symbol" pitchFamily="18" charset="2"/>
                  </a:rPr>
                  <a:t> H</a:t>
                </a:r>
                <a:r>
                  <a:rPr lang="en-US" altLang="en-US" sz="2800" baseline="-25000" dirty="0">
                    <a:latin typeface="+mj-lt"/>
                    <a:sym typeface="Symbol" pitchFamily="18" charset="2"/>
                  </a:rPr>
                  <a:t>0</a:t>
                </a:r>
                <a:r>
                  <a:rPr lang="en-US" altLang="en-US" sz="2800" dirty="0">
                    <a:latin typeface="+mj-lt"/>
                    <a:sym typeface="Symbol" pitchFamily="18" charset="2"/>
                  </a:rPr>
                  <a:t>:</a:t>
                </a:r>
                <a:r>
                  <a:rPr lang="en-US" altLang="en-US" sz="2800" baseline="-25000" dirty="0">
                    <a:latin typeface="+mj-lt"/>
                    <a:sym typeface="Symbol" pitchFamily="18" charset="2"/>
                  </a:rPr>
                  <a:t>     </a:t>
                </a:r>
                <a:r>
                  <a:rPr lang="en-US" altLang="en-US" sz="2800" dirty="0">
                    <a:latin typeface="+mj-lt"/>
                    <a:sym typeface="Symbol" pitchFamily="18" charset="2"/>
                  </a:rPr>
                  <a:t>W</a:t>
                </a:r>
                <a:r>
                  <a:rPr lang="el-GR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α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={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u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: |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u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|&gt;1,96}</a:t>
                </a:r>
                <a:endParaRPr lang="en-US" altLang="en-US" sz="2800" kern="0" dirty="0">
                  <a:solidFill>
                    <a:schemeClr val="tx2"/>
                  </a:solidFill>
                  <a:latin typeface="+mj-lt"/>
                  <a:ea typeface="+mj-ea"/>
                  <a:cs typeface="Times New Roman" pitchFamily="18" charset="0"/>
                  <a:sym typeface="Symbol" pitchFamily="18" charset="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Trên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mẫu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cụ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thể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ta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có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=20,3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089BBDD1-9C15-43E8-857A-28AD08FF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71800"/>
                <a:ext cx="8229600" cy="2600199"/>
              </a:xfrm>
              <a:prstGeom prst="rect">
                <a:avLst/>
              </a:prstGeom>
              <a:blipFill>
                <a:blip r:embed="rId5"/>
                <a:stretch>
                  <a:fillRect l="-1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0BFF2C34-C65C-4764-977A-155B7D7FA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8404"/>
              </p:ext>
            </p:extLst>
          </p:nvPr>
        </p:nvGraphicFramePr>
        <p:xfrm>
          <a:off x="823912" y="5029200"/>
          <a:ext cx="62626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444240" progId="Equation.DSMT4">
                  <p:embed/>
                </p:oleObj>
              </mc:Choice>
              <mc:Fallback>
                <p:oleObj name="Equation" r:id="rId6" imgW="3327120" imgH="44424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0BFF2C34-C65C-4764-977A-155B7D7FA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5029200"/>
                        <a:ext cx="6262688" cy="836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A1-5F07-4FCC-B4B5-707B60BE1CE5}"/>
                  </a:ext>
                </a:extLst>
              </p:cNvPr>
              <p:cNvSpPr txBox="1"/>
              <p:nvPr/>
            </p:nvSpPr>
            <p:spPr>
              <a:xfrm>
                <a:off x="228600" y="364629"/>
                <a:ext cx="8686800" cy="1692771"/>
              </a:xfrm>
              <a:prstGeom prst="rect">
                <a:avLst/>
              </a:prstGeom>
              <a:solidFill>
                <a:srgbClr val="CC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>
                    <a:latin typeface="+mj-lt"/>
                  </a:rPr>
                  <a:t>X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là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tiền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lãi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mỗi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ngày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của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cửa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hàng</a:t>
                </a:r>
                <a:r>
                  <a:rPr lang="en-US" sz="2600" dirty="0">
                    <a:latin typeface="+mj-lt"/>
                  </a:rPr>
                  <a:t> (</a:t>
                </a:r>
                <a:r>
                  <a:rPr lang="en-US" sz="2600" dirty="0" err="1">
                    <a:latin typeface="+mj-lt"/>
                  </a:rPr>
                  <a:t>triệu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đồng</a:t>
                </a:r>
                <a:r>
                  <a:rPr lang="en-US" sz="2600" dirty="0">
                    <a:latin typeface="+mj-lt"/>
                  </a:rPr>
                  <a:t>).</a:t>
                </a:r>
              </a:p>
              <a:p>
                <a:r>
                  <a:rPr lang="en-US" sz="2600" dirty="0">
                    <a:latin typeface="+mj-lt"/>
                  </a:rPr>
                  <a:t>X~N(µ;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=0,6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n=16;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=20,3            </a:t>
                </a:r>
                <a:r>
                  <a:rPr lang="el-G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=0,05 KĐGT  </a:t>
                </a:r>
              </a:p>
              <a:p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A1-5F07-4FCC-B4B5-707B60BE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4629"/>
                <a:ext cx="8686800" cy="1692771"/>
              </a:xfrm>
              <a:prstGeom prst="rect">
                <a:avLst/>
              </a:prstGeom>
              <a:blipFill>
                <a:blip r:embed="rId8"/>
                <a:stretch>
                  <a:fillRect l="-1263" t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>
            <a:extLst>
              <a:ext uri="{FF2B5EF4-FFF2-40B4-BE49-F238E27FC236}">
                <a16:creationId xmlns:a16="http://schemas.microsoft.com/office/drawing/2014/main" id="{C09CA891-DEDF-49D1-8B08-1F80ABC1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34654"/>
            <a:ext cx="822960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b="1" dirty="0" err="1">
                <a:latin typeface="+mj-lt"/>
              </a:rPr>
              <a:t>Kết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luận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mức</a:t>
            </a:r>
            <a:r>
              <a:rPr lang="en-US" sz="2400" dirty="0">
                <a:latin typeface="+mj-lt"/>
              </a:rPr>
              <a:t> ý </a:t>
            </a:r>
            <a:r>
              <a:rPr lang="en-US" sz="2400" dirty="0" err="1">
                <a:latin typeface="+mj-lt"/>
              </a:rPr>
              <a:t>nghĩa</a:t>
            </a:r>
            <a:r>
              <a:rPr lang="en-US" sz="2400" dirty="0">
                <a:latin typeface="+mj-lt"/>
              </a:rPr>
              <a:t> 5%,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nói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trung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bình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thay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đổi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nhân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viên</a:t>
            </a:r>
            <a:r>
              <a:rPr lang="en-US" sz="2400" dirty="0">
                <a:latin typeface="+mj-lt"/>
              </a:rPr>
              <a:t>. </a:t>
            </a:r>
            <a:endParaRPr lang="en-US" sz="2400" kern="0" dirty="0">
              <a:solidFill>
                <a:schemeClr val="tx2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F8D59B-AA37-4917-BB17-D6D1C1905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68585"/>
              </p:ext>
            </p:extLst>
          </p:nvPr>
        </p:nvGraphicFramePr>
        <p:xfrm>
          <a:off x="5480049" y="1153019"/>
          <a:ext cx="2011941" cy="84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482400" progId="Equation.DSMT4">
                  <p:embed/>
                </p:oleObj>
              </mc:Choice>
              <mc:Fallback>
                <p:oleObj name="Equation" r:id="rId9" imgW="115560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BF8D59B-AA37-4917-BB17-D6D1C1905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0049" y="1153019"/>
                        <a:ext cx="2011941" cy="840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5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33400"/>
            <a:ext cx="8832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200400"/>
            <a:ext cx="8382000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thuyết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gốc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thuyết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trái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gt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(H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,H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)- </a:t>
            </a:r>
            <a:r>
              <a:rPr lang="en-US" sz="2800" dirty="0" err="1">
                <a:latin typeface="+mj-lt"/>
              </a:rPr>
              <a:t>cặp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thuyết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thống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kê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ý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nội</a:t>
            </a:r>
            <a:r>
              <a:rPr lang="en-US" sz="2800" dirty="0">
                <a:latin typeface="+mj-lt"/>
              </a:rPr>
              <a:t> dung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thuyết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chứa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3E82666-91CF-1212-7F14-A6460ECA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48409"/>
            <a:ext cx="86868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6.1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khái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niệm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cơ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bản</a:t>
            </a:r>
            <a:endParaRPr lang="en-US" sz="2800" b="1" kern="0" dirty="0">
              <a:latin typeface="+mj-lt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endParaRPr lang="en-US" sz="2800" b="1" i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5909B20-F943-5454-EEF3-0DF426996E08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74052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7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763000" cy="1953868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+mj-lt"/>
              </a:rPr>
              <a:t>Giả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thuyết</a:t>
            </a:r>
            <a:r>
              <a:rPr lang="en-US" sz="2800" b="1" dirty="0">
                <a:latin typeface="+mj-lt"/>
              </a:rPr>
              <a:t> 1:</a:t>
            </a:r>
            <a:r>
              <a:rPr lang="en-US" sz="2800" dirty="0">
                <a:latin typeface="+mj-lt"/>
              </a:rPr>
              <a:t> Thu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không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ảnh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hưởng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đến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vàng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:Thu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không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ảnh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hưởng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đến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vàng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:Thu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ảnh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hưởng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đến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vàng</a:t>
            </a:r>
            <a:endParaRPr lang="en-US" sz="28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F56BB-42A2-4F74-B763-376A39E21F84}"/>
              </a:ext>
            </a:extLst>
          </p:cNvPr>
          <p:cNvSpPr txBox="1">
            <a:spLocks/>
          </p:cNvSpPr>
          <p:nvPr/>
        </p:nvSpPr>
        <p:spPr bwMode="auto">
          <a:xfrm>
            <a:off x="3881120" y="228600"/>
            <a:ext cx="138176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32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/>
              <a:t>Ví</a:t>
            </a:r>
            <a:r>
              <a:rPr lang="en-US" altLang="en-US" kern="0" dirty="0"/>
              <a:t> </a:t>
            </a:r>
            <a:r>
              <a:rPr lang="en-US" altLang="en-US" kern="0" dirty="0" err="1"/>
              <a:t>dụ</a:t>
            </a:r>
            <a:endParaRPr lang="en-US" alt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AC255-AAC3-4AD7-B4EC-D6FD324CDB14}"/>
              </a:ext>
            </a:extLst>
          </p:cNvPr>
          <p:cNvSpPr txBox="1"/>
          <p:nvPr/>
        </p:nvSpPr>
        <p:spPr>
          <a:xfrm>
            <a:off x="304800" y="3962400"/>
            <a:ext cx="8763000" cy="1962204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+mj-lt"/>
              </a:rPr>
              <a:t>Giả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thuyết</a:t>
            </a:r>
            <a:r>
              <a:rPr lang="en-US" sz="2800" b="1" dirty="0">
                <a:latin typeface="+mj-lt"/>
              </a:rPr>
              <a:t> 2: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Tỉ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lệ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thêm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lớn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hơn</a:t>
            </a:r>
            <a:r>
              <a:rPr lang="en-US" sz="2800" dirty="0">
                <a:latin typeface="+mj-lt"/>
              </a:rPr>
              <a:t> 40%.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: </a:t>
            </a:r>
            <a:r>
              <a:rPr lang="en-US" sz="2800" dirty="0" err="1">
                <a:latin typeface="+mj-lt"/>
              </a:rPr>
              <a:t>Tỉ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lệ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thêm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nhỏ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hoặc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40%.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: </a:t>
            </a:r>
            <a:r>
              <a:rPr lang="en-US" sz="2800" dirty="0" err="1">
                <a:latin typeface="+mj-lt"/>
              </a:rPr>
              <a:t>Tỉ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lệ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thêm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lớn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hơn</a:t>
            </a:r>
            <a:r>
              <a:rPr lang="en-US" sz="2800" dirty="0">
                <a:latin typeface="+mj-lt"/>
              </a:rPr>
              <a:t> 40%.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79339"/>
            <a:ext cx="876300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+mj-lt"/>
              </a:rPr>
              <a:t>Giả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thuyết</a:t>
            </a:r>
            <a:r>
              <a:rPr lang="en-US" sz="2800" b="1" dirty="0">
                <a:latin typeface="+mj-lt"/>
              </a:rPr>
              <a:t> 3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Doanh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</a:t>
            </a:r>
            <a:r>
              <a:rPr lang="en-US" sz="2800" dirty="0">
                <a:latin typeface="+mj-lt"/>
              </a:rPr>
              <a:t> 1 </a:t>
            </a:r>
            <a:r>
              <a:rPr lang="en-US" sz="2800" dirty="0" err="1">
                <a:latin typeface="+mj-lt"/>
              </a:rPr>
              <a:t>ngày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cửa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hàng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ĐLNN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chuẩn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: </a:t>
            </a:r>
            <a:r>
              <a:rPr lang="en-US" sz="2800" dirty="0" err="1">
                <a:latin typeface="+mj-lt"/>
              </a:rPr>
              <a:t>Doanh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</a:t>
            </a:r>
            <a:r>
              <a:rPr lang="en-US" sz="2800" dirty="0">
                <a:latin typeface="+mj-lt"/>
              </a:rPr>
              <a:t> 1 </a:t>
            </a:r>
            <a:r>
              <a:rPr lang="en-US" sz="2800" dirty="0" err="1">
                <a:latin typeface="+mj-lt"/>
              </a:rPr>
              <a:t>ngày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cửa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ĐLNN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chuẩn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: </a:t>
            </a:r>
            <a:r>
              <a:rPr lang="en-US" sz="2800" dirty="0" err="1">
                <a:latin typeface="+mj-lt"/>
              </a:rPr>
              <a:t>Doanh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</a:t>
            </a:r>
            <a:r>
              <a:rPr lang="en-US" sz="2800" dirty="0">
                <a:latin typeface="+mj-lt"/>
              </a:rPr>
              <a:t> 1 </a:t>
            </a:r>
            <a:r>
              <a:rPr lang="en-US" sz="2800" dirty="0" err="1">
                <a:latin typeface="+mj-lt"/>
              </a:rPr>
              <a:t>ngày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cửa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không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ĐLNN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chuẩn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7BC98A-03E0-44E6-B662-C8B540CD1D4C}"/>
              </a:ext>
            </a:extLst>
          </p:cNvPr>
          <p:cNvSpPr txBox="1">
            <a:spLocks/>
          </p:cNvSpPr>
          <p:nvPr/>
        </p:nvSpPr>
        <p:spPr bwMode="auto">
          <a:xfrm>
            <a:off x="3881120" y="838200"/>
            <a:ext cx="138176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32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/>
              <a:t>Ví</a:t>
            </a:r>
            <a:r>
              <a:rPr lang="en-US" altLang="en-US" kern="0" dirty="0"/>
              <a:t> </a:t>
            </a:r>
            <a:r>
              <a:rPr lang="en-US" altLang="en-US" kern="0" dirty="0" err="1"/>
              <a:t>dụ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8392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76200"/>
            <a:ext cx="882015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150" y="4648200"/>
            <a:ext cx="273685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+mj-lt"/>
              </a:rPr>
              <a:t>Quy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ước</a:t>
            </a:r>
            <a:r>
              <a:rPr lang="en-US" sz="2800" b="1" dirty="0">
                <a:latin typeface="+mj-lt"/>
              </a:rPr>
              <a:t>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188263"/>
            <a:ext cx="8909050" cy="130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 err="1">
                <a:latin typeface="+mj-lt"/>
              </a:rPr>
              <a:t>Thực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dựa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nguyên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bé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thông</a:t>
            </a:r>
            <a:r>
              <a:rPr lang="en-US" sz="2800" dirty="0">
                <a:latin typeface="+mj-lt"/>
              </a:rPr>
              <a:t> tin </a:t>
            </a:r>
            <a:r>
              <a:rPr lang="en-US" sz="2800" dirty="0" err="1">
                <a:latin typeface="+mj-lt"/>
              </a:rPr>
              <a:t>từ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mẫu</a:t>
            </a:r>
            <a:r>
              <a:rPr lang="en-US" sz="2800" dirty="0">
                <a:latin typeface="+mj-lt"/>
                <a:sym typeface="Wingdings 2"/>
              </a:rPr>
              <a:t> </a:t>
            </a:r>
            <a:r>
              <a:rPr lang="en-US" sz="2800" dirty="0" err="1">
                <a:latin typeface="+mj-lt"/>
                <a:sym typeface="Wingdings 2"/>
              </a:rPr>
              <a:t>Bác</a:t>
            </a:r>
            <a:r>
              <a:rPr lang="en-US" sz="2800" dirty="0">
                <a:latin typeface="+mj-lt"/>
                <a:sym typeface="Wingdings 2"/>
              </a:rPr>
              <a:t> </a:t>
            </a:r>
            <a:r>
              <a:rPr lang="en-US" sz="2800" dirty="0" err="1">
                <a:latin typeface="+mj-lt"/>
                <a:sym typeface="Wingdings 2"/>
              </a:rPr>
              <a:t>bỏ</a:t>
            </a:r>
            <a:r>
              <a:rPr lang="en-US" sz="2800" dirty="0">
                <a:latin typeface="+mj-lt"/>
                <a:sym typeface="Wingdings 2"/>
              </a:rPr>
              <a:t> hay </a:t>
            </a:r>
            <a:r>
              <a:rPr lang="en-US" sz="2800" dirty="0" err="1">
                <a:latin typeface="+mj-lt"/>
                <a:sym typeface="Wingdings 2"/>
              </a:rPr>
              <a:t>chấp</a:t>
            </a:r>
            <a:r>
              <a:rPr lang="en-US" sz="2800" dirty="0">
                <a:latin typeface="+mj-lt"/>
                <a:sym typeface="Wingdings 2"/>
              </a:rPr>
              <a:t> </a:t>
            </a:r>
            <a:r>
              <a:rPr lang="en-US" sz="2800" dirty="0" err="1">
                <a:latin typeface="+mj-lt"/>
                <a:sym typeface="Wingdings 2"/>
              </a:rPr>
              <a:t>nhận</a:t>
            </a:r>
            <a:r>
              <a:rPr lang="en-US" sz="2800" dirty="0">
                <a:latin typeface="+mj-lt"/>
                <a:sym typeface="Wingdings 2"/>
              </a:rPr>
              <a:t> H</a:t>
            </a:r>
            <a:r>
              <a:rPr lang="en-US" sz="2800" baseline="-25000" dirty="0">
                <a:latin typeface="+mj-lt"/>
                <a:sym typeface="Wingdings 2"/>
              </a:rPr>
              <a:t>0</a:t>
            </a:r>
            <a:r>
              <a:rPr lang="en-US" sz="2800" dirty="0">
                <a:latin typeface="+mj-lt"/>
                <a:sym typeface="Wingdings 2"/>
              </a:rPr>
              <a:t>.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334000"/>
            <a:ext cx="8528050" cy="1307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- </a:t>
            </a: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nhận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- </a:t>
            </a: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nhận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bỏ</a:t>
            </a:r>
            <a:r>
              <a:rPr lang="en-US" sz="2800" dirty="0">
                <a:latin typeface="+mj-lt"/>
              </a:rPr>
              <a:t> H</a:t>
            </a:r>
            <a:r>
              <a:rPr lang="en-US" sz="2800" baseline="-25000" dirty="0">
                <a:latin typeface="+mj-lt"/>
              </a:rPr>
              <a:t>1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90F9FA1-EA1B-3F50-A35D-89EE1FE8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48409"/>
            <a:ext cx="86868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6.1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khái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niệm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cơ</a:t>
            </a:r>
            <a:r>
              <a:rPr lang="en-US" sz="2800" b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+mj-lt"/>
                <a:ea typeface="+mj-ea"/>
                <a:cs typeface="Times New Roman" pitchFamily="18" charset="0"/>
              </a:rPr>
              <a:t>bản</a:t>
            </a:r>
            <a:endParaRPr lang="en-US" sz="2800" b="1" kern="0" dirty="0">
              <a:latin typeface="+mj-lt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Giả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thuyết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thống</a:t>
            </a:r>
            <a:r>
              <a:rPr lang="en-US" sz="2800" b="1" i="1" kern="0" dirty="0"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+mj-lt"/>
                <a:ea typeface="+mj-ea"/>
                <a:cs typeface="Times New Roman" pitchFamily="18" charset="0"/>
              </a:rPr>
              <a:t>kê</a:t>
            </a:r>
            <a:endParaRPr lang="en-US" sz="2800" b="1" i="1" kern="0" dirty="0"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D0576D6-AB8B-0D24-85CB-EAEE2A48CD0F}"/>
              </a:ext>
            </a:extLst>
          </p:cNvPr>
          <p:cNvSpPr txBox="1">
            <a:spLocks noChangeArrowheads="1"/>
          </p:cNvSpPr>
          <p:nvPr/>
        </p:nvSpPr>
        <p:spPr>
          <a:xfrm>
            <a:off x="38501" y="174052"/>
            <a:ext cx="9105499" cy="1654748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dirty="0" err="1"/>
              <a:t>C</a:t>
            </a:r>
            <a:r>
              <a:rPr lang="en-US" altLang="en-US" cap="none" dirty="0" err="1"/>
              <a:t>hương</a:t>
            </a:r>
            <a:r>
              <a:rPr lang="en-US" altLang="en-US" dirty="0"/>
              <a:t> 6:</a:t>
            </a:r>
            <a:br>
              <a:rPr lang="en-US" altLang="en-US" dirty="0"/>
            </a:b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3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29378</TotalTime>
  <Words>1855</Words>
  <Application>Microsoft Office PowerPoint</Application>
  <PresentationFormat>On-screen Show (4:3)</PresentationFormat>
  <Paragraphs>214</Paragraphs>
  <Slides>32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.VnTime</vt:lpstr>
      <vt:lpstr>Arial</vt:lpstr>
      <vt:lpstr>Calibri</vt:lpstr>
      <vt:lpstr>Cambria Math</vt:lpstr>
      <vt:lpstr>Times New Roman</vt:lpstr>
      <vt:lpstr>2_Custom Design</vt:lpstr>
      <vt:lpstr>Custom Design</vt:lpstr>
      <vt:lpstr>1_Custom Design</vt:lpstr>
      <vt:lpstr>Droplet</vt:lpstr>
      <vt:lpstr>Equation</vt:lpstr>
      <vt:lpstr>Giả sử tỉ lệ phế phẩm của lô hàng do nhà máy A sản xuất chưa biết. Từ 1 thông tin cho biết tỉ lệ phế phẩm do nhà máy A sản xuất là 10%. Nghi ngờ tỉ lệ phế phẩm của lô hàng cao hơn 10%. Lấy ngẫu nhiên 1 mẫu từ lô hàng để kiểm tra nghi ngờ trên.</vt:lpstr>
      <vt:lpstr>Chương 6: Kiểm định giả thuyết thống kê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trường hợp về quy luật phân phối của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xác suất và thống kê toán</dc:title>
  <dc:creator>Hoàng Hà</dc:creator>
  <cp:lastModifiedBy>Hoàng Hà</cp:lastModifiedBy>
  <cp:revision>938</cp:revision>
  <dcterms:created xsi:type="dcterms:W3CDTF">2010-02-06T07:09:13Z</dcterms:created>
  <dcterms:modified xsi:type="dcterms:W3CDTF">2023-02-07T14:05:34Z</dcterms:modified>
</cp:coreProperties>
</file>