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2"/>
  </p:notesMasterIdLst>
  <p:sldIdLst>
    <p:sldId id="541" r:id="rId2"/>
    <p:sldId id="542" r:id="rId3"/>
    <p:sldId id="543" r:id="rId4"/>
    <p:sldId id="544" r:id="rId5"/>
    <p:sldId id="548" r:id="rId6"/>
    <p:sldId id="569" r:id="rId7"/>
    <p:sldId id="570" r:id="rId8"/>
    <p:sldId id="571" r:id="rId9"/>
    <p:sldId id="572" r:id="rId10"/>
    <p:sldId id="573" r:id="rId11"/>
    <p:sldId id="574" r:id="rId12"/>
    <p:sldId id="576" r:id="rId13"/>
    <p:sldId id="577" r:id="rId14"/>
    <p:sldId id="550" r:id="rId15"/>
    <p:sldId id="546" r:id="rId16"/>
    <p:sldId id="553" r:id="rId17"/>
    <p:sldId id="578" r:id="rId18"/>
    <p:sldId id="580" r:id="rId19"/>
    <p:sldId id="579" r:id="rId20"/>
    <p:sldId id="562" r:id="rId21"/>
    <p:sldId id="566" r:id="rId22"/>
    <p:sldId id="581" r:id="rId23"/>
    <p:sldId id="582" r:id="rId24"/>
    <p:sldId id="583" r:id="rId25"/>
    <p:sldId id="585" r:id="rId26"/>
    <p:sldId id="586" r:id="rId27"/>
    <p:sldId id="584" r:id="rId28"/>
    <p:sldId id="551" r:id="rId29"/>
    <p:sldId id="545" r:id="rId30"/>
    <p:sldId id="55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53B543"/>
    <a:srgbClr val="F06737"/>
    <a:srgbClr val="FF5A33"/>
    <a:srgbClr val="0E509D"/>
    <a:srgbClr val="0000FF"/>
    <a:srgbClr val="FF9900"/>
    <a:srgbClr val="5C0000"/>
    <a:srgbClr val="FFD1D1"/>
    <a:srgbClr val="FF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31"/>
    <p:restoredTop sz="74021" autoAdjust="0"/>
  </p:normalViewPr>
  <p:slideViewPr>
    <p:cSldViewPr>
      <p:cViewPr varScale="1">
        <p:scale>
          <a:sx n="89" d="100"/>
          <a:sy n="89" d="100"/>
        </p:scale>
        <p:origin x="6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89FBCD-6FE2-9847-B092-61F1C574D50A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0DB24D-146F-DB42-A759-DC3390A32DFA}">
      <dgm:prSet phldrT="[Text]"/>
      <dgm:spPr/>
      <dgm:t>
        <a:bodyPr/>
        <a:lstStyle/>
        <a:p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bước</a:t>
          </a:r>
          <a:r>
            <a:rPr lang="en-US" dirty="0"/>
            <a:t> </a:t>
          </a:r>
          <a:r>
            <a:rPr lang="en-US" dirty="0" err="1"/>
            <a:t>lấy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r>
            <a:rPr lang="en-US" dirty="0"/>
            <a:t> </a:t>
          </a:r>
          <a:r>
            <a:rPr lang="en-US" dirty="0" err="1"/>
            <a:t>từ</a:t>
          </a:r>
          <a:r>
            <a:rPr lang="en-US" dirty="0"/>
            <a:t> form</a:t>
          </a:r>
        </a:p>
      </dgm:t>
    </dgm:pt>
    <dgm:pt modelId="{6448A4A6-8411-A946-B6EB-5CCBE5FD2BC8}" type="parTrans" cxnId="{5416B599-7281-8E47-B3AD-D10E269925B8}">
      <dgm:prSet/>
      <dgm:spPr/>
      <dgm:t>
        <a:bodyPr/>
        <a:lstStyle/>
        <a:p>
          <a:endParaRPr lang="en-US"/>
        </a:p>
      </dgm:t>
    </dgm:pt>
    <dgm:pt modelId="{85690E25-67FE-FF41-BD62-1DB4F513A94B}" type="sibTrans" cxnId="{5416B599-7281-8E47-B3AD-D10E269925B8}">
      <dgm:prSet/>
      <dgm:spPr/>
      <dgm:t>
        <a:bodyPr/>
        <a:lstStyle/>
        <a:p>
          <a:endParaRPr lang="en-US"/>
        </a:p>
      </dgm:t>
    </dgm:pt>
    <dgm:pt modelId="{7C871679-2F45-1349-B55F-45B80925D6A8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/>
            <a:t>Tạo</a:t>
          </a:r>
          <a:r>
            <a:rPr lang="en-US" dirty="0"/>
            <a:t> router </a:t>
          </a:r>
          <a:r>
            <a:rPr lang="en-US" dirty="0" err="1"/>
            <a:t>dạng</a:t>
          </a:r>
          <a:r>
            <a:rPr lang="en-US" dirty="0"/>
            <a:t> post</a:t>
          </a:r>
        </a:p>
      </dgm:t>
    </dgm:pt>
    <dgm:pt modelId="{DE8287F7-7053-AB43-BC01-2EF35F5017FE}" type="parTrans" cxnId="{BF1AB735-436D-F741-9766-0A8944805C20}">
      <dgm:prSet/>
      <dgm:spPr/>
      <dgm:t>
        <a:bodyPr/>
        <a:lstStyle/>
        <a:p>
          <a:endParaRPr lang="en-US"/>
        </a:p>
      </dgm:t>
    </dgm:pt>
    <dgm:pt modelId="{2640FAA6-2742-2048-95C5-105DA0B3DF5A}" type="sibTrans" cxnId="{BF1AB735-436D-F741-9766-0A8944805C20}">
      <dgm:prSet/>
      <dgm:spPr/>
      <dgm:t>
        <a:bodyPr/>
        <a:lstStyle/>
        <a:p>
          <a:endParaRPr lang="en-US"/>
        </a:p>
      </dgm:t>
    </dgm:pt>
    <dgm:pt modelId="{3684994A-511B-C940-9D89-33468F3DB45F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err="1"/>
            <a:t>Sử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 module body-parser</a:t>
          </a:r>
        </a:p>
      </dgm:t>
    </dgm:pt>
    <dgm:pt modelId="{74B14366-29AA-4B4E-B306-04FF24B0E7ED}" type="parTrans" cxnId="{B2CF4E97-93CB-984C-93E1-9C21D052576E}">
      <dgm:prSet/>
      <dgm:spPr/>
      <dgm:t>
        <a:bodyPr/>
        <a:lstStyle/>
        <a:p>
          <a:endParaRPr lang="en-US"/>
        </a:p>
      </dgm:t>
    </dgm:pt>
    <dgm:pt modelId="{72C404EA-D233-1045-A79F-12DB607B35E9}" type="sibTrans" cxnId="{B2CF4E97-93CB-984C-93E1-9C21D052576E}">
      <dgm:prSet/>
      <dgm:spPr/>
      <dgm:t>
        <a:bodyPr/>
        <a:lstStyle/>
        <a:p>
          <a:endParaRPr lang="en-US"/>
        </a:p>
      </dgm:t>
    </dgm:pt>
    <dgm:pt modelId="{BF3D61F3-7F7A-0B41-80B2-75BC5482B59E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Nếu </a:t>
          </a:r>
          <a:r>
            <a:rPr lang="en-US" dirty="0" err="1"/>
            <a:t>chưa</a:t>
          </a:r>
          <a:r>
            <a:rPr lang="en-US" dirty="0"/>
            <a:t> </a:t>
          </a:r>
          <a:r>
            <a:rPr lang="en-US" dirty="0" err="1"/>
            <a:t>có</a:t>
          </a:r>
          <a:r>
            <a:rPr lang="en-US" dirty="0"/>
            <a:t> </a:t>
          </a:r>
          <a:r>
            <a:rPr lang="en-US" dirty="0" err="1"/>
            <a:t>thì</a:t>
          </a:r>
          <a:r>
            <a:rPr lang="en-US" dirty="0"/>
            <a:t> </a:t>
          </a:r>
          <a:r>
            <a:rPr lang="en-US" dirty="0" err="1"/>
            <a:t>cài</a:t>
          </a:r>
          <a:r>
            <a:rPr lang="en-US" dirty="0"/>
            <a:t> </a:t>
          </a:r>
          <a:r>
            <a:rPr lang="en-US" dirty="0" err="1"/>
            <a:t>đặt</a:t>
          </a:r>
          <a:endParaRPr lang="en-US" dirty="0"/>
        </a:p>
      </dgm:t>
    </dgm:pt>
    <dgm:pt modelId="{0473E45E-30E8-7F4F-8990-2E175AFD0CF0}" type="parTrans" cxnId="{E395163C-2DBD-A940-9582-FD977A9D8363}">
      <dgm:prSet/>
      <dgm:spPr/>
      <dgm:t>
        <a:bodyPr/>
        <a:lstStyle/>
        <a:p>
          <a:endParaRPr lang="en-US"/>
        </a:p>
      </dgm:t>
    </dgm:pt>
    <dgm:pt modelId="{2B4C03AD-93A5-9540-B029-AA9BF321B0A2}" type="sibTrans" cxnId="{E395163C-2DBD-A940-9582-FD977A9D8363}">
      <dgm:prSet/>
      <dgm:spPr/>
      <dgm:t>
        <a:bodyPr/>
        <a:lstStyle/>
        <a:p>
          <a:endParaRPr lang="en-US"/>
        </a:p>
      </dgm:t>
    </dgm:pt>
    <dgm:pt modelId="{9E1FEC0C-5FC8-AB4D-8C4A-C1323AB475B6}">
      <dgm:prSet phldrT="[Text]"/>
      <dgm:spPr>
        <a:solidFill>
          <a:srgbClr val="F06737"/>
        </a:solidFill>
      </dgm:spPr>
      <dgm:t>
        <a:bodyPr/>
        <a:lstStyle/>
        <a:p>
          <a:r>
            <a:rPr lang="en-US" dirty="0" err="1"/>
            <a:t>Req.body.tên</a:t>
          </a:r>
          <a:r>
            <a:rPr lang="en-US" dirty="0"/>
            <a:t> </a:t>
          </a:r>
          <a:r>
            <a:rPr lang="en-US" dirty="0" err="1"/>
            <a:t>trường</a:t>
          </a:r>
          <a:r>
            <a:rPr lang="en-US" dirty="0"/>
            <a:t> </a:t>
          </a:r>
          <a:r>
            <a:rPr lang="en-US" dirty="0" err="1"/>
            <a:t>cần</a:t>
          </a:r>
          <a:r>
            <a:rPr lang="en-US" dirty="0"/>
            <a:t> </a:t>
          </a:r>
          <a:r>
            <a:rPr lang="en-US" dirty="0" err="1"/>
            <a:t>lấy</a:t>
          </a:r>
          <a:endParaRPr lang="en-US" dirty="0"/>
        </a:p>
      </dgm:t>
    </dgm:pt>
    <dgm:pt modelId="{6778A5A7-48AA-CC4F-AF10-F91B5FCF906B}" type="parTrans" cxnId="{3ED5737C-E4D0-AA47-ACDD-FB270CD331A7}">
      <dgm:prSet/>
      <dgm:spPr/>
      <dgm:t>
        <a:bodyPr/>
        <a:lstStyle/>
        <a:p>
          <a:endParaRPr lang="en-US"/>
        </a:p>
      </dgm:t>
    </dgm:pt>
    <dgm:pt modelId="{3E0FE25D-8FE3-3241-958C-8B197CD94A0B}" type="sibTrans" cxnId="{3ED5737C-E4D0-AA47-ACDD-FB270CD331A7}">
      <dgm:prSet/>
      <dgm:spPr/>
      <dgm:t>
        <a:bodyPr/>
        <a:lstStyle/>
        <a:p>
          <a:endParaRPr lang="en-US"/>
        </a:p>
      </dgm:t>
    </dgm:pt>
    <dgm:pt modelId="{4A0F2AD4-14E5-8741-8847-BF95DCBC3993}" type="pres">
      <dgm:prSet presAssocID="{FC89FBCD-6FE2-9847-B092-61F1C574D50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D8F2D32-E351-5C4D-AA7F-FB980CA1A05C}" type="pres">
      <dgm:prSet presAssocID="{B90DB24D-146F-DB42-A759-DC3390A32DFA}" presName="root1" presStyleCnt="0"/>
      <dgm:spPr/>
    </dgm:pt>
    <dgm:pt modelId="{031CEABC-7741-8F41-A9B4-05DDBB8A6F41}" type="pres">
      <dgm:prSet presAssocID="{B90DB24D-146F-DB42-A759-DC3390A32DFA}" presName="LevelOneTextNode" presStyleLbl="node0" presStyleIdx="0" presStyleCnt="1" custLinFactNeighborX="-42871" custLinFactNeighborY="2240">
        <dgm:presLayoutVars>
          <dgm:chPref val="3"/>
        </dgm:presLayoutVars>
      </dgm:prSet>
      <dgm:spPr/>
    </dgm:pt>
    <dgm:pt modelId="{17DB6221-6F6B-D746-A91B-449BCFA1A9AD}" type="pres">
      <dgm:prSet presAssocID="{B90DB24D-146F-DB42-A759-DC3390A32DFA}" presName="level2hierChild" presStyleCnt="0"/>
      <dgm:spPr/>
    </dgm:pt>
    <dgm:pt modelId="{7F163EAA-18EF-074B-B3A5-0C1AD8E75AF7}" type="pres">
      <dgm:prSet presAssocID="{DE8287F7-7053-AB43-BC01-2EF35F5017FE}" presName="conn2-1" presStyleLbl="parChTrans1D2" presStyleIdx="0" presStyleCnt="3"/>
      <dgm:spPr/>
    </dgm:pt>
    <dgm:pt modelId="{4A5D8D69-DB26-3549-95A9-F3905178035F}" type="pres">
      <dgm:prSet presAssocID="{DE8287F7-7053-AB43-BC01-2EF35F5017FE}" presName="connTx" presStyleLbl="parChTrans1D2" presStyleIdx="0" presStyleCnt="3"/>
      <dgm:spPr/>
    </dgm:pt>
    <dgm:pt modelId="{0F2F3DC6-80EF-BF4F-AD4E-683C7C0C62FD}" type="pres">
      <dgm:prSet presAssocID="{7C871679-2F45-1349-B55F-45B80925D6A8}" presName="root2" presStyleCnt="0"/>
      <dgm:spPr/>
    </dgm:pt>
    <dgm:pt modelId="{8ED133ED-EF43-C44A-B4BE-1CC448459E3B}" type="pres">
      <dgm:prSet presAssocID="{7C871679-2F45-1349-B55F-45B80925D6A8}" presName="LevelTwoTextNode" presStyleLbl="node2" presStyleIdx="0" presStyleCnt="3" custScaleX="149572" custLinFactNeighborX="7756" custLinFactNeighborY="-37772">
        <dgm:presLayoutVars>
          <dgm:chPref val="3"/>
        </dgm:presLayoutVars>
      </dgm:prSet>
      <dgm:spPr/>
    </dgm:pt>
    <dgm:pt modelId="{CD456143-E9E5-8847-AFA4-563B484B8EAA}" type="pres">
      <dgm:prSet presAssocID="{7C871679-2F45-1349-B55F-45B80925D6A8}" presName="level3hierChild" presStyleCnt="0"/>
      <dgm:spPr/>
    </dgm:pt>
    <dgm:pt modelId="{B8A9F387-23AB-D440-9E7A-CE86AB4CDA1E}" type="pres">
      <dgm:prSet presAssocID="{74B14366-29AA-4B4E-B306-04FF24B0E7ED}" presName="conn2-1" presStyleLbl="parChTrans1D2" presStyleIdx="1" presStyleCnt="3"/>
      <dgm:spPr/>
    </dgm:pt>
    <dgm:pt modelId="{033F01BF-CE9E-FB40-BB08-C3BC2D61F581}" type="pres">
      <dgm:prSet presAssocID="{74B14366-29AA-4B4E-B306-04FF24B0E7ED}" presName="connTx" presStyleLbl="parChTrans1D2" presStyleIdx="1" presStyleCnt="3"/>
      <dgm:spPr/>
    </dgm:pt>
    <dgm:pt modelId="{BB309642-ECD5-3849-A3A7-45C8B1AA7E39}" type="pres">
      <dgm:prSet presAssocID="{3684994A-511B-C940-9D89-33468F3DB45F}" presName="root2" presStyleCnt="0"/>
      <dgm:spPr/>
    </dgm:pt>
    <dgm:pt modelId="{59FBCD2B-4985-804D-B0AA-6028A6A4A34C}" type="pres">
      <dgm:prSet presAssocID="{3684994A-511B-C940-9D89-33468F3DB45F}" presName="LevelTwoTextNode" presStyleLbl="node2" presStyleIdx="1" presStyleCnt="3" custScaleX="108951" custLinFactNeighborX="7756" custLinFactNeighborY="-17591">
        <dgm:presLayoutVars>
          <dgm:chPref val="3"/>
        </dgm:presLayoutVars>
      </dgm:prSet>
      <dgm:spPr/>
    </dgm:pt>
    <dgm:pt modelId="{6007309C-BB1B-664B-9B44-881CE6182CC5}" type="pres">
      <dgm:prSet presAssocID="{3684994A-511B-C940-9D89-33468F3DB45F}" presName="level3hierChild" presStyleCnt="0"/>
      <dgm:spPr/>
    </dgm:pt>
    <dgm:pt modelId="{D3DDAC89-62F4-1B45-9007-DE7AD091A47B}" type="pres">
      <dgm:prSet presAssocID="{0473E45E-30E8-7F4F-8990-2E175AFD0CF0}" presName="conn2-1" presStyleLbl="parChTrans1D3" presStyleIdx="0" presStyleCnt="1"/>
      <dgm:spPr/>
    </dgm:pt>
    <dgm:pt modelId="{F32B3E2F-8268-EB41-AF31-568A93517656}" type="pres">
      <dgm:prSet presAssocID="{0473E45E-30E8-7F4F-8990-2E175AFD0CF0}" presName="connTx" presStyleLbl="parChTrans1D3" presStyleIdx="0" presStyleCnt="1"/>
      <dgm:spPr/>
    </dgm:pt>
    <dgm:pt modelId="{C2786347-DA05-6143-913B-F9EC3142F322}" type="pres">
      <dgm:prSet presAssocID="{BF3D61F3-7F7A-0B41-80B2-75BC5482B59E}" presName="root2" presStyleCnt="0"/>
      <dgm:spPr/>
    </dgm:pt>
    <dgm:pt modelId="{3CE38BA0-8B79-F64A-8269-6DEFA8494065}" type="pres">
      <dgm:prSet presAssocID="{BF3D61F3-7F7A-0B41-80B2-75BC5482B59E}" presName="LevelTwoTextNode" presStyleLbl="node3" presStyleIdx="0" presStyleCnt="1" custLinFactNeighborX="-1287" custLinFactNeighborY="-26040">
        <dgm:presLayoutVars>
          <dgm:chPref val="3"/>
        </dgm:presLayoutVars>
      </dgm:prSet>
      <dgm:spPr/>
    </dgm:pt>
    <dgm:pt modelId="{BBD81740-39DF-6E41-97E3-D92E6B2DE49A}" type="pres">
      <dgm:prSet presAssocID="{BF3D61F3-7F7A-0B41-80B2-75BC5482B59E}" presName="level3hierChild" presStyleCnt="0"/>
      <dgm:spPr/>
    </dgm:pt>
    <dgm:pt modelId="{9864EC6B-1B68-134F-B474-D22F6FE2A3B8}" type="pres">
      <dgm:prSet presAssocID="{6778A5A7-48AA-CC4F-AF10-F91B5FCF906B}" presName="conn2-1" presStyleLbl="parChTrans1D2" presStyleIdx="2" presStyleCnt="3"/>
      <dgm:spPr/>
    </dgm:pt>
    <dgm:pt modelId="{0E850040-2AF5-0C40-B480-EAA989306B02}" type="pres">
      <dgm:prSet presAssocID="{6778A5A7-48AA-CC4F-AF10-F91B5FCF906B}" presName="connTx" presStyleLbl="parChTrans1D2" presStyleIdx="2" presStyleCnt="3"/>
      <dgm:spPr/>
    </dgm:pt>
    <dgm:pt modelId="{DCCC8154-C3D2-794D-9F3C-2E4F39513B16}" type="pres">
      <dgm:prSet presAssocID="{9E1FEC0C-5FC8-AB4D-8C4A-C1323AB475B6}" presName="root2" presStyleCnt="0"/>
      <dgm:spPr/>
    </dgm:pt>
    <dgm:pt modelId="{5F7F9723-4F7E-6748-A1B5-AE899EF8D4BF}" type="pres">
      <dgm:prSet presAssocID="{9E1FEC0C-5FC8-AB4D-8C4A-C1323AB475B6}" presName="LevelTwoTextNode" presStyleLbl="node2" presStyleIdx="2" presStyleCnt="3" custScaleX="227292" custLinFactNeighborX="6751" custLinFactNeighborY="15765">
        <dgm:presLayoutVars>
          <dgm:chPref val="3"/>
        </dgm:presLayoutVars>
      </dgm:prSet>
      <dgm:spPr/>
    </dgm:pt>
    <dgm:pt modelId="{3E281E3B-BD9C-1943-87AE-C1368EABF514}" type="pres">
      <dgm:prSet presAssocID="{9E1FEC0C-5FC8-AB4D-8C4A-C1323AB475B6}" presName="level3hierChild" presStyleCnt="0"/>
      <dgm:spPr/>
    </dgm:pt>
  </dgm:ptLst>
  <dgm:cxnLst>
    <dgm:cxn modelId="{A6B50315-E58B-124C-AF0F-07E07E268B62}" type="presOf" srcId="{74B14366-29AA-4B4E-B306-04FF24B0E7ED}" destId="{B8A9F387-23AB-D440-9E7A-CE86AB4CDA1E}" srcOrd="0" destOrd="0" presId="urn:microsoft.com/office/officeart/2005/8/layout/hierarchy2"/>
    <dgm:cxn modelId="{5AD8751E-1E1F-4648-A66A-75B814A9826E}" type="presOf" srcId="{FC89FBCD-6FE2-9847-B092-61F1C574D50A}" destId="{4A0F2AD4-14E5-8741-8847-BF95DCBC3993}" srcOrd="0" destOrd="0" presId="urn:microsoft.com/office/officeart/2005/8/layout/hierarchy2"/>
    <dgm:cxn modelId="{26116F35-FDE0-EB42-AE88-C104A2D5C943}" type="presOf" srcId="{DE8287F7-7053-AB43-BC01-2EF35F5017FE}" destId="{4A5D8D69-DB26-3549-95A9-F3905178035F}" srcOrd="1" destOrd="0" presId="urn:microsoft.com/office/officeart/2005/8/layout/hierarchy2"/>
    <dgm:cxn modelId="{BF1AB735-436D-F741-9766-0A8944805C20}" srcId="{B90DB24D-146F-DB42-A759-DC3390A32DFA}" destId="{7C871679-2F45-1349-B55F-45B80925D6A8}" srcOrd="0" destOrd="0" parTransId="{DE8287F7-7053-AB43-BC01-2EF35F5017FE}" sibTransId="{2640FAA6-2742-2048-95C5-105DA0B3DF5A}"/>
    <dgm:cxn modelId="{02A28D38-26A8-0F4E-A412-6272AC4FDD13}" type="presOf" srcId="{6778A5A7-48AA-CC4F-AF10-F91B5FCF906B}" destId="{9864EC6B-1B68-134F-B474-D22F6FE2A3B8}" srcOrd="0" destOrd="0" presId="urn:microsoft.com/office/officeart/2005/8/layout/hierarchy2"/>
    <dgm:cxn modelId="{C3476E3B-6C7E-FC43-9AB7-F0632B69808B}" type="presOf" srcId="{0473E45E-30E8-7F4F-8990-2E175AFD0CF0}" destId="{F32B3E2F-8268-EB41-AF31-568A93517656}" srcOrd="1" destOrd="0" presId="urn:microsoft.com/office/officeart/2005/8/layout/hierarchy2"/>
    <dgm:cxn modelId="{E395163C-2DBD-A940-9582-FD977A9D8363}" srcId="{3684994A-511B-C940-9D89-33468F3DB45F}" destId="{BF3D61F3-7F7A-0B41-80B2-75BC5482B59E}" srcOrd="0" destOrd="0" parTransId="{0473E45E-30E8-7F4F-8990-2E175AFD0CF0}" sibTransId="{2B4C03AD-93A5-9540-B029-AA9BF321B0A2}"/>
    <dgm:cxn modelId="{422A8943-C3DE-6344-920D-E86D53A8D533}" type="presOf" srcId="{DE8287F7-7053-AB43-BC01-2EF35F5017FE}" destId="{7F163EAA-18EF-074B-B3A5-0C1AD8E75AF7}" srcOrd="0" destOrd="0" presId="urn:microsoft.com/office/officeart/2005/8/layout/hierarchy2"/>
    <dgm:cxn modelId="{4D463E57-2D9C-FC46-85B0-0614975333EE}" type="presOf" srcId="{74B14366-29AA-4B4E-B306-04FF24B0E7ED}" destId="{033F01BF-CE9E-FB40-BB08-C3BC2D61F581}" srcOrd="1" destOrd="0" presId="urn:microsoft.com/office/officeart/2005/8/layout/hierarchy2"/>
    <dgm:cxn modelId="{9D7E7E5B-D30B-874A-B6B5-E34A40154C23}" type="presOf" srcId="{6778A5A7-48AA-CC4F-AF10-F91B5FCF906B}" destId="{0E850040-2AF5-0C40-B480-EAA989306B02}" srcOrd="1" destOrd="0" presId="urn:microsoft.com/office/officeart/2005/8/layout/hierarchy2"/>
    <dgm:cxn modelId="{3ED5737C-E4D0-AA47-ACDD-FB270CD331A7}" srcId="{B90DB24D-146F-DB42-A759-DC3390A32DFA}" destId="{9E1FEC0C-5FC8-AB4D-8C4A-C1323AB475B6}" srcOrd="2" destOrd="0" parTransId="{6778A5A7-48AA-CC4F-AF10-F91B5FCF906B}" sibTransId="{3E0FE25D-8FE3-3241-958C-8B197CD94A0B}"/>
    <dgm:cxn modelId="{BE6F747C-5596-F247-9300-A5B2A46C41B4}" type="presOf" srcId="{3684994A-511B-C940-9D89-33468F3DB45F}" destId="{59FBCD2B-4985-804D-B0AA-6028A6A4A34C}" srcOrd="0" destOrd="0" presId="urn:microsoft.com/office/officeart/2005/8/layout/hierarchy2"/>
    <dgm:cxn modelId="{B2CF4E97-93CB-984C-93E1-9C21D052576E}" srcId="{B90DB24D-146F-DB42-A759-DC3390A32DFA}" destId="{3684994A-511B-C940-9D89-33468F3DB45F}" srcOrd="1" destOrd="0" parTransId="{74B14366-29AA-4B4E-B306-04FF24B0E7ED}" sibTransId="{72C404EA-D233-1045-A79F-12DB607B35E9}"/>
    <dgm:cxn modelId="{5416B599-7281-8E47-B3AD-D10E269925B8}" srcId="{FC89FBCD-6FE2-9847-B092-61F1C574D50A}" destId="{B90DB24D-146F-DB42-A759-DC3390A32DFA}" srcOrd="0" destOrd="0" parTransId="{6448A4A6-8411-A946-B6EB-5CCBE5FD2BC8}" sibTransId="{85690E25-67FE-FF41-BD62-1DB4F513A94B}"/>
    <dgm:cxn modelId="{C9E20AB9-6226-984A-936E-2E35B7E0B771}" type="presOf" srcId="{B90DB24D-146F-DB42-A759-DC3390A32DFA}" destId="{031CEABC-7741-8F41-A9B4-05DDBB8A6F41}" srcOrd="0" destOrd="0" presId="urn:microsoft.com/office/officeart/2005/8/layout/hierarchy2"/>
    <dgm:cxn modelId="{E01567BB-AF2D-9746-AF3D-E6C0992451E0}" type="presOf" srcId="{9E1FEC0C-5FC8-AB4D-8C4A-C1323AB475B6}" destId="{5F7F9723-4F7E-6748-A1B5-AE899EF8D4BF}" srcOrd="0" destOrd="0" presId="urn:microsoft.com/office/officeart/2005/8/layout/hierarchy2"/>
    <dgm:cxn modelId="{B77DDBBC-4B46-224B-9003-3DD4DB2C3F97}" type="presOf" srcId="{7C871679-2F45-1349-B55F-45B80925D6A8}" destId="{8ED133ED-EF43-C44A-B4BE-1CC448459E3B}" srcOrd="0" destOrd="0" presId="urn:microsoft.com/office/officeart/2005/8/layout/hierarchy2"/>
    <dgm:cxn modelId="{639255C8-E10D-B947-A6D1-9353B414E1E2}" type="presOf" srcId="{0473E45E-30E8-7F4F-8990-2E175AFD0CF0}" destId="{D3DDAC89-62F4-1B45-9007-DE7AD091A47B}" srcOrd="0" destOrd="0" presId="urn:microsoft.com/office/officeart/2005/8/layout/hierarchy2"/>
    <dgm:cxn modelId="{A5F66CF9-70E0-F448-BE69-C5E69249FA44}" type="presOf" srcId="{BF3D61F3-7F7A-0B41-80B2-75BC5482B59E}" destId="{3CE38BA0-8B79-F64A-8269-6DEFA8494065}" srcOrd="0" destOrd="0" presId="urn:microsoft.com/office/officeart/2005/8/layout/hierarchy2"/>
    <dgm:cxn modelId="{8B7875ED-1C2E-B347-B0B6-1856B10E3774}" type="presParOf" srcId="{4A0F2AD4-14E5-8741-8847-BF95DCBC3993}" destId="{BD8F2D32-E351-5C4D-AA7F-FB980CA1A05C}" srcOrd="0" destOrd="0" presId="urn:microsoft.com/office/officeart/2005/8/layout/hierarchy2"/>
    <dgm:cxn modelId="{E4B8C165-63F0-1D4F-A5FF-71839994CA53}" type="presParOf" srcId="{BD8F2D32-E351-5C4D-AA7F-FB980CA1A05C}" destId="{031CEABC-7741-8F41-A9B4-05DDBB8A6F41}" srcOrd="0" destOrd="0" presId="urn:microsoft.com/office/officeart/2005/8/layout/hierarchy2"/>
    <dgm:cxn modelId="{5260B6C8-D936-0A48-B432-8BDF5CA5E6CD}" type="presParOf" srcId="{BD8F2D32-E351-5C4D-AA7F-FB980CA1A05C}" destId="{17DB6221-6F6B-D746-A91B-449BCFA1A9AD}" srcOrd="1" destOrd="0" presId="urn:microsoft.com/office/officeart/2005/8/layout/hierarchy2"/>
    <dgm:cxn modelId="{86E7998A-9126-BD42-B77E-D246CD1ACA75}" type="presParOf" srcId="{17DB6221-6F6B-D746-A91B-449BCFA1A9AD}" destId="{7F163EAA-18EF-074B-B3A5-0C1AD8E75AF7}" srcOrd="0" destOrd="0" presId="urn:microsoft.com/office/officeart/2005/8/layout/hierarchy2"/>
    <dgm:cxn modelId="{45824F98-D9F7-BB4F-A586-CD6B04045854}" type="presParOf" srcId="{7F163EAA-18EF-074B-B3A5-0C1AD8E75AF7}" destId="{4A5D8D69-DB26-3549-95A9-F3905178035F}" srcOrd="0" destOrd="0" presId="urn:microsoft.com/office/officeart/2005/8/layout/hierarchy2"/>
    <dgm:cxn modelId="{CFF3765A-335E-0040-A777-36DE38BB59F1}" type="presParOf" srcId="{17DB6221-6F6B-D746-A91B-449BCFA1A9AD}" destId="{0F2F3DC6-80EF-BF4F-AD4E-683C7C0C62FD}" srcOrd="1" destOrd="0" presId="urn:microsoft.com/office/officeart/2005/8/layout/hierarchy2"/>
    <dgm:cxn modelId="{998DCDFF-5F17-CC4D-BC55-67F737D89D9B}" type="presParOf" srcId="{0F2F3DC6-80EF-BF4F-AD4E-683C7C0C62FD}" destId="{8ED133ED-EF43-C44A-B4BE-1CC448459E3B}" srcOrd="0" destOrd="0" presId="urn:microsoft.com/office/officeart/2005/8/layout/hierarchy2"/>
    <dgm:cxn modelId="{EDDAE922-8F13-354F-9A69-215A2E493A41}" type="presParOf" srcId="{0F2F3DC6-80EF-BF4F-AD4E-683C7C0C62FD}" destId="{CD456143-E9E5-8847-AFA4-563B484B8EAA}" srcOrd="1" destOrd="0" presId="urn:microsoft.com/office/officeart/2005/8/layout/hierarchy2"/>
    <dgm:cxn modelId="{AB4EAA09-F99B-0B40-AB02-001B2E2ACC4C}" type="presParOf" srcId="{17DB6221-6F6B-D746-A91B-449BCFA1A9AD}" destId="{B8A9F387-23AB-D440-9E7A-CE86AB4CDA1E}" srcOrd="2" destOrd="0" presId="urn:microsoft.com/office/officeart/2005/8/layout/hierarchy2"/>
    <dgm:cxn modelId="{11E32D0B-01AF-C74C-9E85-BBDC8A0A5E10}" type="presParOf" srcId="{B8A9F387-23AB-D440-9E7A-CE86AB4CDA1E}" destId="{033F01BF-CE9E-FB40-BB08-C3BC2D61F581}" srcOrd="0" destOrd="0" presId="urn:microsoft.com/office/officeart/2005/8/layout/hierarchy2"/>
    <dgm:cxn modelId="{6597CAB3-E690-9A47-BE9B-97C526238A86}" type="presParOf" srcId="{17DB6221-6F6B-D746-A91B-449BCFA1A9AD}" destId="{BB309642-ECD5-3849-A3A7-45C8B1AA7E39}" srcOrd="3" destOrd="0" presId="urn:microsoft.com/office/officeart/2005/8/layout/hierarchy2"/>
    <dgm:cxn modelId="{EE6DF6F5-5DD5-FE4F-A414-8EDF9F96F676}" type="presParOf" srcId="{BB309642-ECD5-3849-A3A7-45C8B1AA7E39}" destId="{59FBCD2B-4985-804D-B0AA-6028A6A4A34C}" srcOrd="0" destOrd="0" presId="urn:microsoft.com/office/officeart/2005/8/layout/hierarchy2"/>
    <dgm:cxn modelId="{BFB85CE4-1175-1641-8527-8F39DD459CC3}" type="presParOf" srcId="{BB309642-ECD5-3849-A3A7-45C8B1AA7E39}" destId="{6007309C-BB1B-664B-9B44-881CE6182CC5}" srcOrd="1" destOrd="0" presId="urn:microsoft.com/office/officeart/2005/8/layout/hierarchy2"/>
    <dgm:cxn modelId="{53766B06-5CD0-D64F-8FAE-CB395AD8D119}" type="presParOf" srcId="{6007309C-BB1B-664B-9B44-881CE6182CC5}" destId="{D3DDAC89-62F4-1B45-9007-DE7AD091A47B}" srcOrd="0" destOrd="0" presId="urn:microsoft.com/office/officeart/2005/8/layout/hierarchy2"/>
    <dgm:cxn modelId="{A6EC2C0C-CBD3-E540-B510-5B8EE8411FE2}" type="presParOf" srcId="{D3DDAC89-62F4-1B45-9007-DE7AD091A47B}" destId="{F32B3E2F-8268-EB41-AF31-568A93517656}" srcOrd="0" destOrd="0" presId="urn:microsoft.com/office/officeart/2005/8/layout/hierarchy2"/>
    <dgm:cxn modelId="{A038B20B-601D-9D4B-8A8C-8ECB5FDCB018}" type="presParOf" srcId="{6007309C-BB1B-664B-9B44-881CE6182CC5}" destId="{C2786347-DA05-6143-913B-F9EC3142F322}" srcOrd="1" destOrd="0" presId="urn:microsoft.com/office/officeart/2005/8/layout/hierarchy2"/>
    <dgm:cxn modelId="{FE9012CC-AE26-3F4F-8DF0-28820664EC14}" type="presParOf" srcId="{C2786347-DA05-6143-913B-F9EC3142F322}" destId="{3CE38BA0-8B79-F64A-8269-6DEFA8494065}" srcOrd="0" destOrd="0" presId="urn:microsoft.com/office/officeart/2005/8/layout/hierarchy2"/>
    <dgm:cxn modelId="{FF80DE7B-C6F9-BF45-9757-E57F487102D3}" type="presParOf" srcId="{C2786347-DA05-6143-913B-F9EC3142F322}" destId="{BBD81740-39DF-6E41-97E3-D92E6B2DE49A}" srcOrd="1" destOrd="0" presId="urn:microsoft.com/office/officeart/2005/8/layout/hierarchy2"/>
    <dgm:cxn modelId="{7E360D88-741C-0D41-820D-ABB06F325C5B}" type="presParOf" srcId="{17DB6221-6F6B-D746-A91B-449BCFA1A9AD}" destId="{9864EC6B-1B68-134F-B474-D22F6FE2A3B8}" srcOrd="4" destOrd="0" presId="urn:microsoft.com/office/officeart/2005/8/layout/hierarchy2"/>
    <dgm:cxn modelId="{AF9018DA-24C3-BC4F-9709-90D9ACB71083}" type="presParOf" srcId="{9864EC6B-1B68-134F-B474-D22F6FE2A3B8}" destId="{0E850040-2AF5-0C40-B480-EAA989306B02}" srcOrd="0" destOrd="0" presId="urn:microsoft.com/office/officeart/2005/8/layout/hierarchy2"/>
    <dgm:cxn modelId="{14653928-D6DE-A045-9622-315513E5C14B}" type="presParOf" srcId="{17DB6221-6F6B-D746-A91B-449BCFA1A9AD}" destId="{DCCC8154-C3D2-794D-9F3C-2E4F39513B16}" srcOrd="5" destOrd="0" presId="urn:microsoft.com/office/officeart/2005/8/layout/hierarchy2"/>
    <dgm:cxn modelId="{A62C4E8D-BAB8-6747-9781-D514EE613B97}" type="presParOf" srcId="{DCCC8154-C3D2-794D-9F3C-2E4F39513B16}" destId="{5F7F9723-4F7E-6748-A1B5-AE899EF8D4BF}" srcOrd="0" destOrd="0" presId="urn:microsoft.com/office/officeart/2005/8/layout/hierarchy2"/>
    <dgm:cxn modelId="{73335B9D-4ED1-5843-A15D-B5FED184CDBB}" type="presParOf" srcId="{DCCC8154-C3D2-794D-9F3C-2E4F39513B16}" destId="{3E281E3B-BD9C-1943-87AE-C1368EABF51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CEABC-7741-8F41-A9B4-05DDBB8A6F41}">
      <dsp:nvSpPr>
        <dsp:cNvPr id="0" name=""/>
        <dsp:cNvSpPr/>
      </dsp:nvSpPr>
      <dsp:spPr>
        <a:xfrm>
          <a:off x="0" y="1536333"/>
          <a:ext cx="2075656" cy="10378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Các</a:t>
          </a:r>
          <a:r>
            <a:rPr lang="en-US" sz="2400" kern="1200" dirty="0"/>
            <a:t> </a:t>
          </a:r>
          <a:r>
            <a:rPr lang="en-US" sz="2400" kern="1200" dirty="0" err="1"/>
            <a:t>bước</a:t>
          </a:r>
          <a:r>
            <a:rPr lang="en-US" sz="2400" kern="1200" dirty="0"/>
            <a:t> </a:t>
          </a:r>
          <a:r>
            <a:rPr lang="en-US" sz="2400" kern="1200" dirty="0" err="1"/>
            <a:t>lấy</a:t>
          </a:r>
          <a:r>
            <a:rPr lang="en-US" sz="2400" kern="1200" dirty="0"/>
            <a:t> </a:t>
          </a:r>
          <a:r>
            <a:rPr lang="en-US" sz="2400" kern="1200" dirty="0" err="1"/>
            <a:t>dữ</a:t>
          </a:r>
          <a:r>
            <a:rPr lang="en-US" sz="2400" kern="1200" dirty="0"/>
            <a:t> </a:t>
          </a:r>
          <a:r>
            <a:rPr lang="en-US" sz="2400" kern="1200" dirty="0" err="1"/>
            <a:t>liệu</a:t>
          </a:r>
          <a:r>
            <a:rPr lang="en-US" sz="2400" kern="1200" dirty="0"/>
            <a:t> </a:t>
          </a:r>
          <a:r>
            <a:rPr lang="en-US" sz="2400" kern="1200" dirty="0" err="1"/>
            <a:t>từ</a:t>
          </a:r>
          <a:r>
            <a:rPr lang="en-US" sz="2400" kern="1200" dirty="0"/>
            <a:t> form</a:t>
          </a:r>
        </a:p>
      </dsp:txBody>
      <dsp:txXfrm>
        <a:off x="30397" y="1566730"/>
        <a:ext cx="2014862" cy="977034"/>
      </dsp:txXfrm>
    </dsp:sp>
    <dsp:sp modelId="{7F163EAA-18EF-074B-B3A5-0C1AD8E75AF7}">
      <dsp:nvSpPr>
        <dsp:cNvPr id="0" name=""/>
        <dsp:cNvSpPr/>
      </dsp:nvSpPr>
      <dsp:spPr>
        <a:xfrm rot="18172910">
          <a:off x="1657549" y="1264097"/>
          <a:ext cx="1829420" cy="45966"/>
        </a:xfrm>
        <a:custGeom>
          <a:avLst/>
          <a:gdLst/>
          <a:ahLst/>
          <a:cxnLst/>
          <a:rect l="0" t="0" r="0" b="0"/>
          <a:pathLst>
            <a:path>
              <a:moveTo>
                <a:pt x="0" y="22983"/>
              </a:moveTo>
              <a:lnTo>
                <a:pt x="1829420" y="229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526524" y="1241345"/>
        <a:ext cx="91471" cy="91471"/>
      </dsp:txXfrm>
    </dsp:sp>
    <dsp:sp modelId="{8ED133ED-EF43-C44A-B4BE-1CC448459E3B}">
      <dsp:nvSpPr>
        <dsp:cNvPr id="0" name=""/>
        <dsp:cNvSpPr/>
      </dsp:nvSpPr>
      <dsp:spPr>
        <a:xfrm>
          <a:off x="3068863" y="0"/>
          <a:ext cx="3104600" cy="1037828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Tạo</a:t>
          </a:r>
          <a:r>
            <a:rPr lang="en-US" sz="2400" kern="1200" dirty="0"/>
            <a:t> router </a:t>
          </a:r>
          <a:r>
            <a:rPr lang="en-US" sz="2400" kern="1200" dirty="0" err="1"/>
            <a:t>dạng</a:t>
          </a:r>
          <a:r>
            <a:rPr lang="en-US" sz="2400" kern="1200" dirty="0"/>
            <a:t> post</a:t>
          </a:r>
        </a:p>
      </dsp:txBody>
      <dsp:txXfrm>
        <a:off x="3099260" y="30397"/>
        <a:ext cx="3043806" cy="977034"/>
      </dsp:txXfrm>
    </dsp:sp>
    <dsp:sp modelId="{B8A9F387-23AB-D440-9E7A-CE86AB4CDA1E}">
      <dsp:nvSpPr>
        <dsp:cNvPr id="0" name=""/>
        <dsp:cNvSpPr/>
      </dsp:nvSpPr>
      <dsp:spPr>
        <a:xfrm rot="20897574">
          <a:off x="2065106" y="1929358"/>
          <a:ext cx="1014307" cy="45966"/>
        </a:xfrm>
        <a:custGeom>
          <a:avLst/>
          <a:gdLst/>
          <a:ahLst/>
          <a:cxnLst/>
          <a:rect l="0" t="0" r="0" b="0"/>
          <a:pathLst>
            <a:path>
              <a:moveTo>
                <a:pt x="0" y="22983"/>
              </a:moveTo>
              <a:lnTo>
                <a:pt x="1014307" y="229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6902" y="1926983"/>
        <a:ext cx="50715" cy="50715"/>
      </dsp:txXfrm>
    </dsp:sp>
    <dsp:sp modelId="{59FBCD2B-4985-804D-B0AA-6028A6A4A34C}">
      <dsp:nvSpPr>
        <dsp:cNvPr id="0" name=""/>
        <dsp:cNvSpPr/>
      </dsp:nvSpPr>
      <dsp:spPr>
        <a:xfrm>
          <a:off x="3068863" y="1330521"/>
          <a:ext cx="2261448" cy="1037828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Sử</a:t>
          </a:r>
          <a:r>
            <a:rPr lang="en-US" sz="2400" kern="1200" dirty="0"/>
            <a:t> </a:t>
          </a:r>
          <a:r>
            <a:rPr lang="en-US" sz="2400" kern="1200" dirty="0" err="1"/>
            <a:t>dụng</a:t>
          </a:r>
          <a:r>
            <a:rPr lang="en-US" sz="2400" kern="1200" dirty="0"/>
            <a:t> module body-parser</a:t>
          </a:r>
        </a:p>
      </dsp:txBody>
      <dsp:txXfrm>
        <a:off x="3099260" y="1360918"/>
        <a:ext cx="2200654" cy="977034"/>
      </dsp:txXfrm>
    </dsp:sp>
    <dsp:sp modelId="{D3DDAC89-62F4-1B45-9007-DE7AD091A47B}">
      <dsp:nvSpPr>
        <dsp:cNvPr id="0" name=""/>
        <dsp:cNvSpPr/>
      </dsp:nvSpPr>
      <dsp:spPr>
        <a:xfrm rot="21133753">
          <a:off x="5327334" y="1782609"/>
          <a:ext cx="648516" cy="45966"/>
        </a:xfrm>
        <a:custGeom>
          <a:avLst/>
          <a:gdLst/>
          <a:ahLst/>
          <a:cxnLst/>
          <a:rect l="0" t="0" r="0" b="0"/>
          <a:pathLst>
            <a:path>
              <a:moveTo>
                <a:pt x="0" y="22983"/>
              </a:moveTo>
              <a:lnTo>
                <a:pt x="648516" y="229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35379" y="1789379"/>
        <a:ext cx="32425" cy="32425"/>
      </dsp:txXfrm>
    </dsp:sp>
    <dsp:sp modelId="{3CE38BA0-8B79-F64A-8269-6DEFA8494065}">
      <dsp:nvSpPr>
        <dsp:cNvPr id="0" name=""/>
        <dsp:cNvSpPr/>
      </dsp:nvSpPr>
      <dsp:spPr>
        <a:xfrm>
          <a:off x="5972872" y="1242835"/>
          <a:ext cx="2075656" cy="1037828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Nếu </a:t>
          </a:r>
          <a:r>
            <a:rPr lang="en-US" sz="2400" kern="1200" dirty="0" err="1"/>
            <a:t>chưa</a:t>
          </a:r>
          <a:r>
            <a:rPr lang="en-US" sz="2400" kern="1200" dirty="0"/>
            <a:t> </a:t>
          </a:r>
          <a:r>
            <a:rPr lang="en-US" sz="2400" kern="1200" dirty="0" err="1"/>
            <a:t>có</a:t>
          </a:r>
          <a:r>
            <a:rPr lang="en-US" sz="2400" kern="1200" dirty="0"/>
            <a:t> </a:t>
          </a:r>
          <a:r>
            <a:rPr lang="en-US" sz="2400" kern="1200" dirty="0" err="1"/>
            <a:t>thì</a:t>
          </a:r>
          <a:r>
            <a:rPr lang="en-US" sz="2400" kern="1200" dirty="0"/>
            <a:t> </a:t>
          </a:r>
          <a:r>
            <a:rPr lang="en-US" sz="2400" kern="1200" dirty="0" err="1"/>
            <a:t>cài</a:t>
          </a:r>
          <a:r>
            <a:rPr lang="en-US" sz="2400" kern="1200" dirty="0"/>
            <a:t> </a:t>
          </a:r>
          <a:r>
            <a:rPr lang="en-US" sz="2400" kern="1200" dirty="0" err="1"/>
            <a:t>đặt</a:t>
          </a:r>
          <a:endParaRPr lang="en-US" sz="2400" kern="1200" dirty="0"/>
        </a:p>
      </dsp:txBody>
      <dsp:txXfrm>
        <a:off x="6003269" y="1273232"/>
        <a:ext cx="2014862" cy="977034"/>
      </dsp:txXfrm>
    </dsp:sp>
    <dsp:sp modelId="{9864EC6B-1B68-134F-B474-D22F6FE2A3B8}">
      <dsp:nvSpPr>
        <dsp:cNvPr id="0" name=""/>
        <dsp:cNvSpPr/>
      </dsp:nvSpPr>
      <dsp:spPr>
        <a:xfrm rot="3234549">
          <a:off x="1736501" y="2699198"/>
          <a:ext cx="1650655" cy="45966"/>
        </a:xfrm>
        <a:custGeom>
          <a:avLst/>
          <a:gdLst/>
          <a:ahLst/>
          <a:cxnLst/>
          <a:rect l="0" t="0" r="0" b="0"/>
          <a:pathLst>
            <a:path>
              <a:moveTo>
                <a:pt x="0" y="22983"/>
              </a:moveTo>
              <a:lnTo>
                <a:pt x="1650655" y="229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20563" y="2680915"/>
        <a:ext cx="82532" cy="82532"/>
      </dsp:txXfrm>
    </dsp:sp>
    <dsp:sp modelId="{5F7F9723-4F7E-6748-A1B5-AE899EF8D4BF}">
      <dsp:nvSpPr>
        <dsp:cNvPr id="0" name=""/>
        <dsp:cNvSpPr/>
      </dsp:nvSpPr>
      <dsp:spPr>
        <a:xfrm>
          <a:off x="3048003" y="2870201"/>
          <a:ext cx="4717800" cy="1037828"/>
        </a:xfrm>
        <a:prstGeom prst="roundRect">
          <a:avLst>
            <a:gd name="adj" fmla="val 10000"/>
          </a:avLst>
        </a:prstGeom>
        <a:solidFill>
          <a:srgbClr val="F0673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Req.body.tên</a:t>
          </a:r>
          <a:r>
            <a:rPr lang="en-US" sz="2400" kern="1200" dirty="0"/>
            <a:t> </a:t>
          </a:r>
          <a:r>
            <a:rPr lang="en-US" sz="2400" kern="1200" dirty="0" err="1"/>
            <a:t>trường</a:t>
          </a:r>
          <a:r>
            <a:rPr lang="en-US" sz="2400" kern="1200" dirty="0"/>
            <a:t> </a:t>
          </a:r>
          <a:r>
            <a:rPr lang="en-US" sz="2400" kern="1200" dirty="0" err="1"/>
            <a:t>cần</a:t>
          </a:r>
          <a:r>
            <a:rPr lang="en-US" sz="2400" kern="1200" dirty="0"/>
            <a:t> </a:t>
          </a:r>
          <a:r>
            <a:rPr lang="en-US" sz="2400" kern="1200" dirty="0" err="1"/>
            <a:t>lấy</a:t>
          </a:r>
          <a:endParaRPr lang="en-US" sz="2400" kern="1200" dirty="0"/>
        </a:p>
      </dsp:txBody>
      <dsp:txXfrm>
        <a:off x="3078400" y="2900598"/>
        <a:ext cx="4657006" cy="977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9/26/20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4953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0" y="4876800"/>
            <a:ext cx="4953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2" y="1847308"/>
            <a:ext cx="3252138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34" y="2464264"/>
            <a:ext cx="1930466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04" y="533400"/>
            <a:ext cx="2298096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00190" y="2054423"/>
            <a:ext cx="32776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20563" y="5864423"/>
            <a:ext cx="25234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919985" y="6550223"/>
            <a:ext cx="219861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4876800"/>
            <a:ext cx="4953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563562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4040188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041775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0200"/>
            <a:ext cx="4041775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2976465"/>
            <a:ext cx="16764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1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2976465"/>
            <a:ext cx="16764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2976465"/>
            <a:ext cx="16764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1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656" y="1219200"/>
            <a:ext cx="2238687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40969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9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92886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5" r:id="rId3"/>
    <p:sldLayoutId id="2147483686" r:id="rId4"/>
    <p:sldLayoutId id="2147483687" r:id="rId5"/>
    <p:sldLayoutId id="2147483673" r:id="rId6"/>
    <p:sldLayoutId id="2147483688" r:id="rId7"/>
    <p:sldLayoutId id="2147483689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rgbClr val="FF5A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v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Ø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3300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:3000/product/123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localhost:3000/product?id=123&amp;name=Tao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NodeJs</a:t>
            </a:r>
            <a:r>
              <a:rPr lang="en-US" dirty="0"/>
              <a:t> &amp; </a:t>
            </a:r>
            <a:r>
              <a:rPr lang="en-US" dirty="0" err="1"/>
              <a:t>resful</a:t>
            </a:r>
            <a:r>
              <a:rPr lang="en-US" dirty="0"/>
              <a:t> web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Template 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E737-86C5-8943-8B4A-655E36FB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engine -</a:t>
            </a:r>
            <a:r>
              <a:rPr lang="en-US" dirty="0" err="1"/>
              <a:t>ejs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4501AB-E00B-4D40-9E1F-A9C514728906}"/>
              </a:ext>
            </a:extLst>
          </p:cNvPr>
          <p:cNvSpPr/>
          <p:nvPr/>
        </p:nvSpPr>
        <p:spPr>
          <a:xfrm>
            <a:off x="1371600" y="1219200"/>
            <a:ext cx="6477000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hiên</a:t>
            </a:r>
            <a:r>
              <a:rPr lang="en-US" sz="2400" dirty="0"/>
              <a:t> code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 </a:t>
            </a:r>
            <a:r>
              <a:rPr lang="en-US" sz="2400" dirty="0" err="1"/>
              <a:t>ejs</a:t>
            </a:r>
            <a:r>
              <a:rPr lang="en-US" sz="2400" dirty="0"/>
              <a:t> template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8CC68E-E40D-C943-9972-0A107E3ECD55}"/>
              </a:ext>
            </a:extLst>
          </p:cNvPr>
          <p:cNvSpPr/>
          <p:nvPr/>
        </p:nvSpPr>
        <p:spPr>
          <a:xfrm>
            <a:off x="1371600" y="2276475"/>
            <a:ext cx="6477000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cú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&lt;% code </a:t>
            </a:r>
            <a:r>
              <a:rPr lang="en-US" sz="2400" dirty="0" err="1"/>
              <a:t>js</a:t>
            </a:r>
            <a:r>
              <a:rPr lang="en-US" sz="2400" dirty="0"/>
              <a:t> %&gt;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C85130-093E-794D-98E9-0D396586D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4114800"/>
            <a:ext cx="6972300" cy="2578100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5AE80102-6674-4645-8664-AE540192D38E}"/>
              </a:ext>
            </a:extLst>
          </p:cNvPr>
          <p:cNvSpPr/>
          <p:nvPr/>
        </p:nvSpPr>
        <p:spPr>
          <a:xfrm>
            <a:off x="4495800" y="1828800"/>
            <a:ext cx="304800" cy="45243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D33865A1-3445-F444-BD2D-ABFFE2ADAD57}"/>
              </a:ext>
            </a:extLst>
          </p:cNvPr>
          <p:cNvSpPr/>
          <p:nvPr/>
        </p:nvSpPr>
        <p:spPr>
          <a:xfrm>
            <a:off x="4495800" y="2900362"/>
            <a:ext cx="609600" cy="121443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If…else</a:t>
            </a:r>
          </a:p>
        </p:txBody>
      </p:sp>
    </p:spTree>
    <p:extLst>
      <p:ext uri="{BB962C8B-B14F-4D97-AF65-F5344CB8AC3E}">
        <p14:creationId xmlns:p14="http://schemas.microsoft.com/office/powerpoint/2010/main" val="175994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E737-86C5-8943-8B4A-655E36FB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engine -</a:t>
            </a:r>
            <a:r>
              <a:rPr lang="en-US" dirty="0" err="1"/>
              <a:t>ejs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4501AB-E00B-4D40-9E1F-A9C514728906}"/>
              </a:ext>
            </a:extLst>
          </p:cNvPr>
          <p:cNvSpPr/>
          <p:nvPr/>
        </p:nvSpPr>
        <p:spPr>
          <a:xfrm>
            <a:off x="381000" y="1143000"/>
            <a:ext cx="1676400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Vòng</a:t>
            </a:r>
            <a:r>
              <a:rPr lang="en-US" sz="2400" dirty="0"/>
              <a:t> </a:t>
            </a:r>
            <a:r>
              <a:rPr lang="en-US" sz="2400" dirty="0" err="1"/>
              <a:t>lặp</a:t>
            </a:r>
            <a:r>
              <a:rPr lang="en-US" sz="2400" dirty="0"/>
              <a:t> for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47D7E9-B5E6-9941-BF8F-72F6D48F1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05000"/>
            <a:ext cx="8411051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8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E737-86C5-8943-8B4A-655E36FB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engine -</a:t>
            </a:r>
            <a:r>
              <a:rPr lang="en-US" dirty="0" err="1"/>
              <a:t>ejs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4501AB-E00B-4D40-9E1F-A9C514728906}"/>
              </a:ext>
            </a:extLst>
          </p:cNvPr>
          <p:cNvSpPr/>
          <p:nvPr/>
        </p:nvSpPr>
        <p:spPr>
          <a:xfrm>
            <a:off x="381000" y="1143000"/>
            <a:ext cx="2057400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Sử</a:t>
            </a:r>
            <a:r>
              <a:rPr lang="en-US" sz="2400" dirty="0"/>
              <a:t> dung CSS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A5BD6D-E8C3-D64C-AD7C-7177CD6DB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81200"/>
            <a:ext cx="2336800" cy="2044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8CB6B2-52B9-DD45-9292-05DC9A467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536700"/>
            <a:ext cx="4178300" cy="2489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AE5F1F-9B82-3948-AB3B-9699787C4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4230687"/>
            <a:ext cx="8572500" cy="1943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Line Callout 3 12">
            <a:extLst>
              <a:ext uri="{FF2B5EF4-FFF2-40B4-BE49-F238E27FC236}">
                <a16:creationId xmlns:a16="http://schemas.microsoft.com/office/drawing/2014/main" id="{E92B18E7-2D1A-7646-9FFC-C00189F5E154}"/>
              </a:ext>
            </a:extLst>
          </p:cNvPr>
          <p:cNvSpPr/>
          <p:nvPr/>
        </p:nvSpPr>
        <p:spPr>
          <a:xfrm>
            <a:off x="7224712" y="1536700"/>
            <a:ext cx="1831975" cy="1752600"/>
          </a:xfrm>
          <a:prstGeom prst="borderCallout3">
            <a:avLst>
              <a:gd name="adj1" fmla="val 101087"/>
              <a:gd name="adj2" fmla="val 52084"/>
              <a:gd name="adj3" fmla="val 112500"/>
              <a:gd name="adj4" fmla="val 58333"/>
              <a:gd name="adj5" fmla="val 127717"/>
              <a:gd name="adj6" fmla="val 18055"/>
              <a:gd name="adj7" fmla="val 131713"/>
              <a:gd name="adj8" fmla="val -410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public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view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3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E737-86C5-8943-8B4A-655E36FB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engine -</a:t>
            </a:r>
            <a:r>
              <a:rPr lang="en-US" dirty="0" err="1"/>
              <a:t>ejs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4501AB-E00B-4D40-9E1F-A9C514728906}"/>
              </a:ext>
            </a:extLst>
          </p:cNvPr>
          <p:cNvSpPr/>
          <p:nvPr/>
        </p:nvSpPr>
        <p:spPr>
          <a:xfrm>
            <a:off x="152400" y="952500"/>
            <a:ext cx="2743200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B07E8F-39E8-BD4E-AA4C-B3A5FD4B7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8872585" cy="498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9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09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2: Form </a:t>
            </a:r>
            <a:r>
              <a:rPr lang="en-US" dirty="0" err="1"/>
              <a:t>với</a:t>
            </a:r>
            <a:r>
              <a:rPr lang="en-US" dirty="0"/>
              <a:t> template EJS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76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Form </a:t>
            </a:r>
            <a:r>
              <a:rPr lang="en-US" dirty="0" err="1">
                <a:effectLst/>
              </a:rPr>
              <a:t>với</a:t>
            </a:r>
            <a:r>
              <a:rPr lang="en-US" dirty="0">
                <a:effectLst/>
              </a:rPr>
              <a:t> EJS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module body-parser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F12DA8-B9BD-DB4C-8E13-CD9FCFC53B56}"/>
              </a:ext>
            </a:extLst>
          </p:cNvPr>
          <p:cNvSpPr/>
          <p:nvPr/>
        </p:nvSpPr>
        <p:spPr>
          <a:xfrm>
            <a:off x="4000500" y="2047875"/>
            <a:ext cx="3733800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Npm</a:t>
            </a:r>
            <a:r>
              <a:rPr lang="en-US" sz="2400" dirty="0"/>
              <a:t> install body-parser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56E85E-7930-6942-8A81-3EA5A2B24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124200"/>
            <a:ext cx="7086600" cy="2438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DA9E359-0B3D-8E4E-BA18-634D899554EC}"/>
              </a:ext>
            </a:extLst>
          </p:cNvPr>
          <p:cNvSpPr/>
          <p:nvPr/>
        </p:nvSpPr>
        <p:spPr>
          <a:xfrm>
            <a:off x="990600" y="3810000"/>
            <a:ext cx="7086600" cy="5334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44785D-448A-FC42-9909-040DAC5D2780}"/>
              </a:ext>
            </a:extLst>
          </p:cNvPr>
          <p:cNvSpPr/>
          <p:nvPr/>
        </p:nvSpPr>
        <p:spPr>
          <a:xfrm>
            <a:off x="990600" y="5029200"/>
            <a:ext cx="7086600" cy="5334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3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Form </a:t>
            </a:r>
            <a:r>
              <a:rPr lang="en-US" dirty="0" err="1">
                <a:effectLst/>
              </a:rPr>
              <a:t>với</a:t>
            </a:r>
            <a:r>
              <a:rPr lang="en-US" dirty="0">
                <a:effectLst/>
              </a:rPr>
              <a:t> EJS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D93EC9-F758-1346-BFEA-095C4318D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2600"/>
            <a:ext cx="8229600" cy="2730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7235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Form </a:t>
            </a:r>
            <a:r>
              <a:rPr lang="en-US" dirty="0" err="1">
                <a:effectLst/>
              </a:rPr>
              <a:t>với</a:t>
            </a:r>
            <a:r>
              <a:rPr lang="en-US" dirty="0">
                <a:effectLst/>
              </a:rPr>
              <a:t> EJS</a:t>
            </a:r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A038EF1-324D-6044-844D-DCC7C0D5E6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227991"/>
              </p:ext>
            </p:extLst>
          </p:nvPr>
        </p:nvGraphicFramePr>
        <p:xfrm>
          <a:off x="762000" y="1397000"/>
          <a:ext cx="8077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8410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Form </a:t>
            </a:r>
            <a:r>
              <a:rPr lang="en-US" dirty="0" err="1">
                <a:effectLst/>
              </a:rPr>
              <a:t>với</a:t>
            </a:r>
            <a:r>
              <a:rPr lang="en-US" dirty="0">
                <a:effectLst/>
              </a:rPr>
              <a:t> EJS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9C1C25-78C5-8442-8870-22E1B65F8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133600"/>
            <a:ext cx="6015790" cy="1828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Cloud Callout 6">
            <a:extLst>
              <a:ext uri="{FF2B5EF4-FFF2-40B4-BE49-F238E27FC236}">
                <a16:creationId xmlns:a16="http://schemas.microsoft.com/office/drawing/2014/main" id="{DD93CF59-0C4A-3B49-9173-6D42BD98DA20}"/>
              </a:ext>
            </a:extLst>
          </p:cNvPr>
          <p:cNvSpPr/>
          <p:nvPr/>
        </p:nvSpPr>
        <p:spPr>
          <a:xfrm>
            <a:off x="1295400" y="4229100"/>
            <a:ext cx="5181600" cy="2362200"/>
          </a:xfrm>
          <a:prstGeom prst="cloudCallout">
            <a:avLst>
              <a:gd name="adj1" fmla="val 13311"/>
              <a:gd name="adj2" fmla="val -1059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rgbClr val="F06737"/>
                </a:solidFill>
              </a:rPr>
              <a:t>Lấy</a:t>
            </a:r>
            <a:r>
              <a:rPr lang="en-US" sz="2800" dirty="0">
                <a:solidFill>
                  <a:srgbClr val="F06737"/>
                </a:solidFill>
              </a:rPr>
              <a:t> </a:t>
            </a:r>
            <a:r>
              <a:rPr lang="en-US" sz="2800" dirty="0" err="1">
                <a:solidFill>
                  <a:srgbClr val="F06737"/>
                </a:solidFill>
              </a:rPr>
              <a:t>dữ</a:t>
            </a:r>
            <a:r>
              <a:rPr lang="en-US" sz="2800" dirty="0">
                <a:solidFill>
                  <a:srgbClr val="F06737"/>
                </a:solidFill>
              </a:rPr>
              <a:t> </a:t>
            </a:r>
            <a:r>
              <a:rPr lang="en-US" sz="2800" dirty="0" err="1">
                <a:solidFill>
                  <a:srgbClr val="F06737"/>
                </a:solidFill>
              </a:rPr>
              <a:t>liệu</a:t>
            </a:r>
            <a:r>
              <a:rPr lang="en-US" sz="2800" dirty="0">
                <a:solidFill>
                  <a:srgbClr val="F06737"/>
                </a:solidFill>
              </a:rPr>
              <a:t> </a:t>
            </a:r>
            <a:r>
              <a:rPr lang="en-US" sz="2800" dirty="0" err="1">
                <a:solidFill>
                  <a:srgbClr val="F06737"/>
                </a:solidFill>
              </a:rPr>
              <a:t>của</a:t>
            </a:r>
            <a:r>
              <a:rPr lang="en-US" sz="2800" dirty="0">
                <a:solidFill>
                  <a:srgbClr val="F06737"/>
                </a:solidFill>
              </a:rPr>
              <a:t> textbox </a:t>
            </a:r>
            <a:r>
              <a:rPr lang="en-US" sz="2800" dirty="0" err="1">
                <a:solidFill>
                  <a:srgbClr val="F06737"/>
                </a:solidFill>
              </a:rPr>
              <a:t>productName</a:t>
            </a:r>
            <a:r>
              <a:rPr lang="en-US" sz="2800" dirty="0">
                <a:solidFill>
                  <a:srgbClr val="F06737"/>
                </a:solidFill>
              </a:rPr>
              <a:t> </a:t>
            </a:r>
            <a:r>
              <a:rPr lang="en-US" sz="2800" dirty="0" err="1">
                <a:solidFill>
                  <a:srgbClr val="F06737"/>
                </a:solidFill>
              </a:rPr>
              <a:t>trên</a:t>
            </a:r>
            <a:r>
              <a:rPr lang="en-US" sz="2800" dirty="0">
                <a:solidFill>
                  <a:srgbClr val="F06737"/>
                </a:solidFill>
              </a:rPr>
              <a:t> form</a:t>
            </a:r>
          </a:p>
        </p:txBody>
      </p:sp>
    </p:spTree>
    <p:extLst>
      <p:ext uri="{BB962C8B-B14F-4D97-AF65-F5344CB8AC3E}">
        <p14:creationId xmlns:p14="http://schemas.microsoft.com/office/powerpoint/2010/main" val="300468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Biết được Template là gì</a:t>
            </a:r>
          </a:p>
          <a:p>
            <a:pPr>
              <a:lnSpc>
                <a:spcPct val="150000"/>
              </a:lnSpc>
            </a:pPr>
            <a:r>
              <a:rPr lang="vi-VN" dirty="0"/>
              <a:t>Tạo và sử dụng được EJS template</a:t>
            </a:r>
          </a:p>
          <a:p>
            <a:pPr>
              <a:lnSpc>
                <a:spcPct val="150000"/>
              </a:lnSpc>
            </a:pPr>
            <a:r>
              <a:rPr lang="vi-VN" dirty="0"/>
              <a:t>Làm việc tốt với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40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66BC-80FB-D44B-BE90-D0B4FB42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Nhận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tham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số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dạng</a:t>
            </a:r>
            <a:r>
              <a:rPr lang="en-US" dirty="0">
                <a:effectLst/>
              </a:rPr>
              <a:t> get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1B8D3-08E1-B940-8793-6CB2D844D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yêu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dạng</a:t>
            </a:r>
            <a:r>
              <a:rPr lang="en-US" b="1" dirty="0"/>
              <a:t> Get, </a:t>
            </a:r>
            <a:r>
              <a:rPr lang="en-US" b="1" dirty="0" err="1"/>
              <a:t>tại</a:t>
            </a:r>
            <a:r>
              <a:rPr lang="en-US" b="1" dirty="0"/>
              <a:t> server </a:t>
            </a:r>
            <a:r>
              <a:rPr lang="en-US" b="1" dirty="0" err="1"/>
              <a:t>khai</a:t>
            </a:r>
            <a:r>
              <a:rPr lang="en-US" b="1" dirty="0"/>
              <a:t> </a:t>
            </a:r>
            <a:r>
              <a:rPr lang="en-US" b="1" dirty="0" err="1"/>
              <a:t>báo</a:t>
            </a:r>
            <a:r>
              <a:rPr lang="en-US" b="1" dirty="0"/>
              <a:t> </a:t>
            </a:r>
            <a:r>
              <a:rPr lang="en-US" b="1" dirty="0" err="1"/>
              <a:t>tham</a:t>
            </a:r>
            <a:r>
              <a:rPr lang="en-US" b="1" dirty="0"/>
              <a:t> </a:t>
            </a:r>
            <a:r>
              <a:rPr lang="en-US" b="1" dirty="0" err="1"/>
              <a:t>sô</a:t>
            </a:r>
            <a:r>
              <a:rPr lang="en-US" b="1" dirty="0"/>
              <a:t> </a:t>
            </a: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nhận</a:t>
            </a:r>
            <a:endParaRPr lang="en-US" b="1" dirty="0"/>
          </a:p>
          <a:p>
            <a:r>
              <a:rPr lang="vi-VN" b="1" dirty="0"/>
              <a:t>Dùng thuộc tính params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23605D-32A2-BB42-BBC8-8A1DDA4AFC36}"/>
              </a:ext>
            </a:extLst>
          </p:cNvPr>
          <p:cNvSpPr/>
          <p:nvPr/>
        </p:nvSpPr>
        <p:spPr>
          <a:xfrm>
            <a:off x="647700" y="2819400"/>
            <a:ext cx="7848600" cy="1938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// GET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https://localhost:3000/product/123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app.get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(‘product/:id', (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req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res) =&gt; {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console.log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req.params.id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 // "123"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  <a:endParaRPr lang="en-US" sz="2400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288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66BC-80FB-D44B-BE90-D0B4FB42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Nhận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tham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số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dạng</a:t>
            </a:r>
            <a:r>
              <a:rPr lang="en-US" dirty="0">
                <a:effectLst/>
              </a:rPr>
              <a:t> get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1B8D3-08E1-B940-8793-6CB2D844D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vi-VN" b="1" dirty="0"/>
              <a:t>Dùng query</a:t>
            </a:r>
          </a:p>
          <a:p>
            <a:pPr marL="0" indent="0">
              <a:lnSpc>
                <a:spcPct val="150000"/>
              </a:lnSpc>
              <a:buNone/>
            </a:pPr>
            <a:endParaRPr lang="vi-VN" b="1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AA19EE-1A66-544B-895E-5AFB048763AB}"/>
              </a:ext>
            </a:extLst>
          </p:cNvPr>
          <p:cNvSpPr/>
          <p:nvPr/>
        </p:nvSpPr>
        <p:spPr>
          <a:xfrm>
            <a:off x="1733550" y="1828800"/>
            <a:ext cx="56769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http://localhost:3000/product?id=123&amp;name=</a:t>
            </a: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Tao</a:t>
            </a: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1C4649-9EE6-C049-BAB7-F6B736FA4FFD}"/>
              </a:ext>
            </a:extLst>
          </p:cNvPr>
          <p:cNvSpPr/>
          <p:nvPr/>
        </p:nvSpPr>
        <p:spPr>
          <a:xfrm>
            <a:off x="1219200" y="2784038"/>
            <a:ext cx="6705600" cy="923330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app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get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Menlo" panose="020B0609030804020204" pitchFamily="49" charset="0"/>
              </a:rPr>
              <a:t>/product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',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req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res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next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console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req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query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FC4245-FA9A-6A41-AC81-B9B90DBC9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4597121"/>
            <a:ext cx="8077200" cy="1790700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0" name="Down Arrow 9">
            <a:extLst>
              <a:ext uri="{FF2B5EF4-FFF2-40B4-BE49-F238E27FC236}">
                <a16:creationId xmlns:a16="http://schemas.microsoft.com/office/drawing/2014/main" id="{13E6F487-E155-394D-9470-CBADDA8C286B}"/>
              </a:ext>
            </a:extLst>
          </p:cNvPr>
          <p:cNvSpPr/>
          <p:nvPr/>
        </p:nvSpPr>
        <p:spPr>
          <a:xfrm>
            <a:off x="4191000" y="2198132"/>
            <a:ext cx="381000" cy="58590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6804E65E-C7CF-FA47-AC0B-9C6C7D987012}"/>
              </a:ext>
            </a:extLst>
          </p:cNvPr>
          <p:cNvSpPr/>
          <p:nvPr/>
        </p:nvSpPr>
        <p:spPr>
          <a:xfrm>
            <a:off x="4267200" y="3962400"/>
            <a:ext cx="381000" cy="58590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59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66BC-80FB-D44B-BE90-D0B4FB42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Upload </a:t>
            </a:r>
            <a:r>
              <a:rPr lang="en-US" dirty="0" err="1">
                <a:effectLst/>
              </a:rPr>
              <a:t>ảnh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1B8D3-08E1-B940-8793-6CB2D844D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Cài</a:t>
            </a:r>
            <a:r>
              <a:rPr lang="en-US" dirty="0"/>
              <a:t> </a:t>
            </a:r>
            <a:r>
              <a:rPr lang="en-US" dirty="0" err="1"/>
              <a:t>đặt</a:t>
            </a:r>
            <a:r>
              <a:rPr lang="en-US" dirty="0"/>
              <a:t> </a:t>
            </a:r>
            <a:r>
              <a:rPr lang="en-US" dirty="0" err="1"/>
              <a:t>multer</a:t>
            </a:r>
            <a:r>
              <a:rPr lang="en-US" dirty="0"/>
              <a:t> =&gt; </a:t>
            </a:r>
            <a:r>
              <a:rPr lang="en-US" b="1" dirty="0" err="1"/>
              <a:t>npm</a:t>
            </a:r>
            <a:r>
              <a:rPr lang="en-US" b="1" dirty="0"/>
              <a:t> install </a:t>
            </a:r>
            <a:r>
              <a:rPr lang="en-US" b="1" dirty="0" err="1"/>
              <a:t>multer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 err="1"/>
              <a:t>Thêm</a:t>
            </a:r>
            <a:r>
              <a:rPr lang="en-US" dirty="0"/>
              <a:t> </a:t>
            </a:r>
            <a:r>
              <a:rPr lang="en-US" dirty="0" err="1"/>
              <a:t>thuộc</a:t>
            </a:r>
            <a:r>
              <a:rPr lang="en-US" dirty="0"/>
              <a:t> </a:t>
            </a:r>
            <a:r>
              <a:rPr lang="en-US" dirty="0" err="1"/>
              <a:t>tính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form là </a:t>
            </a:r>
            <a:r>
              <a:rPr lang="en-US" b="1" i="1" dirty="0" err="1"/>
              <a:t>enctype</a:t>
            </a:r>
            <a:r>
              <a:rPr lang="en-US" b="1" dirty="0"/>
              <a:t>="multipart/form-data"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err="1"/>
              <a:t>Dùng</a:t>
            </a:r>
            <a:r>
              <a:rPr lang="en-US" b="1" dirty="0"/>
              <a:t> </a:t>
            </a:r>
            <a:r>
              <a:rPr lang="en-US" b="1" dirty="0" err="1"/>
              <a:t>hàm</a:t>
            </a:r>
            <a:r>
              <a:rPr lang="en-US" b="1" dirty="0"/>
              <a:t> require(‘</a:t>
            </a:r>
            <a:r>
              <a:rPr lang="en-US" b="1" dirty="0" err="1"/>
              <a:t>multer</a:t>
            </a:r>
            <a:r>
              <a:rPr lang="en-US" b="1" dirty="0"/>
              <a:t>’) </a:t>
            </a: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dung module</a:t>
            </a:r>
            <a:br>
              <a:rPr lang="en-US" b="1" dirty="0"/>
            </a:b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vi-VN" b="1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AAAE74-C60A-5D45-9A00-5F433B53A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869488"/>
            <a:ext cx="2667000" cy="2793249"/>
          </a:xfrm>
          <a:prstGeom prst="rect">
            <a:avLst/>
          </a:prstGeom>
        </p:spPr>
      </p:pic>
      <p:sp>
        <p:nvSpPr>
          <p:cNvPr id="9" name="Line Callout 1 (No Border) 8">
            <a:extLst>
              <a:ext uri="{FF2B5EF4-FFF2-40B4-BE49-F238E27FC236}">
                <a16:creationId xmlns:a16="http://schemas.microsoft.com/office/drawing/2014/main" id="{2DB7C0A3-A1C4-3D40-80F0-D2234749595B}"/>
              </a:ext>
            </a:extLst>
          </p:cNvPr>
          <p:cNvSpPr/>
          <p:nvPr/>
        </p:nvSpPr>
        <p:spPr>
          <a:xfrm>
            <a:off x="5715000" y="4114800"/>
            <a:ext cx="1828800" cy="1143000"/>
          </a:xfrm>
          <a:prstGeom prst="callout1">
            <a:avLst>
              <a:gd name="adj1" fmla="val 4018"/>
              <a:gd name="adj2" fmla="val -297"/>
              <a:gd name="adj3" fmla="val 58929"/>
              <a:gd name="adj4" fmla="val -60654"/>
            </a:avLst>
          </a:prstGeom>
          <a:solidFill>
            <a:srgbClr val="92D050"/>
          </a:solidFill>
          <a:ln>
            <a:solidFill>
              <a:srgbClr val="53B54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FF0000"/>
                </a:solidFill>
              </a:rPr>
              <a:t>Tạo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sẳn</a:t>
            </a:r>
            <a:r>
              <a:rPr lang="en-US" sz="2000" dirty="0">
                <a:solidFill>
                  <a:srgbClr val="FF0000"/>
                </a:solidFill>
              </a:rPr>
              <a:t> folder </a:t>
            </a:r>
            <a:r>
              <a:rPr lang="en-US" sz="2000" dirty="0" err="1">
                <a:solidFill>
                  <a:srgbClr val="FF0000"/>
                </a:solidFill>
              </a:rPr>
              <a:t>chứa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hình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ảnh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824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7B403BD-9DEA-F248-AB7A-8F0D2AD76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9" y="2458135"/>
            <a:ext cx="6604000" cy="29520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E78299-AC3A-F548-9B80-EA272255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Upload </a:t>
            </a:r>
            <a:r>
              <a:rPr lang="en-US" dirty="0" err="1">
                <a:effectLst/>
              </a:rPr>
              <a:t>ảnh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1B161-A959-7140-A2C6-2C732C026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multer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8524E3-37C2-824B-87EE-19F89A862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384295"/>
            <a:ext cx="2667000" cy="2793249"/>
          </a:xfrm>
          <a:prstGeom prst="rect">
            <a:avLst/>
          </a:prstGeom>
          <a:ln>
            <a:solidFill>
              <a:srgbClr val="53B543"/>
            </a:solidFill>
          </a:ln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221CDE0-4BE9-454B-983D-4B8CC5CCE21E}"/>
              </a:ext>
            </a:extLst>
          </p:cNvPr>
          <p:cNvSpPr/>
          <p:nvPr/>
        </p:nvSpPr>
        <p:spPr>
          <a:xfrm>
            <a:off x="1295400" y="3276600"/>
            <a:ext cx="4191000" cy="3810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0DC190-3E5E-644E-AC7D-B4E28FD47D3B}"/>
              </a:ext>
            </a:extLst>
          </p:cNvPr>
          <p:cNvSpPr txBox="1"/>
          <p:nvPr/>
        </p:nvSpPr>
        <p:spPr>
          <a:xfrm>
            <a:off x="5486400" y="323986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Thư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mục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chứa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hình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CC9A5A-2B69-A442-BB5E-E655E91E59F5}"/>
              </a:ext>
            </a:extLst>
          </p:cNvPr>
          <p:cNvSpPr txBox="1"/>
          <p:nvPr/>
        </p:nvSpPr>
        <p:spPr>
          <a:xfrm>
            <a:off x="4379098" y="4552346"/>
            <a:ext cx="202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hình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ảnh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EF24C27-79F0-0F41-BACF-A8DE3BBC19AB}"/>
              </a:ext>
            </a:extLst>
          </p:cNvPr>
          <p:cNvSpPr/>
          <p:nvPr/>
        </p:nvSpPr>
        <p:spPr>
          <a:xfrm>
            <a:off x="1442996" y="4109261"/>
            <a:ext cx="5622883" cy="3810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52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DBA5-1F35-574B-BB1B-FBF533DA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Upload </a:t>
            </a:r>
            <a:r>
              <a:rPr lang="en-US" dirty="0" err="1">
                <a:effectLst/>
              </a:rPr>
              <a:t>ảnh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F29AA-77E3-A344-8527-019083EE0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hàm</a:t>
            </a:r>
            <a:r>
              <a:rPr lang="en-US" dirty="0"/>
              <a:t> single </a:t>
            </a:r>
            <a:r>
              <a:rPr lang="en-US" dirty="0" err="1"/>
              <a:t>để</a:t>
            </a:r>
            <a:r>
              <a:rPr lang="en-US"/>
              <a:t> upload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45726F-DFFC-324E-9390-C87B4B00C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8" y="4055212"/>
            <a:ext cx="8763001" cy="28027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90EC95-41D8-274F-8E05-3CAF325D4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1676400"/>
            <a:ext cx="8721745" cy="2286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B983A4-307A-CA45-A460-989CFF60F15E}"/>
              </a:ext>
            </a:extLst>
          </p:cNvPr>
          <p:cNvCxnSpPr>
            <a:cxnSpLocks/>
          </p:cNvCxnSpPr>
          <p:nvPr/>
        </p:nvCxnSpPr>
        <p:spPr>
          <a:xfrm flipH="1">
            <a:off x="4267200" y="1981200"/>
            <a:ext cx="1219200" cy="2895600"/>
          </a:xfrm>
          <a:prstGeom prst="straightConnector1">
            <a:avLst/>
          </a:prstGeom>
          <a:ln w="28575">
            <a:solidFill>
              <a:srgbClr val="FF33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679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9597-F979-D54B-94AE-85649FD6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Upload </a:t>
            </a:r>
            <a:r>
              <a:rPr lang="en-US" dirty="0" err="1">
                <a:effectLst/>
              </a:rPr>
              <a:t>ảnh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BBAB8-A989-AC41-883F-4F18BF83CBFB}"/>
              </a:ext>
            </a:extLst>
          </p:cNvPr>
          <p:cNvSpPr/>
          <p:nvPr/>
        </p:nvSpPr>
        <p:spPr>
          <a:xfrm>
            <a:off x="457200" y="990600"/>
            <a:ext cx="7162800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7A3E9D"/>
                </a:solidFill>
                <a:latin typeface="Menlo" panose="020B0609030804020204" pitchFamily="49" charset="0"/>
              </a:rPr>
              <a:t>Viết</a:t>
            </a:r>
            <a:r>
              <a:rPr lang="en-US" sz="2400" b="1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r>
              <a:rPr lang="en-US" sz="2400" b="1" dirty="0" err="1">
                <a:solidFill>
                  <a:srgbClr val="7A3E9D"/>
                </a:solidFill>
                <a:latin typeface="Menlo" panose="020B0609030804020204" pitchFamily="49" charset="0"/>
              </a:rPr>
              <a:t>hàm</a:t>
            </a:r>
            <a:r>
              <a:rPr lang="en-US" sz="2400" b="1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r>
              <a:rPr lang="en-US" sz="2400" b="1" dirty="0" err="1">
                <a:solidFill>
                  <a:srgbClr val="7A3E9D"/>
                </a:solidFill>
                <a:latin typeface="Menlo" panose="020B0609030804020204" pitchFamily="49" charset="0"/>
              </a:rPr>
              <a:t>chỉ</a:t>
            </a:r>
            <a:r>
              <a:rPr lang="en-US" sz="2400" b="1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r>
              <a:rPr lang="en-US" sz="2400" b="1" dirty="0" err="1">
                <a:solidFill>
                  <a:srgbClr val="7A3E9D"/>
                </a:solidFill>
                <a:latin typeface="Menlo" panose="020B0609030804020204" pitchFamily="49" charset="0"/>
              </a:rPr>
              <a:t>cho</a:t>
            </a:r>
            <a:r>
              <a:rPr lang="en-US" sz="2400" b="1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r>
              <a:rPr lang="en-US" sz="2400" b="1" dirty="0" err="1">
                <a:solidFill>
                  <a:srgbClr val="7A3E9D"/>
                </a:solidFill>
                <a:latin typeface="Menlo" panose="020B0609030804020204" pitchFamily="49" charset="0"/>
              </a:rPr>
              <a:t>phép</a:t>
            </a:r>
            <a:r>
              <a:rPr lang="en-US" sz="2400" b="1" dirty="0">
                <a:solidFill>
                  <a:srgbClr val="7A3E9D"/>
                </a:solidFill>
                <a:latin typeface="Menlo" panose="020B0609030804020204" pitchFamily="49" charset="0"/>
              </a:rPr>
              <a:t> upload </a:t>
            </a:r>
            <a:r>
              <a:rPr lang="en-US" sz="2400" b="1" dirty="0" err="1">
                <a:solidFill>
                  <a:srgbClr val="7A3E9D"/>
                </a:solidFill>
                <a:latin typeface="Menlo" panose="020B0609030804020204" pitchFamily="49" charset="0"/>
              </a:rPr>
              <a:t>ảnh</a:t>
            </a:r>
            <a:endParaRPr lang="en-US" sz="2400" b="1" dirty="0">
              <a:solidFill>
                <a:srgbClr val="7A3E9D"/>
              </a:solidFill>
              <a:latin typeface="Menlo" panose="020B06090308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5EF519-3331-B444-A355-ED293BB08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6776"/>
            <a:ext cx="7162800" cy="50661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4769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9597-F979-D54B-94AE-85649FD6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Upload </a:t>
            </a:r>
            <a:r>
              <a:rPr lang="en-US" dirty="0" err="1">
                <a:effectLst/>
              </a:rPr>
              <a:t>ảnh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BBAB8-A989-AC41-883F-4F18BF83CBFB}"/>
              </a:ext>
            </a:extLst>
          </p:cNvPr>
          <p:cNvSpPr/>
          <p:nvPr/>
        </p:nvSpPr>
        <p:spPr>
          <a:xfrm>
            <a:off x="990600" y="2667000"/>
            <a:ext cx="7162800" cy="990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7A3E9D"/>
                </a:solidFill>
                <a:latin typeface="Menlo" panose="020B0609030804020204" pitchFamily="49" charset="0"/>
              </a:rPr>
              <a:t>Để</a:t>
            </a:r>
            <a:r>
              <a:rPr lang="en-US" sz="2400" b="1" dirty="0">
                <a:solidFill>
                  <a:srgbClr val="7A3E9D"/>
                </a:solidFill>
                <a:latin typeface="Menlo" panose="020B0609030804020204" pitchFamily="49" charset="0"/>
              </a:rPr>
              <a:t> upload </a:t>
            </a:r>
            <a:r>
              <a:rPr lang="en-US" sz="2400" b="1" dirty="0" err="1">
                <a:solidFill>
                  <a:srgbClr val="7A3E9D"/>
                </a:solidFill>
                <a:latin typeface="Menlo" panose="020B0609030804020204" pitchFamily="49" charset="0"/>
              </a:rPr>
              <a:t>nhiều</a:t>
            </a:r>
            <a:r>
              <a:rPr lang="en-US" sz="2400" b="1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r>
              <a:rPr lang="en-US" sz="2400" b="1" dirty="0" err="1">
                <a:solidFill>
                  <a:srgbClr val="7A3E9D"/>
                </a:solidFill>
                <a:latin typeface="Menlo" panose="020B0609030804020204" pitchFamily="49" charset="0"/>
              </a:rPr>
              <a:t>ảnh</a:t>
            </a:r>
            <a:r>
              <a:rPr lang="en-US" sz="2400" b="1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r>
              <a:rPr lang="en-US" sz="2400" b="1" dirty="0" err="1">
                <a:solidFill>
                  <a:srgbClr val="7A3E9D"/>
                </a:solidFill>
                <a:latin typeface="Menlo" panose="020B0609030804020204" pitchFamily="49" charset="0"/>
              </a:rPr>
              <a:t>cùng</a:t>
            </a:r>
            <a:r>
              <a:rPr lang="en-US" sz="2400" b="1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r>
              <a:rPr lang="en-US" sz="2400" b="1" dirty="0" err="1">
                <a:solidFill>
                  <a:srgbClr val="7A3E9D"/>
                </a:solidFill>
                <a:latin typeface="Menlo" panose="020B0609030804020204" pitchFamily="49" charset="0"/>
              </a:rPr>
              <a:t>lúc</a:t>
            </a:r>
            <a:r>
              <a:rPr lang="en-US" sz="2400" b="1" dirty="0">
                <a:solidFill>
                  <a:srgbClr val="7A3E9D"/>
                </a:solidFill>
                <a:latin typeface="Menlo" panose="020B0609030804020204" pitchFamily="49" charset="0"/>
              </a:rPr>
              <a:t> ta </a:t>
            </a:r>
            <a:r>
              <a:rPr lang="en-US" sz="2400" b="1" dirty="0" err="1">
                <a:solidFill>
                  <a:srgbClr val="7A3E9D"/>
                </a:solidFill>
                <a:latin typeface="Menlo" panose="020B0609030804020204" pitchFamily="49" charset="0"/>
              </a:rPr>
              <a:t>thực</a:t>
            </a:r>
            <a:r>
              <a:rPr lang="en-US" sz="2400" b="1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r>
              <a:rPr lang="en-US" sz="2400" b="1" dirty="0" err="1">
                <a:solidFill>
                  <a:srgbClr val="7A3E9D"/>
                </a:solidFill>
                <a:latin typeface="Menlo" panose="020B0609030804020204" pitchFamily="49" charset="0"/>
              </a:rPr>
              <a:t>hiện</a:t>
            </a:r>
            <a:r>
              <a:rPr lang="en-US" sz="2400" b="1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r>
              <a:rPr lang="en-US" sz="2400" b="1" dirty="0" err="1">
                <a:solidFill>
                  <a:srgbClr val="7A3E9D"/>
                </a:solidFill>
                <a:latin typeface="Menlo" panose="020B0609030804020204" pitchFamily="49" charset="0"/>
              </a:rPr>
              <a:t>như</a:t>
            </a:r>
            <a:r>
              <a:rPr lang="en-US" sz="2400" b="1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r>
              <a:rPr lang="en-US" sz="2400" b="1" dirty="0" err="1">
                <a:solidFill>
                  <a:srgbClr val="7A3E9D"/>
                </a:solidFill>
                <a:latin typeface="Menlo" panose="020B0609030804020204" pitchFamily="49" charset="0"/>
              </a:rPr>
              <a:t>thế</a:t>
            </a:r>
            <a:r>
              <a:rPr lang="en-US" sz="2400" b="1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r>
              <a:rPr lang="en-US" sz="2400" b="1" dirty="0" err="1">
                <a:solidFill>
                  <a:srgbClr val="7A3E9D"/>
                </a:solidFill>
                <a:latin typeface="Menlo" panose="020B0609030804020204" pitchFamily="49" charset="0"/>
              </a:rPr>
              <a:t>nào</a:t>
            </a:r>
            <a:r>
              <a:rPr lang="en-US" sz="2400" b="1" dirty="0">
                <a:solidFill>
                  <a:srgbClr val="7A3E9D"/>
                </a:solidFill>
                <a:latin typeface="Menlo" panose="020B0609030804020204" pitchFamily="49" charset="0"/>
              </a:rPr>
              <a:t>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1BE3C8-6F3C-DC42-9626-8BA8F10D435B}"/>
              </a:ext>
            </a:extLst>
          </p:cNvPr>
          <p:cNvSpPr/>
          <p:nvPr/>
        </p:nvSpPr>
        <p:spPr>
          <a:xfrm>
            <a:off x="533400" y="914400"/>
            <a:ext cx="37338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bg1"/>
                </a:solidFill>
                <a:latin typeface="Menlo" panose="020B0609030804020204" pitchFamily="49" charset="0"/>
              </a:rPr>
              <a:t>Vấn</a:t>
            </a:r>
            <a:r>
              <a:rPr lang="en-US" sz="2400" b="1" dirty="0">
                <a:solidFill>
                  <a:schemeClr val="bg1"/>
                </a:solidFill>
                <a:latin typeface="Menlo" panose="020B060903080402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Menlo" panose="020B0609030804020204" pitchFamily="49" charset="0"/>
              </a:rPr>
              <a:t>đề</a:t>
            </a:r>
            <a:r>
              <a:rPr lang="en-US" sz="2400" b="1" dirty="0">
                <a:solidFill>
                  <a:schemeClr val="bg1"/>
                </a:solidFill>
                <a:latin typeface="Menlo" panose="020B060903080402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Menlo" panose="020B0609030804020204" pitchFamily="49" charset="0"/>
              </a:rPr>
              <a:t>thảo</a:t>
            </a:r>
            <a:r>
              <a:rPr lang="en-US" sz="2400" b="1" dirty="0">
                <a:solidFill>
                  <a:schemeClr val="bg1"/>
                </a:solidFill>
                <a:latin typeface="Menlo" panose="020B060903080402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Menlo" panose="020B0609030804020204" pitchFamily="49" charset="0"/>
              </a:rPr>
              <a:t>luận</a:t>
            </a:r>
            <a:endParaRPr lang="en-US" sz="2400" b="1" dirty="0">
              <a:solidFill>
                <a:schemeClr val="bg1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55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112F-3FEA-E547-829A-86C53F47C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841055-585B-8242-845C-CF0832D2B86B}"/>
              </a:ext>
            </a:extLst>
          </p:cNvPr>
          <p:cNvSpPr/>
          <p:nvPr/>
        </p:nvSpPr>
        <p:spPr>
          <a:xfrm>
            <a:off x="3048000" y="1905000"/>
            <a:ext cx="311335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fs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require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Menlo" panose="020B0609030804020204" pitchFamily="49" charset="0"/>
              </a:rPr>
              <a:t>fs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BB2EB1-4671-434D-B0D0-82FB5004FF6F}"/>
              </a:ext>
            </a:extLst>
          </p:cNvPr>
          <p:cNvSpPr/>
          <p:nvPr/>
        </p:nvSpPr>
        <p:spPr>
          <a:xfrm>
            <a:off x="695325" y="3276600"/>
            <a:ext cx="8001000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app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get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Menlo" panose="020B0609030804020204" pitchFamily="49" charset="0"/>
              </a:rPr>
              <a:t>/delete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",(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req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res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=&gt;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fs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unlink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‘link 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tới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ảnh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cần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xoá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',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err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err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throw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err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// if no error, file has been deleted successfully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console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Menlo" panose="020B0609030804020204" pitchFamily="49" charset="0"/>
              </a:rPr>
              <a:t>File deleted!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C7B643-C0A7-B64E-A197-8C65FED6C853}"/>
              </a:ext>
            </a:extLst>
          </p:cNvPr>
          <p:cNvSpPr/>
          <p:nvPr/>
        </p:nvSpPr>
        <p:spPr>
          <a:xfrm>
            <a:off x="685800" y="1122402"/>
            <a:ext cx="3733800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7A3E9D"/>
                </a:solidFill>
                <a:latin typeface="Menlo" panose="020B0609030804020204" pitchFamily="49" charset="0"/>
              </a:rPr>
              <a:t>Sử</a:t>
            </a:r>
            <a:r>
              <a:rPr lang="en-US" sz="2400" b="1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r>
              <a:rPr lang="en-US" sz="2400" b="1" dirty="0" err="1">
                <a:solidFill>
                  <a:srgbClr val="7A3E9D"/>
                </a:solidFill>
                <a:latin typeface="Menlo" panose="020B0609030804020204" pitchFamily="49" charset="0"/>
              </a:rPr>
              <a:t>dụng</a:t>
            </a:r>
            <a:r>
              <a:rPr lang="en-US" sz="2400" b="1" dirty="0">
                <a:solidFill>
                  <a:srgbClr val="7A3E9D"/>
                </a:solidFill>
                <a:latin typeface="Menlo" panose="020B0609030804020204" pitchFamily="49" charset="0"/>
              </a:rPr>
              <a:t> module fs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17DBCB-072A-474D-9EAA-83AD39731A9C}"/>
              </a:ext>
            </a:extLst>
          </p:cNvPr>
          <p:cNvSpPr/>
          <p:nvPr/>
        </p:nvSpPr>
        <p:spPr>
          <a:xfrm>
            <a:off x="695324" y="2438400"/>
            <a:ext cx="6467475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7A3E9D"/>
                </a:solidFill>
                <a:latin typeface="Menlo" panose="020B0609030804020204" pitchFamily="49" charset="0"/>
              </a:rPr>
              <a:t>Dùng</a:t>
            </a:r>
            <a:r>
              <a:rPr lang="en-US" sz="2400" b="1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r>
              <a:rPr lang="en-US" sz="2400" b="1" dirty="0" err="1">
                <a:solidFill>
                  <a:srgbClr val="7A3E9D"/>
                </a:solidFill>
                <a:latin typeface="Menlo" panose="020B0609030804020204" pitchFamily="49" charset="0"/>
              </a:rPr>
              <a:t>hàm</a:t>
            </a:r>
            <a:r>
              <a:rPr lang="en-US" sz="2400" b="1" dirty="0">
                <a:solidFill>
                  <a:srgbClr val="7A3E9D"/>
                </a:solidFill>
                <a:latin typeface="Menlo" panose="020B0609030804020204" pitchFamily="49" charset="0"/>
              </a:rPr>
              <a:t> unlink </a:t>
            </a:r>
            <a:r>
              <a:rPr lang="en-US" sz="2400" b="1" dirty="0" err="1">
                <a:solidFill>
                  <a:srgbClr val="7A3E9D"/>
                </a:solidFill>
                <a:latin typeface="Menlo" panose="020B0609030804020204" pitchFamily="49" charset="0"/>
              </a:rPr>
              <a:t>để</a:t>
            </a:r>
            <a:r>
              <a:rPr lang="en-US" sz="2400" b="1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r>
              <a:rPr lang="en-US" sz="2400" b="1" dirty="0" err="1">
                <a:solidFill>
                  <a:srgbClr val="7A3E9D"/>
                </a:solidFill>
                <a:latin typeface="Menlo" panose="020B0609030804020204" pitchFamily="49" charset="0"/>
              </a:rPr>
              <a:t>thực</a:t>
            </a:r>
            <a:r>
              <a:rPr lang="en-US" sz="2400" b="1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r>
              <a:rPr lang="en-US" sz="2400" b="1" dirty="0" err="1">
                <a:solidFill>
                  <a:srgbClr val="7A3E9D"/>
                </a:solidFill>
                <a:latin typeface="Menlo" panose="020B0609030804020204" pitchFamily="49" charset="0"/>
              </a:rPr>
              <a:t>hiện</a:t>
            </a:r>
            <a:r>
              <a:rPr lang="en-US" sz="2400" b="1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r>
              <a:rPr lang="en-US" sz="2400" b="1" dirty="0" err="1">
                <a:solidFill>
                  <a:srgbClr val="7A3E9D"/>
                </a:solidFill>
                <a:latin typeface="Menlo" panose="020B0609030804020204" pitchFamily="49" charset="0"/>
              </a:rPr>
              <a:t>xoá</a:t>
            </a:r>
            <a:endParaRPr lang="en-US" sz="2400" b="1" dirty="0">
              <a:solidFill>
                <a:srgbClr val="7A3E9D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6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38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Sumarry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template</a:t>
            </a:r>
          </a:p>
          <a:p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dung template ESJ engine</a:t>
            </a:r>
          </a:p>
          <a:p>
            <a:r>
              <a:rPr lang="en-US" dirty="0"/>
              <a:t>Form </a:t>
            </a:r>
            <a:r>
              <a:rPr lang="en-US" dirty="0" err="1"/>
              <a:t>với</a:t>
            </a:r>
            <a:r>
              <a:rPr lang="en-US"/>
              <a:t> template 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0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template</a:t>
            </a:r>
          </a:p>
          <a:p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dung template ESJ engine</a:t>
            </a:r>
          </a:p>
          <a:p>
            <a:r>
              <a:rPr lang="en-US" dirty="0"/>
              <a:t>Form </a:t>
            </a:r>
            <a:r>
              <a:rPr lang="en-US" dirty="0" err="1"/>
              <a:t>với</a:t>
            </a:r>
            <a:r>
              <a:rPr lang="en-US" dirty="0"/>
              <a:t> template EJS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16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78257"/>
            <a:ext cx="6298300" cy="3850944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75975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1: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template EJS</a:t>
            </a:r>
          </a:p>
        </p:txBody>
      </p:sp>
    </p:spTree>
    <p:extLst>
      <p:ext uri="{BB962C8B-B14F-4D97-AF65-F5344CB8AC3E}">
        <p14:creationId xmlns:p14="http://schemas.microsoft.com/office/powerpoint/2010/main" val="257499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template engine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200000"/>
              </a:lnSpc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view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trong</a:t>
            </a:r>
            <a:r>
              <a:rPr lang="en-US" dirty="0"/>
              <a:t> express </a:t>
            </a:r>
            <a:r>
              <a:rPr lang="en-US" dirty="0" err="1"/>
              <a:t>nodejs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view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client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326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template engine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ADCA01-32BE-804D-9923-1DEF0E151924}"/>
              </a:ext>
            </a:extLst>
          </p:cNvPr>
          <p:cNvSpPr/>
          <p:nvPr/>
        </p:nvSpPr>
        <p:spPr>
          <a:xfrm>
            <a:off x="0" y="1447800"/>
            <a:ext cx="3222440" cy="6857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EJS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36528D-A159-A041-ACF3-25A326A6FF2D}"/>
              </a:ext>
            </a:extLst>
          </p:cNvPr>
          <p:cNvSpPr/>
          <p:nvPr/>
        </p:nvSpPr>
        <p:spPr>
          <a:xfrm>
            <a:off x="3457575" y="1447800"/>
            <a:ext cx="2638425" cy="685798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Pug(Jade)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87CAEC-4051-EE4A-A728-D949ADFCE3FB}"/>
              </a:ext>
            </a:extLst>
          </p:cNvPr>
          <p:cNvSpPr/>
          <p:nvPr/>
        </p:nvSpPr>
        <p:spPr>
          <a:xfrm>
            <a:off x="6296025" y="1447800"/>
            <a:ext cx="2847975" cy="685798"/>
          </a:xfrm>
          <a:prstGeom prst="rect">
            <a:avLst/>
          </a:prstGeom>
          <a:solidFill>
            <a:srgbClr val="0E509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Handlebars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DFF2E9-0DC1-BF4E-87A1-335C1AB0C48E}"/>
              </a:ext>
            </a:extLst>
          </p:cNvPr>
          <p:cNvSpPr/>
          <p:nvPr/>
        </p:nvSpPr>
        <p:spPr>
          <a:xfrm>
            <a:off x="0" y="2590800"/>
            <a:ext cx="3222440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&lt;tag&gt;&lt;%=</a:t>
            </a:r>
            <a:r>
              <a:rPr lang="en-US" sz="2400" dirty="0" err="1"/>
              <a:t>biến</a:t>
            </a:r>
            <a:r>
              <a:rPr lang="en-US" sz="2400" dirty="0"/>
              <a:t>%&gt;&lt;/tag&gt;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E3ACF4-9590-C44A-BDF3-1A1B7E3F04B3}"/>
              </a:ext>
            </a:extLst>
          </p:cNvPr>
          <p:cNvSpPr/>
          <p:nvPr/>
        </p:nvSpPr>
        <p:spPr>
          <a:xfrm>
            <a:off x="6248400" y="2586036"/>
            <a:ext cx="2847975" cy="614363"/>
          </a:xfrm>
          <a:prstGeom prst="rect">
            <a:avLst/>
          </a:prstGeom>
          <a:solidFill>
            <a:srgbClr val="0E5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&lt;tag&gt;{{</a:t>
            </a:r>
            <a:r>
              <a:rPr lang="en-US" sz="2400" dirty="0" err="1"/>
              <a:t>biến</a:t>
            </a:r>
            <a:r>
              <a:rPr lang="en-US" sz="2400" dirty="0"/>
              <a:t>}}&lt;/tag&gt;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54503C-C711-C749-8799-F340FE98FB67}"/>
              </a:ext>
            </a:extLst>
          </p:cNvPr>
          <p:cNvSpPr/>
          <p:nvPr/>
        </p:nvSpPr>
        <p:spPr>
          <a:xfrm>
            <a:off x="3457575" y="2586036"/>
            <a:ext cx="2638425" cy="6143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&lt;tag&gt; #{</a:t>
            </a:r>
            <a:r>
              <a:rPr lang="en-US" sz="2400" dirty="0" err="1"/>
              <a:t>bién</a:t>
            </a:r>
            <a:r>
              <a:rPr lang="en-US" sz="2400" dirty="0"/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0B167B-C368-B844-8568-C304B3236AB8}"/>
              </a:ext>
            </a:extLst>
          </p:cNvPr>
          <p:cNvSpPr/>
          <p:nvPr/>
        </p:nvSpPr>
        <p:spPr>
          <a:xfrm>
            <a:off x="0" y="3886200"/>
            <a:ext cx="3222440" cy="1905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Sử</a:t>
            </a:r>
            <a:r>
              <a:rPr lang="en-US" sz="2400" dirty="0"/>
              <a:t> dung HTML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Javascript</a:t>
            </a:r>
            <a:r>
              <a:rPr lang="en-US" sz="2400" dirty="0"/>
              <a:t> 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thuần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28D250-1237-B54F-98E4-65CA6FFE1746}"/>
              </a:ext>
            </a:extLst>
          </p:cNvPr>
          <p:cNvSpPr/>
          <p:nvPr/>
        </p:nvSpPr>
        <p:spPr>
          <a:xfrm>
            <a:off x="6353175" y="3881436"/>
            <a:ext cx="2743200" cy="1909763"/>
          </a:xfrm>
          <a:prstGeom prst="rect">
            <a:avLst/>
          </a:prstGeom>
          <a:solidFill>
            <a:srgbClr val="0E5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Sử</a:t>
            </a:r>
            <a:r>
              <a:rPr lang="en-US" sz="2400" dirty="0"/>
              <a:t> dung HTML </a:t>
            </a:r>
            <a:r>
              <a:rPr lang="en-US" sz="2400" dirty="0" err="1"/>
              <a:t>và</a:t>
            </a:r>
            <a:r>
              <a:rPr lang="en-US" sz="2400" dirty="0"/>
              <a:t>  </a:t>
            </a:r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template</a:t>
            </a:r>
          </a:p>
          <a:p>
            <a:pPr algn="ctr"/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9A27DE-D399-9F4F-B9F3-385B2ACF7BCC}"/>
              </a:ext>
            </a:extLst>
          </p:cNvPr>
          <p:cNvSpPr/>
          <p:nvPr/>
        </p:nvSpPr>
        <p:spPr>
          <a:xfrm>
            <a:off x="3400424" y="3881436"/>
            <a:ext cx="2695576" cy="19097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Sử</a:t>
            </a:r>
            <a:r>
              <a:rPr lang="en-US" sz="2400" dirty="0"/>
              <a:t> dung HTML </a:t>
            </a:r>
            <a:r>
              <a:rPr lang="en-US" sz="2400" dirty="0" err="1"/>
              <a:t>và</a:t>
            </a:r>
            <a:r>
              <a:rPr lang="en-US" sz="2400" dirty="0"/>
              <a:t>  </a:t>
            </a:r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template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6D0BB42C-A6A5-3A4D-9720-317115D8DBCA}"/>
              </a:ext>
            </a:extLst>
          </p:cNvPr>
          <p:cNvSpPr/>
          <p:nvPr/>
        </p:nvSpPr>
        <p:spPr>
          <a:xfrm>
            <a:off x="1600200" y="2133598"/>
            <a:ext cx="304800" cy="45243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D21817CF-E504-5542-8678-0904A8C2F329}"/>
              </a:ext>
            </a:extLst>
          </p:cNvPr>
          <p:cNvSpPr/>
          <p:nvPr/>
        </p:nvSpPr>
        <p:spPr>
          <a:xfrm>
            <a:off x="1600200" y="3205162"/>
            <a:ext cx="304800" cy="676274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5314AF37-972E-1E49-AAF9-0B2B6A543E4C}"/>
              </a:ext>
            </a:extLst>
          </p:cNvPr>
          <p:cNvSpPr/>
          <p:nvPr/>
        </p:nvSpPr>
        <p:spPr>
          <a:xfrm>
            <a:off x="4648200" y="2133600"/>
            <a:ext cx="304800" cy="452438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4ADCDE46-B8E7-C644-9394-5DD664561CD9}"/>
              </a:ext>
            </a:extLst>
          </p:cNvPr>
          <p:cNvSpPr/>
          <p:nvPr/>
        </p:nvSpPr>
        <p:spPr>
          <a:xfrm>
            <a:off x="4648200" y="3233736"/>
            <a:ext cx="304800" cy="647700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8D3EDF3F-352A-F34D-8D68-92794EC960AE}"/>
              </a:ext>
            </a:extLst>
          </p:cNvPr>
          <p:cNvSpPr/>
          <p:nvPr/>
        </p:nvSpPr>
        <p:spPr>
          <a:xfrm>
            <a:off x="7620000" y="2133600"/>
            <a:ext cx="304800" cy="452438"/>
          </a:xfrm>
          <a:prstGeom prst="downArrow">
            <a:avLst/>
          </a:prstGeom>
          <a:solidFill>
            <a:srgbClr val="0E5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20025C30-EDC9-FF41-B8D1-7EA3C95FD1F4}"/>
              </a:ext>
            </a:extLst>
          </p:cNvPr>
          <p:cNvSpPr/>
          <p:nvPr/>
        </p:nvSpPr>
        <p:spPr>
          <a:xfrm>
            <a:off x="7696200" y="3200400"/>
            <a:ext cx="304800" cy="681036"/>
          </a:xfrm>
          <a:prstGeom prst="downArrow">
            <a:avLst/>
          </a:prstGeom>
          <a:solidFill>
            <a:srgbClr val="0E5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4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9A82B-2077-124B-8C4E-B8967663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engine -</a:t>
            </a:r>
            <a:r>
              <a:rPr lang="en-US" dirty="0" err="1"/>
              <a:t>ejs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AD86FB-4945-034D-94F6-09BFE88D7EF1}"/>
              </a:ext>
            </a:extLst>
          </p:cNvPr>
          <p:cNvSpPr/>
          <p:nvPr/>
        </p:nvSpPr>
        <p:spPr>
          <a:xfrm>
            <a:off x="304800" y="1161143"/>
            <a:ext cx="2895600" cy="743857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Cài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module </a:t>
            </a:r>
            <a:r>
              <a:rPr lang="en-US" sz="2400" dirty="0" err="1"/>
              <a:t>ejs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EF130F-67D9-524A-B741-677F55B44F42}"/>
              </a:ext>
            </a:extLst>
          </p:cNvPr>
          <p:cNvSpPr/>
          <p:nvPr/>
        </p:nvSpPr>
        <p:spPr>
          <a:xfrm>
            <a:off x="3733800" y="1161143"/>
            <a:ext cx="4800600" cy="76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tới</a:t>
            </a:r>
            <a:r>
              <a:rPr lang="en-US" sz="2400" dirty="0"/>
              <a:t> project-&gt;</a:t>
            </a:r>
          </a:p>
          <a:p>
            <a:pPr algn="ctr"/>
            <a:r>
              <a:rPr lang="en-US" sz="2400" dirty="0" err="1"/>
              <a:t>Npm</a:t>
            </a:r>
            <a:r>
              <a:rPr lang="en-US" sz="2400" dirty="0"/>
              <a:t> install </a:t>
            </a:r>
            <a:r>
              <a:rPr lang="en-US" sz="2400" dirty="0" err="1"/>
              <a:t>ejs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DBF4B4-DE96-D24C-9E9C-FC9A704C9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322286"/>
            <a:ext cx="3771900" cy="4336773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5C09631E-2283-864D-B8D0-FAE9E13920EC}"/>
              </a:ext>
            </a:extLst>
          </p:cNvPr>
          <p:cNvSpPr/>
          <p:nvPr/>
        </p:nvSpPr>
        <p:spPr>
          <a:xfrm>
            <a:off x="304800" y="3505200"/>
            <a:ext cx="3276600" cy="1219200"/>
          </a:xfrm>
          <a:prstGeom prst="stripedRightArrow">
            <a:avLst/>
          </a:prstGeom>
          <a:solidFill>
            <a:srgbClr val="0E509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view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DACD4B34-BCDC-3C42-BC5D-317233A3889E}"/>
              </a:ext>
            </a:extLst>
          </p:cNvPr>
          <p:cNvSpPr/>
          <p:nvPr/>
        </p:nvSpPr>
        <p:spPr>
          <a:xfrm>
            <a:off x="3200400" y="1447800"/>
            <a:ext cx="533400" cy="2286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8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CEF9-9F50-0942-AC6D-CE89EAE1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engine -</a:t>
            </a:r>
            <a:r>
              <a:rPr lang="en-US" dirty="0" err="1"/>
              <a:t>ejs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8CB7-D89E-DC43-9EA5-7F6C54DEB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990600"/>
          </a:xfrm>
        </p:spPr>
        <p:txBody>
          <a:bodyPr>
            <a:normAutofit/>
          </a:bodyPr>
          <a:lstStyle/>
          <a:p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dung </a:t>
            </a:r>
            <a:r>
              <a:rPr lang="en-US" sz="2400" dirty="0" err="1"/>
              <a:t>ejs</a:t>
            </a:r>
            <a:r>
              <a:rPr lang="en-US" sz="2400" dirty="0"/>
              <a:t> engine </a:t>
            </a:r>
            <a:r>
              <a:rPr lang="en-US" sz="2400" dirty="0" err="1"/>
              <a:t>trong</a:t>
            </a:r>
            <a:r>
              <a:rPr lang="en-US" sz="2400" dirty="0"/>
              <a:t> server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render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trả</a:t>
            </a:r>
            <a:r>
              <a:rPr lang="en-US" sz="2400" dirty="0"/>
              <a:t> view </a:t>
            </a:r>
            <a:r>
              <a:rPr lang="en-US" sz="2400" dirty="0" err="1"/>
              <a:t>cho</a:t>
            </a:r>
            <a:r>
              <a:rPr lang="en-US" sz="2400" dirty="0"/>
              <a:t> client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7821F1-766F-4947-917C-D60813862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28800"/>
            <a:ext cx="7162800" cy="4978400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80766A3-5ACA-0046-9F19-0C2A430001B5}"/>
              </a:ext>
            </a:extLst>
          </p:cNvPr>
          <p:cNvSpPr/>
          <p:nvPr/>
        </p:nvSpPr>
        <p:spPr>
          <a:xfrm>
            <a:off x="990600" y="3200400"/>
            <a:ext cx="7162800" cy="2209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07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CEF9-9F50-0942-AC6D-CE89EAE1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engine -</a:t>
            </a:r>
            <a:r>
              <a:rPr lang="en-US" dirty="0" err="1"/>
              <a:t>ejs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8CB7-D89E-DC43-9EA5-7F6C54DEB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990600"/>
          </a:xfrm>
        </p:spPr>
        <p:txBody>
          <a:bodyPr>
            <a:normAutofit/>
          </a:bodyPr>
          <a:lstStyle/>
          <a:p>
            <a:r>
              <a:rPr lang="en-US" sz="2400" dirty="0" err="1"/>
              <a:t>Gắn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EJS: &lt;%= data %&gt;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D5580C-E6C9-CE4E-8C5F-1C6CAF0C6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5041900" cy="500380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D66DED-D8CE-EC45-8B98-56125CE0E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42220">
            <a:off x="3771918" y="2704098"/>
            <a:ext cx="5384800" cy="1511300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0" name="Curved Up Arrow 9">
            <a:extLst>
              <a:ext uri="{FF2B5EF4-FFF2-40B4-BE49-F238E27FC236}">
                <a16:creationId xmlns:a16="http://schemas.microsoft.com/office/drawing/2014/main" id="{7CAFD771-3389-A745-AF02-C33A95CFED2D}"/>
              </a:ext>
            </a:extLst>
          </p:cNvPr>
          <p:cNvSpPr/>
          <p:nvPr/>
        </p:nvSpPr>
        <p:spPr>
          <a:xfrm rot="18572979">
            <a:off x="4415859" y="4688600"/>
            <a:ext cx="4096915" cy="1140510"/>
          </a:xfrm>
          <a:prstGeom prst="curvedUpArrow">
            <a:avLst/>
          </a:prstGeom>
          <a:solidFill>
            <a:srgbClr val="53B5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8428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8901</TotalTime>
  <Words>587</Words>
  <Application>Microsoft Macintosh PowerPoint</Application>
  <PresentationFormat>On-screen Show (4:3)</PresentationFormat>
  <Paragraphs>109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Consolas</vt:lpstr>
      <vt:lpstr>Courier New</vt:lpstr>
      <vt:lpstr>Menlo</vt:lpstr>
      <vt:lpstr>Segoe UI</vt:lpstr>
      <vt:lpstr>Wingdings</vt:lpstr>
      <vt:lpstr>Custom Design</vt:lpstr>
      <vt:lpstr>NodeJs &amp; resful web service</vt:lpstr>
      <vt:lpstr>Mục tiêu</vt:lpstr>
      <vt:lpstr>Nội dung</vt:lpstr>
      <vt:lpstr>Phần 1: tổng quan và template EJS</vt:lpstr>
      <vt:lpstr>Tổng quan template engine</vt:lpstr>
      <vt:lpstr>Tổng quan template engine</vt:lpstr>
      <vt:lpstr>template engine -ejs</vt:lpstr>
      <vt:lpstr>template engine -ejs</vt:lpstr>
      <vt:lpstr>template engine -ejs</vt:lpstr>
      <vt:lpstr>template engine -ejs</vt:lpstr>
      <vt:lpstr>template engine -ejs</vt:lpstr>
      <vt:lpstr>template engine -ejs</vt:lpstr>
      <vt:lpstr>template engine -ejs</vt:lpstr>
      <vt:lpstr>PowerPoint Presentation</vt:lpstr>
      <vt:lpstr>Phần 2: Form với template EJS </vt:lpstr>
      <vt:lpstr>Form với EJS</vt:lpstr>
      <vt:lpstr>Form với EJS</vt:lpstr>
      <vt:lpstr>Form với EJS</vt:lpstr>
      <vt:lpstr>Form với EJS</vt:lpstr>
      <vt:lpstr>Nhận tham số dạng get</vt:lpstr>
      <vt:lpstr>Nhận tham số dạng get</vt:lpstr>
      <vt:lpstr>Upload ảnh</vt:lpstr>
      <vt:lpstr>Upload ảnh</vt:lpstr>
      <vt:lpstr>Upload ảnh</vt:lpstr>
      <vt:lpstr>Upload ảnh</vt:lpstr>
      <vt:lpstr>Upload ảnh</vt:lpstr>
      <vt:lpstr>Xoá ảnh</vt:lpstr>
      <vt:lpstr>PowerPoint Presentation</vt:lpstr>
      <vt:lpstr>Sumarry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cong mua tran</cp:lastModifiedBy>
  <cp:revision>1505</cp:revision>
  <dcterms:created xsi:type="dcterms:W3CDTF">2013-04-23T08:05:33Z</dcterms:created>
  <dcterms:modified xsi:type="dcterms:W3CDTF">2020-09-26T07:10:48Z</dcterms:modified>
</cp:coreProperties>
</file>