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6"/>
  </p:notesMasterIdLst>
  <p:sldIdLst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55" autoAdjust="0"/>
    <p:restoredTop sz="94660"/>
  </p:normalViewPr>
  <p:slideViewPr>
    <p:cSldViewPr snapToGrid="0">
      <p:cViewPr>
        <p:scale>
          <a:sx n="70" d="100"/>
          <a:sy n="70" d="100"/>
        </p:scale>
        <p:origin x="26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FDA2B-6214-4255-9B87-227C0D8DFE9E}" type="datetimeFigureOut">
              <a:rPr lang="en-US" smtClean="0"/>
              <a:t>26-Nov-21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FB843-2A24-4A01-8602-FDFA4288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29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bbdd4ca8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bbdd4ca8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6bf8a2b190_0_32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6bf8a2b190_0_32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73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6bf8a2b190_0_3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6bf8a2b190_0_3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519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79a0e38f05_0_3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79a0e38f05_0_3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992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bbdd4ca8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bbdd4ca8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063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bf8a2b19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bf8a2b19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819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6bf8a2b190_0_3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6bf8a2b190_0_3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23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bf8a2b190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6bf8a2b190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842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79a0e38f05_0_2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79a0e38f05_0_2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785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6bf8a2b190_0_32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6bf8a2b190_0_32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10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46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bf8a2b19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bf8a2b19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306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6bf8a2b190_0_32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6bf8a2b190_0_32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41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69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38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00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83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81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bbdd4ca84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bbdd4ca84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48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79a0e38f05_0_3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79a0e38f05_0_3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22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696500" y="1362900"/>
            <a:ext cx="6799200" cy="418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347200" y="2789633"/>
            <a:ext cx="5497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549400" y="1009116"/>
            <a:ext cx="1093200" cy="1093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11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793600" y="784708"/>
            <a:ext cx="106048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2393200" y="5599275"/>
            <a:ext cx="7405600" cy="8388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2393200" y="5590375"/>
            <a:ext cx="7405600" cy="838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ECC1C8"/>
                </a:solidFill>
              </a:rPr>
              <a:pPr algn="r"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260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 vertical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398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 waves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237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 zigzag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0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s">
  <p:cSld name="Blank circles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121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696500" y="1362900"/>
            <a:ext cx="6799200" cy="418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347200" y="2789633"/>
            <a:ext cx="5497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549400" y="1009116"/>
            <a:ext cx="1093200" cy="1093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029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696500" y="1362900"/>
            <a:ext cx="6799200" cy="4181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549400" y="1009116"/>
            <a:ext cx="1093200" cy="1093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148000" y="2314333"/>
            <a:ext cx="578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148100" y="3786733"/>
            <a:ext cx="578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496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174033" y="1464484"/>
            <a:ext cx="9844000" cy="41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549400" y="1110716"/>
            <a:ext cx="1093200" cy="1093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991800" y="2577600"/>
            <a:ext cx="8208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791200" y="109989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8000" b="1" kern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8000" b="1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ECC1C8"/>
                </a:solidFill>
              </a:rPr>
              <a:pPr algn="r"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4942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754833" y="953811"/>
            <a:ext cx="87956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18697" y="715187"/>
            <a:ext cx="2151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731000" y="1278333"/>
            <a:ext cx="7338400" cy="4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67610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 + picture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793600" y="784708"/>
            <a:ext cx="106048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403200" y="2102967"/>
            <a:ext cx="3581600" cy="3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r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403100" y="1009533"/>
            <a:ext cx="3581600" cy="11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61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696500" y="1362900"/>
            <a:ext cx="6799200" cy="4181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549400" y="1009116"/>
            <a:ext cx="1093200" cy="1093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148000" y="2314333"/>
            <a:ext cx="578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148100" y="3786733"/>
            <a:ext cx="578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931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754833" y="953811"/>
            <a:ext cx="87956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2813" y="721572"/>
            <a:ext cx="2151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676967" y="1498600"/>
            <a:ext cx="36008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7494537" y="1498600"/>
            <a:ext cx="36008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29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2754833" y="953811"/>
            <a:ext cx="87956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08000" y="706836"/>
            <a:ext cx="2370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3536641" y="1406267"/>
            <a:ext cx="2474000" cy="4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▹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6137791" y="1406267"/>
            <a:ext cx="2474000" cy="4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▹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8738940" y="1406267"/>
            <a:ext cx="2474000" cy="4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▹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291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570895" y="724089"/>
            <a:ext cx="2306000" cy="2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11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itle only">
  <p:cSld name="Short Title only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539967" y="588193"/>
            <a:ext cx="2640400" cy="89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9967" y="588200"/>
            <a:ext cx="2443200" cy="89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6049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793600" y="784708"/>
            <a:ext cx="106048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2393200" y="5599275"/>
            <a:ext cx="7405600" cy="8388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2393200" y="5590375"/>
            <a:ext cx="7405600" cy="838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ECC1C8"/>
                </a:solidFill>
              </a:rPr>
              <a:pPr algn="r"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4134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 vertical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3072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 waves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6034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 zigzag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60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s">
  <p:cSld name="Blank circles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5492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3" y="1"/>
            <a:ext cx="12192064" cy="6844119"/>
            <a:chOff x="-25" y="0"/>
            <a:chExt cx="9144048" cy="513308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5" y="0"/>
              <a:ext cx="9144047" cy="5133088"/>
              <a:chOff x="-25" y="0"/>
              <a:chExt cx="9144047" cy="5133088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406205" y="2835200"/>
                <a:ext cx="6737787" cy="2297888"/>
              </a:xfrm>
              <a:custGeom>
                <a:avLst/>
                <a:gdLst/>
                <a:ahLst/>
                <a:cxnLst/>
                <a:rect l="l" t="t" r="r" b="b"/>
                <a:pathLst>
                  <a:path w="33456" h="11410" extrusionOk="0">
                    <a:moveTo>
                      <a:pt x="22424" y="1"/>
                    </a:moveTo>
                    <a:cubicBezTo>
                      <a:pt x="16324" y="1"/>
                      <a:pt x="10216" y="1853"/>
                      <a:pt x="5291" y="5466"/>
                    </a:cubicBezTo>
                    <a:cubicBezTo>
                      <a:pt x="3145" y="7038"/>
                      <a:pt x="1158" y="9055"/>
                      <a:pt x="1" y="11410"/>
                    </a:cubicBezTo>
                    <a:lnTo>
                      <a:pt x="10841" y="11410"/>
                    </a:lnTo>
                    <a:cubicBezTo>
                      <a:pt x="13276" y="8184"/>
                      <a:pt x="17056" y="5854"/>
                      <a:pt x="20972" y="5009"/>
                    </a:cubicBezTo>
                    <a:cubicBezTo>
                      <a:pt x="22163" y="4754"/>
                      <a:pt x="23375" y="4631"/>
                      <a:pt x="24588" y="4631"/>
                    </a:cubicBezTo>
                    <a:cubicBezTo>
                      <a:pt x="27653" y="4631"/>
                      <a:pt x="30721" y="5417"/>
                      <a:pt x="33456" y="6840"/>
                    </a:cubicBezTo>
                    <a:lnTo>
                      <a:pt x="33456" y="2151"/>
                    </a:lnTo>
                    <a:cubicBezTo>
                      <a:pt x="29971" y="710"/>
                      <a:pt x="26199" y="1"/>
                      <a:pt x="22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25" y="0"/>
                <a:ext cx="1609721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13510" extrusionOk="0">
                    <a:moveTo>
                      <a:pt x="1" y="1"/>
                    </a:moveTo>
                    <a:lnTo>
                      <a:pt x="1" y="10726"/>
                    </a:lnTo>
                    <a:cubicBezTo>
                      <a:pt x="2821" y="12270"/>
                      <a:pt x="5968" y="13216"/>
                      <a:pt x="9173" y="13471"/>
                    </a:cubicBezTo>
                    <a:cubicBezTo>
                      <a:pt x="9467" y="13495"/>
                      <a:pt x="9769" y="13510"/>
                      <a:pt x="10071" y="13510"/>
                    </a:cubicBezTo>
                    <a:cubicBezTo>
                      <a:pt x="11246" y="13510"/>
                      <a:pt x="12433" y="13283"/>
                      <a:pt x="13226" y="12461"/>
                    </a:cubicBezTo>
                    <a:cubicBezTo>
                      <a:pt x="14300" y="11341"/>
                      <a:pt x="14232" y="9575"/>
                      <a:pt x="14001" y="8044"/>
                    </a:cubicBezTo>
                    <a:cubicBezTo>
                      <a:pt x="13562" y="5173"/>
                      <a:pt x="12728" y="2274"/>
                      <a:pt x="10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123" y="1345453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254000" y="0"/>
                <a:ext cx="2890022" cy="2725961"/>
              </a:xfrm>
              <a:custGeom>
                <a:avLst/>
                <a:gdLst/>
                <a:ahLst/>
                <a:cxnLst/>
                <a:rect l="l" t="t" r="r" b="b"/>
                <a:pathLst>
                  <a:path w="39212" h="36986" extrusionOk="0">
                    <a:moveTo>
                      <a:pt x="6787" y="1"/>
                    </a:moveTo>
                    <a:cubicBezTo>
                      <a:pt x="6305" y="2741"/>
                      <a:pt x="6839" y="5663"/>
                      <a:pt x="8309" y="8028"/>
                    </a:cubicBezTo>
                    <a:cubicBezTo>
                      <a:pt x="9017" y="9164"/>
                      <a:pt x="9935" y="10198"/>
                      <a:pt x="10350" y="11474"/>
                    </a:cubicBezTo>
                    <a:cubicBezTo>
                      <a:pt x="11278" y="14342"/>
                      <a:pt x="9370" y="17353"/>
                      <a:pt x="7196" y="19439"/>
                    </a:cubicBezTo>
                    <a:cubicBezTo>
                      <a:pt x="5019" y="21525"/>
                      <a:pt x="2385" y="23348"/>
                      <a:pt x="1235" y="26135"/>
                    </a:cubicBezTo>
                    <a:cubicBezTo>
                      <a:pt x="0" y="29132"/>
                      <a:pt x="933" y="32881"/>
                      <a:pt x="3430" y="34946"/>
                    </a:cubicBezTo>
                    <a:cubicBezTo>
                      <a:pt x="5159" y="36380"/>
                      <a:pt x="7464" y="36986"/>
                      <a:pt x="9714" y="36986"/>
                    </a:cubicBezTo>
                    <a:cubicBezTo>
                      <a:pt x="9771" y="36986"/>
                      <a:pt x="9827" y="36985"/>
                      <a:pt x="9884" y="36984"/>
                    </a:cubicBezTo>
                    <a:cubicBezTo>
                      <a:pt x="12187" y="36950"/>
                      <a:pt x="14439" y="36342"/>
                      <a:pt x="16627" y="35610"/>
                    </a:cubicBezTo>
                    <a:cubicBezTo>
                      <a:pt x="24844" y="32875"/>
                      <a:pt x="32397" y="28469"/>
                      <a:pt x="39212" y="23086"/>
                    </a:cubicBezTo>
                    <a:lnTo>
                      <a:pt x="39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61045" y="7693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61045" y="909777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397200" y="661133"/>
            <a:ext cx="58652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2397184" y="3434600"/>
            <a:ext cx="31784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97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174033" y="1464484"/>
            <a:ext cx="9844000" cy="41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549400" y="1110716"/>
            <a:ext cx="1093200" cy="1093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991800" y="2577600"/>
            <a:ext cx="8208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32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791200" y="109989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8000" b="1" kern="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8000" b="1" kern="0" dirty="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rgbClr val="ECC1C8"/>
                </a:solidFill>
              </a:rPr>
              <a:pPr algn="r"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3624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-655313" y="3976296"/>
            <a:ext cx="8436377" cy="3371160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1"/>
            <a:ext cx="12183765" cy="6844135"/>
            <a:chOff x="0" y="0"/>
            <a:chExt cx="9137824" cy="5133101"/>
          </a:xfrm>
        </p:grpSpPr>
        <p:sp>
          <p:nvSpPr>
            <p:cNvPr id="25" name="Google Shape;25;p3"/>
            <p:cNvSpPr/>
            <p:nvPr/>
          </p:nvSpPr>
          <p:spPr>
            <a:xfrm rot="10800000">
              <a:off x="7722839" y="4042618"/>
              <a:ext cx="1414985" cy="1090482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1795905" y="186181"/>
              <a:ext cx="6030168" cy="4556029"/>
              <a:chOff x="1795905" y="186181"/>
              <a:chExt cx="6030168" cy="4556029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827650" y="827400"/>
                <a:ext cx="3488700" cy="348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70684">
                <a:off x="7513653" y="180465"/>
                <a:ext cx="209940" cy="225978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5470737">
                <a:off x="7460032" y="4376313"/>
                <a:ext cx="369367" cy="35519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rot="9507153">
                <a:off x="1827046" y="1574774"/>
                <a:ext cx="219888" cy="21146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4824200" y="1785367"/>
            <a:ext cx="25436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/>
          </p:nvPr>
        </p:nvSpPr>
        <p:spPr>
          <a:xfrm>
            <a:off x="1877800" y="2889107"/>
            <a:ext cx="8436400" cy="1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4179000" y="4100133"/>
            <a:ext cx="3834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577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-1" y="1"/>
            <a:ext cx="12192061" cy="6917383"/>
            <a:chOff x="-1" y="0"/>
            <a:chExt cx="9144046" cy="5188037"/>
          </a:xfrm>
        </p:grpSpPr>
        <p:sp>
          <p:nvSpPr>
            <p:cNvPr id="37" name="Google Shape;37;p4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8" name="Google Shape;38;p4"/>
            <p:cNvGrpSpPr/>
            <p:nvPr/>
          </p:nvGrpSpPr>
          <p:grpSpPr>
            <a:xfrm>
              <a:off x="7961666" y="3864230"/>
              <a:ext cx="337407" cy="924597"/>
              <a:chOff x="8514266" y="1265155"/>
              <a:chExt cx="337407" cy="924597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43" name="Google Shape;43;p4"/>
            <p:cNvSpPr/>
            <p:nvPr/>
          </p:nvSpPr>
          <p:spPr>
            <a:xfrm>
              <a:off x="6542786" y="0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10800000" flipH="1">
              <a:off x="-1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7148800" y="2141200"/>
            <a:ext cx="4091200" cy="25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49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rot="10800000">
            <a:off x="9804832" y="-2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 flipH="1">
            <a:off x="7761733" y="3721597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 flipH="1">
            <a:off x="0" y="5162568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699749" y="2367621"/>
            <a:ext cx="504119" cy="484759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1051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2"/>
          </p:nvPr>
        </p:nvSpPr>
        <p:spPr>
          <a:xfrm>
            <a:off x="1720800" y="3540533"/>
            <a:ext cx="38796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720784" y="4009200"/>
            <a:ext cx="3879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3"/>
          </p:nvPr>
        </p:nvSpPr>
        <p:spPr>
          <a:xfrm>
            <a:off x="6591605" y="3540533"/>
            <a:ext cx="38796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591596" y="4009200"/>
            <a:ext cx="3879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855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 rot="-7423788" flipH="1">
            <a:off x="-1459832" y="-2230911"/>
            <a:ext cx="3853523" cy="3634765"/>
            <a:chOff x="0" y="0"/>
            <a:chExt cx="2890022" cy="2725961"/>
          </a:xfrm>
        </p:grpSpPr>
        <p:sp>
          <p:nvSpPr>
            <p:cNvPr id="59" name="Google Shape;59;p6"/>
            <p:cNvSpPr/>
            <p:nvPr/>
          </p:nvSpPr>
          <p:spPr>
            <a:xfrm flipH="1">
              <a:off x="0" y="0"/>
              <a:ext cx="2890022" cy="2725961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-5400000">
              <a:off x="343011" y="18794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/>
          <p:nvPr/>
        </p:nvSpPr>
        <p:spPr>
          <a:xfrm rot="10800000">
            <a:off x="10328132" y="-248719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 flipH="1">
            <a:off x="8560433" y="5057397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1705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flipH="1">
            <a:off x="-1017767" y="4759386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-697367" y="248233"/>
            <a:ext cx="6074800" cy="607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8168033" y="3664920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 rot="10800000">
            <a:off x="10004188" y="-2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 rot="10800000" flipH="1">
            <a:off x="-788368" y="-376402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 rot="5470684">
            <a:off x="10018204" y="240620"/>
            <a:ext cx="279920" cy="301304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 rot="5470737">
            <a:off x="9946710" y="5835084"/>
            <a:ext cx="492489" cy="473587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 rot="9507153">
            <a:off x="8913528" y="2294399"/>
            <a:ext cx="293184" cy="281951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951800" y="2989533"/>
            <a:ext cx="3801600" cy="1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 idx="2" hasCustomPrompt="1"/>
          </p:nvPr>
        </p:nvSpPr>
        <p:spPr>
          <a:xfrm>
            <a:off x="951800" y="1886967"/>
            <a:ext cx="25436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951800" y="4156633"/>
            <a:ext cx="36748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942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0"/>
          <p:cNvGrpSpPr/>
          <p:nvPr/>
        </p:nvGrpSpPr>
        <p:grpSpPr>
          <a:xfrm>
            <a:off x="-175110" y="-75105"/>
            <a:ext cx="12395443" cy="3053576"/>
            <a:chOff x="-131332" y="-56329"/>
            <a:chExt cx="9296582" cy="2290182"/>
          </a:xfrm>
        </p:grpSpPr>
        <p:sp>
          <p:nvSpPr>
            <p:cNvPr id="83" name="Google Shape;83;p10"/>
            <p:cNvSpPr/>
            <p:nvPr/>
          </p:nvSpPr>
          <p:spPr>
            <a:xfrm rot="5400000">
              <a:off x="-358509" y="170848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524811" y="177571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757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1"/>
          <p:cNvGrpSpPr/>
          <p:nvPr/>
        </p:nvGrpSpPr>
        <p:grpSpPr>
          <a:xfrm rot="10800000" flipH="1">
            <a:off x="-40" y="257304"/>
            <a:ext cx="12248707" cy="6704616"/>
            <a:chOff x="-74390" y="-43"/>
            <a:chExt cx="9186530" cy="5028462"/>
          </a:xfrm>
        </p:grpSpPr>
        <p:sp>
          <p:nvSpPr>
            <p:cNvPr id="89" name="Google Shape;89;p11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493533" y="1474833"/>
            <a:ext cx="9204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3815167" y="4165567"/>
            <a:ext cx="4561600" cy="7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marL="1219170" lvl="1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699749" y="2367621"/>
            <a:ext cx="504119" cy="484759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1915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354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359435" y="-42538"/>
            <a:ext cx="13551435" cy="6917044"/>
            <a:chOff x="-1019576" y="-31904"/>
            <a:chExt cx="10163576" cy="5187783"/>
          </a:xfrm>
        </p:grpSpPr>
        <p:sp>
          <p:nvSpPr>
            <p:cNvPr id="99" name="Google Shape;99;p13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00" name="Google Shape;100;p13"/>
            <p:cNvGrpSpPr/>
            <p:nvPr/>
          </p:nvGrpSpPr>
          <p:grpSpPr>
            <a:xfrm>
              <a:off x="5107548" y="-31904"/>
              <a:ext cx="4036452" cy="5028462"/>
              <a:chOff x="5075688" y="-43"/>
              <a:chExt cx="4036452" cy="5028462"/>
            </a:xfrm>
          </p:grpSpPr>
          <p:sp>
            <p:nvSpPr>
              <p:cNvPr id="101" name="Google Shape;101;p13"/>
              <p:cNvSpPr/>
              <p:nvPr/>
            </p:nvSpPr>
            <p:spPr>
              <a:xfrm rot="10800000">
                <a:off x="6602782" y="-43"/>
                <a:ext cx="2509357" cy="2228579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rot="10800000">
                <a:off x="5075688" y="4678722"/>
                <a:ext cx="416321" cy="349697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501" extrusionOk="0">
                    <a:moveTo>
                      <a:pt x="0" y="0"/>
                    </a:moveTo>
                    <a:lnTo>
                      <a:pt x="2379" y="3501"/>
                    </a:lnTo>
                    <a:lnTo>
                      <a:pt x="4168" y="8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 rot="10800000">
                <a:off x="7731131" y="1176835"/>
                <a:ext cx="279478" cy="257703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580" extrusionOk="0">
                    <a:moveTo>
                      <a:pt x="1402" y="0"/>
                    </a:moveTo>
                    <a:lnTo>
                      <a:pt x="1" y="2579"/>
                    </a:lnTo>
                    <a:lnTo>
                      <a:pt x="2797" y="1722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3"/>
            <p:cNvSpPr/>
            <p:nvPr/>
          </p:nvSpPr>
          <p:spPr>
            <a:xfrm>
              <a:off x="-1019576" y="2606313"/>
              <a:ext cx="3180564" cy="2549566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 rot="-7694763">
              <a:off x="216952" y="1356031"/>
              <a:ext cx="289570" cy="243250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2563035" y="2089033"/>
            <a:ext cx="3335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2826033" y="2507600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3524240" y="1495700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 idx="3"/>
          </p:nvPr>
        </p:nvSpPr>
        <p:spPr>
          <a:xfrm>
            <a:off x="6556851" y="2089033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6556867" y="2507600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7255073" y="1495700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ctrTitle" idx="6"/>
          </p:nvPr>
        </p:nvSpPr>
        <p:spPr>
          <a:xfrm>
            <a:off x="960600" y="4337201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7"/>
          </p:nvPr>
        </p:nvSpPr>
        <p:spPr>
          <a:xfrm>
            <a:off x="960639" y="4755767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1770107" y="3743867"/>
            <a:ext cx="11900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ctrTitle" idx="9"/>
          </p:nvPr>
        </p:nvSpPr>
        <p:spPr>
          <a:xfrm>
            <a:off x="4691416" y="4337200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4691417" y="4755767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4" hasCustomPrompt="1"/>
          </p:nvPr>
        </p:nvSpPr>
        <p:spPr>
          <a:xfrm>
            <a:off x="5389624" y="3743865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ctrTitle" idx="15"/>
          </p:nvPr>
        </p:nvSpPr>
        <p:spPr>
          <a:xfrm>
            <a:off x="8422249" y="4337200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6"/>
          </p:nvPr>
        </p:nvSpPr>
        <p:spPr>
          <a:xfrm>
            <a:off x="8422251" y="4755767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7" hasCustomPrompt="1"/>
          </p:nvPr>
        </p:nvSpPr>
        <p:spPr>
          <a:xfrm>
            <a:off x="9120457" y="3743865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367695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ctrTitle"/>
          </p:nvPr>
        </p:nvSpPr>
        <p:spPr>
          <a:xfrm>
            <a:off x="6944933" y="2215233"/>
            <a:ext cx="40144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6948767" y="2587300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2" hasCustomPrompt="1"/>
          </p:nvPr>
        </p:nvSpPr>
        <p:spPr>
          <a:xfrm>
            <a:off x="5789400" y="2671200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 txBox="1">
            <a:spLocks noGrp="1"/>
          </p:cNvSpPr>
          <p:nvPr>
            <p:ph type="ctrTitle" idx="3"/>
          </p:nvPr>
        </p:nvSpPr>
        <p:spPr>
          <a:xfrm>
            <a:off x="6944933" y="880400"/>
            <a:ext cx="40144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4"/>
          </p:nvPr>
        </p:nvSpPr>
        <p:spPr>
          <a:xfrm>
            <a:off x="6944933" y="1244333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5" hasCustomPrompt="1"/>
          </p:nvPr>
        </p:nvSpPr>
        <p:spPr>
          <a:xfrm>
            <a:off x="5789400" y="1336367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>
            <a:spLocks noGrp="1"/>
          </p:cNvSpPr>
          <p:nvPr>
            <p:ph type="ctrTitle" idx="6"/>
          </p:nvPr>
        </p:nvSpPr>
        <p:spPr>
          <a:xfrm>
            <a:off x="6944933" y="3536033"/>
            <a:ext cx="40144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7"/>
          </p:nvPr>
        </p:nvSpPr>
        <p:spPr>
          <a:xfrm>
            <a:off x="6944933" y="3900851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8" hasCustomPrompt="1"/>
          </p:nvPr>
        </p:nvSpPr>
        <p:spPr>
          <a:xfrm>
            <a:off x="5789400" y="3992000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4"/>
          <p:cNvSpPr txBox="1">
            <a:spLocks noGrp="1"/>
          </p:cNvSpPr>
          <p:nvPr>
            <p:ph type="ctrTitle" idx="9"/>
          </p:nvPr>
        </p:nvSpPr>
        <p:spPr>
          <a:xfrm>
            <a:off x="6944933" y="4856833"/>
            <a:ext cx="40144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Black Han Sans"/>
              <a:buNone/>
              <a:defRPr sz="16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3"/>
          </p:nvPr>
        </p:nvSpPr>
        <p:spPr>
          <a:xfrm>
            <a:off x="6944933" y="5227117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4" hasCustomPrompt="1"/>
          </p:nvPr>
        </p:nvSpPr>
        <p:spPr>
          <a:xfrm>
            <a:off x="5789400" y="5312800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Black Han Sans"/>
              <a:buNone/>
              <a:defRPr sz="160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grpSp>
        <p:nvGrpSpPr>
          <p:cNvPr id="134" name="Google Shape;134;p14"/>
          <p:cNvGrpSpPr/>
          <p:nvPr/>
        </p:nvGrpSpPr>
        <p:grpSpPr>
          <a:xfrm flipH="1">
            <a:off x="-3655067" y="-2"/>
            <a:ext cx="15906845" cy="6952481"/>
            <a:chOff x="-44836" y="-2"/>
            <a:chExt cx="11930134" cy="5214361"/>
          </a:xfrm>
        </p:grpSpPr>
        <p:sp>
          <p:nvSpPr>
            <p:cNvPr id="135" name="Google Shape;135;p14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flipH="1">
              <a:off x="-44836" y="3871925"/>
              <a:ext cx="1905184" cy="1299041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24811" y="177571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2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754833" y="953811"/>
            <a:ext cx="87956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18697" y="715187"/>
            <a:ext cx="2151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731000" y="1278333"/>
            <a:ext cx="7338400" cy="4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81627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372033" y="3146625"/>
            <a:ext cx="4007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7372033" y="3518125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6299167" y="3602592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ctrTitle" idx="3"/>
          </p:nvPr>
        </p:nvSpPr>
        <p:spPr>
          <a:xfrm>
            <a:off x="2495233" y="2520459"/>
            <a:ext cx="4007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4"/>
          </p:nvPr>
        </p:nvSpPr>
        <p:spPr>
          <a:xfrm>
            <a:off x="2495233" y="2891959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1422367" y="2976425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ctrTitle" idx="6"/>
          </p:nvPr>
        </p:nvSpPr>
        <p:spPr>
          <a:xfrm>
            <a:off x="7372033" y="4357275"/>
            <a:ext cx="4007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7"/>
          </p:nvPr>
        </p:nvSpPr>
        <p:spPr>
          <a:xfrm>
            <a:off x="7372033" y="4729841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 idx="8" hasCustomPrompt="1"/>
          </p:nvPr>
        </p:nvSpPr>
        <p:spPr>
          <a:xfrm>
            <a:off x="6299167" y="4813241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9" name="Google Shape;149;p15"/>
          <p:cNvSpPr txBox="1">
            <a:spLocks noGrp="1"/>
          </p:cNvSpPr>
          <p:nvPr>
            <p:ph type="ctrTitle" idx="9"/>
          </p:nvPr>
        </p:nvSpPr>
        <p:spPr>
          <a:xfrm>
            <a:off x="2495233" y="1298092"/>
            <a:ext cx="4007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13"/>
          </p:nvPr>
        </p:nvSpPr>
        <p:spPr>
          <a:xfrm>
            <a:off x="2495233" y="1666759"/>
            <a:ext cx="3139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 idx="14" hasCustomPrompt="1"/>
          </p:nvPr>
        </p:nvSpPr>
        <p:spPr>
          <a:xfrm>
            <a:off x="1422367" y="1754059"/>
            <a:ext cx="12532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52" name="Google Shape;152;p15"/>
          <p:cNvGrpSpPr/>
          <p:nvPr/>
        </p:nvGrpSpPr>
        <p:grpSpPr>
          <a:xfrm>
            <a:off x="-15" y="-16"/>
            <a:ext cx="15847081" cy="6952495"/>
            <a:chOff x="-12" y="-12"/>
            <a:chExt cx="11885311" cy="5214371"/>
          </a:xfrm>
        </p:grpSpPr>
        <p:sp>
          <p:nvSpPr>
            <p:cNvPr id="153" name="Google Shape;153;p15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 rot="5400000" flipH="1">
              <a:off x="-294400" y="294375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468111" y="1028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469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-5147229" y="0"/>
            <a:ext cx="17339181" cy="12128880"/>
            <a:chOff x="-3860422" y="0"/>
            <a:chExt cx="13004386" cy="9096660"/>
          </a:xfrm>
        </p:grpSpPr>
        <p:sp>
          <p:nvSpPr>
            <p:cNvPr id="171" name="Google Shape;171;p17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3600617">
              <a:off x="-2990262" y="34718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4" name="Google Shape;174;p17"/>
          <p:cNvSpPr txBox="1">
            <a:spLocks noGrp="1"/>
          </p:cNvSpPr>
          <p:nvPr>
            <p:ph type="subTitle" idx="1"/>
          </p:nvPr>
        </p:nvSpPr>
        <p:spPr>
          <a:xfrm>
            <a:off x="4166500" y="3163251"/>
            <a:ext cx="7070400" cy="10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2"/>
          </p:nvPr>
        </p:nvSpPr>
        <p:spPr>
          <a:xfrm>
            <a:off x="6913300" y="4121676"/>
            <a:ext cx="4323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6287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8"/>
          <p:cNvGrpSpPr/>
          <p:nvPr/>
        </p:nvGrpSpPr>
        <p:grpSpPr>
          <a:xfrm rot="10800000">
            <a:off x="-821130" y="-348817"/>
            <a:ext cx="16718363" cy="8137877"/>
            <a:chOff x="-3449725" y="-661825"/>
            <a:chExt cx="12538772" cy="6103408"/>
          </a:xfrm>
        </p:grpSpPr>
        <p:sp>
          <p:nvSpPr>
            <p:cNvPr id="178" name="Google Shape;178;p18"/>
            <p:cNvSpPr/>
            <p:nvPr/>
          </p:nvSpPr>
          <p:spPr>
            <a:xfrm rot="10800000" flipH="1">
              <a:off x="-17340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3449725" y="3018422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 rot="10800000" flipH="1">
              <a:off x="2351260" y="-6618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rot="10800000" flipH="1">
              <a:off x="66953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2" name="Google Shape;182;p18"/>
          <p:cNvSpPr txBox="1">
            <a:spLocks noGrp="1"/>
          </p:cNvSpPr>
          <p:nvPr>
            <p:ph type="ctrTitle"/>
          </p:nvPr>
        </p:nvSpPr>
        <p:spPr>
          <a:xfrm>
            <a:off x="6912300" y="1895227"/>
            <a:ext cx="2967600" cy="5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1"/>
          </p:nvPr>
        </p:nvSpPr>
        <p:spPr>
          <a:xfrm>
            <a:off x="6912300" y="2364600"/>
            <a:ext cx="3142800" cy="13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ctrTitle" idx="2"/>
          </p:nvPr>
        </p:nvSpPr>
        <p:spPr>
          <a:xfrm>
            <a:off x="6912300" y="3825667"/>
            <a:ext cx="2967600" cy="5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32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3"/>
          </p:nvPr>
        </p:nvSpPr>
        <p:spPr>
          <a:xfrm>
            <a:off x="6912300" y="4294567"/>
            <a:ext cx="3142800" cy="13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title" idx="4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911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2247800" y="593367"/>
            <a:ext cx="769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/>
          </p:nvPr>
        </p:nvSpPr>
        <p:spPr>
          <a:xfrm>
            <a:off x="1720792" y="3845333"/>
            <a:ext cx="38796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1720792" y="4314000"/>
            <a:ext cx="3879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 idx="3"/>
          </p:nvPr>
        </p:nvSpPr>
        <p:spPr>
          <a:xfrm>
            <a:off x="6591600" y="3845333"/>
            <a:ext cx="38796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4"/>
          </p:nvPr>
        </p:nvSpPr>
        <p:spPr>
          <a:xfrm>
            <a:off x="6591600" y="4314000"/>
            <a:ext cx="3879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3" name="Google Shape;193;p19"/>
          <p:cNvSpPr/>
          <p:nvPr/>
        </p:nvSpPr>
        <p:spPr>
          <a:xfrm rot="10800000">
            <a:off x="0" y="1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-33" y="5696634"/>
            <a:ext cx="12191985" cy="1147485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5" name="Google Shape;195;p19"/>
          <p:cNvSpPr/>
          <p:nvPr/>
        </p:nvSpPr>
        <p:spPr>
          <a:xfrm rot="3600617">
            <a:off x="-3987015" y="5238721"/>
            <a:ext cx="6339572" cy="633991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9085671" y="4667564"/>
            <a:ext cx="3204515" cy="219033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414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1"/>
          <p:cNvGrpSpPr/>
          <p:nvPr/>
        </p:nvGrpSpPr>
        <p:grpSpPr>
          <a:xfrm>
            <a:off x="0" y="-2"/>
            <a:ext cx="15847064" cy="6952481"/>
            <a:chOff x="0" y="-2"/>
            <a:chExt cx="11885298" cy="5214361"/>
          </a:xfrm>
        </p:grpSpPr>
        <p:sp>
          <p:nvSpPr>
            <p:cNvPr id="213" name="Google Shape;213;p21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 flipH="1">
              <a:off x="0" y="3871925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468111" y="1028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7" name="Google Shape;217;p21"/>
          <p:cNvSpPr txBox="1">
            <a:spLocks noGrp="1"/>
          </p:cNvSpPr>
          <p:nvPr>
            <p:ph type="ctrTitle"/>
          </p:nvPr>
        </p:nvSpPr>
        <p:spPr>
          <a:xfrm>
            <a:off x="6377753" y="3631533"/>
            <a:ext cx="20372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6296153" y="4087533"/>
            <a:ext cx="2200400" cy="1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ctrTitle" idx="2"/>
          </p:nvPr>
        </p:nvSpPr>
        <p:spPr>
          <a:xfrm>
            <a:off x="8898049" y="4087533"/>
            <a:ext cx="2200400" cy="105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subTitle" idx="3"/>
          </p:nvPr>
        </p:nvSpPr>
        <p:spPr>
          <a:xfrm>
            <a:off x="8979649" y="3631533"/>
            <a:ext cx="2037200" cy="4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2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Black Han Sans"/>
              <a:buNone/>
              <a:defRPr sz="1333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ctrTitle" idx="4"/>
          </p:nvPr>
        </p:nvSpPr>
        <p:spPr>
          <a:xfrm>
            <a:off x="3775865" y="3631533"/>
            <a:ext cx="20372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5"/>
          </p:nvPr>
        </p:nvSpPr>
        <p:spPr>
          <a:xfrm>
            <a:off x="3694265" y="4087533"/>
            <a:ext cx="2200400" cy="1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ctrTitle" idx="6"/>
          </p:nvPr>
        </p:nvSpPr>
        <p:spPr>
          <a:xfrm>
            <a:off x="1175151" y="3631533"/>
            <a:ext cx="20372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Black Han Sans"/>
              <a:buNone/>
              <a:defRPr sz="1867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7"/>
          </p:nvPr>
        </p:nvSpPr>
        <p:spPr>
          <a:xfrm>
            <a:off x="1093551" y="4087533"/>
            <a:ext cx="2200400" cy="1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 idx="8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00303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2"/>
          <p:cNvGrpSpPr/>
          <p:nvPr/>
        </p:nvGrpSpPr>
        <p:grpSpPr>
          <a:xfrm>
            <a:off x="-3979934" y="-69633"/>
            <a:ext cx="16200267" cy="7022111"/>
            <a:chOff x="-2984950" y="-52225"/>
            <a:chExt cx="12150200" cy="5266583"/>
          </a:xfrm>
        </p:grpSpPr>
        <p:sp>
          <p:nvSpPr>
            <p:cNvPr id="228" name="Google Shape;228;p22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951800" y="2838433"/>
            <a:ext cx="4661600" cy="6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1"/>
          </p:nvPr>
        </p:nvSpPr>
        <p:spPr>
          <a:xfrm>
            <a:off x="951800" y="3347133"/>
            <a:ext cx="42624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title" idx="2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407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 rot="10800000" flipH="1">
            <a:off x="-770935" y="-573196"/>
            <a:ext cx="2167345" cy="1737363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4299467" y="3998930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 rot="10800000" flipH="1">
            <a:off x="5921981" y="-766334"/>
            <a:ext cx="8983716" cy="3063851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 rot="5400000">
            <a:off x="-469634" y="4901201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1"/>
          </p:nvPr>
        </p:nvSpPr>
        <p:spPr>
          <a:xfrm>
            <a:off x="2821000" y="3594733"/>
            <a:ext cx="65500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2360400" y="2132748"/>
            <a:ext cx="7471200" cy="1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1114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4"/>
          <p:cNvGrpSpPr/>
          <p:nvPr/>
        </p:nvGrpSpPr>
        <p:grpSpPr>
          <a:xfrm>
            <a:off x="96" y="-75"/>
            <a:ext cx="17469171" cy="6895875"/>
            <a:chOff x="72" y="-56"/>
            <a:chExt cx="13101878" cy="5171906"/>
          </a:xfrm>
        </p:grpSpPr>
        <p:sp>
          <p:nvSpPr>
            <p:cNvPr id="244" name="Google Shape;244;p24"/>
            <p:cNvSpPr/>
            <p:nvPr/>
          </p:nvSpPr>
          <p:spPr>
            <a:xfrm rot="10800000">
              <a:off x="72" y="-56"/>
              <a:ext cx="3507504" cy="239755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45" name="Google Shape;245;p24"/>
            <p:cNvGrpSpPr/>
            <p:nvPr/>
          </p:nvGrpSpPr>
          <p:grpSpPr>
            <a:xfrm>
              <a:off x="524811" y="-2"/>
              <a:ext cx="12577139" cy="5171852"/>
              <a:chOff x="524811" y="-2"/>
              <a:chExt cx="12577139" cy="5171852"/>
            </a:xfrm>
          </p:grpSpPr>
          <p:sp>
            <p:nvSpPr>
              <p:cNvPr id="246" name="Google Shape;246;p24"/>
              <p:cNvSpPr/>
              <p:nvPr/>
            </p:nvSpPr>
            <p:spPr>
              <a:xfrm>
                <a:off x="8602550" y="186175"/>
                <a:ext cx="4499400" cy="4499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6126025" y="2748689"/>
                <a:ext cx="6063998" cy="2423161"/>
              </a:xfrm>
              <a:custGeom>
                <a:avLst/>
                <a:gdLst/>
                <a:ahLst/>
                <a:cxnLst/>
                <a:rect l="l" t="t" r="r" b="b"/>
                <a:pathLst>
                  <a:path w="38804" h="15506" extrusionOk="0">
                    <a:moveTo>
                      <a:pt x="18372" y="1"/>
                    </a:moveTo>
                    <a:cubicBezTo>
                      <a:pt x="15851" y="1"/>
                      <a:pt x="13315" y="1007"/>
                      <a:pt x="11592" y="2856"/>
                    </a:cubicBezTo>
                    <a:cubicBezTo>
                      <a:pt x="10378" y="4162"/>
                      <a:pt x="9486" y="5874"/>
                      <a:pt x="7880" y="6653"/>
                    </a:cubicBezTo>
                    <a:cubicBezTo>
                      <a:pt x="6924" y="7115"/>
                      <a:pt x="5829" y="7184"/>
                      <a:pt x="4811" y="7500"/>
                    </a:cubicBezTo>
                    <a:cubicBezTo>
                      <a:pt x="3205" y="8000"/>
                      <a:pt x="1810" y="9143"/>
                      <a:pt x="1008" y="10620"/>
                    </a:cubicBezTo>
                    <a:cubicBezTo>
                      <a:pt x="204" y="12096"/>
                      <a:pt x="0" y="13889"/>
                      <a:pt x="457" y="15505"/>
                    </a:cubicBezTo>
                    <a:lnTo>
                      <a:pt x="37742" y="15244"/>
                    </a:lnTo>
                    <a:cubicBezTo>
                      <a:pt x="37753" y="15310"/>
                      <a:pt x="37792" y="15337"/>
                      <a:pt x="37844" y="15337"/>
                    </a:cubicBezTo>
                    <a:cubicBezTo>
                      <a:pt x="37956" y="15337"/>
                      <a:pt x="38124" y="15208"/>
                      <a:pt x="38171" y="15070"/>
                    </a:cubicBezTo>
                    <a:cubicBezTo>
                      <a:pt x="38804" y="13270"/>
                      <a:pt x="38259" y="11229"/>
                      <a:pt x="37238" y="9619"/>
                    </a:cubicBezTo>
                    <a:cubicBezTo>
                      <a:pt x="36589" y="8595"/>
                      <a:pt x="35707" y="7663"/>
                      <a:pt x="34575" y="7228"/>
                    </a:cubicBezTo>
                    <a:cubicBezTo>
                      <a:pt x="33829" y="6942"/>
                      <a:pt x="33017" y="6887"/>
                      <a:pt x="32227" y="6744"/>
                    </a:cubicBezTo>
                    <a:cubicBezTo>
                      <a:pt x="31046" y="6534"/>
                      <a:pt x="29900" y="6125"/>
                      <a:pt x="28852" y="5540"/>
                    </a:cubicBezTo>
                    <a:cubicBezTo>
                      <a:pt x="26453" y="4203"/>
                      <a:pt x="24613" y="1978"/>
                      <a:pt x="22125" y="815"/>
                    </a:cubicBezTo>
                    <a:cubicBezTo>
                      <a:pt x="20952" y="265"/>
                      <a:pt x="19664" y="1"/>
                      <a:pt x="18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 rot="10800000">
                <a:off x="7503141" y="-2"/>
                <a:ext cx="2290182" cy="1835829"/>
              </a:xfrm>
              <a:custGeom>
                <a:avLst/>
                <a:gdLst/>
                <a:ahLst/>
                <a:cxnLst/>
                <a:rect l="l" t="t" r="r" b="b"/>
                <a:pathLst>
                  <a:path w="63047" h="50539" extrusionOk="0">
                    <a:moveTo>
                      <a:pt x="12202" y="0"/>
                    </a:moveTo>
                    <a:cubicBezTo>
                      <a:pt x="9265" y="0"/>
                      <a:pt x="6469" y="237"/>
                      <a:pt x="3876" y="616"/>
                    </a:cubicBezTo>
                    <a:cubicBezTo>
                      <a:pt x="2569" y="805"/>
                      <a:pt x="1276" y="1048"/>
                      <a:pt x="1" y="1336"/>
                    </a:cubicBezTo>
                    <a:lnTo>
                      <a:pt x="1" y="50538"/>
                    </a:lnTo>
                    <a:lnTo>
                      <a:pt x="61918" y="50538"/>
                    </a:lnTo>
                    <a:cubicBezTo>
                      <a:pt x="63046" y="38393"/>
                      <a:pt x="57947" y="23633"/>
                      <a:pt x="45302" y="12529"/>
                    </a:cubicBezTo>
                    <a:cubicBezTo>
                      <a:pt x="34285" y="2850"/>
                      <a:pt x="22391" y="0"/>
                      <a:pt x="12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524811" y="177571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title" idx="2"/>
          </p:nvPr>
        </p:nvSpPr>
        <p:spPr>
          <a:xfrm>
            <a:off x="4083933" y="27371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1"/>
          </p:nvPr>
        </p:nvSpPr>
        <p:spPr>
          <a:xfrm>
            <a:off x="4351133" y="3213967"/>
            <a:ext cx="34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 idx="3"/>
          </p:nvPr>
        </p:nvSpPr>
        <p:spPr>
          <a:xfrm>
            <a:off x="1256700" y="46264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4"/>
          </p:nvPr>
        </p:nvSpPr>
        <p:spPr>
          <a:xfrm>
            <a:off x="1523900" y="5100367"/>
            <a:ext cx="34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 idx="5"/>
          </p:nvPr>
        </p:nvSpPr>
        <p:spPr>
          <a:xfrm>
            <a:off x="6910900" y="45400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6"/>
          </p:nvPr>
        </p:nvSpPr>
        <p:spPr>
          <a:xfrm>
            <a:off x="7178100" y="5014233"/>
            <a:ext cx="34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14743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 rot="10800000">
            <a:off x="0" y="1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-33" y="5696634"/>
            <a:ext cx="12191985" cy="1147485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" name="Google Shape;260;p25"/>
          <p:cNvSpPr/>
          <p:nvPr/>
        </p:nvSpPr>
        <p:spPr>
          <a:xfrm rot="3600617">
            <a:off x="-3987015" y="5238721"/>
            <a:ext cx="6339572" cy="633991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9085671" y="4667564"/>
            <a:ext cx="3204515" cy="219033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 idx="2"/>
          </p:nvPr>
        </p:nvSpPr>
        <p:spPr>
          <a:xfrm>
            <a:off x="4083800" y="44643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ubTitle" idx="1"/>
          </p:nvPr>
        </p:nvSpPr>
        <p:spPr>
          <a:xfrm>
            <a:off x="4351000" y="4927700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 idx="3"/>
          </p:nvPr>
        </p:nvSpPr>
        <p:spPr>
          <a:xfrm>
            <a:off x="1256700" y="25944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ubTitle" idx="4"/>
          </p:nvPr>
        </p:nvSpPr>
        <p:spPr>
          <a:xfrm>
            <a:off x="1523900" y="3057433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 idx="5"/>
          </p:nvPr>
        </p:nvSpPr>
        <p:spPr>
          <a:xfrm>
            <a:off x="6910900" y="2594467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6"/>
          </p:nvPr>
        </p:nvSpPr>
        <p:spPr>
          <a:xfrm>
            <a:off x="7178100" y="3047200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48632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123" y="7"/>
            <a:ext cx="12191877" cy="6857885"/>
            <a:chOff x="92" y="5"/>
            <a:chExt cx="9143908" cy="5143414"/>
          </a:xfrm>
        </p:grpSpPr>
        <p:sp>
          <p:nvSpPr>
            <p:cNvPr id="271" name="Google Shape;271;p26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 flipH="1">
              <a:off x="92" y="3901472"/>
              <a:ext cx="1817004" cy="1241947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273" name="Google Shape;273;p26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274" name="Google Shape;274;p26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p26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8" name="Google Shape;278;p26"/>
          <p:cNvSpPr txBox="1">
            <a:spLocks noGrp="1"/>
          </p:cNvSpPr>
          <p:nvPr>
            <p:ph type="subTitle" idx="1"/>
          </p:nvPr>
        </p:nvSpPr>
        <p:spPr>
          <a:xfrm>
            <a:off x="1766767" y="4706933"/>
            <a:ext cx="3565600" cy="11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subTitle" idx="2"/>
          </p:nvPr>
        </p:nvSpPr>
        <p:spPr>
          <a:xfrm>
            <a:off x="1766767" y="3302941"/>
            <a:ext cx="3565600" cy="11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subTitle" idx="3"/>
          </p:nvPr>
        </p:nvSpPr>
        <p:spPr>
          <a:xfrm>
            <a:off x="1766767" y="1885067"/>
            <a:ext cx="3565600" cy="11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4"/>
          </p:nvPr>
        </p:nvSpPr>
        <p:spPr>
          <a:xfrm>
            <a:off x="1766779" y="4465400"/>
            <a:ext cx="25896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subTitle" idx="5"/>
          </p:nvPr>
        </p:nvSpPr>
        <p:spPr>
          <a:xfrm>
            <a:off x="1766779" y="3051833"/>
            <a:ext cx="25896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6"/>
          </p:nvPr>
        </p:nvSpPr>
        <p:spPr>
          <a:xfrm>
            <a:off x="1766779" y="1638267"/>
            <a:ext cx="25896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Titan One"/>
              <a:buNone/>
              <a:defRPr sz="24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18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 + picture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793600" y="784708"/>
            <a:ext cx="106048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403200" y="2102967"/>
            <a:ext cx="3581600" cy="34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r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403100" y="1009533"/>
            <a:ext cx="3581600" cy="11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4034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/>
          <p:nvPr/>
        </p:nvSpPr>
        <p:spPr>
          <a:xfrm>
            <a:off x="-761001" y="5191037"/>
            <a:ext cx="2080761" cy="1667956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021033" y="1"/>
            <a:ext cx="7171091" cy="6763876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8" name="Google Shape;288;p27"/>
          <p:cNvSpPr/>
          <p:nvPr/>
        </p:nvSpPr>
        <p:spPr>
          <a:xfrm flipH="1">
            <a:off x="7859899" y="1"/>
            <a:ext cx="4332180" cy="676033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89" name="Google Shape;289;p27"/>
          <p:cNvGrpSpPr/>
          <p:nvPr/>
        </p:nvGrpSpPr>
        <p:grpSpPr>
          <a:xfrm>
            <a:off x="225500" y="246334"/>
            <a:ext cx="11729477" cy="6328396"/>
            <a:chOff x="169125" y="-3414650"/>
            <a:chExt cx="8797108" cy="4746297"/>
          </a:xfrm>
        </p:grpSpPr>
        <p:sp>
          <p:nvSpPr>
            <p:cNvPr id="290" name="Google Shape;290;p27"/>
            <p:cNvSpPr/>
            <p:nvPr/>
          </p:nvSpPr>
          <p:spPr>
            <a:xfrm>
              <a:off x="169125" y="-3414650"/>
              <a:ext cx="326100" cy="440104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title" idx="2"/>
          </p:nvPr>
        </p:nvSpPr>
        <p:spPr>
          <a:xfrm>
            <a:off x="4083800" y="3928051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ubTitle" idx="1"/>
          </p:nvPr>
        </p:nvSpPr>
        <p:spPr>
          <a:xfrm>
            <a:off x="4351000" y="4393851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title" idx="3"/>
          </p:nvPr>
        </p:nvSpPr>
        <p:spPr>
          <a:xfrm>
            <a:off x="545500" y="3928051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4"/>
          </p:nvPr>
        </p:nvSpPr>
        <p:spPr>
          <a:xfrm>
            <a:off x="812700" y="4393851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5"/>
          </p:nvPr>
        </p:nvSpPr>
        <p:spPr>
          <a:xfrm>
            <a:off x="7622100" y="3928051"/>
            <a:ext cx="4024400" cy="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6"/>
          </p:nvPr>
        </p:nvSpPr>
        <p:spPr>
          <a:xfrm>
            <a:off x="7889300" y="4393851"/>
            <a:ext cx="3490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2402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8"/>
          <p:cNvGrpSpPr/>
          <p:nvPr/>
        </p:nvGrpSpPr>
        <p:grpSpPr>
          <a:xfrm>
            <a:off x="-920201" y="-3"/>
            <a:ext cx="14034468" cy="6859283"/>
            <a:chOff x="-690151" y="-2"/>
            <a:chExt cx="10525851" cy="5144462"/>
          </a:xfrm>
        </p:grpSpPr>
        <p:sp>
          <p:nvSpPr>
            <p:cNvPr id="302" name="Google Shape;302;p28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03" name="Google Shape;303;p28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07" name="Google Shape;307;p28"/>
            <p:cNvSpPr/>
            <p:nvPr/>
          </p:nvSpPr>
          <p:spPr>
            <a:xfrm flipH="1">
              <a:off x="5468749" y="1643750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8313167" y="3073533"/>
            <a:ext cx="2926800" cy="1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title" idx="2" hasCustomPrompt="1"/>
          </p:nvPr>
        </p:nvSpPr>
        <p:spPr>
          <a:xfrm>
            <a:off x="8696400" y="1988567"/>
            <a:ext cx="25436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1"/>
          </p:nvPr>
        </p:nvSpPr>
        <p:spPr>
          <a:xfrm>
            <a:off x="7989967" y="4232600"/>
            <a:ext cx="3250000" cy="1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81489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/>
          <p:nvPr/>
        </p:nvSpPr>
        <p:spPr>
          <a:xfrm rot="10800000">
            <a:off x="3662277" y="-315861"/>
            <a:ext cx="8433323" cy="7489716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4" name="Google Shape;314;p29"/>
          <p:cNvSpPr/>
          <p:nvPr/>
        </p:nvSpPr>
        <p:spPr>
          <a:xfrm rot="-5400000" flipH="1">
            <a:off x="-587788" y="320579"/>
            <a:ext cx="3971861" cy="3060983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6524967" y="3541267"/>
            <a:ext cx="4106000" cy="7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1"/>
          </p:nvPr>
        </p:nvSpPr>
        <p:spPr>
          <a:xfrm>
            <a:off x="6784667" y="4553300"/>
            <a:ext cx="38464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title" idx="2" hasCustomPrompt="1"/>
          </p:nvPr>
        </p:nvSpPr>
        <p:spPr>
          <a:xfrm>
            <a:off x="7653467" y="1396033"/>
            <a:ext cx="2977600" cy="22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8" name="Google Shape;318;p29"/>
          <p:cNvSpPr/>
          <p:nvPr/>
        </p:nvSpPr>
        <p:spPr>
          <a:xfrm rot="10800000" flipH="1">
            <a:off x="4" y="5054409"/>
            <a:ext cx="2340299" cy="1803591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9" name="Google Shape;319;p29"/>
          <p:cNvSpPr/>
          <p:nvPr/>
        </p:nvSpPr>
        <p:spPr>
          <a:xfrm rot="5470684">
            <a:off x="5418671" y="493987"/>
            <a:ext cx="279920" cy="301304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0" name="Google Shape;320;p29"/>
          <p:cNvSpPr/>
          <p:nvPr/>
        </p:nvSpPr>
        <p:spPr>
          <a:xfrm rot="5470737">
            <a:off x="5090710" y="5894235"/>
            <a:ext cx="492489" cy="473587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1" name="Google Shape;321;p29"/>
          <p:cNvSpPr/>
          <p:nvPr/>
        </p:nvSpPr>
        <p:spPr>
          <a:xfrm rot="9507153">
            <a:off x="1678661" y="736366"/>
            <a:ext cx="293184" cy="281951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4049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0"/>
          <p:cNvGrpSpPr/>
          <p:nvPr/>
        </p:nvGrpSpPr>
        <p:grpSpPr>
          <a:xfrm>
            <a:off x="-920201" y="-2"/>
            <a:ext cx="16045068" cy="7189783"/>
            <a:chOff x="-690151" y="-2"/>
            <a:chExt cx="12033801" cy="5392337"/>
          </a:xfrm>
        </p:grpSpPr>
        <p:sp>
          <p:nvSpPr>
            <p:cNvPr id="324" name="Google Shape;324;p30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25" name="Google Shape;325;p30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26" name="Google Shape;326;p30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29" name="Google Shape;329;p30"/>
            <p:cNvSpPr/>
            <p:nvPr/>
          </p:nvSpPr>
          <p:spPr>
            <a:xfrm flipH="1">
              <a:off x="6976699" y="1891625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1877800" y="1854323"/>
            <a:ext cx="8436400" cy="1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 idx="2" hasCustomPrompt="1"/>
          </p:nvPr>
        </p:nvSpPr>
        <p:spPr>
          <a:xfrm>
            <a:off x="4824200" y="769367"/>
            <a:ext cx="25436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1"/>
          </p:nvPr>
        </p:nvSpPr>
        <p:spPr>
          <a:xfrm>
            <a:off x="1815800" y="3013395"/>
            <a:ext cx="85604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248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1"/>
          <p:cNvGrpSpPr/>
          <p:nvPr/>
        </p:nvGrpSpPr>
        <p:grpSpPr>
          <a:xfrm>
            <a:off x="-328669" y="59834"/>
            <a:ext cx="12520728" cy="6857549"/>
            <a:chOff x="-246502" y="44875"/>
            <a:chExt cx="9390546" cy="5143162"/>
          </a:xfrm>
        </p:grpSpPr>
        <p:sp>
          <p:nvSpPr>
            <p:cNvPr id="336" name="Google Shape;336;p31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37" name="Google Shape;337;p31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338" name="Google Shape;338;p31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42" name="Google Shape;342;p31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rot="10800000">
              <a:off x="5366582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title"/>
          </p:nvPr>
        </p:nvSpPr>
        <p:spPr>
          <a:xfrm>
            <a:off x="1141233" y="1625000"/>
            <a:ext cx="6855200" cy="31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0484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2"/>
          <p:cNvGrpSpPr/>
          <p:nvPr/>
        </p:nvGrpSpPr>
        <p:grpSpPr>
          <a:xfrm>
            <a:off x="-203213" y="0"/>
            <a:ext cx="12451880" cy="6961931"/>
            <a:chOff x="-152410" y="0"/>
            <a:chExt cx="9338910" cy="5221448"/>
          </a:xfrm>
        </p:grpSpPr>
        <p:sp>
          <p:nvSpPr>
            <p:cNvPr id="347" name="Google Shape;347;p32"/>
            <p:cNvSpPr/>
            <p:nvPr/>
          </p:nvSpPr>
          <p:spPr>
            <a:xfrm rot="10800000" flipH="1">
              <a:off x="-152410" y="3991667"/>
              <a:ext cx="1579980" cy="1217639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48" name="Google Shape;348;p32"/>
            <p:cNvGrpSpPr/>
            <p:nvPr/>
          </p:nvGrpSpPr>
          <p:grpSpPr>
            <a:xfrm>
              <a:off x="524811" y="1775715"/>
              <a:ext cx="8661689" cy="3445733"/>
              <a:chOff x="524811" y="1775715"/>
              <a:chExt cx="8661689" cy="3445733"/>
            </a:xfrm>
          </p:grpSpPr>
          <p:sp>
            <p:nvSpPr>
              <p:cNvPr id="349" name="Google Shape;349;p32"/>
              <p:cNvSpPr/>
              <p:nvPr/>
            </p:nvSpPr>
            <p:spPr>
              <a:xfrm flipH="1">
                <a:off x="5389067" y="1848905"/>
                <a:ext cx="3797433" cy="3372543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24811" y="177571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51" name="Google Shape;351;p32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951800" y="2795400"/>
            <a:ext cx="1712000" cy="1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2"/>
          </p:nvPr>
        </p:nvSpPr>
        <p:spPr>
          <a:xfrm>
            <a:off x="951800" y="3907400"/>
            <a:ext cx="42144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996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 rot="10800000">
            <a:off x="8208793" y="-2208427"/>
            <a:ext cx="5152575" cy="4576059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7" name="Google Shape;357;p33"/>
          <p:cNvSpPr/>
          <p:nvPr/>
        </p:nvSpPr>
        <p:spPr>
          <a:xfrm flipH="1">
            <a:off x="89" y="3977383"/>
            <a:ext cx="4214313" cy="288054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58" name="Google Shape;358;p33"/>
          <p:cNvGrpSpPr/>
          <p:nvPr/>
        </p:nvGrpSpPr>
        <p:grpSpPr>
          <a:xfrm>
            <a:off x="699748" y="2367620"/>
            <a:ext cx="11255229" cy="1870309"/>
            <a:chOff x="524811" y="-71085"/>
            <a:chExt cx="8441422" cy="1402732"/>
          </a:xfrm>
        </p:grpSpPr>
        <p:sp>
          <p:nvSpPr>
            <p:cNvPr id="359" name="Google Shape;359;p33"/>
            <p:cNvSpPr/>
            <p:nvPr/>
          </p:nvSpPr>
          <p:spPr>
            <a:xfrm>
              <a:off x="524811" y="-710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62" name="Google Shape;362;p33"/>
          <p:cNvSpPr/>
          <p:nvPr/>
        </p:nvSpPr>
        <p:spPr>
          <a:xfrm rot="10800000">
            <a:off x="8387846" y="5482713"/>
            <a:ext cx="3971861" cy="3060983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3" name="Google Shape;363;p33"/>
          <p:cNvSpPr txBox="1">
            <a:spLocks noGrp="1"/>
          </p:cNvSpPr>
          <p:nvPr>
            <p:ph type="subTitle" idx="1"/>
          </p:nvPr>
        </p:nvSpPr>
        <p:spPr>
          <a:xfrm flipH="1">
            <a:off x="8005601" y="2693800"/>
            <a:ext cx="2320000" cy="11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4" name="Google Shape;364;p33"/>
          <p:cNvSpPr txBox="1">
            <a:spLocks noGrp="1"/>
          </p:cNvSpPr>
          <p:nvPr>
            <p:ph type="body" idx="2"/>
          </p:nvPr>
        </p:nvSpPr>
        <p:spPr>
          <a:xfrm flipH="1">
            <a:off x="6111197" y="3805800"/>
            <a:ext cx="42144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82100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5"/>
          <p:cNvGrpSpPr/>
          <p:nvPr/>
        </p:nvGrpSpPr>
        <p:grpSpPr>
          <a:xfrm>
            <a:off x="-328669" y="59834"/>
            <a:ext cx="12520728" cy="6857549"/>
            <a:chOff x="-246502" y="44875"/>
            <a:chExt cx="9390546" cy="5143162"/>
          </a:xfrm>
        </p:grpSpPr>
        <p:sp>
          <p:nvSpPr>
            <p:cNvPr id="376" name="Google Shape;376;p35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77" name="Google Shape;377;p35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82" name="Google Shape;382;p35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 rot="10800000">
              <a:off x="5366582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subTitle" idx="1"/>
          </p:nvPr>
        </p:nvSpPr>
        <p:spPr>
          <a:xfrm>
            <a:off x="2924200" y="1444267"/>
            <a:ext cx="6343600" cy="16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74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 rot="10800000">
            <a:off x="9804832" y="-2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8" name="Google Shape;388;p36"/>
          <p:cNvSpPr/>
          <p:nvPr/>
        </p:nvSpPr>
        <p:spPr>
          <a:xfrm flipH="1">
            <a:off x="7761733" y="3721597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9" name="Google Shape;389;p36"/>
          <p:cNvSpPr/>
          <p:nvPr/>
        </p:nvSpPr>
        <p:spPr>
          <a:xfrm flipH="1">
            <a:off x="0" y="5162568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361492" y="283307"/>
            <a:ext cx="794157" cy="763604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033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7"/>
          <p:cNvGrpSpPr/>
          <p:nvPr/>
        </p:nvGrpSpPr>
        <p:grpSpPr>
          <a:xfrm>
            <a:off x="-203213" y="0"/>
            <a:ext cx="12451880" cy="6961931"/>
            <a:chOff x="-152410" y="0"/>
            <a:chExt cx="9338910" cy="5221448"/>
          </a:xfrm>
        </p:grpSpPr>
        <p:sp>
          <p:nvSpPr>
            <p:cNvPr id="394" name="Google Shape;394;p37"/>
            <p:cNvSpPr/>
            <p:nvPr/>
          </p:nvSpPr>
          <p:spPr>
            <a:xfrm rot="10800000" flipH="1">
              <a:off x="-152410" y="3991667"/>
              <a:ext cx="1579980" cy="1217639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95" name="Google Shape;395;p37"/>
            <p:cNvGrpSpPr/>
            <p:nvPr/>
          </p:nvGrpSpPr>
          <p:grpSpPr>
            <a:xfrm>
              <a:off x="5389067" y="959790"/>
              <a:ext cx="3797433" cy="4261658"/>
              <a:chOff x="5389067" y="959790"/>
              <a:chExt cx="3797433" cy="4261658"/>
            </a:xfrm>
          </p:grpSpPr>
          <p:sp>
            <p:nvSpPr>
              <p:cNvPr id="396" name="Google Shape;396;p37"/>
              <p:cNvSpPr/>
              <p:nvPr/>
            </p:nvSpPr>
            <p:spPr>
              <a:xfrm flipH="1">
                <a:off x="5389067" y="1848905"/>
                <a:ext cx="3797433" cy="3372543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8591236" y="959790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398" name="Google Shape;398;p37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99" name="Google Shape;399;p37"/>
          <p:cNvSpPr txBox="1">
            <a:spLocks noGrp="1"/>
          </p:cNvSpPr>
          <p:nvPr>
            <p:ph type="subTitle" idx="1"/>
          </p:nvPr>
        </p:nvSpPr>
        <p:spPr>
          <a:xfrm>
            <a:off x="1570000" y="2865167"/>
            <a:ext cx="3530800" cy="6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33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2"/>
          </p:nvPr>
        </p:nvSpPr>
        <p:spPr>
          <a:xfrm>
            <a:off x="1569997" y="3602600"/>
            <a:ext cx="42144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76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754833" y="953811"/>
            <a:ext cx="87956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2813" y="721572"/>
            <a:ext cx="21512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676967" y="1498600"/>
            <a:ext cx="36008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7494537" y="1498600"/>
            <a:ext cx="36008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502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38"/>
          <p:cNvGrpSpPr/>
          <p:nvPr/>
        </p:nvGrpSpPr>
        <p:grpSpPr>
          <a:xfrm>
            <a:off x="-5147229" y="0"/>
            <a:ext cx="17339181" cy="12738480"/>
            <a:chOff x="-3860422" y="0"/>
            <a:chExt cx="13004386" cy="9553860"/>
          </a:xfrm>
        </p:grpSpPr>
        <p:sp>
          <p:nvSpPr>
            <p:cNvPr id="404" name="Google Shape;404;p38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 rot="3600617">
              <a:off x="-2990262" y="39290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8075889" y="3977383"/>
            <a:ext cx="4214313" cy="288054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8" name="Google Shape;408;p38"/>
          <p:cNvSpPr/>
          <p:nvPr/>
        </p:nvSpPr>
        <p:spPr>
          <a:xfrm rot="10800000" flipH="1">
            <a:off x="9596567" y="-59388"/>
            <a:ext cx="2666253" cy="182242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9" name="Google Shape;409;p38"/>
          <p:cNvSpPr txBox="1">
            <a:spLocks noGrp="1"/>
          </p:cNvSpPr>
          <p:nvPr>
            <p:ph type="body" idx="1"/>
          </p:nvPr>
        </p:nvSpPr>
        <p:spPr>
          <a:xfrm>
            <a:off x="6272900" y="2009300"/>
            <a:ext cx="45120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828754" lvl="2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2438339" lvl="3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3047924" lvl="4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3657509" lvl="5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4267093" lvl="6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4876678" lvl="7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5486263" lvl="8" indent="-423323" algn="l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7115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2834600" y="5161267"/>
            <a:ext cx="6522800" cy="11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828754" lvl="2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2438339" lvl="3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3047924" lvl="4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3657509" lvl="5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4267093" lvl="6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4876678" lvl="7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5486263" lvl="8" indent="-423323" algn="l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 rot="-5400000" flipH="1">
            <a:off x="11151962" y="-247959"/>
            <a:ext cx="449876" cy="1232796"/>
            <a:chOff x="8514266" y="1265155"/>
            <a:chExt cx="337407" cy="924597"/>
          </a:xfrm>
        </p:grpSpPr>
        <p:sp>
          <p:nvSpPr>
            <p:cNvPr id="414" name="Google Shape;414;p39"/>
            <p:cNvSpPr/>
            <p:nvPr/>
          </p:nvSpPr>
          <p:spPr>
            <a:xfrm>
              <a:off x="8514266" y="1265155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514266" y="1496032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8514266" y="1727393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8514266" y="1958270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18" name="Google Shape;418;p39"/>
          <p:cNvSpPr/>
          <p:nvPr/>
        </p:nvSpPr>
        <p:spPr>
          <a:xfrm rot="-5400000" flipH="1">
            <a:off x="-1261965" y="5053968"/>
            <a:ext cx="2990608" cy="466681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9" name="Google Shape;419;p39"/>
          <p:cNvSpPr/>
          <p:nvPr/>
        </p:nvSpPr>
        <p:spPr>
          <a:xfrm rot="5400000" flipH="1">
            <a:off x="9259076" y="4035751"/>
            <a:ext cx="5036616" cy="1819732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" name="Google Shape;420;p39"/>
          <p:cNvSpPr/>
          <p:nvPr/>
        </p:nvSpPr>
        <p:spPr>
          <a:xfrm rot="7199737">
            <a:off x="-2469308" y="-2103832"/>
            <a:ext cx="4149349" cy="414954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1237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40"/>
          <p:cNvGrpSpPr/>
          <p:nvPr/>
        </p:nvGrpSpPr>
        <p:grpSpPr>
          <a:xfrm>
            <a:off x="-3979934" y="-69633"/>
            <a:ext cx="16200267" cy="7022111"/>
            <a:chOff x="-2984950" y="-52225"/>
            <a:chExt cx="12150200" cy="5266583"/>
          </a:xfrm>
        </p:grpSpPr>
        <p:sp>
          <p:nvSpPr>
            <p:cNvPr id="423" name="Google Shape;423;p40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6" name="Google Shape;426;p40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951800" y="2838433"/>
            <a:ext cx="4661600" cy="6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subTitle" idx="1"/>
          </p:nvPr>
        </p:nvSpPr>
        <p:spPr>
          <a:xfrm>
            <a:off x="951800" y="3347133"/>
            <a:ext cx="42624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62722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956300" y="1044267"/>
            <a:ext cx="4491600" cy="1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1"/>
          <p:cNvSpPr/>
          <p:nvPr/>
        </p:nvSpPr>
        <p:spPr>
          <a:xfrm rot="10800000">
            <a:off x="0" y="1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2" name="Google Shape;432;p41"/>
          <p:cNvSpPr/>
          <p:nvPr/>
        </p:nvSpPr>
        <p:spPr>
          <a:xfrm rot="3600617">
            <a:off x="-3876849" y="4591487"/>
            <a:ext cx="6339572" cy="633991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3" name="Google Shape;433;p41"/>
          <p:cNvSpPr/>
          <p:nvPr/>
        </p:nvSpPr>
        <p:spPr>
          <a:xfrm>
            <a:off x="9085671" y="4667564"/>
            <a:ext cx="3204515" cy="219033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6160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2"/>
          <p:cNvGrpSpPr/>
          <p:nvPr/>
        </p:nvGrpSpPr>
        <p:grpSpPr>
          <a:xfrm>
            <a:off x="-3" y="143500"/>
            <a:ext cx="12315995" cy="7884749"/>
            <a:chOff x="-2" y="107625"/>
            <a:chExt cx="9236996" cy="5913562"/>
          </a:xfrm>
        </p:grpSpPr>
        <p:grpSp>
          <p:nvGrpSpPr>
            <p:cNvPr id="436" name="Google Shape;436;p42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437" name="Google Shape;437;p42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2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2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2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441" name="Google Shape;441;p42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42"/>
            <p:cNvSpPr/>
            <p:nvPr/>
          </p:nvSpPr>
          <p:spPr>
            <a:xfrm rot="10800000">
              <a:off x="5459532" y="465638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43" name="Google Shape;443;p42"/>
          <p:cNvSpPr/>
          <p:nvPr/>
        </p:nvSpPr>
        <p:spPr>
          <a:xfrm rot="7199737">
            <a:off x="-2469308" y="-2103832"/>
            <a:ext cx="4149349" cy="414954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2098400" y="593367"/>
            <a:ext cx="79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0623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/>
          <p:nvPr/>
        </p:nvSpPr>
        <p:spPr>
          <a:xfrm rot="5400077" flipH="1">
            <a:off x="6219938" y="-2395906"/>
            <a:ext cx="5798932" cy="6530619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59" name="Google Shape;459;p44"/>
          <p:cNvGrpSpPr/>
          <p:nvPr/>
        </p:nvGrpSpPr>
        <p:grpSpPr>
          <a:xfrm>
            <a:off x="-2262321" y="-849659"/>
            <a:ext cx="10514333" cy="7432052"/>
            <a:chOff x="681006" y="714113"/>
            <a:chExt cx="7276019" cy="5143051"/>
          </a:xfrm>
        </p:grpSpPr>
        <p:sp>
          <p:nvSpPr>
            <p:cNvPr id="460" name="Google Shape;460;p44"/>
            <p:cNvSpPr/>
            <p:nvPr/>
          </p:nvSpPr>
          <p:spPr>
            <a:xfrm flipH="1">
              <a:off x="681006" y="714113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 rot="10800000" flipH="1">
              <a:off x="696506" y="2955876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2" name="Google Shape;462;p44"/>
          <p:cNvSpPr txBox="1">
            <a:spLocks noGrp="1"/>
          </p:cNvSpPr>
          <p:nvPr>
            <p:ph type="subTitle" idx="1"/>
          </p:nvPr>
        </p:nvSpPr>
        <p:spPr>
          <a:xfrm>
            <a:off x="1259000" y="3439900"/>
            <a:ext cx="5610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44"/>
          <p:cNvSpPr txBox="1">
            <a:spLocks noGrp="1"/>
          </p:cNvSpPr>
          <p:nvPr>
            <p:ph type="title" hasCustomPrompt="1"/>
          </p:nvPr>
        </p:nvSpPr>
        <p:spPr>
          <a:xfrm>
            <a:off x="85000" y="1775039"/>
            <a:ext cx="7958000" cy="18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64" name="Google Shape;464;p44"/>
          <p:cNvSpPr/>
          <p:nvPr/>
        </p:nvSpPr>
        <p:spPr>
          <a:xfrm rot="-1067948" flipH="1">
            <a:off x="642237" y="918368"/>
            <a:ext cx="555087" cy="466256"/>
          </a:xfrm>
          <a:custGeom>
            <a:avLst/>
            <a:gdLst/>
            <a:ahLst/>
            <a:cxnLst/>
            <a:rect l="l" t="t" r="r" b="b"/>
            <a:pathLst>
              <a:path w="4168" h="3501" extrusionOk="0">
                <a:moveTo>
                  <a:pt x="0" y="0"/>
                </a:moveTo>
                <a:lnTo>
                  <a:pt x="2379" y="3501"/>
                </a:lnTo>
                <a:lnTo>
                  <a:pt x="4168" y="837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5" name="Google Shape;465;p44"/>
          <p:cNvSpPr/>
          <p:nvPr/>
        </p:nvSpPr>
        <p:spPr>
          <a:xfrm flipH="1">
            <a:off x="7129790" y="979711"/>
            <a:ext cx="372637" cy="343604"/>
          </a:xfrm>
          <a:custGeom>
            <a:avLst/>
            <a:gdLst/>
            <a:ahLst/>
            <a:cxnLst/>
            <a:rect l="l" t="t" r="r" b="b"/>
            <a:pathLst>
              <a:path w="2798" h="2580" extrusionOk="0">
                <a:moveTo>
                  <a:pt x="1402" y="0"/>
                </a:moveTo>
                <a:lnTo>
                  <a:pt x="1" y="2579"/>
                </a:lnTo>
                <a:lnTo>
                  <a:pt x="2797" y="1722"/>
                </a:lnTo>
                <a:lnTo>
                  <a:pt x="14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6" name="Google Shape;466;p44"/>
          <p:cNvSpPr/>
          <p:nvPr/>
        </p:nvSpPr>
        <p:spPr>
          <a:xfrm rot="3049217">
            <a:off x="2517553" y="5906787"/>
            <a:ext cx="504116" cy="484756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3421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/>
          <p:nvPr/>
        </p:nvSpPr>
        <p:spPr>
          <a:xfrm>
            <a:off x="5334534" y="0"/>
            <a:ext cx="6857525" cy="6468235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5" y="1"/>
            <a:ext cx="3106276" cy="484732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70" name="Google Shape;470;p45"/>
          <p:cNvGrpSpPr/>
          <p:nvPr/>
        </p:nvGrpSpPr>
        <p:grpSpPr>
          <a:xfrm>
            <a:off x="450881" y="307032"/>
            <a:ext cx="11504096" cy="1244947"/>
            <a:chOff x="338161" y="-1616526"/>
            <a:chExt cx="8628072" cy="933710"/>
          </a:xfrm>
        </p:grpSpPr>
        <p:sp>
          <p:nvSpPr>
            <p:cNvPr id="471" name="Google Shape;471;p45"/>
            <p:cNvSpPr/>
            <p:nvPr/>
          </p:nvSpPr>
          <p:spPr>
            <a:xfrm>
              <a:off x="338161" y="-10463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8761045" y="-1616526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8761045" y="-1476124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74" name="Google Shape;474;p45"/>
          <p:cNvSpPr txBox="1">
            <a:spLocks noGrp="1"/>
          </p:cNvSpPr>
          <p:nvPr>
            <p:ph type="title" hasCustomPrompt="1"/>
          </p:nvPr>
        </p:nvSpPr>
        <p:spPr>
          <a:xfrm>
            <a:off x="955000" y="673400"/>
            <a:ext cx="10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5" name="Google Shape;475;p45"/>
          <p:cNvSpPr txBox="1">
            <a:spLocks noGrp="1"/>
          </p:cNvSpPr>
          <p:nvPr>
            <p:ph type="body" idx="1"/>
          </p:nvPr>
        </p:nvSpPr>
        <p:spPr>
          <a:xfrm>
            <a:off x="2695000" y="2117500"/>
            <a:ext cx="68020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6" name="Google Shape;476;p45"/>
          <p:cNvSpPr/>
          <p:nvPr/>
        </p:nvSpPr>
        <p:spPr>
          <a:xfrm rot="2700000" flipH="1">
            <a:off x="-2836763" y="6194607"/>
            <a:ext cx="8983653" cy="3063829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7" name="Google Shape;477;p45"/>
          <p:cNvSpPr/>
          <p:nvPr/>
        </p:nvSpPr>
        <p:spPr>
          <a:xfrm rot="10800000" flipH="1">
            <a:off x="10371933" y="3360201"/>
            <a:ext cx="3853363" cy="3634615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36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>
            <a:spLocks noGrp="1"/>
          </p:cNvSpPr>
          <p:nvPr>
            <p:ph type="title" hasCustomPrompt="1"/>
          </p:nvPr>
        </p:nvSpPr>
        <p:spPr>
          <a:xfrm>
            <a:off x="3854800" y="1112567"/>
            <a:ext cx="448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46"/>
          <p:cNvSpPr txBox="1">
            <a:spLocks noGrp="1"/>
          </p:cNvSpPr>
          <p:nvPr>
            <p:ph type="title" idx="2" hasCustomPrompt="1"/>
          </p:nvPr>
        </p:nvSpPr>
        <p:spPr>
          <a:xfrm>
            <a:off x="3854800" y="4359800"/>
            <a:ext cx="448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46"/>
          <p:cNvSpPr txBox="1">
            <a:spLocks noGrp="1"/>
          </p:cNvSpPr>
          <p:nvPr>
            <p:ph type="title" idx="3" hasCustomPrompt="1"/>
          </p:nvPr>
        </p:nvSpPr>
        <p:spPr>
          <a:xfrm>
            <a:off x="3854800" y="2736200"/>
            <a:ext cx="448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Black Han Sans"/>
              <a:buNone/>
              <a:defRPr sz="64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46"/>
          <p:cNvSpPr txBox="1">
            <a:spLocks noGrp="1"/>
          </p:cNvSpPr>
          <p:nvPr>
            <p:ph type="subTitle" idx="1"/>
          </p:nvPr>
        </p:nvSpPr>
        <p:spPr>
          <a:xfrm>
            <a:off x="4350200" y="1757116"/>
            <a:ext cx="3491600" cy="7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46"/>
          <p:cNvSpPr txBox="1">
            <a:spLocks noGrp="1"/>
          </p:cNvSpPr>
          <p:nvPr>
            <p:ph type="subTitle" idx="4"/>
          </p:nvPr>
        </p:nvSpPr>
        <p:spPr>
          <a:xfrm>
            <a:off x="4350200" y="5004617"/>
            <a:ext cx="3491600" cy="7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6"/>
          <p:cNvSpPr txBox="1">
            <a:spLocks noGrp="1"/>
          </p:cNvSpPr>
          <p:nvPr>
            <p:ph type="subTitle" idx="5"/>
          </p:nvPr>
        </p:nvSpPr>
        <p:spPr>
          <a:xfrm>
            <a:off x="4350200" y="3377680"/>
            <a:ext cx="3491600" cy="7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46"/>
          <p:cNvSpPr/>
          <p:nvPr/>
        </p:nvSpPr>
        <p:spPr>
          <a:xfrm flipH="1">
            <a:off x="-68821" y="3797002"/>
            <a:ext cx="4617389" cy="3156049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6" name="Google Shape;486;p46"/>
          <p:cNvSpPr/>
          <p:nvPr/>
        </p:nvSpPr>
        <p:spPr>
          <a:xfrm rot="10800000">
            <a:off x="8211912" y="3783146"/>
            <a:ext cx="3971861" cy="3060983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7" name="Google Shape;487;p46"/>
          <p:cNvSpPr/>
          <p:nvPr/>
        </p:nvSpPr>
        <p:spPr>
          <a:xfrm rot="10800000">
            <a:off x="8420242" y="-598694"/>
            <a:ext cx="5152575" cy="4576059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8" name="Google Shape;488;p46"/>
          <p:cNvGrpSpPr/>
          <p:nvPr/>
        </p:nvGrpSpPr>
        <p:grpSpPr>
          <a:xfrm>
            <a:off x="699748" y="2367620"/>
            <a:ext cx="11255229" cy="3902309"/>
            <a:chOff x="524811" y="-71085"/>
            <a:chExt cx="8441422" cy="2926732"/>
          </a:xfrm>
        </p:grpSpPr>
        <p:sp>
          <p:nvSpPr>
            <p:cNvPr id="489" name="Google Shape;489;p46"/>
            <p:cNvSpPr/>
            <p:nvPr/>
          </p:nvSpPr>
          <p:spPr>
            <a:xfrm>
              <a:off x="524811" y="-7108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761045" y="2574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8761045" y="2714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6940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47"/>
          <p:cNvGrpSpPr/>
          <p:nvPr/>
        </p:nvGrpSpPr>
        <p:grpSpPr>
          <a:xfrm>
            <a:off x="-761001" y="0"/>
            <a:ext cx="12953060" cy="6859037"/>
            <a:chOff x="-570751" y="0"/>
            <a:chExt cx="9714795" cy="5144278"/>
          </a:xfrm>
        </p:grpSpPr>
        <p:sp>
          <p:nvSpPr>
            <p:cNvPr id="494" name="Google Shape;494;p47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246061" y="1412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98" name="Google Shape;498;p47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47"/>
          <p:cNvSpPr txBox="1">
            <a:spLocks noGrp="1"/>
          </p:cNvSpPr>
          <p:nvPr>
            <p:ph type="title" idx="2"/>
          </p:nvPr>
        </p:nvSpPr>
        <p:spPr>
          <a:xfrm>
            <a:off x="951800" y="2262500"/>
            <a:ext cx="2851600" cy="6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0" name="Google Shape;500;p47"/>
          <p:cNvSpPr txBox="1">
            <a:spLocks noGrp="1"/>
          </p:cNvSpPr>
          <p:nvPr>
            <p:ph type="subTitle" idx="1"/>
          </p:nvPr>
        </p:nvSpPr>
        <p:spPr>
          <a:xfrm>
            <a:off x="951800" y="27483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1" name="Google Shape;501;p47"/>
          <p:cNvSpPr txBox="1">
            <a:spLocks noGrp="1"/>
          </p:cNvSpPr>
          <p:nvPr>
            <p:ph type="title" idx="3"/>
          </p:nvPr>
        </p:nvSpPr>
        <p:spPr>
          <a:xfrm>
            <a:off x="4670200" y="2262500"/>
            <a:ext cx="2851600" cy="6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2" name="Google Shape;502;p47"/>
          <p:cNvSpPr txBox="1">
            <a:spLocks noGrp="1"/>
          </p:cNvSpPr>
          <p:nvPr>
            <p:ph type="subTitle" idx="4"/>
          </p:nvPr>
        </p:nvSpPr>
        <p:spPr>
          <a:xfrm>
            <a:off x="4670200" y="27483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3" name="Google Shape;503;p47"/>
          <p:cNvSpPr txBox="1">
            <a:spLocks noGrp="1"/>
          </p:cNvSpPr>
          <p:nvPr>
            <p:ph type="title" idx="5"/>
          </p:nvPr>
        </p:nvSpPr>
        <p:spPr>
          <a:xfrm>
            <a:off x="8388600" y="2262500"/>
            <a:ext cx="2851600" cy="6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4" name="Google Shape;504;p47"/>
          <p:cNvSpPr txBox="1">
            <a:spLocks noGrp="1"/>
          </p:cNvSpPr>
          <p:nvPr>
            <p:ph type="subTitle" idx="6"/>
          </p:nvPr>
        </p:nvSpPr>
        <p:spPr>
          <a:xfrm>
            <a:off x="8388600" y="27483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title" idx="7"/>
          </p:nvPr>
        </p:nvSpPr>
        <p:spPr>
          <a:xfrm>
            <a:off x="951800" y="4614600"/>
            <a:ext cx="28516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6" name="Google Shape;506;p47"/>
          <p:cNvSpPr txBox="1">
            <a:spLocks noGrp="1"/>
          </p:cNvSpPr>
          <p:nvPr>
            <p:ph type="subTitle" idx="8"/>
          </p:nvPr>
        </p:nvSpPr>
        <p:spPr>
          <a:xfrm>
            <a:off x="951800" y="50507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7" name="Google Shape;507;p47"/>
          <p:cNvSpPr txBox="1">
            <a:spLocks noGrp="1"/>
          </p:cNvSpPr>
          <p:nvPr>
            <p:ph type="title" idx="9"/>
          </p:nvPr>
        </p:nvSpPr>
        <p:spPr>
          <a:xfrm>
            <a:off x="4670200" y="4614600"/>
            <a:ext cx="28516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8" name="Google Shape;508;p47"/>
          <p:cNvSpPr txBox="1">
            <a:spLocks noGrp="1"/>
          </p:cNvSpPr>
          <p:nvPr>
            <p:ph type="subTitle" idx="13"/>
          </p:nvPr>
        </p:nvSpPr>
        <p:spPr>
          <a:xfrm>
            <a:off x="4670200" y="50507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9" name="Google Shape;509;p47"/>
          <p:cNvSpPr txBox="1">
            <a:spLocks noGrp="1"/>
          </p:cNvSpPr>
          <p:nvPr>
            <p:ph type="title" idx="14"/>
          </p:nvPr>
        </p:nvSpPr>
        <p:spPr>
          <a:xfrm>
            <a:off x="8388600" y="4614600"/>
            <a:ext cx="28516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10" name="Google Shape;510;p47"/>
          <p:cNvSpPr txBox="1">
            <a:spLocks noGrp="1"/>
          </p:cNvSpPr>
          <p:nvPr>
            <p:ph type="subTitle" idx="15"/>
          </p:nvPr>
        </p:nvSpPr>
        <p:spPr>
          <a:xfrm>
            <a:off x="8388600" y="50507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1315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48"/>
          <p:cNvGrpSpPr/>
          <p:nvPr/>
        </p:nvGrpSpPr>
        <p:grpSpPr>
          <a:xfrm>
            <a:off x="-328669" y="59834"/>
            <a:ext cx="12520728" cy="8076749"/>
            <a:chOff x="-246502" y="44875"/>
            <a:chExt cx="9390546" cy="6057562"/>
          </a:xfrm>
        </p:grpSpPr>
        <p:sp>
          <p:nvSpPr>
            <p:cNvPr id="513" name="Google Shape;513;p48"/>
            <p:cNvSpPr/>
            <p:nvPr/>
          </p:nvSpPr>
          <p:spPr>
            <a:xfrm rot="-5400000" flipH="1">
              <a:off x="77977" y="-279603"/>
              <a:ext cx="5143144" cy="5792100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14" name="Google Shape;514;p48"/>
            <p:cNvGrpSpPr/>
            <p:nvPr/>
          </p:nvGrpSpPr>
          <p:grpSpPr>
            <a:xfrm rot="-5400000" flipH="1">
              <a:off x="8363971" y="-185970"/>
              <a:ext cx="337407" cy="924597"/>
              <a:chOff x="8514266" y="1265155"/>
              <a:chExt cx="337407" cy="924597"/>
            </a:xfrm>
          </p:grpSpPr>
          <p:sp>
            <p:nvSpPr>
              <p:cNvPr id="515" name="Google Shape;515;p48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8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8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8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519" name="Google Shape;519;p48"/>
            <p:cNvSpPr/>
            <p:nvPr/>
          </p:nvSpPr>
          <p:spPr>
            <a:xfrm rot="-5400000" flipH="1">
              <a:off x="-946474" y="3790475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0" name="Google Shape;520;p48"/>
            <p:cNvSpPr/>
            <p:nvPr/>
          </p:nvSpPr>
          <p:spPr>
            <a:xfrm rot="10800000">
              <a:off x="5366582" y="47376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1" name="Google Shape;521;p48"/>
          <p:cNvSpPr txBox="1">
            <a:spLocks noGrp="1"/>
          </p:cNvSpPr>
          <p:nvPr>
            <p:ph type="ctrTitle"/>
          </p:nvPr>
        </p:nvSpPr>
        <p:spPr>
          <a:xfrm>
            <a:off x="968800" y="1551533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22" name="Google Shape;522;p48"/>
          <p:cNvSpPr txBox="1">
            <a:spLocks noGrp="1"/>
          </p:cNvSpPr>
          <p:nvPr>
            <p:ph type="subTitle" idx="1"/>
          </p:nvPr>
        </p:nvSpPr>
        <p:spPr>
          <a:xfrm>
            <a:off x="968800" y="2037933"/>
            <a:ext cx="30792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23" name="Google Shape;523;p48"/>
          <p:cNvSpPr txBox="1">
            <a:spLocks noGrp="1"/>
          </p:cNvSpPr>
          <p:nvPr>
            <p:ph type="ctrTitle" idx="2"/>
          </p:nvPr>
        </p:nvSpPr>
        <p:spPr>
          <a:xfrm>
            <a:off x="968800" y="3143867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24" name="Google Shape;524;p48"/>
          <p:cNvSpPr txBox="1">
            <a:spLocks noGrp="1"/>
          </p:cNvSpPr>
          <p:nvPr>
            <p:ph type="subTitle" idx="3"/>
          </p:nvPr>
        </p:nvSpPr>
        <p:spPr>
          <a:xfrm>
            <a:off x="975719" y="3630275"/>
            <a:ext cx="30792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25" name="Google Shape;525;p48"/>
          <p:cNvSpPr txBox="1">
            <a:spLocks noGrp="1"/>
          </p:cNvSpPr>
          <p:nvPr>
            <p:ph type="ctrTitle" idx="4"/>
          </p:nvPr>
        </p:nvSpPr>
        <p:spPr>
          <a:xfrm>
            <a:off x="968800" y="4732051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26" name="Google Shape;526;p48"/>
          <p:cNvSpPr txBox="1">
            <a:spLocks noGrp="1"/>
          </p:cNvSpPr>
          <p:nvPr>
            <p:ph type="subTitle" idx="5"/>
          </p:nvPr>
        </p:nvSpPr>
        <p:spPr>
          <a:xfrm>
            <a:off x="968800" y="5218467"/>
            <a:ext cx="30792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27" name="Google Shape;527;p48"/>
          <p:cNvSpPr txBox="1">
            <a:spLocks noGrp="1"/>
          </p:cNvSpPr>
          <p:nvPr>
            <p:ph type="ctrTitle" idx="6"/>
          </p:nvPr>
        </p:nvSpPr>
        <p:spPr>
          <a:xfrm>
            <a:off x="9430001" y="1551533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28" name="Google Shape;528;p48"/>
          <p:cNvSpPr txBox="1">
            <a:spLocks noGrp="1"/>
          </p:cNvSpPr>
          <p:nvPr>
            <p:ph type="subTitle" idx="7"/>
          </p:nvPr>
        </p:nvSpPr>
        <p:spPr>
          <a:xfrm>
            <a:off x="8150903" y="2037933"/>
            <a:ext cx="30724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29" name="Google Shape;529;p48"/>
          <p:cNvSpPr txBox="1">
            <a:spLocks noGrp="1"/>
          </p:cNvSpPr>
          <p:nvPr>
            <p:ph type="ctrTitle" idx="8"/>
          </p:nvPr>
        </p:nvSpPr>
        <p:spPr>
          <a:xfrm>
            <a:off x="9430001" y="3143851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30" name="Google Shape;530;p48"/>
          <p:cNvSpPr txBox="1">
            <a:spLocks noGrp="1"/>
          </p:cNvSpPr>
          <p:nvPr>
            <p:ph type="subTitle" idx="9"/>
          </p:nvPr>
        </p:nvSpPr>
        <p:spPr>
          <a:xfrm>
            <a:off x="8144000" y="3630273"/>
            <a:ext cx="30724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31" name="Google Shape;531;p48"/>
          <p:cNvSpPr txBox="1">
            <a:spLocks noGrp="1"/>
          </p:cNvSpPr>
          <p:nvPr>
            <p:ph type="ctrTitle" idx="13"/>
          </p:nvPr>
        </p:nvSpPr>
        <p:spPr>
          <a:xfrm>
            <a:off x="9430001" y="4732051"/>
            <a:ext cx="1784800" cy="4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32" name="Google Shape;532;p48"/>
          <p:cNvSpPr txBox="1">
            <a:spLocks noGrp="1"/>
          </p:cNvSpPr>
          <p:nvPr>
            <p:ph type="subTitle" idx="14"/>
          </p:nvPr>
        </p:nvSpPr>
        <p:spPr>
          <a:xfrm>
            <a:off x="8150903" y="5218463"/>
            <a:ext cx="3072400" cy="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33" name="Google Shape;533;p48"/>
          <p:cNvSpPr txBox="1">
            <a:spLocks noGrp="1"/>
          </p:cNvSpPr>
          <p:nvPr>
            <p:ph type="title" idx="15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894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2754833" y="953811"/>
            <a:ext cx="8795600" cy="5214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08000" y="706836"/>
            <a:ext cx="2370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3536641" y="1406267"/>
            <a:ext cx="2474000" cy="4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▹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6137791" y="1406267"/>
            <a:ext cx="2474000" cy="4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▹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8738940" y="1406267"/>
            <a:ext cx="2474000" cy="4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▹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72525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2846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1"/>
          <p:cNvGrpSpPr/>
          <p:nvPr/>
        </p:nvGrpSpPr>
        <p:grpSpPr>
          <a:xfrm>
            <a:off x="88" y="7"/>
            <a:ext cx="12191912" cy="6857917"/>
            <a:chOff x="66" y="5"/>
            <a:chExt cx="9143934" cy="5143438"/>
          </a:xfrm>
        </p:grpSpPr>
        <p:sp>
          <p:nvSpPr>
            <p:cNvPr id="551" name="Google Shape;551;p51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2" name="Google Shape;552;p51"/>
            <p:cNvSpPr/>
            <p:nvPr/>
          </p:nvSpPr>
          <p:spPr>
            <a:xfrm flipH="1">
              <a:off x="66" y="2983037"/>
              <a:ext cx="3160735" cy="2160406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53" name="Google Shape;553;p51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554" name="Google Shape;554;p51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51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51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557" name="Google Shape;557;p51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7762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52"/>
          <p:cNvGrpSpPr/>
          <p:nvPr/>
        </p:nvGrpSpPr>
        <p:grpSpPr>
          <a:xfrm>
            <a:off x="-761001" y="0"/>
            <a:ext cx="12953060" cy="6859037"/>
            <a:chOff x="-570751" y="0"/>
            <a:chExt cx="9714795" cy="5144278"/>
          </a:xfrm>
        </p:grpSpPr>
        <p:sp>
          <p:nvSpPr>
            <p:cNvPr id="560" name="Google Shape;560;p52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63" name="Google Shape;563;p52"/>
            <p:cNvGrpSpPr/>
            <p:nvPr/>
          </p:nvGrpSpPr>
          <p:grpSpPr>
            <a:xfrm>
              <a:off x="246061" y="1412165"/>
              <a:ext cx="8720172" cy="1766282"/>
              <a:chOff x="246061" y="-434635"/>
              <a:chExt cx="8720172" cy="1766282"/>
            </a:xfrm>
          </p:grpSpPr>
          <p:sp>
            <p:nvSpPr>
              <p:cNvPr id="564" name="Google Shape;564;p52"/>
              <p:cNvSpPr/>
              <p:nvPr/>
            </p:nvSpPr>
            <p:spPr>
              <a:xfrm>
                <a:off x="246061" y="-43463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5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5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3773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53"/>
          <p:cNvGrpSpPr/>
          <p:nvPr/>
        </p:nvGrpSpPr>
        <p:grpSpPr>
          <a:xfrm rot="10800000" flipH="1">
            <a:off x="-40" y="257304"/>
            <a:ext cx="12248707" cy="6704616"/>
            <a:chOff x="-74390" y="-43"/>
            <a:chExt cx="9186530" cy="5028462"/>
          </a:xfrm>
        </p:grpSpPr>
        <p:sp>
          <p:nvSpPr>
            <p:cNvPr id="569" name="Google Shape;569;p53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" name="Google Shape;570;p53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" name="Google Shape;571;p53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" name="Google Shape;572;p53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4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539967" y="588189"/>
            <a:ext cx="2640400" cy="264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570895" y="724089"/>
            <a:ext cx="2306000" cy="2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itle only">
  <p:cSld name="Short Title only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539967" y="588193"/>
            <a:ext cx="2640400" cy="89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9967" y="588200"/>
            <a:ext cx="2443200" cy="89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srgbClr val="ECC1C8"/>
                </a:solidFill>
              </a:rPr>
              <a:pPr/>
              <a:t>‹#›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087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9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62.xml"/><Relationship Id="rId42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37" Type="http://schemas.openxmlformats.org/officeDocument/2006/relationships/slideLayout" Target="../slideLayouts/slideLayout65.xml"/><Relationship Id="rId40" Type="http://schemas.openxmlformats.org/officeDocument/2006/relationships/slideLayout" Target="../slideLayouts/slideLayout68.xml"/><Relationship Id="rId45" Type="http://schemas.openxmlformats.org/officeDocument/2006/relationships/slideLayout" Target="../slideLayouts/slideLayout73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4" Type="http://schemas.openxmlformats.org/officeDocument/2006/relationships/slideLayout" Target="../slideLayouts/slideLayout72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63.xml"/><Relationship Id="rId43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38" Type="http://schemas.openxmlformats.org/officeDocument/2006/relationships/slideLayout" Target="../slideLayouts/slideLayout66.xml"/><Relationship Id="rId46" Type="http://schemas.openxmlformats.org/officeDocument/2006/relationships/theme" Target="../theme/theme3.xml"/><Relationship Id="rId20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 smtClean="0">
                <a:solidFill>
                  <a:srgbClr val="ECC1C8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" kern="0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888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1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▹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▸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◦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●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○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■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733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 smtClean="0">
                <a:solidFill>
                  <a:srgbClr val="ECC1C8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" kern="0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065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Black Han Sans"/>
              <a:buNone/>
              <a:defRPr sz="280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8973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  <p:sldLayoutId id="2147483733" r:id="rId43"/>
    <p:sldLayoutId id="2147483734" r:id="rId44"/>
    <p:sldLayoutId id="2147483735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3347200" y="2249976"/>
            <a:ext cx="5497600" cy="2880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" sz="7466" dirty="0">
                <a:latin typeface="Noto Serif" pitchFamily="18" charset="0"/>
                <a:ea typeface="Noto Serif" pitchFamily="18" charset="0"/>
                <a:cs typeface="Noto Serif" pitchFamily="18" charset="0"/>
              </a:rPr>
              <a:t>TOEIC 250</a:t>
            </a:r>
            <a:r>
              <a:rPr lang="en" sz="8000" dirty="0">
                <a:latin typeface="Noto Serif" pitchFamily="18" charset="0"/>
                <a:ea typeface="Noto Serif" pitchFamily="18" charset="0"/>
                <a:cs typeface="Noto Serif" pitchFamily="18" charset="0"/>
              </a:rPr>
              <a:t/>
            </a:r>
            <a:br>
              <a:rPr lang="en" sz="8000" dirty="0">
                <a:latin typeface="Noto Serif" pitchFamily="18" charset="0"/>
                <a:ea typeface="Noto Serif" pitchFamily="18" charset="0"/>
                <a:cs typeface="Noto Serif" pitchFamily="18" charset="0"/>
              </a:rPr>
            </a:br>
            <a:r>
              <a:rPr lang="en" dirty="0" smtClean="0">
                <a:latin typeface="Noto Serif" pitchFamily="18" charset="0"/>
                <a:ea typeface="Noto Serif" pitchFamily="18" charset="0"/>
                <a:cs typeface="Noto Serif" pitchFamily="18" charset="0"/>
              </a:rPr>
              <a:t>UNIT 12</a:t>
            </a:r>
            <a:endParaRPr dirty="0">
              <a:latin typeface="Noto Serif" pitchFamily="18" charset="0"/>
              <a:ea typeface="Noto Serif" pitchFamily="18" charset="0"/>
              <a:cs typeface="Noto Serif" pitchFamily="18" charset="0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5851687" y="1306837"/>
            <a:ext cx="488611" cy="488583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6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2"/>
          <p:cNvSpPr txBox="1">
            <a:spLocks noGrp="1"/>
          </p:cNvSpPr>
          <p:nvPr>
            <p:ph type="title"/>
          </p:nvPr>
        </p:nvSpPr>
        <p:spPr>
          <a:xfrm>
            <a:off x="4007881" y="-46467"/>
            <a:ext cx="4710936" cy="12089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267" dirty="0"/>
              <a:t>deal with </a:t>
            </a:r>
          </a:p>
        </p:txBody>
      </p:sp>
      <p:sp>
        <p:nvSpPr>
          <p:cNvPr id="1187" name="Google Shape;1187;p72"/>
          <p:cNvSpPr/>
          <p:nvPr/>
        </p:nvSpPr>
        <p:spPr>
          <a:xfrm>
            <a:off x="0" y="7667"/>
            <a:ext cx="1385064" cy="1385064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Google Shape;758;p61">
            <a:extLst>
              <a:ext uri="{FF2B5EF4-FFF2-40B4-BE49-F238E27FC236}">
                <a16:creationId xmlns:a16="http://schemas.microsoft.com/office/drawing/2014/main" xmlns="" id="{D52CF204-51F7-4C08-9932-AD30C2081B3E}"/>
              </a:ext>
            </a:extLst>
          </p:cNvPr>
          <p:cNvSpPr txBox="1">
            <a:spLocks/>
          </p:cNvSpPr>
          <p:nvPr/>
        </p:nvSpPr>
        <p:spPr>
          <a:xfrm>
            <a:off x="541130" y="4092584"/>
            <a:ext cx="11265956" cy="25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67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a. Ticket agents must </a:t>
            </a:r>
            <a:r>
              <a:rPr lang="en-US" sz="2667" b="1" kern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deal</a:t>
            </a:r>
            <a:r>
              <a:rPr lang="en-US" sz="2667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courteously </a:t>
            </a:r>
            <a:r>
              <a:rPr lang="en-US" sz="2667" b="1" kern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en-US" sz="2667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irate customers.</a:t>
            </a:r>
          </a:p>
          <a:p>
            <a:r>
              <a:rPr lang="en-US" sz="2667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b. Sick passengers, frightened children, and rude pilots are just a few of the things cabin attendants have to </a:t>
            </a:r>
            <a:r>
              <a:rPr lang="en-US" sz="2667" b="1" kern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deal with</a:t>
            </a:r>
            <a:r>
              <a:rPr lang="en-US" sz="2667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xmlns="" id="{02ABAD4F-3DBA-4354-967A-63BED026F17D}"/>
              </a:ext>
            </a:extLst>
          </p:cNvPr>
          <p:cNvSpPr txBox="1"/>
          <p:nvPr/>
        </p:nvSpPr>
        <p:spPr>
          <a:xfrm>
            <a:off x="2881487" y="975723"/>
            <a:ext cx="7169571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667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V. phrase, to attend to; to manage; to see to</a:t>
            </a:r>
          </a:p>
        </p:txBody>
      </p:sp>
      <p:pic>
        <p:nvPicPr>
          <p:cNvPr id="1026" name="Picture 2" descr="Học từ deal with somebody/something - Chủ đề Airlines | 600 từ vựng TOEIC">
            <a:extLst>
              <a:ext uri="{FF2B5EF4-FFF2-40B4-BE49-F238E27FC236}">
                <a16:creationId xmlns:a16="http://schemas.microsoft.com/office/drawing/2014/main" xmlns="" id="{940AF955-45E8-43FD-973F-BA5E2D0C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44" y="1538138"/>
            <a:ext cx="4138408" cy="310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42017" y="289829"/>
            <a:ext cx="82105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diːl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7613" y="289829"/>
            <a:ext cx="86433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wɪ</a:t>
            </a:r>
            <a:r>
              <a:rPr lang="el-GR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θ/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6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1"/>
          <p:cNvSpPr txBox="1">
            <a:spLocks noGrp="1"/>
          </p:cNvSpPr>
          <p:nvPr>
            <p:ph type="title"/>
          </p:nvPr>
        </p:nvSpPr>
        <p:spPr>
          <a:xfrm>
            <a:off x="4360844" y="244505"/>
            <a:ext cx="3931776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758" name="Google Shape;758;p61"/>
          <p:cNvSpPr txBox="1">
            <a:spLocks noGrp="1"/>
          </p:cNvSpPr>
          <p:nvPr>
            <p:ph type="subTitle" idx="1"/>
          </p:nvPr>
        </p:nvSpPr>
        <p:spPr>
          <a:xfrm>
            <a:off x="1833924" y="4308172"/>
            <a:ext cx="9216531" cy="25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en-US" sz="2400" dirty="0"/>
              <a:t>a. The Great Barrier Reef is a popular tourist </a:t>
            </a:r>
            <a:r>
              <a:rPr lang="en-US" sz="2400" b="1" dirty="0">
                <a:solidFill>
                  <a:srgbClr val="FF0000"/>
                </a:solidFill>
              </a:rPr>
              <a:t>destination</a:t>
            </a:r>
            <a:r>
              <a:rPr lang="en-US" sz="2400" dirty="0"/>
              <a:t> this year.</a:t>
            </a:r>
          </a:p>
          <a:p>
            <a:pPr marL="0" indent="0" algn="l"/>
            <a:r>
              <a:rPr lang="en-US" sz="2400" dirty="0"/>
              <a:t>b. Once you have determined your desired </a:t>
            </a:r>
            <a:r>
              <a:rPr lang="en-US" sz="2400" b="1" dirty="0">
                <a:solidFill>
                  <a:srgbClr val="FF0000"/>
                </a:solidFill>
              </a:rPr>
              <a:t>destination</a:t>
            </a:r>
            <a:r>
              <a:rPr lang="en-US" sz="2400" dirty="0"/>
              <a:t>, we can work toward getting the best airfare.</a:t>
            </a: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xmlns="" id="{39FB0DF3-7C1A-4EE8-A10E-D6B2E6E1FE18}"/>
              </a:ext>
            </a:extLst>
          </p:cNvPr>
          <p:cNvSpPr txBox="1"/>
          <p:nvPr/>
        </p:nvSpPr>
        <p:spPr>
          <a:xfrm>
            <a:off x="3383723" y="965210"/>
            <a:ext cx="7537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N., the place to which one is going or directed</a:t>
            </a:r>
          </a:p>
        </p:txBody>
      </p:sp>
      <p:pic>
        <p:nvPicPr>
          <p:cNvPr id="2050" name="Picture 2" descr="Destination&amp;quot; nghĩa là gì: Định Nghĩa, Ví Dụ trong Tiếng Anh">
            <a:extLst>
              <a:ext uri="{FF2B5EF4-FFF2-40B4-BE49-F238E27FC236}">
                <a16:creationId xmlns:a16="http://schemas.microsoft.com/office/drawing/2014/main" xmlns="" id="{4F50ADD0-3E44-4F14-B1DF-FE5500559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05" y="1457652"/>
            <a:ext cx="4277763" cy="33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oogle Shape;1744;p84">
            <a:extLst>
              <a:ext uri="{FF2B5EF4-FFF2-40B4-BE49-F238E27FC236}">
                <a16:creationId xmlns:a16="http://schemas.microsoft.com/office/drawing/2014/main" xmlns="" id="{B82DB78A-ED17-4FA9-B9AE-6B268FDB471A}"/>
              </a:ext>
            </a:extLst>
          </p:cNvPr>
          <p:cNvGrpSpPr/>
          <p:nvPr/>
        </p:nvGrpSpPr>
        <p:grpSpPr>
          <a:xfrm>
            <a:off x="473769" y="2305211"/>
            <a:ext cx="1455516" cy="4279275"/>
            <a:chOff x="3266115" y="2658427"/>
            <a:chExt cx="637683" cy="2209982"/>
          </a:xfrm>
        </p:grpSpPr>
        <p:sp>
          <p:nvSpPr>
            <p:cNvPr id="62" name="Google Shape;1745;p84">
              <a:extLst>
                <a:ext uri="{FF2B5EF4-FFF2-40B4-BE49-F238E27FC236}">
                  <a16:creationId xmlns:a16="http://schemas.microsoft.com/office/drawing/2014/main" xmlns="" id="{4F862443-48A0-4620-9297-55FD8922218C}"/>
                </a:ext>
              </a:extLst>
            </p:cNvPr>
            <p:cNvSpPr/>
            <p:nvPr/>
          </p:nvSpPr>
          <p:spPr>
            <a:xfrm>
              <a:off x="3473482" y="3743555"/>
              <a:ext cx="91078" cy="1030887"/>
            </a:xfrm>
            <a:custGeom>
              <a:avLst/>
              <a:gdLst/>
              <a:ahLst/>
              <a:cxnLst/>
              <a:rect l="l" t="t" r="r" b="b"/>
              <a:pathLst>
                <a:path w="2648" h="29972" extrusionOk="0">
                  <a:moveTo>
                    <a:pt x="1324" y="1"/>
                  </a:moveTo>
                  <a:cubicBezTo>
                    <a:pt x="592" y="1"/>
                    <a:pt x="0" y="596"/>
                    <a:pt x="0" y="1328"/>
                  </a:cubicBezTo>
                  <a:lnTo>
                    <a:pt x="0" y="28648"/>
                  </a:lnTo>
                  <a:cubicBezTo>
                    <a:pt x="0" y="29379"/>
                    <a:pt x="592" y="29971"/>
                    <a:pt x="1324" y="29971"/>
                  </a:cubicBezTo>
                  <a:cubicBezTo>
                    <a:pt x="2056" y="29971"/>
                    <a:pt x="2648" y="29379"/>
                    <a:pt x="2648" y="28648"/>
                  </a:cubicBezTo>
                  <a:lnTo>
                    <a:pt x="2648" y="1328"/>
                  </a:lnTo>
                  <a:cubicBezTo>
                    <a:pt x="2648" y="596"/>
                    <a:pt x="2056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1746;p84">
              <a:extLst>
                <a:ext uri="{FF2B5EF4-FFF2-40B4-BE49-F238E27FC236}">
                  <a16:creationId xmlns:a16="http://schemas.microsoft.com/office/drawing/2014/main" xmlns="" id="{B69C6F23-1AD9-4F5E-94DD-85403FFCB544}"/>
                </a:ext>
              </a:extLst>
            </p:cNvPr>
            <p:cNvSpPr/>
            <p:nvPr/>
          </p:nvSpPr>
          <p:spPr>
            <a:xfrm>
              <a:off x="3282487" y="4728869"/>
              <a:ext cx="310965" cy="139541"/>
            </a:xfrm>
            <a:custGeom>
              <a:avLst/>
              <a:gdLst/>
              <a:ahLst/>
              <a:cxnLst/>
              <a:rect l="l" t="t" r="r" b="b"/>
              <a:pathLst>
                <a:path w="9041" h="4057" extrusionOk="0">
                  <a:moveTo>
                    <a:pt x="5496" y="1"/>
                  </a:moveTo>
                  <a:cubicBezTo>
                    <a:pt x="1" y="3505"/>
                    <a:pt x="1315" y="4057"/>
                    <a:pt x="1315" y="4057"/>
                  </a:cubicBezTo>
                  <a:lnTo>
                    <a:pt x="8105" y="4057"/>
                  </a:lnTo>
                  <a:cubicBezTo>
                    <a:pt x="8105" y="4057"/>
                    <a:pt x="9041" y="2083"/>
                    <a:pt x="8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1747;p84">
              <a:extLst>
                <a:ext uri="{FF2B5EF4-FFF2-40B4-BE49-F238E27FC236}">
                  <a16:creationId xmlns:a16="http://schemas.microsoft.com/office/drawing/2014/main" xmlns="" id="{93686EBD-8760-4512-AF5F-0A71EC5685BE}"/>
                </a:ext>
              </a:extLst>
            </p:cNvPr>
            <p:cNvSpPr/>
            <p:nvPr/>
          </p:nvSpPr>
          <p:spPr>
            <a:xfrm>
              <a:off x="3315368" y="4844367"/>
              <a:ext cx="257275" cy="24042"/>
            </a:xfrm>
            <a:custGeom>
              <a:avLst/>
              <a:gdLst/>
              <a:ahLst/>
              <a:cxnLst/>
              <a:rect l="l" t="t" r="r" b="b"/>
              <a:pathLst>
                <a:path w="7480" h="699" extrusionOk="0">
                  <a:moveTo>
                    <a:pt x="318" y="1"/>
                  </a:moveTo>
                  <a:cubicBezTo>
                    <a:pt x="318" y="1"/>
                    <a:pt x="1" y="446"/>
                    <a:pt x="338" y="699"/>
                  </a:cubicBezTo>
                  <a:lnTo>
                    <a:pt x="7282" y="699"/>
                  </a:lnTo>
                  <a:lnTo>
                    <a:pt x="7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1748;p84">
              <a:extLst>
                <a:ext uri="{FF2B5EF4-FFF2-40B4-BE49-F238E27FC236}">
                  <a16:creationId xmlns:a16="http://schemas.microsoft.com/office/drawing/2014/main" xmlns="" id="{67A5F519-282C-46E3-8877-4D58A3E07D7A}"/>
                </a:ext>
              </a:extLst>
            </p:cNvPr>
            <p:cNvSpPr/>
            <p:nvPr/>
          </p:nvSpPr>
          <p:spPr>
            <a:xfrm>
              <a:off x="3326271" y="4786584"/>
              <a:ext cx="106659" cy="57818"/>
            </a:xfrm>
            <a:custGeom>
              <a:avLst/>
              <a:gdLst/>
              <a:ahLst/>
              <a:cxnLst/>
              <a:rect l="l" t="t" r="r" b="b"/>
              <a:pathLst>
                <a:path w="3101" h="1681" extrusionOk="0">
                  <a:moveTo>
                    <a:pt x="1919" y="1"/>
                  </a:moveTo>
                  <a:cubicBezTo>
                    <a:pt x="1785" y="1"/>
                    <a:pt x="1695" y="24"/>
                    <a:pt x="1695" y="24"/>
                  </a:cubicBezTo>
                  <a:cubicBezTo>
                    <a:pt x="55" y="1191"/>
                    <a:pt x="1" y="1681"/>
                    <a:pt x="1" y="1681"/>
                  </a:cubicBezTo>
                  <a:lnTo>
                    <a:pt x="3100" y="1681"/>
                  </a:lnTo>
                  <a:cubicBezTo>
                    <a:pt x="3062" y="192"/>
                    <a:pt x="2305" y="1"/>
                    <a:pt x="1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1749;p84">
              <a:extLst>
                <a:ext uri="{FF2B5EF4-FFF2-40B4-BE49-F238E27FC236}">
                  <a16:creationId xmlns:a16="http://schemas.microsoft.com/office/drawing/2014/main" xmlns="" id="{C215DD09-7D4D-421E-B0FB-97CC3248B13C}"/>
                </a:ext>
              </a:extLst>
            </p:cNvPr>
            <p:cNvSpPr/>
            <p:nvPr/>
          </p:nvSpPr>
          <p:spPr>
            <a:xfrm>
              <a:off x="3497593" y="4777675"/>
              <a:ext cx="46021" cy="38798"/>
            </a:xfrm>
            <a:custGeom>
              <a:avLst/>
              <a:gdLst/>
              <a:ahLst/>
              <a:cxnLst/>
              <a:rect l="l" t="t" r="r" b="b"/>
              <a:pathLst>
                <a:path w="1338" h="1128" extrusionOk="0">
                  <a:moveTo>
                    <a:pt x="667" y="0"/>
                  </a:moveTo>
                  <a:cubicBezTo>
                    <a:pt x="300" y="0"/>
                    <a:pt x="1" y="253"/>
                    <a:pt x="1" y="562"/>
                  </a:cubicBezTo>
                  <a:cubicBezTo>
                    <a:pt x="1" y="875"/>
                    <a:pt x="300" y="1127"/>
                    <a:pt x="667" y="1127"/>
                  </a:cubicBezTo>
                  <a:cubicBezTo>
                    <a:pt x="1039" y="1127"/>
                    <a:pt x="1337" y="875"/>
                    <a:pt x="1337" y="562"/>
                  </a:cubicBezTo>
                  <a:cubicBezTo>
                    <a:pt x="1337" y="253"/>
                    <a:pt x="1039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1750;p84">
              <a:extLst>
                <a:ext uri="{FF2B5EF4-FFF2-40B4-BE49-F238E27FC236}">
                  <a16:creationId xmlns:a16="http://schemas.microsoft.com/office/drawing/2014/main" xmlns="" id="{CAC4EF04-D54B-4B81-883E-5434064653D4}"/>
                </a:ext>
              </a:extLst>
            </p:cNvPr>
            <p:cNvSpPr/>
            <p:nvPr/>
          </p:nvSpPr>
          <p:spPr>
            <a:xfrm>
              <a:off x="3558678" y="3743555"/>
              <a:ext cx="239355" cy="949646"/>
            </a:xfrm>
            <a:custGeom>
              <a:avLst/>
              <a:gdLst/>
              <a:ahLst/>
              <a:cxnLst/>
              <a:rect l="l" t="t" r="r" b="b"/>
              <a:pathLst>
                <a:path w="6959" h="27610" extrusionOk="0">
                  <a:moveTo>
                    <a:pt x="3822" y="0"/>
                  </a:moveTo>
                  <a:cubicBezTo>
                    <a:pt x="3231" y="0"/>
                    <a:pt x="2691" y="402"/>
                    <a:pt x="2539" y="1001"/>
                  </a:cubicBezTo>
                  <a:cubicBezTo>
                    <a:pt x="1" y="11037"/>
                    <a:pt x="620" y="20244"/>
                    <a:pt x="4284" y="26919"/>
                  </a:cubicBezTo>
                  <a:cubicBezTo>
                    <a:pt x="4522" y="27362"/>
                    <a:pt x="4978" y="27610"/>
                    <a:pt x="5444" y="27610"/>
                  </a:cubicBezTo>
                  <a:cubicBezTo>
                    <a:pt x="5662" y="27610"/>
                    <a:pt x="5880" y="27555"/>
                    <a:pt x="6081" y="27447"/>
                  </a:cubicBezTo>
                  <a:cubicBezTo>
                    <a:pt x="6723" y="27093"/>
                    <a:pt x="6959" y="26286"/>
                    <a:pt x="6604" y="25647"/>
                  </a:cubicBezTo>
                  <a:cubicBezTo>
                    <a:pt x="3267" y="19557"/>
                    <a:pt x="2736" y="11034"/>
                    <a:pt x="5107" y="1650"/>
                  </a:cubicBezTo>
                  <a:cubicBezTo>
                    <a:pt x="5288" y="943"/>
                    <a:pt x="4859" y="221"/>
                    <a:pt x="4148" y="41"/>
                  </a:cubicBezTo>
                  <a:cubicBezTo>
                    <a:pt x="4039" y="14"/>
                    <a:pt x="3930" y="0"/>
                    <a:pt x="3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1751;p84">
              <a:extLst>
                <a:ext uri="{FF2B5EF4-FFF2-40B4-BE49-F238E27FC236}">
                  <a16:creationId xmlns:a16="http://schemas.microsoft.com/office/drawing/2014/main" xmlns="" id="{75DB7D4B-DA09-476E-9B00-168B8090382D}"/>
                </a:ext>
              </a:extLst>
            </p:cNvPr>
            <p:cNvSpPr/>
            <p:nvPr/>
          </p:nvSpPr>
          <p:spPr>
            <a:xfrm>
              <a:off x="3642396" y="4614437"/>
              <a:ext cx="221985" cy="253216"/>
            </a:xfrm>
            <a:custGeom>
              <a:avLst/>
              <a:gdLst/>
              <a:ahLst/>
              <a:cxnLst/>
              <a:rect l="l" t="t" r="r" b="b"/>
              <a:pathLst>
                <a:path w="6454" h="7362" extrusionOk="0">
                  <a:moveTo>
                    <a:pt x="3942" y="0"/>
                  </a:moveTo>
                  <a:lnTo>
                    <a:pt x="1894" y="1613"/>
                  </a:lnTo>
                  <a:cubicBezTo>
                    <a:pt x="1" y="7041"/>
                    <a:pt x="878" y="7362"/>
                    <a:pt x="1112" y="7362"/>
                  </a:cubicBezTo>
                  <a:cubicBezTo>
                    <a:pt x="1143" y="7362"/>
                    <a:pt x="1163" y="7356"/>
                    <a:pt x="1163" y="7356"/>
                  </a:cubicBezTo>
                  <a:lnTo>
                    <a:pt x="6453" y="3185"/>
                  </a:lnTo>
                  <a:cubicBezTo>
                    <a:pt x="6453" y="3185"/>
                    <a:pt x="5967" y="1059"/>
                    <a:pt x="3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1752;p84">
              <a:extLst>
                <a:ext uri="{FF2B5EF4-FFF2-40B4-BE49-F238E27FC236}">
                  <a16:creationId xmlns:a16="http://schemas.microsoft.com/office/drawing/2014/main" xmlns="" id="{4591D92C-609B-41C2-9DF3-AF97EF533D3B}"/>
                </a:ext>
              </a:extLst>
            </p:cNvPr>
            <p:cNvSpPr/>
            <p:nvPr/>
          </p:nvSpPr>
          <p:spPr>
            <a:xfrm>
              <a:off x="3665991" y="4697157"/>
              <a:ext cx="203068" cy="171012"/>
            </a:xfrm>
            <a:custGeom>
              <a:avLst/>
              <a:gdLst/>
              <a:ahLst/>
              <a:cxnLst/>
              <a:rect l="l" t="t" r="r" b="b"/>
              <a:pathLst>
                <a:path w="5904" h="4972" extrusionOk="0">
                  <a:moveTo>
                    <a:pt x="5624" y="1"/>
                  </a:moveTo>
                  <a:lnTo>
                    <a:pt x="1" y="4434"/>
                  </a:lnTo>
                  <a:cubicBezTo>
                    <a:pt x="1" y="4434"/>
                    <a:pt x="27" y="4971"/>
                    <a:pt x="438" y="4971"/>
                  </a:cubicBezTo>
                  <a:cubicBezTo>
                    <a:pt x="442" y="4971"/>
                    <a:pt x="446" y="4971"/>
                    <a:pt x="450" y="4971"/>
                  </a:cubicBezTo>
                  <a:lnTo>
                    <a:pt x="5904" y="675"/>
                  </a:lnTo>
                  <a:lnTo>
                    <a:pt x="5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1753;p84">
              <a:extLst>
                <a:ext uri="{FF2B5EF4-FFF2-40B4-BE49-F238E27FC236}">
                  <a16:creationId xmlns:a16="http://schemas.microsoft.com/office/drawing/2014/main" xmlns="" id="{E0D5506F-C007-405D-9E81-D1BADB47CF07}"/>
                </a:ext>
              </a:extLst>
            </p:cNvPr>
            <p:cNvSpPr/>
            <p:nvPr/>
          </p:nvSpPr>
          <p:spPr>
            <a:xfrm>
              <a:off x="3657083" y="4755525"/>
              <a:ext cx="92626" cy="94174"/>
            </a:xfrm>
            <a:custGeom>
              <a:avLst/>
              <a:gdLst/>
              <a:ahLst/>
              <a:cxnLst/>
              <a:rect l="l" t="t" r="r" b="b"/>
              <a:pathLst>
                <a:path w="2693" h="2738" extrusionOk="0">
                  <a:moveTo>
                    <a:pt x="1367" y="1"/>
                  </a:moveTo>
                  <a:cubicBezTo>
                    <a:pt x="862" y="1"/>
                    <a:pt x="566" y="389"/>
                    <a:pt x="566" y="389"/>
                  </a:cubicBezTo>
                  <a:cubicBezTo>
                    <a:pt x="1" y="2322"/>
                    <a:pt x="260" y="2737"/>
                    <a:pt x="260" y="2737"/>
                  </a:cubicBezTo>
                  <a:lnTo>
                    <a:pt x="2692" y="818"/>
                  </a:lnTo>
                  <a:cubicBezTo>
                    <a:pt x="2169" y="187"/>
                    <a:pt x="1718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1754;p84">
              <a:extLst>
                <a:ext uri="{FF2B5EF4-FFF2-40B4-BE49-F238E27FC236}">
                  <a16:creationId xmlns:a16="http://schemas.microsoft.com/office/drawing/2014/main" xmlns="" id="{CF72FE2D-62BE-4884-9ED3-047C60C2D1D4}"/>
                </a:ext>
              </a:extLst>
            </p:cNvPr>
            <p:cNvSpPr/>
            <p:nvPr/>
          </p:nvSpPr>
          <p:spPr>
            <a:xfrm>
              <a:off x="3764636" y="4671464"/>
              <a:ext cx="49391" cy="41652"/>
            </a:xfrm>
            <a:custGeom>
              <a:avLst/>
              <a:gdLst/>
              <a:ahLst/>
              <a:cxnLst/>
              <a:rect l="l" t="t" r="r" b="b"/>
              <a:pathLst>
                <a:path w="1436" h="1211" extrusionOk="0">
                  <a:moveTo>
                    <a:pt x="821" y="0"/>
                  </a:moveTo>
                  <a:cubicBezTo>
                    <a:pt x="670" y="0"/>
                    <a:pt x="509" y="54"/>
                    <a:pt x="371" y="162"/>
                  </a:cubicBezTo>
                  <a:cubicBezTo>
                    <a:pt x="79" y="390"/>
                    <a:pt x="0" y="775"/>
                    <a:pt x="195" y="1020"/>
                  </a:cubicBezTo>
                  <a:cubicBezTo>
                    <a:pt x="294" y="1146"/>
                    <a:pt x="448" y="1210"/>
                    <a:pt x="614" y="1210"/>
                  </a:cubicBezTo>
                  <a:cubicBezTo>
                    <a:pt x="765" y="1210"/>
                    <a:pt x="927" y="1156"/>
                    <a:pt x="1065" y="1047"/>
                  </a:cubicBezTo>
                  <a:cubicBezTo>
                    <a:pt x="1354" y="819"/>
                    <a:pt x="1436" y="434"/>
                    <a:pt x="1242" y="194"/>
                  </a:cubicBezTo>
                  <a:cubicBezTo>
                    <a:pt x="1143" y="65"/>
                    <a:pt x="988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1755;p84">
              <a:extLst>
                <a:ext uri="{FF2B5EF4-FFF2-40B4-BE49-F238E27FC236}">
                  <a16:creationId xmlns:a16="http://schemas.microsoft.com/office/drawing/2014/main" xmlns="" id="{B7A293A5-E370-47E9-AE22-58C4C28B9FBC}"/>
                </a:ext>
              </a:extLst>
            </p:cNvPr>
            <p:cNvSpPr/>
            <p:nvPr/>
          </p:nvSpPr>
          <p:spPr>
            <a:xfrm>
              <a:off x="3273028" y="3204379"/>
              <a:ext cx="218615" cy="309486"/>
            </a:xfrm>
            <a:custGeom>
              <a:avLst/>
              <a:gdLst/>
              <a:ahLst/>
              <a:cxnLst/>
              <a:rect l="l" t="t" r="r" b="b"/>
              <a:pathLst>
                <a:path w="6356" h="8998" extrusionOk="0">
                  <a:moveTo>
                    <a:pt x="5281" y="1"/>
                  </a:moveTo>
                  <a:cubicBezTo>
                    <a:pt x="5231" y="1"/>
                    <a:pt x="5181" y="4"/>
                    <a:pt x="5131" y="12"/>
                  </a:cubicBezTo>
                  <a:cubicBezTo>
                    <a:pt x="4754" y="70"/>
                    <a:pt x="3964" y="189"/>
                    <a:pt x="2039" y="3418"/>
                  </a:cubicBezTo>
                  <a:cubicBezTo>
                    <a:pt x="1239" y="4755"/>
                    <a:pt x="263" y="6643"/>
                    <a:pt x="130" y="7562"/>
                  </a:cubicBezTo>
                  <a:cubicBezTo>
                    <a:pt x="1" y="8460"/>
                    <a:pt x="575" y="8804"/>
                    <a:pt x="756" y="8889"/>
                  </a:cubicBezTo>
                  <a:cubicBezTo>
                    <a:pt x="919" y="8964"/>
                    <a:pt x="1076" y="8997"/>
                    <a:pt x="1229" y="8997"/>
                  </a:cubicBezTo>
                  <a:cubicBezTo>
                    <a:pt x="1906" y="8997"/>
                    <a:pt x="2491" y="8341"/>
                    <a:pt x="2940" y="7838"/>
                  </a:cubicBezTo>
                  <a:cubicBezTo>
                    <a:pt x="3311" y="7422"/>
                    <a:pt x="3273" y="6786"/>
                    <a:pt x="2858" y="6415"/>
                  </a:cubicBezTo>
                  <a:cubicBezTo>
                    <a:pt x="2821" y="6381"/>
                    <a:pt x="2783" y="6351"/>
                    <a:pt x="2743" y="6323"/>
                  </a:cubicBezTo>
                  <a:cubicBezTo>
                    <a:pt x="3559" y="4690"/>
                    <a:pt x="4961" y="2400"/>
                    <a:pt x="5570" y="1975"/>
                  </a:cubicBezTo>
                  <a:cubicBezTo>
                    <a:pt x="6043" y="1836"/>
                    <a:pt x="6356" y="1362"/>
                    <a:pt x="6277" y="859"/>
                  </a:cubicBezTo>
                  <a:cubicBezTo>
                    <a:pt x="6203" y="359"/>
                    <a:pt x="5772" y="1"/>
                    <a:pt x="5281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1756;p84">
              <a:extLst>
                <a:ext uri="{FF2B5EF4-FFF2-40B4-BE49-F238E27FC236}">
                  <a16:creationId xmlns:a16="http://schemas.microsoft.com/office/drawing/2014/main" xmlns="" id="{0B18B1E2-C354-4ED4-A781-34F03F3B16A2}"/>
                </a:ext>
              </a:extLst>
            </p:cNvPr>
            <p:cNvSpPr/>
            <p:nvPr/>
          </p:nvSpPr>
          <p:spPr>
            <a:xfrm>
              <a:off x="3565695" y="3013900"/>
              <a:ext cx="87570" cy="182156"/>
            </a:xfrm>
            <a:custGeom>
              <a:avLst/>
              <a:gdLst/>
              <a:ahLst/>
              <a:cxnLst/>
              <a:rect l="l" t="t" r="r" b="b"/>
              <a:pathLst>
                <a:path w="2546" h="5296" extrusionOk="0"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lnTo>
                    <a:pt x="1" y="4022"/>
                  </a:lnTo>
                  <a:cubicBezTo>
                    <a:pt x="1" y="4720"/>
                    <a:pt x="572" y="5295"/>
                    <a:pt x="1273" y="5295"/>
                  </a:cubicBezTo>
                  <a:cubicBezTo>
                    <a:pt x="1970" y="5295"/>
                    <a:pt x="2545" y="4720"/>
                    <a:pt x="2545" y="4022"/>
                  </a:cubicBezTo>
                  <a:lnTo>
                    <a:pt x="2545" y="1274"/>
                  </a:lnTo>
                  <a:cubicBezTo>
                    <a:pt x="2545" y="572"/>
                    <a:pt x="1970" y="1"/>
                    <a:pt x="1273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1757;p84">
              <a:extLst>
                <a:ext uri="{FF2B5EF4-FFF2-40B4-BE49-F238E27FC236}">
                  <a16:creationId xmlns:a16="http://schemas.microsoft.com/office/drawing/2014/main" xmlns="" id="{12B73756-E85B-4B46-92D1-0BC7985853BC}"/>
                </a:ext>
              </a:extLst>
            </p:cNvPr>
            <p:cNvSpPr/>
            <p:nvPr/>
          </p:nvSpPr>
          <p:spPr>
            <a:xfrm>
              <a:off x="3565695" y="3031820"/>
              <a:ext cx="87570" cy="25899"/>
            </a:xfrm>
            <a:custGeom>
              <a:avLst/>
              <a:gdLst/>
              <a:ahLst/>
              <a:cxnLst/>
              <a:rect l="l" t="t" r="r" b="b"/>
              <a:pathLst>
                <a:path w="2546" h="753" extrusionOk="0">
                  <a:moveTo>
                    <a:pt x="1" y="1"/>
                  </a:moveTo>
                  <a:lnTo>
                    <a:pt x="1" y="753"/>
                  </a:lnTo>
                  <a:cubicBezTo>
                    <a:pt x="1" y="470"/>
                    <a:pt x="92" y="211"/>
                    <a:pt x="249" y="1"/>
                  </a:cubicBezTo>
                  <a:close/>
                  <a:moveTo>
                    <a:pt x="2297" y="1"/>
                  </a:moveTo>
                  <a:cubicBezTo>
                    <a:pt x="2450" y="211"/>
                    <a:pt x="2545" y="470"/>
                    <a:pt x="2545" y="753"/>
                  </a:cubicBez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1758;p84">
              <a:extLst>
                <a:ext uri="{FF2B5EF4-FFF2-40B4-BE49-F238E27FC236}">
                  <a16:creationId xmlns:a16="http://schemas.microsoft.com/office/drawing/2014/main" xmlns="" id="{5004F632-1739-4C73-9A7A-029112D81B09}"/>
                </a:ext>
              </a:extLst>
            </p:cNvPr>
            <p:cNvSpPr/>
            <p:nvPr/>
          </p:nvSpPr>
          <p:spPr>
            <a:xfrm>
              <a:off x="3565695" y="3031820"/>
              <a:ext cx="87570" cy="87914"/>
            </a:xfrm>
            <a:custGeom>
              <a:avLst/>
              <a:gdLst/>
              <a:ahLst/>
              <a:cxnLst/>
              <a:rect l="l" t="t" r="r" b="b"/>
              <a:pathLst>
                <a:path w="2546" h="2556" extrusionOk="0">
                  <a:moveTo>
                    <a:pt x="249" y="1"/>
                  </a:moveTo>
                  <a:cubicBezTo>
                    <a:pt x="92" y="211"/>
                    <a:pt x="1" y="470"/>
                    <a:pt x="1" y="753"/>
                  </a:cubicBezTo>
                  <a:lnTo>
                    <a:pt x="1" y="2556"/>
                  </a:lnTo>
                  <a:cubicBezTo>
                    <a:pt x="1" y="2556"/>
                    <a:pt x="1419" y="2467"/>
                    <a:pt x="2545" y="1872"/>
                  </a:cubicBezTo>
                  <a:lnTo>
                    <a:pt x="2545" y="753"/>
                  </a:lnTo>
                  <a:cubicBezTo>
                    <a:pt x="2545" y="470"/>
                    <a:pt x="2450" y="211"/>
                    <a:pt x="2297" y="1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1759;p84">
              <a:extLst>
                <a:ext uri="{FF2B5EF4-FFF2-40B4-BE49-F238E27FC236}">
                  <a16:creationId xmlns:a16="http://schemas.microsoft.com/office/drawing/2014/main" xmlns="" id="{6F3D90CF-7676-4610-99CC-24DC6CB90A4B}"/>
                </a:ext>
              </a:extLst>
            </p:cNvPr>
            <p:cNvSpPr/>
            <p:nvPr/>
          </p:nvSpPr>
          <p:spPr>
            <a:xfrm>
              <a:off x="3393892" y="3119699"/>
              <a:ext cx="431176" cy="739286"/>
            </a:xfrm>
            <a:custGeom>
              <a:avLst/>
              <a:gdLst/>
              <a:ahLst/>
              <a:cxnLst/>
              <a:rect l="l" t="t" r="r" b="b"/>
              <a:pathLst>
                <a:path w="12536" h="21494" extrusionOk="0">
                  <a:moveTo>
                    <a:pt x="5703" y="1"/>
                  </a:moveTo>
                  <a:cubicBezTo>
                    <a:pt x="2567" y="1"/>
                    <a:pt x="1" y="2661"/>
                    <a:pt x="1" y="5914"/>
                  </a:cubicBezTo>
                  <a:lnTo>
                    <a:pt x="1073" y="15862"/>
                  </a:lnTo>
                  <a:cubicBezTo>
                    <a:pt x="1651" y="19329"/>
                    <a:pt x="2567" y="21493"/>
                    <a:pt x="5703" y="21493"/>
                  </a:cubicBezTo>
                  <a:lnTo>
                    <a:pt x="6830" y="21493"/>
                  </a:lnTo>
                  <a:cubicBezTo>
                    <a:pt x="9786" y="20952"/>
                    <a:pt x="10715" y="19094"/>
                    <a:pt x="11514" y="15862"/>
                  </a:cubicBezTo>
                  <a:lnTo>
                    <a:pt x="12535" y="5914"/>
                  </a:lnTo>
                  <a:cubicBezTo>
                    <a:pt x="12535" y="2661"/>
                    <a:pt x="9966" y="1"/>
                    <a:pt x="6830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1760;p84">
              <a:extLst>
                <a:ext uri="{FF2B5EF4-FFF2-40B4-BE49-F238E27FC236}">
                  <a16:creationId xmlns:a16="http://schemas.microsoft.com/office/drawing/2014/main" xmlns="" id="{46DAC7F0-7B16-4DE3-94A9-1256E6EA38C2}"/>
                </a:ext>
              </a:extLst>
            </p:cNvPr>
            <p:cNvSpPr/>
            <p:nvPr/>
          </p:nvSpPr>
          <p:spPr>
            <a:xfrm>
              <a:off x="3266115" y="3121797"/>
              <a:ext cx="546674" cy="786029"/>
            </a:xfrm>
            <a:custGeom>
              <a:avLst/>
              <a:gdLst/>
              <a:ahLst/>
              <a:cxnLst/>
              <a:rect l="l" t="t" r="r" b="b"/>
              <a:pathLst>
                <a:path w="15894" h="22853" extrusionOk="0">
                  <a:moveTo>
                    <a:pt x="8303" y="1"/>
                  </a:moveTo>
                  <a:cubicBezTo>
                    <a:pt x="7608" y="89"/>
                    <a:pt x="6948" y="365"/>
                    <a:pt x="6376" y="770"/>
                  </a:cubicBezTo>
                  <a:cubicBezTo>
                    <a:pt x="5087" y="1436"/>
                    <a:pt x="4101" y="2488"/>
                    <a:pt x="3441" y="3515"/>
                  </a:cubicBezTo>
                  <a:cubicBezTo>
                    <a:pt x="2780" y="4547"/>
                    <a:pt x="2457" y="4771"/>
                    <a:pt x="1767" y="5781"/>
                  </a:cubicBezTo>
                  <a:cubicBezTo>
                    <a:pt x="981" y="6924"/>
                    <a:pt x="504" y="7857"/>
                    <a:pt x="96" y="9180"/>
                  </a:cubicBezTo>
                  <a:cubicBezTo>
                    <a:pt x="38" y="9367"/>
                    <a:pt x="18" y="10058"/>
                    <a:pt x="11" y="10252"/>
                  </a:cubicBezTo>
                  <a:cubicBezTo>
                    <a:pt x="1" y="10555"/>
                    <a:pt x="11" y="10854"/>
                    <a:pt x="371" y="11170"/>
                  </a:cubicBezTo>
                  <a:cubicBezTo>
                    <a:pt x="545" y="11325"/>
                    <a:pt x="832" y="11513"/>
                    <a:pt x="1340" y="11513"/>
                  </a:cubicBezTo>
                  <a:cubicBezTo>
                    <a:pt x="1438" y="11513"/>
                    <a:pt x="1543" y="11506"/>
                    <a:pt x="1657" y="11490"/>
                  </a:cubicBezTo>
                  <a:cubicBezTo>
                    <a:pt x="1745" y="11479"/>
                    <a:pt x="1838" y="11475"/>
                    <a:pt x="1935" y="11475"/>
                  </a:cubicBezTo>
                  <a:cubicBezTo>
                    <a:pt x="2160" y="11475"/>
                    <a:pt x="2402" y="11497"/>
                    <a:pt x="2624" y="11497"/>
                  </a:cubicBezTo>
                  <a:cubicBezTo>
                    <a:pt x="2994" y="11497"/>
                    <a:pt x="3310" y="11435"/>
                    <a:pt x="3403" y="11106"/>
                  </a:cubicBezTo>
                  <a:cubicBezTo>
                    <a:pt x="3270" y="10520"/>
                    <a:pt x="2903" y="8846"/>
                    <a:pt x="2934" y="8694"/>
                  </a:cubicBezTo>
                  <a:cubicBezTo>
                    <a:pt x="2968" y="8533"/>
                    <a:pt x="3027" y="8510"/>
                    <a:pt x="3057" y="8510"/>
                  </a:cubicBezTo>
                  <a:cubicBezTo>
                    <a:pt x="3069" y="8510"/>
                    <a:pt x="3077" y="8513"/>
                    <a:pt x="3077" y="8513"/>
                  </a:cubicBezTo>
                  <a:cubicBezTo>
                    <a:pt x="3328" y="8183"/>
                    <a:pt x="3573" y="7846"/>
                    <a:pt x="3815" y="7507"/>
                  </a:cubicBezTo>
                  <a:lnTo>
                    <a:pt x="3815" y="7507"/>
                  </a:lnTo>
                  <a:cubicBezTo>
                    <a:pt x="3682" y="12076"/>
                    <a:pt x="3549" y="16641"/>
                    <a:pt x="3416" y="21211"/>
                  </a:cubicBezTo>
                  <a:cubicBezTo>
                    <a:pt x="3407" y="21558"/>
                    <a:pt x="3478" y="22010"/>
                    <a:pt x="3818" y="22075"/>
                  </a:cubicBezTo>
                  <a:lnTo>
                    <a:pt x="3832" y="22085"/>
                  </a:lnTo>
                  <a:cubicBezTo>
                    <a:pt x="5600" y="22596"/>
                    <a:pt x="7439" y="22853"/>
                    <a:pt x="9279" y="22853"/>
                  </a:cubicBezTo>
                  <a:cubicBezTo>
                    <a:pt x="10980" y="22853"/>
                    <a:pt x="12680" y="22634"/>
                    <a:pt x="14325" y="22194"/>
                  </a:cubicBezTo>
                  <a:cubicBezTo>
                    <a:pt x="14501" y="22147"/>
                    <a:pt x="14689" y="22092"/>
                    <a:pt x="14804" y="21949"/>
                  </a:cubicBezTo>
                  <a:cubicBezTo>
                    <a:pt x="14906" y="21820"/>
                    <a:pt x="14930" y="21643"/>
                    <a:pt x="14947" y="21479"/>
                  </a:cubicBezTo>
                  <a:cubicBezTo>
                    <a:pt x="15260" y="18706"/>
                    <a:pt x="15570" y="15934"/>
                    <a:pt x="15883" y="13161"/>
                  </a:cubicBezTo>
                  <a:lnTo>
                    <a:pt x="15883" y="13161"/>
                  </a:lnTo>
                  <a:cubicBezTo>
                    <a:pt x="15092" y="13339"/>
                    <a:pt x="14259" y="13422"/>
                    <a:pt x="13415" y="13422"/>
                  </a:cubicBezTo>
                  <a:cubicBezTo>
                    <a:pt x="10841" y="13422"/>
                    <a:pt x="8155" y="12655"/>
                    <a:pt x="6183" y="11484"/>
                  </a:cubicBezTo>
                  <a:cubicBezTo>
                    <a:pt x="5662" y="11137"/>
                    <a:pt x="5836" y="9408"/>
                    <a:pt x="6527" y="9061"/>
                  </a:cubicBezTo>
                  <a:cubicBezTo>
                    <a:pt x="7072" y="8771"/>
                    <a:pt x="7649" y="8671"/>
                    <a:pt x="8237" y="8671"/>
                  </a:cubicBezTo>
                  <a:cubicBezTo>
                    <a:pt x="9512" y="8671"/>
                    <a:pt x="10839" y="9139"/>
                    <a:pt x="12023" y="9139"/>
                  </a:cubicBezTo>
                  <a:cubicBezTo>
                    <a:pt x="12888" y="9139"/>
                    <a:pt x="13677" y="8889"/>
                    <a:pt x="14311" y="8023"/>
                  </a:cubicBezTo>
                  <a:cubicBezTo>
                    <a:pt x="15005" y="6986"/>
                    <a:pt x="14311" y="5431"/>
                    <a:pt x="14832" y="4046"/>
                  </a:cubicBezTo>
                  <a:cubicBezTo>
                    <a:pt x="15165" y="3600"/>
                    <a:pt x="15427" y="2944"/>
                    <a:pt x="15893" y="2576"/>
                  </a:cubicBezTo>
                  <a:cubicBezTo>
                    <a:pt x="14777" y="1249"/>
                    <a:pt x="13362" y="167"/>
                    <a:pt x="11671" y="24"/>
                  </a:cubicBezTo>
                  <a:lnTo>
                    <a:pt x="11525" y="15"/>
                  </a:lnTo>
                  <a:cubicBezTo>
                    <a:pt x="11521" y="838"/>
                    <a:pt x="10786" y="1590"/>
                    <a:pt x="9963" y="1613"/>
                  </a:cubicBezTo>
                  <a:cubicBezTo>
                    <a:pt x="9949" y="1614"/>
                    <a:pt x="9936" y="1614"/>
                    <a:pt x="9922" y="1614"/>
                  </a:cubicBezTo>
                  <a:cubicBezTo>
                    <a:pt x="9114" y="1614"/>
                    <a:pt x="8363" y="917"/>
                    <a:pt x="8312" y="106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1761;p84">
              <a:extLst>
                <a:ext uri="{FF2B5EF4-FFF2-40B4-BE49-F238E27FC236}">
                  <a16:creationId xmlns:a16="http://schemas.microsoft.com/office/drawing/2014/main" xmlns="" id="{9D82FBF8-3E9A-4753-A5AE-858615EECA83}"/>
                </a:ext>
              </a:extLst>
            </p:cNvPr>
            <p:cNvSpPr/>
            <p:nvPr/>
          </p:nvSpPr>
          <p:spPr>
            <a:xfrm>
              <a:off x="3410298" y="3220201"/>
              <a:ext cx="58884" cy="193128"/>
            </a:xfrm>
            <a:custGeom>
              <a:avLst/>
              <a:gdLst/>
              <a:ahLst/>
              <a:cxnLst/>
              <a:rect l="l" t="t" r="r" b="b"/>
              <a:pathLst>
                <a:path w="1712" h="5615" extrusionOk="0">
                  <a:moveTo>
                    <a:pt x="1583" y="0"/>
                  </a:moveTo>
                  <a:cubicBezTo>
                    <a:pt x="1552" y="0"/>
                    <a:pt x="1522" y="15"/>
                    <a:pt x="1507" y="49"/>
                  </a:cubicBezTo>
                  <a:cubicBezTo>
                    <a:pt x="769" y="1695"/>
                    <a:pt x="0" y="3662"/>
                    <a:pt x="38" y="5496"/>
                  </a:cubicBezTo>
                  <a:cubicBezTo>
                    <a:pt x="39" y="5571"/>
                    <a:pt x="102" y="5615"/>
                    <a:pt x="164" y="5615"/>
                  </a:cubicBezTo>
                  <a:cubicBezTo>
                    <a:pt x="214" y="5615"/>
                    <a:pt x="263" y="5587"/>
                    <a:pt x="279" y="5527"/>
                  </a:cubicBezTo>
                  <a:cubicBezTo>
                    <a:pt x="524" y="4635"/>
                    <a:pt x="612" y="3693"/>
                    <a:pt x="848" y="2791"/>
                  </a:cubicBezTo>
                  <a:cubicBezTo>
                    <a:pt x="1086" y="1886"/>
                    <a:pt x="1351" y="998"/>
                    <a:pt x="1685" y="123"/>
                  </a:cubicBezTo>
                  <a:cubicBezTo>
                    <a:pt x="1712" y="56"/>
                    <a:pt x="1644" y="0"/>
                    <a:pt x="1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1762;p84">
              <a:extLst>
                <a:ext uri="{FF2B5EF4-FFF2-40B4-BE49-F238E27FC236}">
                  <a16:creationId xmlns:a16="http://schemas.microsoft.com/office/drawing/2014/main" xmlns="" id="{1A4A6240-4B87-4B6E-8CD2-2D5C4E93F72D}"/>
                </a:ext>
              </a:extLst>
            </p:cNvPr>
            <p:cNvSpPr/>
            <p:nvPr/>
          </p:nvSpPr>
          <p:spPr>
            <a:xfrm>
              <a:off x="3289985" y="3339380"/>
              <a:ext cx="181090" cy="171218"/>
            </a:xfrm>
            <a:custGeom>
              <a:avLst/>
              <a:gdLst/>
              <a:ahLst/>
              <a:cxnLst/>
              <a:rect l="l" t="t" r="r" b="b"/>
              <a:pathLst>
                <a:path w="5265" h="4978" extrusionOk="0">
                  <a:moveTo>
                    <a:pt x="5163" y="1"/>
                  </a:moveTo>
                  <a:cubicBezTo>
                    <a:pt x="4964" y="1"/>
                    <a:pt x="4293" y="230"/>
                    <a:pt x="3975" y="381"/>
                  </a:cubicBezTo>
                  <a:cubicBezTo>
                    <a:pt x="3905" y="417"/>
                    <a:pt x="2618" y="1228"/>
                    <a:pt x="2481" y="1228"/>
                  </a:cubicBezTo>
                  <a:cubicBezTo>
                    <a:pt x="2476" y="1228"/>
                    <a:pt x="2473" y="1227"/>
                    <a:pt x="2471" y="1225"/>
                  </a:cubicBezTo>
                  <a:cubicBezTo>
                    <a:pt x="2114" y="816"/>
                    <a:pt x="1665" y="486"/>
                    <a:pt x="1168" y="262"/>
                  </a:cubicBezTo>
                  <a:cubicBezTo>
                    <a:pt x="981" y="180"/>
                    <a:pt x="787" y="112"/>
                    <a:pt x="583" y="95"/>
                  </a:cubicBezTo>
                  <a:cubicBezTo>
                    <a:pt x="559" y="94"/>
                    <a:pt x="535" y="93"/>
                    <a:pt x="511" y="93"/>
                  </a:cubicBezTo>
                  <a:cubicBezTo>
                    <a:pt x="329" y="93"/>
                    <a:pt x="145" y="140"/>
                    <a:pt x="1" y="251"/>
                  </a:cubicBezTo>
                  <a:lnTo>
                    <a:pt x="161" y="289"/>
                  </a:lnTo>
                  <a:cubicBezTo>
                    <a:pt x="277" y="459"/>
                    <a:pt x="354" y="650"/>
                    <a:pt x="392" y="851"/>
                  </a:cubicBezTo>
                  <a:cubicBezTo>
                    <a:pt x="416" y="1003"/>
                    <a:pt x="420" y="1157"/>
                    <a:pt x="433" y="1306"/>
                  </a:cubicBezTo>
                  <a:cubicBezTo>
                    <a:pt x="460" y="1626"/>
                    <a:pt x="542" y="1936"/>
                    <a:pt x="620" y="2242"/>
                  </a:cubicBezTo>
                  <a:cubicBezTo>
                    <a:pt x="783" y="2878"/>
                    <a:pt x="950" y="3514"/>
                    <a:pt x="1114" y="4147"/>
                  </a:cubicBezTo>
                  <a:cubicBezTo>
                    <a:pt x="1155" y="4304"/>
                    <a:pt x="1195" y="4464"/>
                    <a:pt x="1270" y="4607"/>
                  </a:cubicBezTo>
                  <a:cubicBezTo>
                    <a:pt x="1345" y="4750"/>
                    <a:pt x="1461" y="4879"/>
                    <a:pt x="1610" y="4940"/>
                  </a:cubicBezTo>
                  <a:cubicBezTo>
                    <a:pt x="1663" y="4964"/>
                    <a:pt x="1719" y="4978"/>
                    <a:pt x="1776" y="4978"/>
                  </a:cubicBezTo>
                  <a:cubicBezTo>
                    <a:pt x="1800" y="4978"/>
                    <a:pt x="1824" y="4975"/>
                    <a:pt x="1849" y="4970"/>
                  </a:cubicBezTo>
                  <a:cubicBezTo>
                    <a:pt x="1910" y="4957"/>
                    <a:pt x="1967" y="4923"/>
                    <a:pt x="2022" y="4889"/>
                  </a:cubicBezTo>
                  <a:cubicBezTo>
                    <a:pt x="2273" y="4715"/>
                    <a:pt x="2441" y="4443"/>
                    <a:pt x="2532" y="4154"/>
                  </a:cubicBezTo>
                  <a:cubicBezTo>
                    <a:pt x="2628" y="3865"/>
                    <a:pt x="2655" y="3558"/>
                    <a:pt x="2675" y="3255"/>
                  </a:cubicBezTo>
                  <a:cubicBezTo>
                    <a:pt x="2709" y="2745"/>
                    <a:pt x="5264" y="534"/>
                    <a:pt x="5220" y="23"/>
                  </a:cubicBezTo>
                  <a:cubicBezTo>
                    <a:pt x="5219" y="8"/>
                    <a:pt x="5198" y="1"/>
                    <a:pt x="5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1763;p84">
              <a:extLst>
                <a:ext uri="{FF2B5EF4-FFF2-40B4-BE49-F238E27FC236}">
                  <a16:creationId xmlns:a16="http://schemas.microsoft.com/office/drawing/2014/main" xmlns="" id="{DF09EAA0-5D74-43BD-BB12-206068A59812}"/>
                </a:ext>
              </a:extLst>
            </p:cNvPr>
            <p:cNvSpPr/>
            <p:nvPr/>
          </p:nvSpPr>
          <p:spPr>
            <a:xfrm>
              <a:off x="3371570" y="3333739"/>
              <a:ext cx="159386" cy="240903"/>
            </a:xfrm>
            <a:custGeom>
              <a:avLst/>
              <a:gdLst/>
              <a:ahLst/>
              <a:cxnLst/>
              <a:rect l="l" t="t" r="r" b="b"/>
              <a:pathLst>
                <a:path w="4634" h="7004" extrusionOk="0">
                  <a:moveTo>
                    <a:pt x="2930" y="0"/>
                  </a:moveTo>
                  <a:cubicBezTo>
                    <a:pt x="2790" y="0"/>
                    <a:pt x="2661" y="79"/>
                    <a:pt x="2542" y="157"/>
                  </a:cubicBezTo>
                  <a:cubicBezTo>
                    <a:pt x="1694" y="695"/>
                    <a:pt x="851" y="1232"/>
                    <a:pt x="3" y="1773"/>
                  </a:cubicBezTo>
                  <a:lnTo>
                    <a:pt x="0" y="1783"/>
                  </a:lnTo>
                  <a:cubicBezTo>
                    <a:pt x="341" y="3457"/>
                    <a:pt x="483" y="5026"/>
                    <a:pt x="824" y="6699"/>
                  </a:cubicBezTo>
                  <a:cubicBezTo>
                    <a:pt x="834" y="6751"/>
                    <a:pt x="848" y="6802"/>
                    <a:pt x="878" y="6846"/>
                  </a:cubicBezTo>
                  <a:cubicBezTo>
                    <a:pt x="948" y="6939"/>
                    <a:pt x="1197" y="7004"/>
                    <a:pt x="1371" y="7004"/>
                  </a:cubicBezTo>
                  <a:cubicBezTo>
                    <a:pt x="1418" y="7004"/>
                    <a:pt x="1460" y="6999"/>
                    <a:pt x="1490" y="6989"/>
                  </a:cubicBezTo>
                  <a:cubicBezTo>
                    <a:pt x="2392" y="6690"/>
                    <a:pt x="3246" y="6356"/>
                    <a:pt x="4437" y="5961"/>
                  </a:cubicBezTo>
                  <a:cubicBezTo>
                    <a:pt x="4494" y="5944"/>
                    <a:pt x="4556" y="5920"/>
                    <a:pt x="4590" y="5873"/>
                  </a:cubicBezTo>
                  <a:cubicBezTo>
                    <a:pt x="4634" y="5808"/>
                    <a:pt x="4621" y="5720"/>
                    <a:pt x="4604" y="5645"/>
                  </a:cubicBezTo>
                  <a:cubicBezTo>
                    <a:pt x="4505" y="5203"/>
                    <a:pt x="4406" y="4760"/>
                    <a:pt x="4307" y="4318"/>
                  </a:cubicBezTo>
                  <a:cubicBezTo>
                    <a:pt x="3977" y="3015"/>
                    <a:pt x="3828" y="2008"/>
                    <a:pt x="3498" y="704"/>
                  </a:cubicBezTo>
                  <a:cubicBezTo>
                    <a:pt x="3420" y="388"/>
                    <a:pt x="3256" y="4"/>
                    <a:pt x="2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1764;p84">
              <a:extLst>
                <a:ext uri="{FF2B5EF4-FFF2-40B4-BE49-F238E27FC236}">
                  <a16:creationId xmlns:a16="http://schemas.microsoft.com/office/drawing/2014/main" xmlns="" id="{6E8B7DFA-FFA5-4260-9ADE-D0150DC5C817}"/>
                </a:ext>
              </a:extLst>
            </p:cNvPr>
            <p:cNvSpPr/>
            <p:nvPr/>
          </p:nvSpPr>
          <p:spPr>
            <a:xfrm>
              <a:off x="3283450" y="3343576"/>
              <a:ext cx="122790" cy="226938"/>
            </a:xfrm>
            <a:custGeom>
              <a:avLst/>
              <a:gdLst/>
              <a:ahLst/>
              <a:cxnLst/>
              <a:rect l="l" t="t" r="r" b="b"/>
              <a:pathLst>
                <a:path w="3570" h="6598" extrusionOk="0">
                  <a:moveTo>
                    <a:pt x="0" y="0"/>
                  </a:moveTo>
                  <a:lnTo>
                    <a:pt x="0" y="0"/>
                  </a:lnTo>
                  <a:cubicBezTo>
                    <a:pt x="245" y="1806"/>
                    <a:pt x="494" y="3614"/>
                    <a:pt x="739" y="5416"/>
                  </a:cubicBezTo>
                  <a:cubicBezTo>
                    <a:pt x="748" y="5495"/>
                    <a:pt x="762" y="5573"/>
                    <a:pt x="810" y="5634"/>
                  </a:cubicBezTo>
                  <a:cubicBezTo>
                    <a:pt x="858" y="5696"/>
                    <a:pt x="936" y="5723"/>
                    <a:pt x="1011" y="5750"/>
                  </a:cubicBezTo>
                  <a:cubicBezTo>
                    <a:pt x="1861" y="6043"/>
                    <a:pt x="2716" y="6325"/>
                    <a:pt x="3570" y="6597"/>
                  </a:cubicBezTo>
                  <a:lnTo>
                    <a:pt x="2613" y="1426"/>
                  </a:lnTo>
                  <a:cubicBezTo>
                    <a:pt x="2028" y="721"/>
                    <a:pt x="616" y="300"/>
                    <a:pt x="184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1765;p84">
              <a:extLst>
                <a:ext uri="{FF2B5EF4-FFF2-40B4-BE49-F238E27FC236}">
                  <a16:creationId xmlns:a16="http://schemas.microsoft.com/office/drawing/2014/main" xmlns="" id="{D984FC43-BA82-4499-87D6-F07FF4545569}"/>
                </a:ext>
              </a:extLst>
            </p:cNvPr>
            <p:cNvSpPr/>
            <p:nvPr/>
          </p:nvSpPr>
          <p:spPr>
            <a:xfrm>
              <a:off x="3419276" y="3414086"/>
              <a:ext cx="90734" cy="89805"/>
            </a:xfrm>
            <a:custGeom>
              <a:avLst/>
              <a:gdLst/>
              <a:ahLst/>
              <a:cxnLst/>
              <a:rect l="l" t="t" r="r" b="b"/>
              <a:pathLst>
                <a:path w="2638" h="2611" extrusionOk="0">
                  <a:moveTo>
                    <a:pt x="2017" y="0"/>
                  </a:moveTo>
                  <a:cubicBezTo>
                    <a:pt x="1956" y="0"/>
                    <a:pt x="1894" y="31"/>
                    <a:pt x="1856" y="87"/>
                  </a:cubicBezTo>
                  <a:cubicBezTo>
                    <a:pt x="1777" y="202"/>
                    <a:pt x="1757" y="342"/>
                    <a:pt x="1740" y="482"/>
                  </a:cubicBezTo>
                  <a:cubicBezTo>
                    <a:pt x="1486" y="352"/>
                    <a:pt x="1206" y="274"/>
                    <a:pt x="923" y="274"/>
                  </a:cubicBezTo>
                  <a:cubicBezTo>
                    <a:pt x="782" y="274"/>
                    <a:pt x="641" y="294"/>
                    <a:pt x="502" y="335"/>
                  </a:cubicBezTo>
                  <a:cubicBezTo>
                    <a:pt x="195" y="426"/>
                    <a:pt x="245" y="907"/>
                    <a:pt x="570" y="907"/>
                  </a:cubicBezTo>
                  <a:cubicBezTo>
                    <a:pt x="574" y="907"/>
                    <a:pt x="577" y="907"/>
                    <a:pt x="580" y="907"/>
                  </a:cubicBezTo>
                  <a:cubicBezTo>
                    <a:pt x="610" y="906"/>
                    <a:pt x="641" y="906"/>
                    <a:pt x="671" y="906"/>
                  </a:cubicBezTo>
                  <a:cubicBezTo>
                    <a:pt x="922" y="906"/>
                    <a:pt x="1181" y="934"/>
                    <a:pt x="1417" y="1016"/>
                  </a:cubicBezTo>
                  <a:cubicBezTo>
                    <a:pt x="1356" y="1016"/>
                    <a:pt x="1295" y="1016"/>
                    <a:pt x="1229" y="1022"/>
                  </a:cubicBezTo>
                  <a:cubicBezTo>
                    <a:pt x="1200" y="1021"/>
                    <a:pt x="1171" y="1021"/>
                    <a:pt x="1142" y="1021"/>
                  </a:cubicBezTo>
                  <a:cubicBezTo>
                    <a:pt x="875" y="1021"/>
                    <a:pt x="606" y="1061"/>
                    <a:pt x="376" y="1128"/>
                  </a:cubicBezTo>
                  <a:cubicBezTo>
                    <a:pt x="1" y="1240"/>
                    <a:pt x="116" y="1788"/>
                    <a:pt x="448" y="1788"/>
                  </a:cubicBezTo>
                  <a:cubicBezTo>
                    <a:pt x="481" y="1788"/>
                    <a:pt x="516" y="1782"/>
                    <a:pt x="552" y="1771"/>
                  </a:cubicBezTo>
                  <a:cubicBezTo>
                    <a:pt x="797" y="1716"/>
                    <a:pt x="1046" y="1662"/>
                    <a:pt x="1301" y="1652"/>
                  </a:cubicBezTo>
                  <a:lnTo>
                    <a:pt x="1301" y="1652"/>
                  </a:lnTo>
                  <a:cubicBezTo>
                    <a:pt x="1124" y="1716"/>
                    <a:pt x="951" y="1788"/>
                    <a:pt x="784" y="1859"/>
                  </a:cubicBezTo>
                  <a:cubicBezTo>
                    <a:pt x="692" y="1893"/>
                    <a:pt x="600" y="1931"/>
                    <a:pt x="508" y="1978"/>
                  </a:cubicBezTo>
                  <a:cubicBezTo>
                    <a:pt x="205" y="2129"/>
                    <a:pt x="369" y="2570"/>
                    <a:pt x="662" y="2584"/>
                  </a:cubicBezTo>
                  <a:cubicBezTo>
                    <a:pt x="728" y="2604"/>
                    <a:pt x="803" y="2611"/>
                    <a:pt x="880" y="2611"/>
                  </a:cubicBezTo>
                  <a:cubicBezTo>
                    <a:pt x="1019" y="2611"/>
                    <a:pt x="1166" y="2588"/>
                    <a:pt x="1284" y="2578"/>
                  </a:cubicBezTo>
                  <a:cubicBezTo>
                    <a:pt x="1519" y="2557"/>
                    <a:pt x="1750" y="2530"/>
                    <a:pt x="1968" y="2448"/>
                  </a:cubicBezTo>
                  <a:cubicBezTo>
                    <a:pt x="2165" y="2380"/>
                    <a:pt x="2417" y="2240"/>
                    <a:pt x="2474" y="2033"/>
                  </a:cubicBezTo>
                  <a:cubicBezTo>
                    <a:pt x="2519" y="1978"/>
                    <a:pt x="2543" y="1907"/>
                    <a:pt x="2546" y="1839"/>
                  </a:cubicBezTo>
                  <a:cubicBezTo>
                    <a:pt x="2567" y="1795"/>
                    <a:pt x="2581" y="1747"/>
                    <a:pt x="2590" y="1700"/>
                  </a:cubicBezTo>
                  <a:cubicBezTo>
                    <a:pt x="2635" y="1573"/>
                    <a:pt x="2638" y="1424"/>
                    <a:pt x="2601" y="1308"/>
                  </a:cubicBezTo>
                  <a:cubicBezTo>
                    <a:pt x="2594" y="1288"/>
                    <a:pt x="2584" y="1271"/>
                    <a:pt x="2573" y="1261"/>
                  </a:cubicBezTo>
                  <a:cubicBezTo>
                    <a:pt x="2570" y="1237"/>
                    <a:pt x="2567" y="1216"/>
                    <a:pt x="2556" y="1193"/>
                  </a:cubicBezTo>
                  <a:cubicBezTo>
                    <a:pt x="2506" y="1039"/>
                    <a:pt x="2413" y="910"/>
                    <a:pt x="2298" y="805"/>
                  </a:cubicBezTo>
                  <a:cubicBezTo>
                    <a:pt x="2291" y="757"/>
                    <a:pt x="2291" y="709"/>
                    <a:pt x="2284" y="665"/>
                  </a:cubicBezTo>
                  <a:cubicBezTo>
                    <a:pt x="2257" y="471"/>
                    <a:pt x="2264" y="257"/>
                    <a:pt x="2165" y="87"/>
                  </a:cubicBezTo>
                  <a:cubicBezTo>
                    <a:pt x="2130" y="28"/>
                    <a:pt x="2074" y="0"/>
                    <a:pt x="201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1766;p84">
              <a:extLst>
                <a:ext uri="{FF2B5EF4-FFF2-40B4-BE49-F238E27FC236}">
                  <a16:creationId xmlns:a16="http://schemas.microsoft.com/office/drawing/2014/main" xmlns="" id="{8217F7ED-AB44-4DEA-92B5-345945860875}"/>
                </a:ext>
              </a:extLst>
            </p:cNvPr>
            <p:cNvSpPr/>
            <p:nvPr/>
          </p:nvSpPr>
          <p:spPr>
            <a:xfrm>
              <a:off x="3473723" y="3210398"/>
              <a:ext cx="430075" cy="372773"/>
            </a:xfrm>
            <a:custGeom>
              <a:avLst/>
              <a:gdLst/>
              <a:ahLst/>
              <a:cxnLst/>
              <a:rect l="l" t="t" r="r" b="b"/>
              <a:pathLst>
                <a:path w="12504" h="10838" extrusionOk="0">
                  <a:moveTo>
                    <a:pt x="9857" y="0"/>
                  </a:moveTo>
                  <a:cubicBezTo>
                    <a:pt x="9391" y="368"/>
                    <a:pt x="8942" y="1192"/>
                    <a:pt x="8608" y="1637"/>
                  </a:cubicBezTo>
                  <a:cubicBezTo>
                    <a:pt x="8088" y="3021"/>
                    <a:pt x="9098" y="4433"/>
                    <a:pt x="8404" y="5471"/>
                  </a:cubicBezTo>
                  <a:cubicBezTo>
                    <a:pt x="7533" y="6110"/>
                    <a:pt x="6721" y="6305"/>
                    <a:pt x="5940" y="6305"/>
                  </a:cubicBezTo>
                  <a:cubicBezTo>
                    <a:pt x="4718" y="6305"/>
                    <a:pt x="3571" y="5827"/>
                    <a:pt x="2391" y="5827"/>
                  </a:cubicBezTo>
                  <a:cubicBezTo>
                    <a:pt x="1839" y="5827"/>
                    <a:pt x="1281" y="5931"/>
                    <a:pt x="704" y="6237"/>
                  </a:cubicBezTo>
                  <a:cubicBezTo>
                    <a:pt x="378" y="6413"/>
                    <a:pt x="1" y="9115"/>
                    <a:pt x="65" y="9200"/>
                  </a:cubicBezTo>
                  <a:cubicBezTo>
                    <a:pt x="2206" y="10084"/>
                    <a:pt x="4879" y="10837"/>
                    <a:pt x="7441" y="10837"/>
                  </a:cubicBezTo>
                  <a:cubicBezTo>
                    <a:pt x="8261" y="10837"/>
                    <a:pt x="9070" y="10760"/>
                    <a:pt x="9847" y="10585"/>
                  </a:cubicBezTo>
                  <a:cubicBezTo>
                    <a:pt x="9860" y="10452"/>
                    <a:pt x="9874" y="10317"/>
                    <a:pt x="9891" y="10180"/>
                  </a:cubicBezTo>
                  <a:lnTo>
                    <a:pt x="9837" y="10125"/>
                  </a:lnTo>
                  <a:cubicBezTo>
                    <a:pt x="11507" y="9591"/>
                    <a:pt x="12504" y="7748"/>
                    <a:pt x="12500" y="5992"/>
                  </a:cubicBezTo>
                  <a:cubicBezTo>
                    <a:pt x="12500" y="4240"/>
                    <a:pt x="11690" y="2583"/>
                    <a:pt x="10707" y="1130"/>
                  </a:cubicBezTo>
                  <a:cubicBezTo>
                    <a:pt x="10449" y="746"/>
                    <a:pt x="10163" y="364"/>
                    <a:pt x="9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1767;p84">
              <a:extLst>
                <a:ext uri="{FF2B5EF4-FFF2-40B4-BE49-F238E27FC236}">
                  <a16:creationId xmlns:a16="http://schemas.microsoft.com/office/drawing/2014/main" xmlns="" id="{C8466E3D-1FA7-405C-B956-9981223D8265}"/>
                </a:ext>
              </a:extLst>
            </p:cNvPr>
            <p:cNvSpPr/>
            <p:nvPr/>
          </p:nvSpPr>
          <p:spPr>
            <a:xfrm>
              <a:off x="3472244" y="3524287"/>
              <a:ext cx="341302" cy="48910"/>
            </a:xfrm>
            <a:custGeom>
              <a:avLst/>
              <a:gdLst/>
              <a:ahLst/>
              <a:cxnLst/>
              <a:rect l="l" t="t" r="r" b="b"/>
              <a:pathLst>
                <a:path w="9923" h="1422" extrusionOk="0">
                  <a:moveTo>
                    <a:pt x="109" y="1"/>
                  </a:moveTo>
                  <a:cubicBezTo>
                    <a:pt x="40" y="1"/>
                    <a:pt x="1" y="98"/>
                    <a:pt x="71" y="136"/>
                  </a:cubicBezTo>
                  <a:cubicBezTo>
                    <a:pt x="1432" y="921"/>
                    <a:pt x="3214" y="1177"/>
                    <a:pt x="4756" y="1333"/>
                  </a:cubicBezTo>
                  <a:cubicBezTo>
                    <a:pt x="5360" y="1393"/>
                    <a:pt x="5964" y="1422"/>
                    <a:pt x="6568" y="1422"/>
                  </a:cubicBezTo>
                  <a:cubicBezTo>
                    <a:pt x="7661" y="1422"/>
                    <a:pt x="8751" y="1326"/>
                    <a:pt x="9832" y="1142"/>
                  </a:cubicBezTo>
                  <a:cubicBezTo>
                    <a:pt x="9923" y="1130"/>
                    <a:pt x="9890" y="1002"/>
                    <a:pt x="9806" y="1002"/>
                  </a:cubicBezTo>
                  <a:cubicBezTo>
                    <a:pt x="9802" y="1002"/>
                    <a:pt x="9798" y="1002"/>
                    <a:pt x="9794" y="1003"/>
                  </a:cubicBezTo>
                  <a:cubicBezTo>
                    <a:pt x="8855" y="1140"/>
                    <a:pt x="7909" y="1212"/>
                    <a:pt x="6964" y="1212"/>
                  </a:cubicBezTo>
                  <a:cubicBezTo>
                    <a:pt x="6274" y="1212"/>
                    <a:pt x="5583" y="1174"/>
                    <a:pt x="4895" y="1095"/>
                  </a:cubicBezTo>
                  <a:cubicBezTo>
                    <a:pt x="3245" y="908"/>
                    <a:pt x="1735" y="329"/>
                    <a:pt x="125" y="2"/>
                  </a:cubicBezTo>
                  <a:cubicBezTo>
                    <a:pt x="120" y="1"/>
                    <a:pt x="115" y="1"/>
                    <a:pt x="109" y="1"/>
                  </a:cubicBezTo>
                  <a:close/>
                </a:path>
              </a:pathLst>
            </a:custGeom>
            <a:solidFill>
              <a:srgbClr val="DEAB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1768;p84">
              <a:extLst>
                <a:ext uri="{FF2B5EF4-FFF2-40B4-BE49-F238E27FC236}">
                  <a16:creationId xmlns:a16="http://schemas.microsoft.com/office/drawing/2014/main" xmlns="" id="{486BF126-B762-4C27-AFB6-F63FEACD3EC1}"/>
                </a:ext>
              </a:extLst>
            </p:cNvPr>
            <p:cNvSpPr/>
            <p:nvPr/>
          </p:nvSpPr>
          <p:spPr>
            <a:xfrm>
              <a:off x="3469630" y="3303815"/>
              <a:ext cx="315884" cy="223568"/>
            </a:xfrm>
            <a:custGeom>
              <a:avLst/>
              <a:gdLst/>
              <a:ahLst/>
              <a:cxnLst/>
              <a:rect l="l" t="t" r="r" b="b"/>
              <a:pathLst>
                <a:path w="9184" h="6500" extrusionOk="0">
                  <a:moveTo>
                    <a:pt x="8458" y="1"/>
                  </a:moveTo>
                  <a:cubicBezTo>
                    <a:pt x="8391" y="1"/>
                    <a:pt x="8323" y="47"/>
                    <a:pt x="8323" y="129"/>
                  </a:cubicBezTo>
                  <a:cubicBezTo>
                    <a:pt x="8323" y="710"/>
                    <a:pt x="8533" y="1272"/>
                    <a:pt x="8533" y="1854"/>
                  </a:cubicBezTo>
                  <a:cubicBezTo>
                    <a:pt x="8540" y="2865"/>
                    <a:pt x="7761" y="3259"/>
                    <a:pt x="6883" y="3344"/>
                  </a:cubicBezTo>
                  <a:cubicBezTo>
                    <a:pt x="6670" y="3364"/>
                    <a:pt x="6456" y="3373"/>
                    <a:pt x="6242" y="3373"/>
                  </a:cubicBezTo>
                  <a:cubicBezTo>
                    <a:pt x="5199" y="3373"/>
                    <a:pt x="4147" y="3165"/>
                    <a:pt x="3117" y="3075"/>
                  </a:cubicBezTo>
                  <a:cubicBezTo>
                    <a:pt x="2788" y="3046"/>
                    <a:pt x="2367" y="2985"/>
                    <a:pt x="1951" y="2985"/>
                  </a:cubicBezTo>
                  <a:cubicBezTo>
                    <a:pt x="1414" y="2985"/>
                    <a:pt x="887" y="3086"/>
                    <a:pt x="582" y="3483"/>
                  </a:cubicBezTo>
                  <a:cubicBezTo>
                    <a:pt x="18" y="4225"/>
                    <a:pt x="0" y="5514"/>
                    <a:pt x="14" y="6399"/>
                  </a:cubicBezTo>
                  <a:cubicBezTo>
                    <a:pt x="16" y="6467"/>
                    <a:pt x="65" y="6500"/>
                    <a:pt x="116" y="6500"/>
                  </a:cubicBezTo>
                  <a:cubicBezTo>
                    <a:pt x="167" y="6500"/>
                    <a:pt x="220" y="6466"/>
                    <a:pt x="225" y="6399"/>
                  </a:cubicBezTo>
                  <a:cubicBezTo>
                    <a:pt x="276" y="5664"/>
                    <a:pt x="385" y="4902"/>
                    <a:pt x="613" y="4198"/>
                  </a:cubicBezTo>
                  <a:cubicBezTo>
                    <a:pt x="843" y="3494"/>
                    <a:pt x="1370" y="3356"/>
                    <a:pt x="1958" y="3356"/>
                  </a:cubicBezTo>
                  <a:cubicBezTo>
                    <a:pt x="2197" y="3356"/>
                    <a:pt x="2446" y="3379"/>
                    <a:pt x="2688" y="3395"/>
                  </a:cubicBezTo>
                  <a:cubicBezTo>
                    <a:pt x="3912" y="3480"/>
                    <a:pt x="5129" y="3758"/>
                    <a:pt x="6358" y="3758"/>
                  </a:cubicBezTo>
                  <a:cubicBezTo>
                    <a:pt x="6461" y="3758"/>
                    <a:pt x="6565" y="3756"/>
                    <a:pt x="6669" y="3752"/>
                  </a:cubicBezTo>
                  <a:cubicBezTo>
                    <a:pt x="7414" y="3725"/>
                    <a:pt x="8292" y="3554"/>
                    <a:pt x="8703" y="2860"/>
                  </a:cubicBezTo>
                  <a:cubicBezTo>
                    <a:pt x="9183" y="2054"/>
                    <a:pt x="8758" y="921"/>
                    <a:pt x="8577" y="95"/>
                  </a:cubicBezTo>
                  <a:cubicBezTo>
                    <a:pt x="8562" y="30"/>
                    <a:pt x="8511" y="1"/>
                    <a:pt x="8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1769;p84">
              <a:extLst>
                <a:ext uri="{FF2B5EF4-FFF2-40B4-BE49-F238E27FC236}">
                  <a16:creationId xmlns:a16="http://schemas.microsoft.com/office/drawing/2014/main" xmlns="" id="{CECCFCAA-31F8-4DA3-A652-989B2B871F3E}"/>
                </a:ext>
              </a:extLst>
            </p:cNvPr>
            <p:cNvSpPr/>
            <p:nvPr/>
          </p:nvSpPr>
          <p:spPr>
            <a:xfrm>
              <a:off x="3278634" y="3419038"/>
              <a:ext cx="54000" cy="86572"/>
            </a:xfrm>
            <a:custGeom>
              <a:avLst/>
              <a:gdLst/>
              <a:ahLst/>
              <a:cxnLst/>
              <a:rect l="l" t="t" r="r" b="b"/>
              <a:pathLst>
                <a:path w="1570" h="2517" extrusionOk="0">
                  <a:moveTo>
                    <a:pt x="638" y="1"/>
                  </a:moveTo>
                  <a:cubicBezTo>
                    <a:pt x="576" y="1"/>
                    <a:pt x="515" y="25"/>
                    <a:pt x="467" y="82"/>
                  </a:cubicBezTo>
                  <a:cubicBezTo>
                    <a:pt x="144" y="470"/>
                    <a:pt x="7" y="939"/>
                    <a:pt x="1" y="1443"/>
                  </a:cubicBezTo>
                  <a:cubicBezTo>
                    <a:pt x="1" y="1549"/>
                    <a:pt x="42" y="1630"/>
                    <a:pt x="103" y="1685"/>
                  </a:cubicBezTo>
                  <a:cubicBezTo>
                    <a:pt x="147" y="1869"/>
                    <a:pt x="38" y="2049"/>
                    <a:pt x="117" y="2233"/>
                  </a:cubicBezTo>
                  <a:cubicBezTo>
                    <a:pt x="181" y="2392"/>
                    <a:pt x="388" y="2513"/>
                    <a:pt x="575" y="2513"/>
                  </a:cubicBezTo>
                  <a:cubicBezTo>
                    <a:pt x="596" y="2513"/>
                    <a:pt x="617" y="2511"/>
                    <a:pt x="637" y="2508"/>
                  </a:cubicBezTo>
                  <a:cubicBezTo>
                    <a:pt x="660" y="2514"/>
                    <a:pt x="685" y="2517"/>
                    <a:pt x="710" y="2517"/>
                  </a:cubicBezTo>
                  <a:cubicBezTo>
                    <a:pt x="775" y="2517"/>
                    <a:pt x="843" y="2496"/>
                    <a:pt x="902" y="2443"/>
                  </a:cubicBezTo>
                  <a:cubicBezTo>
                    <a:pt x="1141" y="2243"/>
                    <a:pt x="1345" y="1998"/>
                    <a:pt x="1529" y="1746"/>
                  </a:cubicBezTo>
                  <a:cubicBezTo>
                    <a:pt x="1566" y="1691"/>
                    <a:pt x="1569" y="1638"/>
                    <a:pt x="1549" y="1589"/>
                  </a:cubicBezTo>
                  <a:cubicBezTo>
                    <a:pt x="1536" y="1457"/>
                    <a:pt x="1418" y="1350"/>
                    <a:pt x="1275" y="1350"/>
                  </a:cubicBezTo>
                  <a:cubicBezTo>
                    <a:pt x="1234" y="1350"/>
                    <a:pt x="1191" y="1359"/>
                    <a:pt x="1147" y="1379"/>
                  </a:cubicBezTo>
                  <a:cubicBezTo>
                    <a:pt x="1117" y="1393"/>
                    <a:pt x="1086" y="1409"/>
                    <a:pt x="1052" y="1423"/>
                  </a:cubicBezTo>
                  <a:cubicBezTo>
                    <a:pt x="1086" y="1355"/>
                    <a:pt x="1117" y="1286"/>
                    <a:pt x="1147" y="1219"/>
                  </a:cubicBezTo>
                  <a:cubicBezTo>
                    <a:pt x="1158" y="1212"/>
                    <a:pt x="1164" y="1205"/>
                    <a:pt x="1171" y="1202"/>
                  </a:cubicBezTo>
                  <a:cubicBezTo>
                    <a:pt x="1456" y="1028"/>
                    <a:pt x="1279" y="665"/>
                    <a:pt x="1011" y="665"/>
                  </a:cubicBezTo>
                  <a:cubicBezTo>
                    <a:pt x="969" y="665"/>
                    <a:pt x="924" y="674"/>
                    <a:pt x="879" y="694"/>
                  </a:cubicBezTo>
                  <a:cubicBezTo>
                    <a:pt x="852" y="708"/>
                    <a:pt x="827" y="725"/>
                    <a:pt x="800" y="739"/>
                  </a:cubicBezTo>
                  <a:cubicBezTo>
                    <a:pt x="831" y="681"/>
                    <a:pt x="861" y="620"/>
                    <a:pt x="882" y="556"/>
                  </a:cubicBezTo>
                  <a:cubicBezTo>
                    <a:pt x="906" y="474"/>
                    <a:pt x="916" y="385"/>
                    <a:pt x="943" y="300"/>
                  </a:cubicBezTo>
                  <a:cubicBezTo>
                    <a:pt x="957" y="256"/>
                    <a:pt x="940" y="212"/>
                    <a:pt x="909" y="178"/>
                  </a:cubicBezTo>
                  <a:cubicBezTo>
                    <a:pt x="863" y="77"/>
                    <a:pt x="749" y="1"/>
                    <a:pt x="63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1770;p84">
              <a:extLst>
                <a:ext uri="{FF2B5EF4-FFF2-40B4-BE49-F238E27FC236}">
                  <a16:creationId xmlns:a16="http://schemas.microsoft.com/office/drawing/2014/main" xmlns="" id="{D42A1BD7-4757-46BB-89BB-D31AD9EF2546}"/>
                </a:ext>
              </a:extLst>
            </p:cNvPr>
            <p:cNvSpPr/>
            <p:nvPr/>
          </p:nvSpPr>
          <p:spPr>
            <a:xfrm>
              <a:off x="3409129" y="2987072"/>
              <a:ext cx="86022" cy="82273"/>
            </a:xfrm>
            <a:custGeom>
              <a:avLst/>
              <a:gdLst/>
              <a:ahLst/>
              <a:cxnLst/>
              <a:rect l="l" t="t" r="r" b="b"/>
              <a:pathLst>
                <a:path w="2501" h="2392" extrusionOk="0">
                  <a:moveTo>
                    <a:pt x="1249" y="0"/>
                  </a:moveTo>
                  <a:cubicBezTo>
                    <a:pt x="1214" y="0"/>
                    <a:pt x="1179" y="2"/>
                    <a:pt x="1144" y="5"/>
                  </a:cubicBezTo>
                  <a:cubicBezTo>
                    <a:pt x="487" y="63"/>
                    <a:pt x="1" y="645"/>
                    <a:pt x="62" y="1302"/>
                  </a:cubicBezTo>
                  <a:cubicBezTo>
                    <a:pt x="117" y="1922"/>
                    <a:pt x="640" y="2391"/>
                    <a:pt x="1252" y="2391"/>
                  </a:cubicBezTo>
                  <a:cubicBezTo>
                    <a:pt x="1287" y="2391"/>
                    <a:pt x="1322" y="2390"/>
                    <a:pt x="1358" y="2387"/>
                  </a:cubicBezTo>
                  <a:cubicBezTo>
                    <a:pt x="2014" y="2325"/>
                    <a:pt x="2501" y="1747"/>
                    <a:pt x="2440" y="1087"/>
                  </a:cubicBezTo>
                  <a:cubicBezTo>
                    <a:pt x="2385" y="466"/>
                    <a:pt x="1861" y="0"/>
                    <a:pt x="1249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1771;p84">
              <a:extLst>
                <a:ext uri="{FF2B5EF4-FFF2-40B4-BE49-F238E27FC236}">
                  <a16:creationId xmlns:a16="http://schemas.microsoft.com/office/drawing/2014/main" xmlns="" id="{B86C721E-D577-4CEA-9B5A-4122CC75FDFE}"/>
                </a:ext>
              </a:extLst>
            </p:cNvPr>
            <p:cNvSpPr/>
            <p:nvPr/>
          </p:nvSpPr>
          <p:spPr>
            <a:xfrm>
              <a:off x="3675346" y="2924094"/>
              <a:ext cx="86022" cy="82170"/>
            </a:xfrm>
            <a:custGeom>
              <a:avLst/>
              <a:gdLst/>
              <a:ahLst/>
              <a:cxnLst/>
              <a:rect l="l" t="t" r="r" b="b"/>
              <a:pathLst>
                <a:path w="2501" h="2389" extrusionOk="0">
                  <a:moveTo>
                    <a:pt x="1255" y="1"/>
                  </a:moveTo>
                  <a:cubicBezTo>
                    <a:pt x="1218" y="1"/>
                    <a:pt x="1181" y="2"/>
                    <a:pt x="1144" y="6"/>
                  </a:cubicBezTo>
                  <a:cubicBezTo>
                    <a:pt x="487" y="64"/>
                    <a:pt x="1" y="642"/>
                    <a:pt x="62" y="1302"/>
                  </a:cubicBezTo>
                  <a:cubicBezTo>
                    <a:pt x="117" y="1922"/>
                    <a:pt x="639" y="2388"/>
                    <a:pt x="1251" y="2388"/>
                  </a:cubicBezTo>
                  <a:cubicBezTo>
                    <a:pt x="1286" y="2388"/>
                    <a:pt x="1322" y="2387"/>
                    <a:pt x="1358" y="2384"/>
                  </a:cubicBezTo>
                  <a:cubicBezTo>
                    <a:pt x="2015" y="2326"/>
                    <a:pt x="2501" y="1744"/>
                    <a:pt x="2440" y="1088"/>
                  </a:cubicBezTo>
                  <a:cubicBezTo>
                    <a:pt x="2386" y="469"/>
                    <a:pt x="1865" y="1"/>
                    <a:pt x="125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1772;p84">
              <a:extLst>
                <a:ext uri="{FF2B5EF4-FFF2-40B4-BE49-F238E27FC236}">
                  <a16:creationId xmlns:a16="http://schemas.microsoft.com/office/drawing/2014/main" xmlns="" id="{594C4DAC-71D2-4D2A-A703-04369AB27CDA}"/>
                </a:ext>
              </a:extLst>
            </p:cNvPr>
            <p:cNvSpPr/>
            <p:nvPr/>
          </p:nvSpPr>
          <p:spPr>
            <a:xfrm>
              <a:off x="3384674" y="2698738"/>
              <a:ext cx="349900" cy="397021"/>
            </a:xfrm>
            <a:custGeom>
              <a:avLst/>
              <a:gdLst/>
              <a:ahLst/>
              <a:cxnLst/>
              <a:rect l="l" t="t" r="r" b="b"/>
              <a:pathLst>
                <a:path w="10173" h="11543" extrusionOk="0">
                  <a:moveTo>
                    <a:pt x="4684" y="0"/>
                  </a:moveTo>
                  <a:cubicBezTo>
                    <a:pt x="4336" y="0"/>
                    <a:pt x="3983" y="44"/>
                    <a:pt x="3631" y="134"/>
                  </a:cubicBezTo>
                  <a:cubicBezTo>
                    <a:pt x="1371" y="716"/>
                    <a:pt x="0" y="3043"/>
                    <a:pt x="582" y="5305"/>
                  </a:cubicBezTo>
                  <a:lnTo>
                    <a:pt x="1371" y="8358"/>
                  </a:lnTo>
                  <a:cubicBezTo>
                    <a:pt x="1863" y="10268"/>
                    <a:pt x="3599" y="11543"/>
                    <a:pt x="5487" y="11543"/>
                  </a:cubicBezTo>
                  <a:cubicBezTo>
                    <a:pt x="5835" y="11543"/>
                    <a:pt x="6188" y="11500"/>
                    <a:pt x="6539" y="11409"/>
                  </a:cubicBezTo>
                  <a:cubicBezTo>
                    <a:pt x="8802" y="10824"/>
                    <a:pt x="10173" y="8497"/>
                    <a:pt x="9592" y="6238"/>
                  </a:cubicBezTo>
                  <a:lnTo>
                    <a:pt x="8802" y="3182"/>
                  </a:lnTo>
                  <a:cubicBezTo>
                    <a:pt x="8311" y="1275"/>
                    <a:pt x="6575" y="0"/>
                    <a:pt x="468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1773;p84">
              <a:extLst>
                <a:ext uri="{FF2B5EF4-FFF2-40B4-BE49-F238E27FC236}">
                  <a16:creationId xmlns:a16="http://schemas.microsoft.com/office/drawing/2014/main" xmlns="" id="{13E751FB-E60F-4EA2-A853-C7749F378D3B}"/>
                </a:ext>
              </a:extLst>
            </p:cNvPr>
            <p:cNvSpPr/>
            <p:nvPr/>
          </p:nvSpPr>
          <p:spPr>
            <a:xfrm>
              <a:off x="3466328" y="2941429"/>
              <a:ext cx="38213" cy="35805"/>
            </a:xfrm>
            <a:custGeom>
              <a:avLst/>
              <a:gdLst/>
              <a:ahLst/>
              <a:cxnLst/>
              <a:rect l="l" t="t" r="r" b="b"/>
              <a:pathLst>
                <a:path w="1111" h="1041" extrusionOk="0">
                  <a:moveTo>
                    <a:pt x="542" y="1"/>
                  </a:moveTo>
                  <a:cubicBezTo>
                    <a:pt x="499" y="1"/>
                    <a:pt x="456" y="6"/>
                    <a:pt x="412" y="19"/>
                  </a:cubicBezTo>
                  <a:cubicBezTo>
                    <a:pt x="151" y="94"/>
                    <a:pt x="1" y="376"/>
                    <a:pt x="79" y="655"/>
                  </a:cubicBezTo>
                  <a:cubicBezTo>
                    <a:pt x="145" y="888"/>
                    <a:pt x="348" y="1041"/>
                    <a:pt x="565" y="1041"/>
                  </a:cubicBezTo>
                  <a:cubicBezTo>
                    <a:pt x="608" y="1041"/>
                    <a:pt x="652" y="1035"/>
                    <a:pt x="695" y="1022"/>
                  </a:cubicBezTo>
                  <a:cubicBezTo>
                    <a:pt x="960" y="948"/>
                    <a:pt x="1111" y="666"/>
                    <a:pt x="1032" y="386"/>
                  </a:cubicBezTo>
                  <a:cubicBezTo>
                    <a:pt x="967" y="153"/>
                    <a:pt x="761" y="1"/>
                    <a:pt x="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1774;p84">
              <a:extLst>
                <a:ext uri="{FF2B5EF4-FFF2-40B4-BE49-F238E27FC236}">
                  <a16:creationId xmlns:a16="http://schemas.microsoft.com/office/drawing/2014/main" xmlns="" id="{C45E445C-362C-48EE-8992-52919AC2F9FB}"/>
                </a:ext>
              </a:extLst>
            </p:cNvPr>
            <p:cNvSpPr/>
            <p:nvPr/>
          </p:nvSpPr>
          <p:spPr>
            <a:xfrm>
              <a:off x="3590494" y="2911265"/>
              <a:ext cx="38178" cy="35840"/>
            </a:xfrm>
            <a:custGeom>
              <a:avLst/>
              <a:gdLst/>
              <a:ahLst/>
              <a:cxnLst/>
              <a:rect l="l" t="t" r="r" b="b"/>
              <a:pathLst>
                <a:path w="1110" h="1042" extrusionOk="0">
                  <a:moveTo>
                    <a:pt x="543" y="0"/>
                  </a:moveTo>
                  <a:cubicBezTo>
                    <a:pt x="501" y="0"/>
                    <a:pt x="458" y="6"/>
                    <a:pt x="416" y="18"/>
                  </a:cubicBezTo>
                  <a:cubicBezTo>
                    <a:pt x="150" y="93"/>
                    <a:pt x="1" y="379"/>
                    <a:pt x="79" y="654"/>
                  </a:cubicBezTo>
                  <a:cubicBezTo>
                    <a:pt x="145" y="889"/>
                    <a:pt x="352" y="1042"/>
                    <a:pt x="573" y="1042"/>
                  </a:cubicBezTo>
                  <a:cubicBezTo>
                    <a:pt x="614" y="1042"/>
                    <a:pt x="656" y="1036"/>
                    <a:pt x="698" y="1025"/>
                  </a:cubicBezTo>
                  <a:cubicBezTo>
                    <a:pt x="964" y="951"/>
                    <a:pt x="1110" y="665"/>
                    <a:pt x="1032" y="385"/>
                  </a:cubicBezTo>
                  <a:cubicBezTo>
                    <a:pt x="966" y="155"/>
                    <a:pt x="762" y="0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1775;p84">
              <a:extLst>
                <a:ext uri="{FF2B5EF4-FFF2-40B4-BE49-F238E27FC236}">
                  <a16:creationId xmlns:a16="http://schemas.microsoft.com/office/drawing/2014/main" xmlns="" id="{0AD5B2CC-C1FD-4496-B94B-41676CA8F178}"/>
                </a:ext>
              </a:extLst>
            </p:cNvPr>
            <p:cNvSpPr/>
            <p:nvPr/>
          </p:nvSpPr>
          <p:spPr>
            <a:xfrm>
              <a:off x="3537629" y="2980537"/>
              <a:ext cx="51868" cy="30474"/>
            </a:xfrm>
            <a:custGeom>
              <a:avLst/>
              <a:gdLst/>
              <a:ahLst/>
              <a:cxnLst/>
              <a:rect l="l" t="t" r="r" b="b"/>
              <a:pathLst>
                <a:path w="1508" h="886" extrusionOk="0">
                  <a:moveTo>
                    <a:pt x="1427" y="0"/>
                  </a:moveTo>
                  <a:cubicBezTo>
                    <a:pt x="1390" y="0"/>
                    <a:pt x="1357" y="26"/>
                    <a:pt x="1351" y="63"/>
                  </a:cubicBezTo>
                  <a:cubicBezTo>
                    <a:pt x="1276" y="526"/>
                    <a:pt x="1126" y="597"/>
                    <a:pt x="966" y="672"/>
                  </a:cubicBezTo>
                  <a:cubicBezTo>
                    <a:pt x="943" y="681"/>
                    <a:pt x="919" y="692"/>
                    <a:pt x="895" y="705"/>
                  </a:cubicBezTo>
                  <a:cubicBezTo>
                    <a:pt x="860" y="724"/>
                    <a:pt x="812" y="736"/>
                    <a:pt x="756" y="736"/>
                  </a:cubicBezTo>
                  <a:cubicBezTo>
                    <a:pt x="597" y="736"/>
                    <a:pt x="369" y="644"/>
                    <a:pt x="143" y="365"/>
                  </a:cubicBezTo>
                  <a:cubicBezTo>
                    <a:pt x="128" y="346"/>
                    <a:pt x="107" y="337"/>
                    <a:pt x="86" y="337"/>
                  </a:cubicBezTo>
                  <a:cubicBezTo>
                    <a:pt x="70" y="337"/>
                    <a:pt x="53" y="343"/>
                    <a:pt x="38" y="355"/>
                  </a:cubicBezTo>
                  <a:cubicBezTo>
                    <a:pt x="7" y="379"/>
                    <a:pt x="0" y="427"/>
                    <a:pt x="27" y="460"/>
                  </a:cubicBezTo>
                  <a:cubicBezTo>
                    <a:pt x="272" y="763"/>
                    <a:pt x="544" y="886"/>
                    <a:pt x="756" y="886"/>
                  </a:cubicBezTo>
                  <a:cubicBezTo>
                    <a:pt x="834" y="886"/>
                    <a:pt x="905" y="868"/>
                    <a:pt x="963" y="838"/>
                  </a:cubicBezTo>
                  <a:cubicBezTo>
                    <a:pt x="983" y="828"/>
                    <a:pt x="1007" y="818"/>
                    <a:pt x="1031" y="804"/>
                  </a:cubicBezTo>
                  <a:cubicBezTo>
                    <a:pt x="1208" y="722"/>
                    <a:pt x="1412" y="628"/>
                    <a:pt x="1500" y="86"/>
                  </a:cubicBezTo>
                  <a:cubicBezTo>
                    <a:pt x="1508" y="45"/>
                    <a:pt x="1480" y="8"/>
                    <a:pt x="1439" y="1"/>
                  </a:cubicBezTo>
                  <a:cubicBezTo>
                    <a:pt x="1435" y="1"/>
                    <a:pt x="1431" y="0"/>
                    <a:pt x="1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1776;p84">
              <a:extLst>
                <a:ext uri="{FF2B5EF4-FFF2-40B4-BE49-F238E27FC236}">
                  <a16:creationId xmlns:a16="http://schemas.microsoft.com/office/drawing/2014/main" xmlns="" id="{C3F29746-D6F1-48AA-9623-BC9D6E55C07F}"/>
                </a:ext>
              </a:extLst>
            </p:cNvPr>
            <p:cNvSpPr/>
            <p:nvPr/>
          </p:nvSpPr>
          <p:spPr>
            <a:xfrm>
              <a:off x="3586298" y="2864901"/>
              <a:ext cx="41343" cy="13896"/>
            </a:xfrm>
            <a:custGeom>
              <a:avLst/>
              <a:gdLst/>
              <a:ahLst/>
              <a:cxnLst/>
              <a:rect l="l" t="t" r="r" b="b"/>
              <a:pathLst>
                <a:path w="1202" h="404" extrusionOk="0">
                  <a:moveTo>
                    <a:pt x="601" y="0"/>
                  </a:moveTo>
                  <a:cubicBezTo>
                    <a:pt x="587" y="0"/>
                    <a:pt x="572" y="1"/>
                    <a:pt x="558" y="2"/>
                  </a:cubicBezTo>
                  <a:cubicBezTo>
                    <a:pt x="249" y="25"/>
                    <a:pt x="38" y="270"/>
                    <a:pt x="27" y="281"/>
                  </a:cubicBezTo>
                  <a:cubicBezTo>
                    <a:pt x="0" y="315"/>
                    <a:pt x="4" y="359"/>
                    <a:pt x="38" y="386"/>
                  </a:cubicBezTo>
                  <a:cubicBezTo>
                    <a:pt x="52" y="400"/>
                    <a:pt x="68" y="403"/>
                    <a:pt x="85" y="403"/>
                  </a:cubicBezTo>
                  <a:cubicBezTo>
                    <a:pt x="106" y="403"/>
                    <a:pt x="126" y="397"/>
                    <a:pt x="143" y="380"/>
                  </a:cubicBezTo>
                  <a:cubicBezTo>
                    <a:pt x="143" y="376"/>
                    <a:pt x="324" y="168"/>
                    <a:pt x="572" y="152"/>
                  </a:cubicBezTo>
                  <a:cubicBezTo>
                    <a:pt x="583" y="151"/>
                    <a:pt x="594" y="151"/>
                    <a:pt x="605" y="151"/>
                  </a:cubicBezTo>
                  <a:cubicBezTo>
                    <a:pt x="842" y="151"/>
                    <a:pt x="1069" y="318"/>
                    <a:pt x="1072" y="318"/>
                  </a:cubicBezTo>
                  <a:cubicBezTo>
                    <a:pt x="1086" y="330"/>
                    <a:pt x="1103" y="335"/>
                    <a:pt x="1119" y="335"/>
                  </a:cubicBezTo>
                  <a:cubicBezTo>
                    <a:pt x="1142" y="335"/>
                    <a:pt x="1164" y="324"/>
                    <a:pt x="1178" y="304"/>
                  </a:cubicBezTo>
                  <a:cubicBezTo>
                    <a:pt x="1202" y="270"/>
                    <a:pt x="1195" y="226"/>
                    <a:pt x="1164" y="199"/>
                  </a:cubicBezTo>
                  <a:cubicBezTo>
                    <a:pt x="1151" y="193"/>
                    <a:pt x="894" y="0"/>
                    <a:pt x="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1777;p84">
              <a:extLst>
                <a:ext uri="{FF2B5EF4-FFF2-40B4-BE49-F238E27FC236}">
                  <a16:creationId xmlns:a16="http://schemas.microsoft.com/office/drawing/2014/main" xmlns="" id="{2FB342CD-BDC9-4FD4-B714-07DA7F1D8E0C}"/>
                </a:ext>
              </a:extLst>
            </p:cNvPr>
            <p:cNvSpPr/>
            <p:nvPr/>
          </p:nvSpPr>
          <p:spPr>
            <a:xfrm>
              <a:off x="3449474" y="2898642"/>
              <a:ext cx="35152" cy="25796"/>
            </a:xfrm>
            <a:custGeom>
              <a:avLst/>
              <a:gdLst/>
              <a:ahLst/>
              <a:cxnLst/>
              <a:rect l="l" t="t" r="r" b="b"/>
              <a:pathLst>
                <a:path w="1022" h="750" extrusionOk="0">
                  <a:moveTo>
                    <a:pt x="746" y="1"/>
                  </a:moveTo>
                  <a:cubicBezTo>
                    <a:pt x="618" y="1"/>
                    <a:pt x="453" y="23"/>
                    <a:pt x="318" y="116"/>
                  </a:cubicBezTo>
                  <a:cubicBezTo>
                    <a:pt x="59" y="297"/>
                    <a:pt x="12" y="650"/>
                    <a:pt x="8" y="664"/>
                  </a:cubicBezTo>
                  <a:cubicBezTo>
                    <a:pt x="1" y="705"/>
                    <a:pt x="32" y="743"/>
                    <a:pt x="73" y="749"/>
                  </a:cubicBezTo>
                  <a:lnTo>
                    <a:pt x="83" y="749"/>
                  </a:lnTo>
                  <a:cubicBezTo>
                    <a:pt x="120" y="749"/>
                    <a:pt x="151" y="722"/>
                    <a:pt x="158" y="685"/>
                  </a:cubicBezTo>
                  <a:cubicBezTo>
                    <a:pt x="158" y="681"/>
                    <a:pt x="199" y="382"/>
                    <a:pt x="403" y="242"/>
                  </a:cubicBezTo>
                  <a:cubicBezTo>
                    <a:pt x="509" y="168"/>
                    <a:pt x="644" y="150"/>
                    <a:pt x="750" y="150"/>
                  </a:cubicBezTo>
                  <a:cubicBezTo>
                    <a:pt x="848" y="150"/>
                    <a:pt x="921" y="165"/>
                    <a:pt x="923" y="167"/>
                  </a:cubicBezTo>
                  <a:cubicBezTo>
                    <a:pt x="928" y="168"/>
                    <a:pt x="933" y="168"/>
                    <a:pt x="938" y="168"/>
                  </a:cubicBezTo>
                  <a:cubicBezTo>
                    <a:pt x="972" y="168"/>
                    <a:pt x="1003" y="146"/>
                    <a:pt x="1012" y="110"/>
                  </a:cubicBezTo>
                  <a:cubicBezTo>
                    <a:pt x="1022" y="69"/>
                    <a:pt x="995" y="28"/>
                    <a:pt x="954" y="21"/>
                  </a:cubicBezTo>
                  <a:cubicBezTo>
                    <a:pt x="947" y="19"/>
                    <a:pt x="862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1778;p84">
              <a:extLst>
                <a:ext uri="{FF2B5EF4-FFF2-40B4-BE49-F238E27FC236}">
                  <a16:creationId xmlns:a16="http://schemas.microsoft.com/office/drawing/2014/main" xmlns="" id="{ECCD0AE0-72C9-416A-8DB9-1E282AEA1DC7}"/>
                </a:ext>
              </a:extLst>
            </p:cNvPr>
            <p:cNvSpPr/>
            <p:nvPr/>
          </p:nvSpPr>
          <p:spPr>
            <a:xfrm>
              <a:off x="3532710" y="2890078"/>
              <a:ext cx="25418" cy="81275"/>
            </a:xfrm>
            <a:custGeom>
              <a:avLst/>
              <a:gdLst/>
              <a:ahLst/>
              <a:cxnLst/>
              <a:rect l="l" t="t" r="r" b="b"/>
              <a:pathLst>
                <a:path w="739" h="2363" extrusionOk="0">
                  <a:moveTo>
                    <a:pt x="80" y="0"/>
                  </a:moveTo>
                  <a:cubicBezTo>
                    <a:pt x="76" y="0"/>
                    <a:pt x="72" y="1"/>
                    <a:pt x="68" y="1"/>
                  </a:cubicBezTo>
                  <a:cubicBezTo>
                    <a:pt x="27" y="8"/>
                    <a:pt x="0" y="45"/>
                    <a:pt x="7" y="86"/>
                  </a:cubicBezTo>
                  <a:cubicBezTo>
                    <a:pt x="38" y="290"/>
                    <a:pt x="62" y="505"/>
                    <a:pt x="85" y="709"/>
                  </a:cubicBezTo>
                  <a:cubicBezTo>
                    <a:pt x="164" y="1410"/>
                    <a:pt x="235" y="2074"/>
                    <a:pt x="610" y="2349"/>
                  </a:cubicBezTo>
                  <a:cubicBezTo>
                    <a:pt x="623" y="2359"/>
                    <a:pt x="640" y="2363"/>
                    <a:pt x="654" y="2363"/>
                  </a:cubicBezTo>
                  <a:cubicBezTo>
                    <a:pt x="677" y="2363"/>
                    <a:pt x="698" y="2352"/>
                    <a:pt x="715" y="2332"/>
                  </a:cubicBezTo>
                  <a:cubicBezTo>
                    <a:pt x="739" y="2298"/>
                    <a:pt x="732" y="2253"/>
                    <a:pt x="698" y="2226"/>
                  </a:cubicBezTo>
                  <a:cubicBezTo>
                    <a:pt x="378" y="1992"/>
                    <a:pt x="307" y="1362"/>
                    <a:pt x="231" y="692"/>
                  </a:cubicBezTo>
                  <a:cubicBezTo>
                    <a:pt x="211" y="485"/>
                    <a:pt x="187" y="270"/>
                    <a:pt x="153" y="62"/>
                  </a:cubicBezTo>
                  <a:cubicBezTo>
                    <a:pt x="147" y="26"/>
                    <a:pt x="116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1779;p84">
              <a:extLst>
                <a:ext uri="{FF2B5EF4-FFF2-40B4-BE49-F238E27FC236}">
                  <a16:creationId xmlns:a16="http://schemas.microsoft.com/office/drawing/2014/main" xmlns="" id="{F04A510B-602F-44FF-8D3C-BA8EA73923AE}"/>
                </a:ext>
              </a:extLst>
            </p:cNvPr>
            <p:cNvSpPr/>
            <p:nvPr/>
          </p:nvSpPr>
          <p:spPr>
            <a:xfrm>
              <a:off x="3326719" y="2658427"/>
              <a:ext cx="395611" cy="264601"/>
            </a:xfrm>
            <a:custGeom>
              <a:avLst/>
              <a:gdLst/>
              <a:ahLst/>
              <a:cxnLst/>
              <a:rect l="l" t="t" r="r" b="b"/>
              <a:pathLst>
                <a:path w="11502" h="7693" extrusionOk="0">
                  <a:moveTo>
                    <a:pt x="4809" y="1"/>
                  </a:moveTo>
                  <a:cubicBezTo>
                    <a:pt x="4349" y="1"/>
                    <a:pt x="3888" y="10"/>
                    <a:pt x="3427" y="27"/>
                  </a:cubicBezTo>
                  <a:cubicBezTo>
                    <a:pt x="2879" y="47"/>
                    <a:pt x="2325" y="78"/>
                    <a:pt x="1787" y="190"/>
                  </a:cubicBezTo>
                  <a:cubicBezTo>
                    <a:pt x="1675" y="214"/>
                    <a:pt x="1552" y="248"/>
                    <a:pt x="1491" y="343"/>
                  </a:cubicBezTo>
                  <a:cubicBezTo>
                    <a:pt x="1444" y="418"/>
                    <a:pt x="1450" y="516"/>
                    <a:pt x="1461" y="605"/>
                  </a:cubicBezTo>
                  <a:cubicBezTo>
                    <a:pt x="1525" y="1108"/>
                    <a:pt x="1791" y="1582"/>
                    <a:pt x="2185" y="1895"/>
                  </a:cubicBezTo>
                  <a:lnTo>
                    <a:pt x="2009" y="1976"/>
                  </a:lnTo>
                  <a:cubicBezTo>
                    <a:pt x="1842" y="1990"/>
                    <a:pt x="1675" y="2000"/>
                    <a:pt x="1508" y="2014"/>
                  </a:cubicBezTo>
                  <a:cubicBezTo>
                    <a:pt x="1168" y="2038"/>
                    <a:pt x="814" y="2068"/>
                    <a:pt x="518" y="2239"/>
                  </a:cubicBezTo>
                  <a:cubicBezTo>
                    <a:pt x="222" y="2405"/>
                    <a:pt x="1" y="2759"/>
                    <a:pt x="96" y="3085"/>
                  </a:cubicBezTo>
                  <a:cubicBezTo>
                    <a:pt x="161" y="3307"/>
                    <a:pt x="348" y="3467"/>
                    <a:pt x="525" y="3613"/>
                  </a:cubicBezTo>
                  <a:cubicBezTo>
                    <a:pt x="692" y="3749"/>
                    <a:pt x="858" y="3882"/>
                    <a:pt x="1021" y="4018"/>
                  </a:cubicBezTo>
                  <a:lnTo>
                    <a:pt x="977" y="4052"/>
                  </a:lnTo>
                  <a:cubicBezTo>
                    <a:pt x="528" y="4134"/>
                    <a:pt x="164" y="4555"/>
                    <a:pt x="148" y="5012"/>
                  </a:cubicBezTo>
                  <a:cubicBezTo>
                    <a:pt x="144" y="5195"/>
                    <a:pt x="192" y="5386"/>
                    <a:pt x="321" y="5515"/>
                  </a:cubicBezTo>
                  <a:cubicBezTo>
                    <a:pt x="447" y="5640"/>
                    <a:pt x="899" y="6022"/>
                    <a:pt x="1076" y="6049"/>
                  </a:cubicBezTo>
                  <a:cubicBezTo>
                    <a:pt x="1300" y="6084"/>
                    <a:pt x="1526" y="6101"/>
                    <a:pt x="1754" y="6101"/>
                  </a:cubicBezTo>
                  <a:cubicBezTo>
                    <a:pt x="2281" y="6101"/>
                    <a:pt x="2810" y="6009"/>
                    <a:pt x="3305" y="5838"/>
                  </a:cubicBezTo>
                  <a:cubicBezTo>
                    <a:pt x="3914" y="5627"/>
                    <a:pt x="4550" y="5403"/>
                    <a:pt x="5159" y="5191"/>
                  </a:cubicBezTo>
                  <a:cubicBezTo>
                    <a:pt x="5693" y="5008"/>
                    <a:pt x="6278" y="4783"/>
                    <a:pt x="6643" y="4351"/>
                  </a:cubicBezTo>
                  <a:cubicBezTo>
                    <a:pt x="7068" y="3848"/>
                    <a:pt x="6888" y="4032"/>
                    <a:pt x="7558" y="3443"/>
                  </a:cubicBezTo>
                  <a:cubicBezTo>
                    <a:pt x="7713" y="3306"/>
                    <a:pt x="7866" y="3250"/>
                    <a:pt x="8029" y="3250"/>
                  </a:cubicBezTo>
                  <a:cubicBezTo>
                    <a:pt x="8220" y="3250"/>
                    <a:pt x="8425" y="3327"/>
                    <a:pt x="8664" y="3443"/>
                  </a:cubicBezTo>
                  <a:cubicBezTo>
                    <a:pt x="8949" y="3579"/>
                    <a:pt x="9075" y="3841"/>
                    <a:pt x="9187" y="4134"/>
                  </a:cubicBezTo>
                  <a:cubicBezTo>
                    <a:pt x="9667" y="5379"/>
                    <a:pt x="10677" y="6396"/>
                    <a:pt x="10974" y="7692"/>
                  </a:cubicBezTo>
                  <a:cubicBezTo>
                    <a:pt x="11110" y="7689"/>
                    <a:pt x="11242" y="7682"/>
                    <a:pt x="11379" y="7675"/>
                  </a:cubicBezTo>
                  <a:lnTo>
                    <a:pt x="11484" y="7645"/>
                  </a:lnTo>
                  <a:cubicBezTo>
                    <a:pt x="11501" y="6212"/>
                    <a:pt x="11365" y="4753"/>
                    <a:pt x="10817" y="3432"/>
                  </a:cubicBezTo>
                  <a:cubicBezTo>
                    <a:pt x="10269" y="2109"/>
                    <a:pt x="9265" y="929"/>
                    <a:pt x="7935" y="405"/>
                  </a:cubicBezTo>
                  <a:cubicBezTo>
                    <a:pt x="7064" y="61"/>
                    <a:pt x="6109" y="13"/>
                    <a:pt x="5170" y="3"/>
                  </a:cubicBezTo>
                  <a:cubicBezTo>
                    <a:pt x="5049" y="2"/>
                    <a:pt x="4929" y="1"/>
                    <a:pt x="4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308541" y="405337"/>
            <a:ext cx="177324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/ˌ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destɪˈneɪʃn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46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0" build="p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5"/>
          <p:cNvSpPr txBox="1">
            <a:spLocks noGrp="1"/>
          </p:cNvSpPr>
          <p:nvPr>
            <p:ph type="body" idx="2"/>
          </p:nvPr>
        </p:nvSpPr>
        <p:spPr>
          <a:xfrm>
            <a:off x="852812" y="4591054"/>
            <a:ext cx="10166155" cy="17636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/>
              <a:t>a. Suki was able to </a:t>
            </a:r>
            <a:r>
              <a:rPr lang="en-US" b="1" dirty="0">
                <a:solidFill>
                  <a:srgbClr val="FF0000"/>
                </a:solidFill>
              </a:rPr>
              <a:t>distinguish</a:t>
            </a:r>
            <a:r>
              <a:rPr lang="en-US" dirty="0"/>
              <a:t> between the different types of jets on the runway.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b. My travel agent has </a:t>
            </a:r>
            <a:r>
              <a:rPr lang="en-US" b="1" dirty="0">
                <a:solidFill>
                  <a:srgbClr val="FF0000"/>
                </a:solidFill>
              </a:rPr>
              <a:t>distinguished</a:t>
            </a:r>
            <a:r>
              <a:rPr lang="en-US" dirty="0"/>
              <a:t> herself as being one of the best in our area.</a:t>
            </a:r>
          </a:p>
        </p:txBody>
      </p:sp>
      <p:sp>
        <p:nvSpPr>
          <p:cNvPr id="1207" name="Google Shape;1207;p75"/>
          <p:cNvSpPr txBox="1">
            <a:spLocks noGrp="1"/>
          </p:cNvSpPr>
          <p:nvPr>
            <p:ph type="title"/>
          </p:nvPr>
        </p:nvSpPr>
        <p:spPr>
          <a:xfrm>
            <a:off x="3483109" y="196104"/>
            <a:ext cx="420162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distinguish</a:t>
            </a:r>
            <a:endParaRPr dirty="0"/>
          </a:p>
        </p:txBody>
      </p:sp>
      <p:grpSp>
        <p:nvGrpSpPr>
          <p:cNvPr id="1208" name="Google Shape;1208;p75"/>
          <p:cNvGrpSpPr/>
          <p:nvPr/>
        </p:nvGrpSpPr>
        <p:grpSpPr>
          <a:xfrm>
            <a:off x="9733808" y="2363609"/>
            <a:ext cx="2676400" cy="4406111"/>
            <a:chOff x="5763550" y="1526817"/>
            <a:chExt cx="2007300" cy="3304583"/>
          </a:xfrm>
        </p:grpSpPr>
        <p:sp>
          <p:nvSpPr>
            <p:cNvPr id="1209" name="Google Shape;1209;p75"/>
            <p:cNvSpPr/>
            <p:nvPr/>
          </p:nvSpPr>
          <p:spPr>
            <a:xfrm>
              <a:off x="5763550" y="4697600"/>
              <a:ext cx="2007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10" name="Google Shape;1210;p75"/>
            <p:cNvGrpSpPr/>
            <p:nvPr/>
          </p:nvGrpSpPr>
          <p:grpSpPr>
            <a:xfrm>
              <a:off x="6001552" y="1526817"/>
              <a:ext cx="1345451" cy="3221634"/>
              <a:chOff x="2736175" y="4424625"/>
              <a:chExt cx="439159" cy="1051550"/>
            </a:xfrm>
          </p:grpSpPr>
          <p:sp>
            <p:nvSpPr>
              <p:cNvPr id="1211" name="Google Shape;1211;p75"/>
              <p:cNvSpPr/>
              <p:nvPr/>
            </p:nvSpPr>
            <p:spPr>
              <a:xfrm>
                <a:off x="3000325" y="4985775"/>
                <a:ext cx="43900" cy="4536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8146" extrusionOk="0">
                    <a:moveTo>
                      <a:pt x="878" y="1"/>
                    </a:moveTo>
                    <a:cubicBezTo>
                      <a:pt x="394" y="1"/>
                      <a:pt x="0" y="395"/>
                      <a:pt x="0" y="879"/>
                    </a:cubicBezTo>
                    <a:lnTo>
                      <a:pt x="0" y="17268"/>
                    </a:lnTo>
                    <a:cubicBezTo>
                      <a:pt x="0" y="17750"/>
                      <a:pt x="394" y="18146"/>
                      <a:pt x="878" y="18146"/>
                    </a:cubicBezTo>
                    <a:cubicBezTo>
                      <a:pt x="1365" y="18146"/>
                      <a:pt x="1756" y="17750"/>
                      <a:pt x="1756" y="17268"/>
                    </a:cubicBezTo>
                    <a:lnTo>
                      <a:pt x="1756" y="879"/>
                    </a:lnTo>
                    <a:cubicBezTo>
                      <a:pt x="1756" y="395"/>
                      <a:pt x="1365" y="1"/>
                      <a:pt x="878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75"/>
              <p:cNvSpPr/>
              <p:nvPr/>
            </p:nvSpPr>
            <p:spPr>
              <a:xfrm>
                <a:off x="2982100" y="5407750"/>
                <a:ext cx="1533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713" extrusionOk="0">
                    <a:moveTo>
                      <a:pt x="600" y="1"/>
                    </a:moveTo>
                    <a:cubicBezTo>
                      <a:pt x="1" y="1396"/>
                      <a:pt x="600" y="2713"/>
                      <a:pt x="600" y="2713"/>
                    </a:cubicBezTo>
                    <a:lnTo>
                      <a:pt x="4920" y="2713"/>
                    </a:lnTo>
                    <a:cubicBezTo>
                      <a:pt x="4920" y="2713"/>
                      <a:pt x="6132" y="2376"/>
                      <a:pt x="2610" y="31"/>
                    </a:cubicBez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75"/>
              <p:cNvSpPr/>
              <p:nvPr/>
            </p:nvSpPr>
            <p:spPr>
              <a:xfrm>
                <a:off x="2991300" y="5464400"/>
                <a:ext cx="1225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471" extrusionOk="0">
                    <a:moveTo>
                      <a:pt x="0" y="1"/>
                    </a:moveTo>
                    <a:lnTo>
                      <a:pt x="130" y="470"/>
                    </a:lnTo>
                    <a:lnTo>
                      <a:pt x="4580" y="470"/>
                    </a:lnTo>
                    <a:cubicBezTo>
                      <a:pt x="4903" y="361"/>
                      <a:pt x="4760" y="1"/>
                      <a:pt x="4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75"/>
              <p:cNvSpPr/>
              <p:nvPr/>
            </p:nvSpPr>
            <p:spPr>
              <a:xfrm>
                <a:off x="3058150" y="5434825"/>
                <a:ext cx="5215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1184" extrusionOk="0">
                    <a:moveTo>
                      <a:pt x="903" y="0"/>
                    </a:moveTo>
                    <a:cubicBezTo>
                      <a:pt x="659" y="0"/>
                      <a:pt x="25" y="105"/>
                      <a:pt x="0" y="1184"/>
                    </a:cubicBezTo>
                    <a:lnTo>
                      <a:pt x="2086" y="1184"/>
                    </a:lnTo>
                    <a:cubicBezTo>
                      <a:pt x="2086" y="1184"/>
                      <a:pt x="2049" y="789"/>
                      <a:pt x="997" y="6"/>
                    </a:cubicBezTo>
                    <a:cubicBezTo>
                      <a:pt x="997" y="6"/>
                      <a:pt x="961" y="0"/>
                      <a:pt x="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75"/>
              <p:cNvSpPr/>
              <p:nvPr/>
            </p:nvSpPr>
            <p:spPr>
              <a:xfrm>
                <a:off x="3004825" y="5432075"/>
                <a:ext cx="214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753" extrusionOk="0">
                    <a:moveTo>
                      <a:pt x="429" y="0"/>
                    </a:moveTo>
                    <a:cubicBezTo>
                      <a:pt x="194" y="0"/>
                      <a:pt x="1" y="168"/>
                      <a:pt x="1" y="375"/>
                    </a:cubicBezTo>
                    <a:cubicBezTo>
                      <a:pt x="1" y="583"/>
                      <a:pt x="194" y="753"/>
                      <a:pt x="429" y="753"/>
                    </a:cubicBezTo>
                    <a:cubicBezTo>
                      <a:pt x="667" y="753"/>
                      <a:pt x="858" y="583"/>
                      <a:pt x="858" y="375"/>
                    </a:cubicBezTo>
                    <a:cubicBezTo>
                      <a:pt x="858" y="168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75"/>
              <p:cNvSpPr/>
              <p:nvPr/>
            </p:nvSpPr>
            <p:spPr>
              <a:xfrm>
                <a:off x="2909300" y="4985775"/>
                <a:ext cx="4707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608" extrusionOk="0">
                    <a:moveTo>
                      <a:pt x="875" y="1"/>
                    </a:moveTo>
                    <a:cubicBezTo>
                      <a:pt x="389" y="4"/>
                      <a:pt x="1" y="403"/>
                      <a:pt x="4" y="885"/>
                    </a:cubicBezTo>
                    <a:lnTo>
                      <a:pt x="123" y="16737"/>
                    </a:lnTo>
                    <a:cubicBezTo>
                      <a:pt x="127" y="17220"/>
                      <a:pt x="521" y="17608"/>
                      <a:pt x="1001" y="17608"/>
                    </a:cubicBezTo>
                    <a:lnTo>
                      <a:pt x="1008" y="17608"/>
                    </a:lnTo>
                    <a:cubicBezTo>
                      <a:pt x="1494" y="17604"/>
                      <a:pt x="1882" y="17207"/>
                      <a:pt x="1879" y="16723"/>
                    </a:cubicBezTo>
                    <a:lnTo>
                      <a:pt x="1760" y="872"/>
                    </a:lnTo>
                    <a:cubicBezTo>
                      <a:pt x="1752" y="392"/>
                      <a:pt x="1361" y="1"/>
                      <a:pt x="88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75"/>
              <p:cNvSpPr/>
              <p:nvPr/>
            </p:nvSpPr>
            <p:spPr>
              <a:xfrm>
                <a:off x="2896375" y="5407675"/>
                <a:ext cx="152025" cy="67900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2716" extrusionOk="0">
                    <a:moveTo>
                      <a:pt x="2552" y="1"/>
                    </a:moveTo>
                    <a:lnTo>
                      <a:pt x="600" y="4"/>
                    </a:lnTo>
                    <a:cubicBezTo>
                      <a:pt x="0" y="1399"/>
                      <a:pt x="603" y="2716"/>
                      <a:pt x="603" y="2716"/>
                    </a:cubicBezTo>
                    <a:lnTo>
                      <a:pt x="4954" y="2705"/>
                    </a:lnTo>
                    <a:cubicBezTo>
                      <a:pt x="4954" y="2705"/>
                      <a:pt x="6080" y="2334"/>
                      <a:pt x="2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75"/>
              <p:cNvSpPr/>
              <p:nvPr/>
            </p:nvSpPr>
            <p:spPr>
              <a:xfrm>
                <a:off x="2905975" y="5464150"/>
                <a:ext cx="1223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81" extrusionOk="0">
                    <a:moveTo>
                      <a:pt x="4679" y="0"/>
                    </a:moveTo>
                    <a:lnTo>
                      <a:pt x="1" y="11"/>
                    </a:lnTo>
                    <a:lnTo>
                      <a:pt x="130" y="480"/>
                    </a:lnTo>
                    <a:lnTo>
                      <a:pt x="4580" y="470"/>
                    </a:lnTo>
                    <a:cubicBezTo>
                      <a:pt x="4894" y="283"/>
                      <a:pt x="4679" y="0"/>
                      <a:pt x="4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75"/>
              <p:cNvSpPr/>
              <p:nvPr/>
            </p:nvSpPr>
            <p:spPr>
              <a:xfrm>
                <a:off x="2970275" y="5435850"/>
                <a:ext cx="5447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140" extrusionOk="0">
                    <a:moveTo>
                      <a:pt x="962" y="0"/>
                    </a:moveTo>
                    <a:cubicBezTo>
                      <a:pt x="656" y="0"/>
                      <a:pt x="21" y="123"/>
                      <a:pt x="1" y="1140"/>
                    </a:cubicBezTo>
                    <a:lnTo>
                      <a:pt x="2165" y="1132"/>
                    </a:lnTo>
                    <a:cubicBezTo>
                      <a:pt x="2165" y="1132"/>
                      <a:pt x="2179" y="793"/>
                      <a:pt x="1124" y="13"/>
                    </a:cubicBezTo>
                    <a:cubicBezTo>
                      <a:pt x="1124" y="13"/>
                      <a:pt x="1060" y="0"/>
                      <a:pt x="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75"/>
              <p:cNvSpPr/>
              <p:nvPr/>
            </p:nvSpPr>
            <p:spPr>
              <a:xfrm>
                <a:off x="2919525" y="5432000"/>
                <a:ext cx="21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53" extrusionOk="0">
                    <a:moveTo>
                      <a:pt x="425" y="0"/>
                    </a:moveTo>
                    <a:cubicBezTo>
                      <a:pt x="190" y="0"/>
                      <a:pt x="0" y="171"/>
                      <a:pt x="0" y="378"/>
                    </a:cubicBezTo>
                    <a:cubicBezTo>
                      <a:pt x="0" y="586"/>
                      <a:pt x="190" y="752"/>
                      <a:pt x="429" y="752"/>
                    </a:cubicBezTo>
                    <a:cubicBezTo>
                      <a:pt x="663" y="752"/>
                      <a:pt x="853" y="582"/>
                      <a:pt x="853" y="375"/>
                    </a:cubicBezTo>
                    <a:cubicBezTo>
                      <a:pt x="853" y="167"/>
                      <a:pt x="663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75"/>
              <p:cNvSpPr/>
              <p:nvPr/>
            </p:nvSpPr>
            <p:spPr>
              <a:xfrm>
                <a:off x="2956075" y="4664525"/>
                <a:ext cx="4655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869" extrusionOk="0">
                    <a:moveTo>
                      <a:pt x="933" y="0"/>
                    </a:moveTo>
                    <a:cubicBezTo>
                      <a:pt x="420" y="0"/>
                      <a:pt x="1" y="419"/>
                      <a:pt x="1" y="929"/>
                    </a:cubicBezTo>
                    <a:lnTo>
                      <a:pt x="1" y="2940"/>
                    </a:lnTo>
                    <a:cubicBezTo>
                      <a:pt x="1" y="3450"/>
                      <a:pt x="420" y="3869"/>
                      <a:pt x="933" y="3869"/>
                    </a:cubicBezTo>
                    <a:cubicBezTo>
                      <a:pt x="1443" y="3869"/>
                      <a:pt x="1862" y="3450"/>
                      <a:pt x="1862" y="2940"/>
                    </a:cubicBezTo>
                    <a:lnTo>
                      <a:pt x="1862" y="929"/>
                    </a:lnTo>
                    <a:cubicBezTo>
                      <a:pt x="1862" y="419"/>
                      <a:pt x="1443" y="0"/>
                      <a:pt x="933" y="0"/>
                    </a:cubicBezTo>
                    <a:close/>
                  </a:path>
                </a:pathLst>
              </a:custGeom>
              <a:solidFill>
                <a:srgbClr val="DE989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75"/>
              <p:cNvSpPr/>
              <p:nvPr/>
            </p:nvSpPr>
            <p:spPr>
              <a:xfrm>
                <a:off x="2956075" y="4673450"/>
                <a:ext cx="46550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46" extrusionOk="0">
                    <a:moveTo>
                      <a:pt x="1" y="1"/>
                    </a:moveTo>
                    <a:lnTo>
                      <a:pt x="1" y="1552"/>
                    </a:lnTo>
                    <a:cubicBezTo>
                      <a:pt x="1" y="1552"/>
                      <a:pt x="462" y="1746"/>
                      <a:pt x="1013" y="1746"/>
                    </a:cubicBezTo>
                    <a:cubicBezTo>
                      <a:pt x="1289" y="1746"/>
                      <a:pt x="1587" y="1697"/>
                      <a:pt x="1862" y="1552"/>
                    </a:cubicBezTo>
                    <a:lnTo>
                      <a:pt x="1862" y="1"/>
                    </a:lnTo>
                    <a:close/>
                  </a:path>
                </a:pathLst>
              </a:custGeom>
              <a:solidFill>
                <a:srgbClr val="28235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75"/>
              <p:cNvSpPr/>
              <p:nvPr/>
            </p:nvSpPr>
            <p:spPr>
              <a:xfrm>
                <a:off x="2866250" y="4735450"/>
                <a:ext cx="2256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9027" h="12814" extrusionOk="0">
                    <a:moveTo>
                      <a:pt x="4319" y="1"/>
                    </a:moveTo>
                    <a:cubicBezTo>
                      <a:pt x="1907" y="1"/>
                      <a:pt x="1" y="1491"/>
                      <a:pt x="158" y="3512"/>
                    </a:cubicBezTo>
                    <a:cubicBezTo>
                      <a:pt x="253" y="4716"/>
                      <a:pt x="1423" y="7037"/>
                      <a:pt x="1447" y="7721"/>
                    </a:cubicBezTo>
                    <a:cubicBezTo>
                      <a:pt x="1484" y="8783"/>
                      <a:pt x="1321" y="9636"/>
                      <a:pt x="1290" y="10388"/>
                    </a:cubicBezTo>
                    <a:cubicBezTo>
                      <a:pt x="1246" y="11534"/>
                      <a:pt x="1907" y="12814"/>
                      <a:pt x="4319" y="12814"/>
                    </a:cubicBezTo>
                    <a:lnTo>
                      <a:pt x="4710" y="12814"/>
                    </a:lnTo>
                    <a:cubicBezTo>
                      <a:pt x="7122" y="12814"/>
                      <a:pt x="7782" y="11534"/>
                      <a:pt x="7738" y="10388"/>
                    </a:cubicBezTo>
                    <a:cubicBezTo>
                      <a:pt x="7707" y="9636"/>
                      <a:pt x="7612" y="9037"/>
                      <a:pt x="7612" y="7721"/>
                    </a:cubicBezTo>
                    <a:cubicBezTo>
                      <a:pt x="7612" y="6571"/>
                      <a:pt x="8775" y="4716"/>
                      <a:pt x="8868" y="3512"/>
                    </a:cubicBezTo>
                    <a:cubicBezTo>
                      <a:pt x="9027" y="1491"/>
                      <a:pt x="7122" y="1"/>
                      <a:pt x="4710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75"/>
              <p:cNvSpPr/>
              <p:nvPr/>
            </p:nvSpPr>
            <p:spPr>
              <a:xfrm>
                <a:off x="2895625" y="5015800"/>
                <a:ext cx="160925" cy="188100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7524" extrusionOk="0">
                    <a:moveTo>
                      <a:pt x="6124" y="7384"/>
                    </a:moveTo>
                    <a:cubicBezTo>
                      <a:pt x="6123" y="7393"/>
                      <a:pt x="6122" y="7402"/>
                      <a:pt x="6121" y="7411"/>
                    </a:cubicBezTo>
                    <a:lnTo>
                      <a:pt x="6137" y="7384"/>
                    </a:lnTo>
                    <a:cubicBezTo>
                      <a:pt x="6133" y="7384"/>
                      <a:pt x="6128" y="7384"/>
                      <a:pt x="6124" y="7384"/>
                    </a:cubicBezTo>
                    <a:close/>
                    <a:moveTo>
                      <a:pt x="5768" y="0"/>
                    </a:moveTo>
                    <a:cubicBezTo>
                      <a:pt x="5221" y="0"/>
                      <a:pt x="4669" y="118"/>
                      <a:pt x="4120" y="191"/>
                    </a:cubicBezTo>
                    <a:cubicBezTo>
                      <a:pt x="3703" y="248"/>
                      <a:pt x="3281" y="276"/>
                      <a:pt x="2859" y="276"/>
                    </a:cubicBezTo>
                    <a:cubicBezTo>
                      <a:pt x="2465" y="276"/>
                      <a:pt x="2071" y="251"/>
                      <a:pt x="1680" y="202"/>
                    </a:cubicBezTo>
                    <a:cubicBezTo>
                      <a:pt x="1328" y="159"/>
                      <a:pt x="977" y="96"/>
                      <a:pt x="624" y="96"/>
                    </a:cubicBezTo>
                    <a:cubicBezTo>
                      <a:pt x="558" y="96"/>
                      <a:pt x="492" y="98"/>
                      <a:pt x="425" y="103"/>
                    </a:cubicBezTo>
                    <a:lnTo>
                      <a:pt x="381" y="86"/>
                    </a:lnTo>
                    <a:cubicBezTo>
                      <a:pt x="74" y="2553"/>
                      <a:pt x="0" y="5047"/>
                      <a:pt x="156" y="7523"/>
                    </a:cubicBezTo>
                    <a:lnTo>
                      <a:pt x="225" y="7449"/>
                    </a:lnTo>
                    <a:cubicBezTo>
                      <a:pt x="1013" y="7435"/>
                      <a:pt x="1800" y="7424"/>
                      <a:pt x="2589" y="7411"/>
                    </a:cubicBezTo>
                    <a:cubicBezTo>
                      <a:pt x="2667" y="7411"/>
                      <a:pt x="2749" y="7411"/>
                      <a:pt x="2827" y="7408"/>
                    </a:cubicBezTo>
                    <a:lnTo>
                      <a:pt x="2844" y="7347"/>
                    </a:lnTo>
                    <a:cubicBezTo>
                      <a:pt x="2749" y="5485"/>
                      <a:pt x="2708" y="3618"/>
                      <a:pt x="2728" y="1753"/>
                    </a:cubicBezTo>
                    <a:cubicBezTo>
                      <a:pt x="2732" y="1682"/>
                      <a:pt x="2735" y="1603"/>
                      <a:pt x="2786" y="1556"/>
                    </a:cubicBezTo>
                    <a:cubicBezTo>
                      <a:pt x="2827" y="1515"/>
                      <a:pt x="2888" y="1504"/>
                      <a:pt x="2946" y="1501"/>
                    </a:cubicBezTo>
                    <a:cubicBezTo>
                      <a:pt x="2997" y="1497"/>
                      <a:pt x="3049" y="1495"/>
                      <a:pt x="3100" y="1495"/>
                    </a:cubicBezTo>
                    <a:cubicBezTo>
                      <a:pt x="3383" y="1495"/>
                      <a:pt x="3666" y="1557"/>
                      <a:pt x="3923" y="1678"/>
                    </a:cubicBezTo>
                    <a:lnTo>
                      <a:pt x="3994" y="1780"/>
                    </a:lnTo>
                    <a:cubicBezTo>
                      <a:pt x="3970" y="2233"/>
                      <a:pt x="3950" y="2685"/>
                      <a:pt x="3929" y="3138"/>
                    </a:cubicBezTo>
                    <a:cubicBezTo>
                      <a:pt x="3861" y="4553"/>
                      <a:pt x="3794" y="5969"/>
                      <a:pt x="3906" y="7377"/>
                    </a:cubicBezTo>
                    <a:cubicBezTo>
                      <a:pt x="4647" y="7380"/>
                      <a:pt x="5384" y="7380"/>
                      <a:pt x="6124" y="7384"/>
                    </a:cubicBezTo>
                    <a:lnTo>
                      <a:pt x="6124" y="7384"/>
                    </a:lnTo>
                    <a:cubicBezTo>
                      <a:pt x="6387" y="4946"/>
                      <a:pt x="6436" y="2486"/>
                      <a:pt x="6274" y="39"/>
                    </a:cubicBezTo>
                    <a:cubicBezTo>
                      <a:pt x="6106" y="11"/>
                      <a:pt x="5937" y="0"/>
                      <a:pt x="5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75"/>
              <p:cNvSpPr/>
              <p:nvPr/>
            </p:nvSpPr>
            <p:spPr>
              <a:xfrm>
                <a:off x="2893500" y="5190775"/>
                <a:ext cx="774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875" extrusionOk="0">
                    <a:moveTo>
                      <a:pt x="27" y="1"/>
                    </a:moveTo>
                    <a:cubicBezTo>
                      <a:pt x="13" y="1"/>
                      <a:pt x="0" y="14"/>
                      <a:pt x="0" y="28"/>
                    </a:cubicBezTo>
                    <a:lnTo>
                      <a:pt x="0" y="848"/>
                    </a:lnTo>
                    <a:cubicBezTo>
                      <a:pt x="0" y="861"/>
                      <a:pt x="13" y="875"/>
                      <a:pt x="27" y="875"/>
                    </a:cubicBezTo>
                    <a:lnTo>
                      <a:pt x="3072" y="875"/>
                    </a:lnTo>
                    <a:cubicBezTo>
                      <a:pt x="3086" y="875"/>
                      <a:pt x="3099" y="861"/>
                      <a:pt x="3099" y="848"/>
                    </a:cubicBezTo>
                    <a:lnTo>
                      <a:pt x="3099" y="28"/>
                    </a:lnTo>
                    <a:cubicBezTo>
                      <a:pt x="3099" y="14"/>
                      <a:pt x="3086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75"/>
              <p:cNvSpPr/>
              <p:nvPr/>
            </p:nvSpPr>
            <p:spPr>
              <a:xfrm>
                <a:off x="2983625" y="5190775"/>
                <a:ext cx="7582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875" extrusionOk="0">
                    <a:moveTo>
                      <a:pt x="29" y="1"/>
                    </a:moveTo>
                    <a:cubicBezTo>
                      <a:pt x="12" y="1"/>
                      <a:pt x="1" y="14"/>
                      <a:pt x="1" y="28"/>
                    </a:cubicBezTo>
                    <a:lnTo>
                      <a:pt x="1" y="848"/>
                    </a:lnTo>
                    <a:cubicBezTo>
                      <a:pt x="1" y="861"/>
                      <a:pt x="12" y="875"/>
                      <a:pt x="29" y="875"/>
                    </a:cubicBezTo>
                    <a:lnTo>
                      <a:pt x="3005" y="875"/>
                    </a:lnTo>
                    <a:cubicBezTo>
                      <a:pt x="3019" y="875"/>
                      <a:pt x="3033" y="861"/>
                      <a:pt x="3033" y="848"/>
                    </a:cubicBezTo>
                    <a:lnTo>
                      <a:pt x="3033" y="28"/>
                    </a:lnTo>
                    <a:cubicBezTo>
                      <a:pt x="3033" y="14"/>
                      <a:pt x="3019" y="1"/>
                      <a:pt x="3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75"/>
              <p:cNvSpPr/>
              <p:nvPr/>
            </p:nvSpPr>
            <p:spPr>
              <a:xfrm>
                <a:off x="2861195" y="4735453"/>
                <a:ext cx="230147" cy="327150"/>
              </a:xfrm>
              <a:custGeom>
                <a:avLst/>
                <a:gdLst/>
                <a:ahLst/>
                <a:cxnLst/>
                <a:rect l="l" t="t" r="r" b="b"/>
                <a:pathLst>
                  <a:path w="9052" h="13086" extrusionOk="0">
                    <a:moveTo>
                      <a:pt x="3369" y="1"/>
                    </a:moveTo>
                    <a:cubicBezTo>
                      <a:pt x="2461" y="188"/>
                      <a:pt x="1815" y="504"/>
                      <a:pt x="1155" y="1032"/>
                    </a:cubicBezTo>
                    <a:cubicBezTo>
                      <a:pt x="804" y="1311"/>
                      <a:pt x="552" y="1957"/>
                      <a:pt x="355" y="2359"/>
                    </a:cubicBezTo>
                    <a:cubicBezTo>
                      <a:pt x="1" y="3080"/>
                      <a:pt x="423" y="4353"/>
                      <a:pt x="621" y="5129"/>
                    </a:cubicBezTo>
                    <a:cubicBezTo>
                      <a:pt x="1270" y="7676"/>
                      <a:pt x="723" y="9694"/>
                      <a:pt x="849" y="12321"/>
                    </a:cubicBezTo>
                    <a:cubicBezTo>
                      <a:pt x="858" y="12531"/>
                      <a:pt x="1147" y="12729"/>
                      <a:pt x="1338" y="12814"/>
                    </a:cubicBezTo>
                    <a:cubicBezTo>
                      <a:pt x="1413" y="12848"/>
                      <a:pt x="1747" y="12872"/>
                      <a:pt x="1828" y="12875"/>
                    </a:cubicBezTo>
                    <a:cubicBezTo>
                      <a:pt x="2555" y="12917"/>
                      <a:pt x="3308" y="13086"/>
                      <a:pt x="4042" y="13086"/>
                    </a:cubicBezTo>
                    <a:cubicBezTo>
                      <a:pt x="4218" y="13086"/>
                      <a:pt x="4394" y="13076"/>
                      <a:pt x="4567" y="13052"/>
                    </a:cubicBezTo>
                    <a:cubicBezTo>
                      <a:pt x="5836" y="12882"/>
                      <a:pt x="6169" y="12998"/>
                      <a:pt x="7496" y="12858"/>
                    </a:cubicBezTo>
                    <a:lnTo>
                      <a:pt x="8347" y="12657"/>
                    </a:lnTo>
                    <a:cubicBezTo>
                      <a:pt x="8623" y="12525"/>
                      <a:pt x="8504" y="11191"/>
                      <a:pt x="8487" y="10885"/>
                    </a:cubicBezTo>
                    <a:cubicBezTo>
                      <a:pt x="8358" y="8527"/>
                      <a:pt x="8218" y="6891"/>
                      <a:pt x="8752" y="4590"/>
                    </a:cubicBezTo>
                    <a:cubicBezTo>
                      <a:pt x="8878" y="4043"/>
                      <a:pt x="9052" y="3482"/>
                      <a:pt x="8963" y="2927"/>
                    </a:cubicBezTo>
                    <a:cubicBezTo>
                      <a:pt x="8901" y="2529"/>
                      <a:pt x="8711" y="2164"/>
                      <a:pt x="8496" y="1828"/>
                    </a:cubicBezTo>
                    <a:cubicBezTo>
                      <a:pt x="7904" y="916"/>
                      <a:pt x="7006" y="113"/>
                      <a:pt x="5928" y="1"/>
                    </a:cubicBezTo>
                    <a:lnTo>
                      <a:pt x="5894" y="62"/>
                    </a:lnTo>
                    <a:cubicBezTo>
                      <a:pt x="5894" y="344"/>
                      <a:pt x="5710" y="613"/>
                      <a:pt x="5448" y="712"/>
                    </a:cubicBezTo>
                    <a:cubicBezTo>
                      <a:pt x="5360" y="746"/>
                      <a:pt x="5268" y="760"/>
                      <a:pt x="5176" y="770"/>
                    </a:cubicBezTo>
                    <a:cubicBezTo>
                      <a:pt x="5115" y="775"/>
                      <a:pt x="5053" y="778"/>
                      <a:pt x="4992" y="778"/>
                    </a:cubicBezTo>
                    <a:cubicBezTo>
                      <a:pt x="4630" y="778"/>
                      <a:pt x="4269" y="684"/>
                      <a:pt x="3955" y="501"/>
                    </a:cubicBezTo>
                    <a:cubicBezTo>
                      <a:pt x="3754" y="385"/>
                      <a:pt x="3564" y="222"/>
                      <a:pt x="3485" y="5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75"/>
              <p:cNvSpPr/>
              <p:nvPr/>
            </p:nvSpPr>
            <p:spPr>
              <a:xfrm>
                <a:off x="3033609" y="4765950"/>
                <a:ext cx="136100" cy="281275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11251" extrusionOk="0">
                    <a:moveTo>
                      <a:pt x="953" y="1"/>
                    </a:moveTo>
                    <a:cubicBezTo>
                      <a:pt x="826" y="1"/>
                      <a:pt x="696" y="30"/>
                      <a:pt x="575" y="91"/>
                    </a:cubicBezTo>
                    <a:cubicBezTo>
                      <a:pt x="167" y="302"/>
                      <a:pt x="0" y="806"/>
                      <a:pt x="211" y="1217"/>
                    </a:cubicBezTo>
                    <a:cubicBezTo>
                      <a:pt x="235" y="1261"/>
                      <a:pt x="2617" y="5977"/>
                      <a:pt x="3708" y="10608"/>
                    </a:cubicBezTo>
                    <a:cubicBezTo>
                      <a:pt x="3801" y="10992"/>
                      <a:pt x="4144" y="11250"/>
                      <a:pt x="4522" y="11250"/>
                    </a:cubicBezTo>
                    <a:cubicBezTo>
                      <a:pt x="4586" y="11250"/>
                      <a:pt x="4651" y="11244"/>
                      <a:pt x="4716" y="11226"/>
                    </a:cubicBezTo>
                    <a:cubicBezTo>
                      <a:pt x="5165" y="11121"/>
                      <a:pt x="5443" y="10672"/>
                      <a:pt x="5338" y="10223"/>
                    </a:cubicBezTo>
                    <a:cubicBezTo>
                      <a:pt x="4198" y="5391"/>
                      <a:pt x="1803" y="655"/>
                      <a:pt x="1701" y="459"/>
                    </a:cubicBezTo>
                    <a:cubicBezTo>
                      <a:pt x="1553" y="168"/>
                      <a:pt x="1258" y="1"/>
                      <a:pt x="9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75"/>
              <p:cNvSpPr/>
              <p:nvPr/>
            </p:nvSpPr>
            <p:spPr>
              <a:xfrm>
                <a:off x="2746925" y="4490925"/>
                <a:ext cx="173875" cy="316950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12678" extrusionOk="0">
                    <a:moveTo>
                      <a:pt x="837" y="0"/>
                    </a:moveTo>
                    <a:cubicBezTo>
                      <a:pt x="375" y="0"/>
                      <a:pt x="0" y="375"/>
                      <a:pt x="0" y="837"/>
                    </a:cubicBezTo>
                    <a:cubicBezTo>
                      <a:pt x="0" y="5981"/>
                      <a:pt x="1028" y="9533"/>
                      <a:pt x="3056" y="11398"/>
                    </a:cubicBezTo>
                    <a:cubicBezTo>
                      <a:pt x="4321" y="12562"/>
                      <a:pt x="5563" y="12677"/>
                      <a:pt x="6002" y="12677"/>
                    </a:cubicBezTo>
                    <a:cubicBezTo>
                      <a:pt x="6077" y="12677"/>
                      <a:pt x="6128" y="12674"/>
                      <a:pt x="6152" y="12671"/>
                    </a:cubicBezTo>
                    <a:cubicBezTo>
                      <a:pt x="6614" y="12633"/>
                      <a:pt x="6955" y="12228"/>
                      <a:pt x="6917" y="11769"/>
                    </a:cubicBezTo>
                    <a:cubicBezTo>
                      <a:pt x="6882" y="11329"/>
                      <a:pt x="6515" y="11000"/>
                      <a:pt x="6082" y="11000"/>
                    </a:cubicBezTo>
                    <a:cubicBezTo>
                      <a:pt x="6059" y="11000"/>
                      <a:pt x="6036" y="11001"/>
                      <a:pt x="6013" y="11003"/>
                    </a:cubicBezTo>
                    <a:cubicBezTo>
                      <a:pt x="6012" y="11003"/>
                      <a:pt x="6004" y="11004"/>
                      <a:pt x="5989" y="11004"/>
                    </a:cubicBezTo>
                    <a:cubicBezTo>
                      <a:pt x="5844" y="11004"/>
                      <a:pt x="5045" y="10955"/>
                      <a:pt x="4189" y="10169"/>
                    </a:cubicBezTo>
                    <a:cubicBezTo>
                      <a:pt x="3039" y="9112"/>
                      <a:pt x="1671" y="6635"/>
                      <a:pt x="1671" y="837"/>
                    </a:cubicBezTo>
                    <a:cubicBezTo>
                      <a:pt x="1671" y="375"/>
                      <a:pt x="129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75"/>
              <p:cNvSpPr/>
              <p:nvPr/>
            </p:nvSpPr>
            <p:spPr>
              <a:xfrm>
                <a:off x="2957950" y="4664175"/>
                <a:ext cx="46550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873" extrusionOk="0">
                    <a:moveTo>
                      <a:pt x="933" y="1"/>
                    </a:moveTo>
                    <a:cubicBezTo>
                      <a:pt x="419" y="1"/>
                      <a:pt x="1" y="419"/>
                      <a:pt x="1" y="933"/>
                    </a:cubicBezTo>
                    <a:lnTo>
                      <a:pt x="1" y="2941"/>
                    </a:lnTo>
                    <a:cubicBezTo>
                      <a:pt x="1" y="3454"/>
                      <a:pt x="419" y="3872"/>
                      <a:pt x="933" y="3872"/>
                    </a:cubicBezTo>
                    <a:cubicBezTo>
                      <a:pt x="1444" y="3872"/>
                      <a:pt x="1862" y="3454"/>
                      <a:pt x="1862" y="2941"/>
                    </a:cubicBezTo>
                    <a:lnTo>
                      <a:pt x="1862" y="933"/>
                    </a:lnTo>
                    <a:cubicBezTo>
                      <a:pt x="1862" y="419"/>
                      <a:pt x="1444" y="1"/>
                      <a:pt x="933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75"/>
              <p:cNvSpPr/>
              <p:nvPr/>
            </p:nvSpPr>
            <p:spPr>
              <a:xfrm>
                <a:off x="2957950" y="4673200"/>
                <a:ext cx="46550" cy="435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43" extrusionOk="0"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548"/>
                      <a:pt x="462" y="1742"/>
                      <a:pt x="1013" y="1742"/>
                    </a:cubicBezTo>
                    <a:cubicBezTo>
                      <a:pt x="1289" y="1742"/>
                      <a:pt x="1587" y="1694"/>
                      <a:pt x="1862" y="1548"/>
                    </a:cubicBezTo>
                    <a:lnTo>
                      <a:pt x="18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75"/>
              <p:cNvSpPr/>
              <p:nvPr/>
            </p:nvSpPr>
            <p:spPr>
              <a:xfrm>
                <a:off x="2872725" y="4613400"/>
                <a:ext cx="52250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57" extrusionOk="0">
                    <a:moveTo>
                      <a:pt x="1042" y="1"/>
                    </a:moveTo>
                    <a:cubicBezTo>
                      <a:pt x="563" y="1"/>
                      <a:pt x="147" y="354"/>
                      <a:pt x="79" y="841"/>
                    </a:cubicBezTo>
                    <a:cubicBezTo>
                      <a:pt x="1" y="1375"/>
                      <a:pt x="375" y="1872"/>
                      <a:pt x="909" y="1947"/>
                    </a:cubicBezTo>
                    <a:cubicBezTo>
                      <a:pt x="955" y="1953"/>
                      <a:pt x="1001" y="1957"/>
                      <a:pt x="1046" y="1957"/>
                    </a:cubicBezTo>
                    <a:cubicBezTo>
                      <a:pt x="1528" y="1957"/>
                      <a:pt x="1946" y="1605"/>
                      <a:pt x="2015" y="1117"/>
                    </a:cubicBezTo>
                    <a:cubicBezTo>
                      <a:pt x="2089" y="579"/>
                      <a:pt x="1719" y="85"/>
                      <a:pt x="1185" y="11"/>
                    </a:cubicBezTo>
                    <a:cubicBezTo>
                      <a:pt x="1137" y="4"/>
                      <a:pt x="1089" y="1"/>
                      <a:pt x="104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75"/>
              <p:cNvSpPr/>
              <p:nvPr/>
            </p:nvSpPr>
            <p:spPr>
              <a:xfrm>
                <a:off x="3035600" y="4612900"/>
                <a:ext cx="52250" cy="4900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60" extrusionOk="0">
                    <a:moveTo>
                      <a:pt x="1047" y="1"/>
                    </a:moveTo>
                    <a:cubicBezTo>
                      <a:pt x="566" y="1"/>
                      <a:pt x="148" y="355"/>
                      <a:pt x="76" y="844"/>
                    </a:cubicBezTo>
                    <a:cubicBezTo>
                      <a:pt x="1" y="1378"/>
                      <a:pt x="375" y="1875"/>
                      <a:pt x="910" y="1950"/>
                    </a:cubicBezTo>
                    <a:cubicBezTo>
                      <a:pt x="956" y="1956"/>
                      <a:pt x="1001" y="1959"/>
                      <a:pt x="1046" y="1959"/>
                    </a:cubicBezTo>
                    <a:cubicBezTo>
                      <a:pt x="1526" y="1959"/>
                      <a:pt x="1947" y="1607"/>
                      <a:pt x="2015" y="1116"/>
                    </a:cubicBezTo>
                    <a:cubicBezTo>
                      <a:pt x="2090" y="582"/>
                      <a:pt x="1719" y="89"/>
                      <a:pt x="1185" y="11"/>
                    </a:cubicBezTo>
                    <a:cubicBezTo>
                      <a:pt x="1139" y="4"/>
                      <a:pt x="1093" y="1"/>
                      <a:pt x="1047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75"/>
              <p:cNvSpPr/>
              <p:nvPr/>
            </p:nvSpPr>
            <p:spPr>
              <a:xfrm>
                <a:off x="2890250" y="4457300"/>
                <a:ext cx="177375" cy="238400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9536" extrusionOk="0">
                    <a:moveTo>
                      <a:pt x="3521" y="0"/>
                    </a:moveTo>
                    <a:cubicBezTo>
                      <a:pt x="3494" y="0"/>
                      <a:pt x="3467" y="0"/>
                      <a:pt x="3440" y="1"/>
                    </a:cubicBezTo>
                    <a:cubicBezTo>
                      <a:pt x="1528" y="46"/>
                      <a:pt x="0" y="1645"/>
                      <a:pt x="41" y="3557"/>
                    </a:cubicBezTo>
                    <a:lnTo>
                      <a:pt x="102" y="6139"/>
                    </a:lnTo>
                    <a:cubicBezTo>
                      <a:pt x="143" y="8024"/>
                      <a:pt x="1700" y="9535"/>
                      <a:pt x="3572" y="9535"/>
                    </a:cubicBezTo>
                    <a:cubicBezTo>
                      <a:pt x="3600" y="9535"/>
                      <a:pt x="3627" y="9535"/>
                      <a:pt x="3654" y="9534"/>
                    </a:cubicBezTo>
                    <a:cubicBezTo>
                      <a:pt x="5567" y="9493"/>
                      <a:pt x="7094" y="7891"/>
                      <a:pt x="7054" y="5982"/>
                    </a:cubicBezTo>
                    <a:lnTo>
                      <a:pt x="6992" y="3397"/>
                    </a:lnTo>
                    <a:cubicBezTo>
                      <a:pt x="6952" y="1515"/>
                      <a:pt x="5393" y="0"/>
                      <a:pt x="3521" y="0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75"/>
              <p:cNvSpPr/>
              <p:nvPr/>
            </p:nvSpPr>
            <p:spPr>
              <a:xfrm>
                <a:off x="3057550" y="4631600"/>
                <a:ext cx="156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77" extrusionOk="0">
                    <a:moveTo>
                      <a:pt x="616" y="0"/>
                    </a:moveTo>
                    <a:cubicBezTo>
                      <a:pt x="615" y="0"/>
                      <a:pt x="614" y="0"/>
                      <a:pt x="613" y="1"/>
                    </a:cubicBezTo>
                    <a:cubicBezTo>
                      <a:pt x="236" y="69"/>
                      <a:pt x="1" y="470"/>
                      <a:pt x="68" y="838"/>
                    </a:cubicBezTo>
                    <a:cubicBezTo>
                      <a:pt x="73" y="865"/>
                      <a:pt x="91" y="877"/>
                      <a:pt x="112" y="877"/>
                    </a:cubicBezTo>
                    <a:cubicBezTo>
                      <a:pt x="139" y="877"/>
                      <a:pt x="170" y="855"/>
                      <a:pt x="175" y="824"/>
                    </a:cubicBezTo>
                    <a:cubicBezTo>
                      <a:pt x="215" y="494"/>
                      <a:pt x="371" y="229"/>
                      <a:pt x="620" y="15"/>
                    </a:cubicBezTo>
                    <a:cubicBezTo>
                      <a:pt x="626" y="8"/>
                      <a:pt x="621" y="0"/>
                      <a:pt x="6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75"/>
              <p:cNvSpPr/>
              <p:nvPr/>
            </p:nvSpPr>
            <p:spPr>
              <a:xfrm>
                <a:off x="2931325" y="4591525"/>
                <a:ext cx="185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61" extrusionOk="0">
                    <a:moveTo>
                      <a:pt x="363" y="1"/>
                    </a:moveTo>
                    <a:cubicBezTo>
                      <a:pt x="359" y="1"/>
                      <a:pt x="355" y="1"/>
                      <a:pt x="351" y="1"/>
                    </a:cubicBezTo>
                    <a:cubicBezTo>
                      <a:pt x="154" y="11"/>
                      <a:pt x="1" y="189"/>
                      <a:pt x="11" y="399"/>
                    </a:cubicBezTo>
                    <a:cubicBezTo>
                      <a:pt x="18" y="601"/>
                      <a:pt x="178" y="761"/>
                      <a:pt x="369" y="761"/>
                    </a:cubicBezTo>
                    <a:cubicBezTo>
                      <a:pt x="374" y="761"/>
                      <a:pt x="380" y="761"/>
                      <a:pt x="386" y="760"/>
                    </a:cubicBezTo>
                    <a:cubicBezTo>
                      <a:pt x="586" y="753"/>
                      <a:pt x="739" y="577"/>
                      <a:pt x="729" y="365"/>
                    </a:cubicBezTo>
                    <a:cubicBezTo>
                      <a:pt x="719" y="159"/>
                      <a:pt x="559" y="1"/>
                      <a:pt x="3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75"/>
              <p:cNvSpPr/>
              <p:nvPr/>
            </p:nvSpPr>
            <p:spPr>
              <a:xfrm>
                <a:off x="3003725" y="4591275"/>
                <a:ext cx="184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61" extrusionOk="0">
                    <a:moveTo>
                      <a:pt x="366" y="1"/>
                    </a:moveTo>
                    <a:cubicBezTo>
                      <a:pt x="362" y="1"/>
                      <a:pt x="358" y="1"/>
                      <a:pt x="354" y="1"/>
                    </a:cubicBezTo>
                    <a:cubicBezTo>
                      <a:pt x="153" y="11"/>
                      <a:pt x="0" y="188"/>
                      <a:pt x="10" y="399"/>
                    </a:cubicBezTo>
                    <a:cubicBezTo>
                      <a:pt x="21" y="601"/>
                      <a:pt x="180" y="760"/>
                      <a:pt x="370" y="760"/>
                    </a:cubicBezTo>
                    <a:cubicBezTo>
                      <a:pt x="376" y="760"/>
                      <a:pt x="382" y="760"/>
                      <a:pt x="388" y="760"/>
                    </a:cubicBezTo>
                    <a:cubicBezTo>
                      <a:pt x="585" y="753"/>
                      <a:pt x="739" y="576"/>
                      <a:pt x="731" y="365"/>
                    </a:cubicBezTo>
                    <a:cubicBezTo>
                      <a:pt x="722" y="158"/>
                      <a:pt x="558" y="1"/>
                      <a:pt x="3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75"/>
              <p:cNvSpPr/>
              <p:nvPr/>
            </p:nvSpPr>
            <p:spPr>
              <a:xfrm>
                <a:off x="2963725" y="4625525"/>
                <a:ext cx="28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554" extrusionOk="0">
                    <a:moveTo>
                      <a:pt x="70" y="0"/>
                    </a:moveTo>
                    <a:cubicBezTo>
                      <a:pt x="62" y="0"/>
                      <a:pt x="53" y="2"/>
                      <a:pt x="45" y="5"/>
                    </a:cubicBezTo>
                    <a:cubicBezTo>
                      <a:pt x="15" y="19"/>
                      <a:pt x="1" y="53"/>
                      <a:pt x="15" y="84"/>
                    </a:cubicBezTo>
                    <a:cubicBezTo>
                      <a:pt x="151" y="414"/>
                      <a:pt x="376" y="553"/>
                      <a:pt x="549" y="553"/>
                    </a:cubicBezTo>
                    <a:cubicBezTo>
                      <a:pt x="569" y="553"/>
                      <a:pt x="586" y="553"/>
                      <a:pt x="607" y="550"/>
                    </a:cubicBezTo>
                    <a:cubicBezTo>
                      <a:pt x="624" y="547"/>
                      <a:pt x="641" y="543"/>
                      <a:pt x="661" y="539"/>
                    </a:cubicBezTo>
                    <a:cubicBezTo>
                      <a:pt x="804" y="516"/>
                      <a:pt x="971" y="489"/>
                      <a:pt x="1144" y="121"/>
                    </a:cubicBezTo>
                    <a:cubicBezTo>
                      <a:pt x="1158" y="90"/>
                      <a:pt x="1147" y="57"/>
                      <a:pt x="1117" y="40"/>
                    </a:cubicBezTo>
                    <a:cubicBezTo>
                      <a:pt x="1109" y="36"/>
                      <a:pt x="1100" y="34"/>
                      <a:pt x="1092" y="34"/>
                    </a:cubicBezTo>
                    <a:cubicBezTo>
                      <a:pt x="1068" y="34"/>
                      <a:pt x="1046" y="48"/>
                      <a:pt x="1035" y="70"/>
                    </a:cubicBezTo>
                    <a:cubicBezTo>
                      <a:pt x="886" y="380"/>
                      <a:pt x="767" y="396"/>
                      <a:pt x="641" y="417"/>
                    </a:cubicBezTo>
                    <a:cubicBezTo>
                      <a:pt x="621" y="421"/>
                      <a:pt x="600" y="424"/>
                      <a:pt x="583" y="427"/>
                    </a:cubicBezTo>
                    <a:cubicBezTo>
                      <a:pt x="572" y="430"/>
                      <a:pt x="560" y="431"/>
                      <a:pt x="546" y="431"/>
                    </a:cubicBezTo>
                    <a:cubicBezTo>
                      <a:pt x="431" y="431"/>
                      <a:pt x="249" y="332"/>
                      <a:pt x="127" y="36"/>
                    </a:cubicBezTo>
                    <a:cubicBezTo>
                      <a:pt x="117" y="13"/>
                      <a:pt x="94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75"/>
              <p:cNvSpPr/>
              <p:nvPr/>
            </p:nvSpPr>
            <p:spPr>
              <a:xfrm>
                <a:off x="3000550" y="4563975"/>
                <a:ext cx="258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15" extrusionOk="0">
                    <a:moveTo>
                      <a:pt x="501" y="0"/>
                    </a:moveTo>
                    <a:cubicBezTo>
                      <a:pt x="243" y="0"/>
                      <a:pt x="49" y="161"/>
                      <a:pt x="38" y="168"/>
                    </a:cubicBezTo>
                    <a:cubicBezTo>
                      <a:pt x="5" y="195"/>
                      <a:pt x="1" y="245"/>
                      <a:pt x="29" y="283"/>
                    </a:cubicBezTo>
                    <a:cubicBezTo>
                      <a:pt x="46" y="302"/>
                      <a:pt x="70" y="313"/>
                      <a:pt x="93" y="313"/>
                    </a:cubicBezTo>
                    <a:cubicBezTo>
                      <a:pt x="111" y="313"/>
                      <a:pt x="129" y="307"/>
                      <a:pt x="144" y="294"/>
                    </a:cubicBezTo>
                    <a:cubicBezTo>
                      <a:pt x="148" y="294"/>
                      <a:pt x="304" y="168"/>
                      <a:pt x="501" y="164"/>
                    </a:cubicBezTo>
                    <a:cubicBezTo>
                      <a:pt x="706" y="164"/>
                      <a:pt x="889" y="297"/>
                      <a:pt x="893" y="300"/>
                    </a:cubicBezTo>
                    <a:cubicBezTo>
                      <a:pt x="906" y="311"/>
                      <a:pt x="924" y="314"/>
                      <a:pt x="940" y="314"/>
                    </a:cubicBezTo>
                    <a:cubicBezTo>
                      <a:pt x="964" y="314"/>
                      <a:pt x="991" y="303"/>
                      <a:pt x="1009" y="280"/>
                    </a:cubicBezTo>
                    <a:cubicBezTo>
                      <a:pt x="1032" y="242"/>
                      <a:pt x="1026" y="192"/>
                      <a:pt x="988" y="164"/>
                    </a:cubicBezTo>
                    <a:cubicBezTo>
                      <a:pt x="981" y="157"/>
                      <a:pt x="760" y="0"/>
                      <a:pt x="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75"/>
              <p:cNvSpPr/>
              <p:nvPr/>
            </p:nvSpPr>
            <p:spPr>
              <a:xfrm>
                <a:off x="2926150" y="4566100"/>
                <a:ext cx="258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85" extrusionOk="0">
                    <a:moveTo>
                      <a:pt x="521" y="0"/>
                    </a:moveTo>
                    <a:cubicBezTo>
                      <a:pt x="509" y="0"/>
                      <a:pt x="498" y="0"/>
                      <a:pt x="486" y="1"/>
                    </a:cubicBezTo>
                    <a:cubicBezTo>
                      <a:pt x="221" y="22"/>
                      <a:pt x="37" y="242"/>
                      <a:pt x="31" y="253"/>
                    </a:cubicBezTo>
                    <a:cubicBezTo>
                      <a:pt x="1" y="287"/>
                      <a:pt x="7" y="338"/>
                      <a:pt x="41" y="369"/>
                    </a:cubicBezTo>
                    <a:cubicBezTo>
                      <a:pt x="58" y="382"/>
                      <a:pt x="75" y="385"/>
                      <a:pt x="95" y="385"/>
                    </a:cubicBezTo>
                    <a:cubicBezTo>
                      <a:pt x="119" y="385"/>
                      <a:pt x="143" y="375"/>
                      <a:pt x="157" y="358"/>
                    </a:cubicBezTo>
                    <a:cubicBezTo>
                      <a:pt x="160" y="355"/>
                      <a:pt x="307" y="181"/>
                      <a:pt x="500" y="168"/>
                    </a:cubicBezTo>
                    <a:cubicBezTo>
                      <a:pt x="510" y="167"/>
                      <a:pt x="520" y="167"/>
                      <a:pt x="530" y="167"/>
                    </a:cubicBezTo>
                    <a:cubicBezTo>
                      <a:pt x="710" y="167"/>
                      <a:pt x="885" y="308"/>
                      <a:pt x="888" y="311"/>
                    </a:cubicBezTo>
                    <a:cubicBezTo>
                      <a:pt x="903" y="322"/>
                      <a:pt x="921" y="328"/>
                      <a:pt x="939" y="328"/>
                    </a:cubicBezTo>
                    <a:cubicBezTo>
                      <a:pt x="963" y="328"/>
                      <a:pt x="987" y="318"/>
                      <a:pt x="1004" y="297"/>
                    </a:cubicBezTo>
                    <a:cubicBezTo>
                      <a:pt x="1031" y="263"/>
                      <a:pt x="1028" y="212"/>
                      <a:pt x="993" y="181"/>
                    </a:cubicBezTo>
                    <a:cubicBezTo>
                      <a:pt x="984" y="175"/>
                      <a:pt x="771" y="0"/>
                      <a:pt x="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75"/>
              <p:cNvSpPr/>
              <p:nvPr/>
            </p:nvSpPr>
            <p:spPr>
              <a:xfrm>
                <a:off x="2967575" y="4568550"/>
                <a:ext cx="10150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925" extrusionOk="0">
                    <a:moveTo>
                      <a:pt x="280" y="1"/>
                    </a:moveTo>
                    <a:cubicBezTo>
                      <a:pt x="238" y="1"/>
                      <a:pt x="201" y="31"/>
                      <a:pt x="197" y="73"/>
                    </a:cubicBezTo>
                    <a:cubicBezTo>
                      <a:pt x="184" y="233"/>
                      <a:pt x="164" y="396"/>
                      <a:pt x="143" y="556"/>
                    </a:cubicBezTo>
                    <a:cubicBezTo>
                      <a:pt x="68" y="1100"/>
                      <a:pt x="0" y="1618"/>
                      <a:pt x="255" y="1900"/>
                    </a:cubicBezTo>
                    <a:cubicBezTo>
                      <a:pt x="269" y="1917"/>
                      <a:pt x="293" y="1924"/>
                      <a:pt x="313" y="1924"/>
                    </a:cubicBezTo>
                    <a:cubicBezTo>
                      <a:pt x="334" y="1924"/>
                      <a:pt x="354" y="1917"/>
                      <a:pt x="368" y="1904"/>
                    </a:cubicBezTo>
                    <a:cubicBezTo>
                      <a:pt x="401" y="1873"/>
                      <a:pt x="405" y="1825"/>
                      <a:pt x="374" y="1791"/>
                    </a:cubicBezTo>
                    <a:cubicBezTo>
                      <a:pt x="170" y="1567"/>
                      <a:pt x="235" y="1087"/>
                      <a:pt x="299" y="577"/>
                    </a:cubicBezTo>
                    <a:cubicBezTo>
                      <a:pt x="324" y="417"/>
                      <a:pt x="344" y="250"/>
                      <a:pt x="357" y="87"/>
                    </a:cubicBezTo>
                    <a:cubicBezTo>
                      <a:pt x="360" y="46"/>
                      <a:pt x="330" y="5"/>
                      <a:pt x="286" y="1"/>
                    </a:cubicBezTo>
                    <a:cubicBezTo>
                      <a:pt x="284" y="1"/>
                      <a:pt x="282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75"/>
              <p:cNvSpPr/>
              <p:nvPr/>
            </p:nvSpPr>
            <p:spPr>
              <a:xfrm>
                <a:off x="2874175" y="4424625"/>
                <a:ext cx="198200" cy="192375"/>
              </a:xfrm>
              <a:custGeom>
                <a:avLst/>
                <a:gdLst/>
                <a:ahLst/>
                <a:cxnLst/>
                <a:rect l="l" t="t" r="r" b="b"/>
                <a:pathLst>
                  <a:path w="7928" h="7695" extrusionOk="0">
                    <a:moveTo>
                      <a:pt x="3193" y="0"/>
                    </a:moveTo>
                    <a:cubicBezTo>
                      <a:pt x="2931" y="0"/>
                      <a:pt x="2684" y="191"/>
                      <a:pt x="2508" y="400"/>
                    </a:cubicBezTo>
                    <a:cubicBezTo>
                      <a:pt x="2304" y="645"/>
                      <a:pt x="2133" y="965"/>
                      <a:pt x="2215" y="1278"/>
                    </a:cubicBezTo>
                    <a:lnTo>
                      <a:pt x="2130" y="1298"/>
                    </a:lnTo>
                    <a:cubicBezTo>
                      <a:pt x="1998" y="1108"/>
                      <a:pt x="1858" y="907"/>
                      <a:pt x="1654" y="791"/>
                    </a:cubicBezTo>
                    <a:cubicBezTo>
                      <a:pt x="1560" y="735"/>
                      <a:pt x="1448" y="704"/>
                      <a:pt x="1338" y="704"/>
                    </a:cubicBezTo>
                    <a:cubicBezTo>
                      <a:pt x="1213" y="704"/>
                      <a:pt x="1091" y="745"/>
                      <a:pt x="1004" y="835"/>
                    </a:cubicBezTo>
                    <a:cubicBezTo>
                      <a:pt x="926" y="917"/>
                      <a:pt x="885" y="1026"/>
                      <a:pt x="865" y="1138"/>
                    </a:cubicBezTo>
                    <a:cubicBezTo>
                      <a:pt x="797" y="1519"/>
                      <a:pt x="953" y="1934"/>
                      <a:pt x="1256" y="2173"/>
                    </a:cubicBezTo>
                    <a:lnTo>
                      <a:pt x="1266" y="2285"/>
                    </a:lnTo>
                    <a:cubicBezTo>
                      <a:pt x="1052" y="2162"/>
                      <a:pt x="807" y="2088"/>
                      <a:pt x="562" y="2063"/>
                    </a:cubicBezTo>
                    <a:cubicBezTo>
                      <a:pt x="539" y="2062"/>
                      <a:pt x="515" y="2061"/>
                      <a:pt x="492" y="2061"/>
                    </a:cubicBezTo>
                    <a:cubicBezTo>
                      <a:pt x="372" y="2061"/>
                      <a:pt x="249" y="2086"/>
                      <a:pt x="181" y="2179"/>
                    </a:cubicBezTo>
                    <a:cubicBezTo>
                      <a:pt x="130" y="2251"/>
                      <a:pt x="14" y="2561"/>
                      <a:pt x="10" y="2649"/>
                    </a:cubicBezTo>
                    <a:cubicBezTo>
                      <a:pt x="1" y="2897"/>
                      <a:pt x="48" y="2972"/>
                      <a:pt x="112" y="3211"/>
                    </a:cubicBezTo>
                    <a:cubicBezTo>
                      <a:pt x="177" y="3451"/>
                      <a:pt x="375" y="3639"/>
                      <a:pt x="582" y="3775"/>
                    </a:cubicBezTo>
                    <a:lnTo>
                      <a:pt x="569" y="3843"/>
                    </a:lnTo>
                    <a:cubicBezTo>
                      <a:pt x="497" y="5075"/>
                      <a:pt x="541" y="6309"/>
                      <a:pt x="701" y="7534"/>
                    </a:cubicBezTo>
                    <a:lnTo>
                      <a:pt x="841" y="7694"/>
                    </a:lnTo>
                    <a:cubicBezTo>
                      <a:pt x="861" y="7473"/>
                      <a:pt x="797" y="7096"/>
                      <a:pt x="817" y="6878"/>
                    </a:cubicBezTo>
                    <a:cubicBezTo>
                      <a:pt x="902" y="5937"/>
                      <a:pt x="990" y="4983"/>
                      <a:pt x="1342" y="4110"/>
                    </a:cubicBezTo>
                    <a:lnTo>
                      <a:pt x="1342" y="4110"/>
                    </a:lnTo>
                    <a:cubicBezTo>
                      <a:pt x="1571" y="4389"/>
                      <a:pt x="1937" y="4519"/>
                      <a:pt x="2302" y="4519"/>
                    </a:cubicBezTo>
                    <a:cubicBezTo>
                      <a:pt x="2404" y="4519"/>
                      <a:pt x="2505" y="4509"/>
                      <a:pt x="2603" y="4489"/>
                    </a:cubicBezTo>
                    <a:cubicBezTo>
                      <a:pt x="3066" y="4398"/>
                      <a:pt x="3468" y="4125"/>
                      <a:pt x="3831" y="3826"/>
                    </a:cubicBezTo>
                    <a:lnTo>
                      <a:pt x="3879" y="3785"/>
                    </a:lnTo>
                    <a:cubicBezTo>
                      <a:pt x="3967" y="3972"/>
                      <a:pt x="4151" y="4105"/>
                      <a:pt x="4346" y="4180"/>
                    </a:cubicBezTo>
                    <a:cubicBezTo>
                      <a:pt x="4542" y="4252"/>
                      <a:pt x="4754" y="4272"/>
                      <a:pt x="4964" y="4288"/>
                    </a:cubicBezTo>
                    <a:cubicBezTo>
                      <a:pt x="5076" y="4296"/>
                      <a:pt x="5191" y="4303"/>
                      <a:pt x="5305" y="4303"/>
                    </a:cubicBezTo>
                    <a:cubicBezTo>
                      <a:pt x="5584" y="4303"/>
                      <a:pt x="5861" y="4264"/>
                      <a:pt x="6090" y="4112"/>
                    </a:cubicBezTo>
                    <a:lnTo>
                      <a:pt x="6145" y="4255"/>
                    </a:lnTo>
                    <a:cubicBezTo>
                      <a:pt x="6927" y="5207"/>
                      <a:pt x="7373" y="6490"/>
                      <a:pt x="7639" y="7694"/>
                    </a:cubicBezTo>
                    <a:lnTo>
                      <a:pt x="7782" y="7364"/>
                    </a:lnTo>
                    <a:cubicBezTo>
                      <a:pt x="7928" y="6460"/>
                      <a:pt x="7914" y="5370"/>
                      <a:pt x="7901" y="4452"/>
                    </a:cubicBezTo>
                    <a:cubicBezTo>
                      <a:pt x="7890" y="3823"/>
                      <a:pt x="7812" y="3125"/>
                      <a:pt x="7336" y="2721"/>
                    </a:cubicBezTo>
                    <a:lnTo>
                      <a:pt x="7319" y="2547"/>
                    </a:lnTo>
                    <a:cubicBezTo>
                      <a:pt x="7278" y="2223"/>
                      <a:pt x="7111" y="1920"/>
                      <a:pt x="6860" y="1713"/>
                    </a:cubicBezTo>
                    <a:cubicBezTo>
                      <a:pt x="6637" y="1530"/>
                      <a:pt x="6345" y="1426"/>
                      <a:pt x="6054" y="1426"/>
                    </a:cubicBezTo>
                    <a:cubicBezTo>
                      <a:pt x="6021" y="1426"/>
                      <a:pt x="5987" y="1428"/>
                      <a:pt x="5954" y="1430"/>
                    </a:cubicBezTo>
                    <a:lnTo>
                      <a:pt x="5958" y="1390"/>
                    </a:lnTo>
                    <a:cubicBezTo>
                      <a:pt x="5900" y="995"/>
                      <a:pt x="5556" y="659"/>
                      <a:pt x="5162" y="611"/>
                    </a:cubicBezTo>
                    <a:cubicBezTo>
                      <a:pt x="5127" y="606"/>
                      <a:pt x="5091" y="604"/>
                      <a:pt x="5056" y="604"/>
                    </a:cubicBezTo>
                    <a:cubicBezTo>
                      <a:pt x="4692" y="604"/>
                      <a:pt x="4335" y="835"/>
                      <a:pt x="4199" y="1172"/>
                    </a:cubicBezTo>
                    <a:lnTo>
                      <a:pt x="4168" y="1118"/>
                    </a:lnTo>
                    <a:cubicBezTo>
                      <a:pt x="4087" y="958"/>
                      <a:pt x="4005" y="802"/>
                      <a:pt x="3920" y="642"/>
                    </a:cubicBezTo>
                    <a:cubicBezTo>
                      <a:pt x="3780" y="373"/>
                      <a:pt x="3603" y="73"/>
                      <a:pt x="3304" y="12"/>
                    </a:cubicBezTo>
                    <a:cubicBezTo>
                      <a:pt x="3267" y="4"/>
                      <a:pt x="3230" y="0"/>
                      <a:pt x="3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75"/>
              <p:cNvSpPr/>
              <p:nvPr/>
            </p:nvSpPr>
            <p:spPr>
              <a:xfrm>
                <a:off x="2736175" y="4448250"/>
                <a:ext cx="67225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3327" extrusionOk="0">
                    <a:moveTo>
                      <a:pt x="1112" y="1"/>
                    </a:moveTo>
                    <a:cubicBezTo>
                      <a:pt x="1029" y="1"/>
                      <a:pt x="938" y="64"/>
                      <a:pt x="945" y="156"/>
                    </a:cubicBezTo>
                    <a:cubicBezTo>
                      <a:pt x="961" y="506"/>
                      <a:pt x="951" y="864"/>
                      <a:pt x="928" y="1220"/>
                    </a:cubicBezTo>
                    <a:cubicBezTo>
                      <a:pt x="733" y="819"/>
                      <a:pt x="455" y="459"/>
                      <a:pt x="216" y="265"/>
                    </a:cubicBezTo>
                    <a:cubicBezTo>
                      <a:pt x="193" y="246"/>
                      <a:pt x="164" y="238"/>
                      <a:pt x="136" y="238"/>
                    </a:cubicBezTo>
                    <a:cubicBezTo>
                      <a:pt x="66" y="238"/>
                      <a:pt x="0" y="291"/>
                      <a:pt x="29" y="374"/>
                    </a:cubicBezTo>
                    <a:cubicBezTo>
                      <a:pt x="158" y="775"/>
                      <a:pt x="315" y="1156"/>
                      <a:pt x="383" y="1571"/>
                    </a:cubicBezTo>
                    <a:cubicBezTo>
                      <a:pt x="434" y="1891"/>
                      <a:pt x="386" y="2228"/>
                      <a:pt x="516" y="2514"/>
                    </a:cubicBezTo>
                    <a:cubicBezTo>
                      <a:pt x="577" y="2853"/>
                      <a:pt x="808" y="3164"/>
                      <a:pt x="1162" y="3262"/>
                    </a:cubicBezTo>
                    <a:cubicBezTo>
                      <a:pt x="1203" y="3272"/>
                      <a:pt x="1244" y="3279"/>
                      <a:pt x="1284" y="3282"/>
                    </a:cubicBezTo>
                    <a:cubicBezTo>
                      <a:pt x="1346" y="3310"/>
                      <a:pt x="1411" y="3327"/>
                      <a:pt x="1475" y="3327"/>
                    </a:cubicBezTo>
                    <a:cubicBezTo>
                      <a:pt x="1550" y="3327"/>
                      <a:pt x="1624" y="3305"/>
                      <a:pt x="1689" y="3255"/>
                    </a:cubicBezTo>
                    <a:cubicBezTo>
                      <a:pt x="1716" y="3235"/>
                      <a:pt x="1751" y="3208"/>
                      <a:pt x="1782" y="3180"/>
                    </a:cubicBezTo>
                    <a:cubicBezTo>
                      <a:pt x="1880" y="3129"/>
                      <a:pt x="1969" y="3058"/>
                      <a:pt x="2043" y="2976"/>
                    </a:cubicBezTo>
                    <a:cubicBezTo>
                      <a:pt x="2129" y="2919"/>
                      <a:pt x="2217" y="2864"/>
                      <a:pt x="2295" y="2800"/>
                    </a:cubicBezTo>
                    <a:cubicBezTo>
                      <a:pt x="2526" y="2605"/>
                      <a:pt x="2659" y="2384"/>
                      <a:pt x="2676" y="2082"/>
                    </a:cubicBezTo>
                    <a:cubicBezTo>
                      <a:pt x="2688" y="1855"/>
                      <a:pt x="2508" y="1736"/>
                      <a:pt x="2322" y="1736"/>
                    </a:cubicBezTo>
                    <a:cubicBezTo>
                      <a:pt x="2253" y="1736"/>
                      <a:pt x="2183" y="1752"/>
                      <a:pt x="2121" y="1785"/>
                    </a:cubicBezTo>
                    <a:cubicBezTo>
                      <a:pt x="2162" y="1289"/>
                      <a:pt x="2091" y="785"/>
                      <a:pt x="1914" y="298"/>
                    </a:cubicBezTo>
                    <a:cubicBezTo>
                      <a:pt x="1893" y="241"/>
                      <a:pt x="1847" y="215"/>
                      <a:pt x="1802" y="215"/>
                    </a:cubicBezTo>
                    <a:cubicBezTo>
                      <a:pt x="1746" y="215"/>
                      <a:pt x="1690" y="256"/>
                      <a:pt x="1683" y="330"/>
                    </a:cubicBezTo>
                    <a:cubicBezTo>
                      <a:pt x="1655" y="564"/>
                      <a:pt x="1622" y="796"/>
                      <a:pt x="1577" y="1027"/>
                    </a:cubicBezTo>
                    <a:cubicBezTo>
                      <a:pt x="1509" y="694"/>
                      <a:pt x="1377" y="394"/>
                      <a:pt x="1234" y="77"/>
                    </a:cubicBezTo>
                    <a:cubicBezTo>
                      <a:pt x="1211" y="24"/>
                      <a:pt x="1163" y="1"/>
                      <a:pt x="111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75"/>
              <p:cNvSpPr/>
              <p:nvPr/>
            </p:nvSpPr>
            <p:spPr>
              <a:xfrm>
                <a:off x="3126084" y="5023706"/>
                <a:ext cx="49250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950" extrusionOk="0">
                    <a:moveTo>
                      <a:pt x="953" y="1"/>
                    </a:moveTo>
                    <a:cubicBezTo>
                      <a:pt x="785" y="1"/>
                      <a:pt x="592" y="63"/>
                      <a:pt x="445" y="166"/>
                    </a:cubicBezTo>
                    <a:cubicBezTo>
                      <a:pt x="330" y="166"/>
                      <a:pt x="245" y="248"/>
                      <a:pt x="197" y="360"/>
                    </a:cubicBezTo>
                    <a:cubicBezTo>
                      <a:pt x="136" y="510"/>
                      <a:pt x="112" y="683"/>
                      <a:pt x="75" y="847"/>
                    </a:cubicBezTo>
                    <a:cubicBezTo>
                      <a:pt x="37" y="1007"/>
                      <a:pt x="0" y="1153"/>
                      <a:pt x="17" y="1323"/>
                    </a:cubicBezTo>
                    <a:cubicBezTo>
                      <a:pt x="26" y="1426"/>
                      <a:pt x="129" y="1524"/>
                      <a:pt x="230" y="1524"/>
                    </a:cubicBezTo>
                    <a:cubicBezTo>
                      <a:pt x="273" y="1524"/>
                      <a:pt x="316" y="1506"/>
                      <a:pt x="351" y="1462"/>
                    </a:cubicBezTo>
                    <a:cubicBezTo>
                      <a:pt x="432" y="1364"/>
                      <a:pt x="497" y="1241"/>
                      <a:pt x="552" y="1112"/>
                    </a:cubicBezTo>
                    <a:cubicBezTo>
                      <a:pt x="555" y="1119"/>
                      <a:pt x="555" y="1126"/>
                      <a:pt x="555" y="1132"/>
                    </a:cubicBezTo>
                    <a:cubicBezTo>
                      <a:pt x="572" y="1330"/>
                      <a:pt x="527" y="1520"/>
                      <a:pt x="497" y="1715"/>
                    </a:cubicBezTo>
                    <a:cubicBezTo>
                      <a:pt x="480" y="1823"/>
                      <a:pt x="581" y="1950"/>
                      <a:pt x="684" y="1950"/>
                    </a:cubicBezTo>
                    <a:cubicBezTo>
                      <a:pt x="724" y="1950"/>
                      <a:pt x="763" y="1932"/>
                      <a:pt x="797" y="1888"/>
                    </a:cubicBezTo>
                    <a:cubicBezTo>
                      <a:pt x="871" y="1792"/>
                      <a:pt x="932" y="1670"/>
                      <a:pt x="973" y="1537"/>
                    </a:cubicBezTo>
                    <a:lnTo>
                      <a:pt x="973" y="1537"/>
                    </a:lnTo>
                    <a:cubicBezTo>
                      <a:pt x="970" y="1568"/>
                      <a:pt x="966" y="1599"/>
                      <a:pt x="956" y="1629"/>
                    </a:cubicBezTo>
                    <a:cubicBezTo>
                      <a:pt x="939" y="1690"/>
                      <a:pt x="956" y="1779"/>
                      <a:pt x="1007" y="1820"/>
                    </a:cubicBezTo>
                    <a:cubicBezTo>
                      <a:pt x="1017" y="1830"/>
                      <a:pt x="1031" y="1840"/>
                      <a:pt x="1042" y="1847"/>
                    </a:cubicBezTo>
                    <a:cubicBezTo>
                      <a:pt x="1045" y="1847"/>
                      <a:pt x="1045" y="1850"/>
                      <a:pt x="1048" y="1850"/>
                    </a:cubicBezTo>
                    <a:cubicBezTo>
                      <a:pt x="1076" y="1870"/>
                      <a:pt x="1107" y="1879"/>
                      <a:pt x="1138" y="1879"/>
                    </a:cubicBezTo>
                    <a:cubicBezTo>
                      <a:pt x="1207" y="1879"/>
                      <a:pt x="1277" y="1836"/>
                      <a:pt x="1317" y="1779"/>
                    </a:cubicBezTo>
                    <a:cubicBezTo>
                      <a:pt x="1402" y="1657"/>
                      <a:pt x="1439" y="1514"/>
                      <a:pt x="1442" y="1360"/>
                    </a:cubicBezTo>
                    <a:cubicBezTo>
                      <a:pt x="1446" y="1371"/>
                      <a:pt x="1446" y="1381"/>
                      <a:pt x="1450" y="1391"/>
                    </a:cubicBezTo>
                    <a:cubicBezTo>
                      <a:pt x="1464" y="1495"/>
                      <a:pt x="1486" y="1826"/>
                      <a:pt x="1649" y="1826"/>
                    </a:cubicBezTo>
                    <a:cubicBezTo>
                      <a:pt x="1668" y="1826"/>
                      <a:pt x="1689" y="1822"/>
                      <a:pt x="1711" y="1813"/>
                    </a:cubicBezTo>
                    <a:cubicBezTo>
                      <a:pt x="1970" y="1701"/>
                      <a:pt x="1865" y="1241"/>
                      <a:pt x="1821" y="1027"/>
                    </a:cubicBezTo>
                    <a:cubicBezTo>
                      <a:pt x="1800" y="939"/>
                      <a:pt x="1776" y="843"/>
                      <a:pt x="1745" y="755"/>
                    </a:cubicBezTo>
                    <a:cubicBezTo>
                      <a:pt x="1708" y="424"/>
                      <a:pt x="1384" y="77"/>
                      <a:pt x="1075" y="13"/>
                    </a:cubicBezTo>
                    <a:cubicBezTo>
                      <a:pt x="1037" y="5"/>
                      <a:pt x="996" y="1"/>
                      <a:pt x="953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xmlns="" id="{5601D8AE-905F-4EA4-AEE2-D2E99E57B268}"/>
              </a:ext>
            </a:extLst>
          </p:cNvPr>
          <p:cNvSpPr txBox="1"/>
          <p:nvPr/>
        </p:nvSpPr>
        <p:spPr>
          <a:xfrm>
            <a:off x="2830180" y="891690"/>
            <a:ext cx="6229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133"/>
              </a:spcAft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v., to make noticeable or different</a:t>
            </a:r>
          </a:p>
        </p:txBody>
      </p:sp>
      <p:pic>
        <p:nvPicPr>
          <p:cNvPr id="9" name="Hình ảnh 8" descr="Ảnh có chứa văn bản, thể thao, các môn điền kinh, ảnh chụp màn hình&#10;&#10;Mô tả được tạo tự động">
            <a:extLst>
              <a:ext uri="{FF2B5EF4-FFF2-40B4-BE49-F238E27FC236}">
                <a16:creationId xmlns:a16="http://schemas.microsoft.com/office/drawing/2014/main" xmlns="" id="{91CF45E2-5A55-44CE-8A52-A66FF03E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14" y="1406697"/>
            <a:ext cx="4069727" cy="30522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2252" y="372719"/>
            <a:ext cx="17315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dɪˈstɪŋɡwɪʃ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72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" grpId="0" build="p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76"/>
          <p:cNvSpPr txBox="1">
            <a:spLocks noGrp="1"/>
          </p:cNvSpPr>
          <p:nvPr>
            <p:ph type="title"/>
          </p:nvPr>
        </p:nvSpPr>
        <p:spPr>
          <a:xfrm>
            <a:off x="4875781" y="0"/>
            <a:ext cx="3627884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economize</a:t>
            </a:r>
            <a:endParaRPr dirty="0"/>
          </a:p>
        </p:txBody>
      </p:sp>
      <p:sp>
        <p:nvSpPr>
          <p:cNvPr id="1251" name="Google Shape;1251;p76"/>
          <p:cNvSpPr txBox="1">
            <a:spLocks noGrp="1"/>
          </p:cNvSpPr>
          <p:nvPr>
            <p:ph type="body" idx="2"/>
          </p:nvPr>
        </p:nvSpPr>
        <p:spPr>
          <a:xfrm flipH="1">
            <a:off x="2004665" y="4650531"/>
            <a:ext cx="10149427" cy="14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spcAft>
                <a:spcPts val="2133"/>
              </a:spcAft>
              <a:buNone/>
            </a:pPr>
            <a:r>
              <a:rPr lang="en-US" dirty="0"/>
              <a:t>a. My travel agent knows I like to </a:t>
            </a:r>
            <a:r>
              <a:rPr lang="en-US" b="1" dirty="0">
                <a:solidFill>
                  <a:srgbClr val="FF0000"/>
                </a:solidFill>
              </a:rPr>
              <a:t>economize</a:t>
            </a:r>
            <a:r>
              <a:rPr lang="en-US" dirty="0"/>
              <a:t> and always looks out for the best prices for me.</a:t>
            </a:r>
          </a:p>
          <a:p>
            <a:pPr marL="0" indent="0" algn="l">
              <a:spcAft>
                <a:spcPts val="2133"/>
              </a:spcAft>
              <a:buNone/>
            </a:pPr>
            <a:r>
              <a:rPr lang="en-US" dirty="0"/>
              <a:t>b. We decided to </a:t>
            </a:r>
            <a:r>
              <a:rPr lang="en-US" b="1" dirty="0">
                <a:solidFill>
                  <a:srgbClr val="FF0000"/>
                </a:solidFill>
              </a:rPr>
              <a:t>economize</a:t>
            </a:r>
            <a:r>
              <a:rPr lang="en-US" dirty="0"/>
              <a:t> this year and take our vacation during the off season, when prices are lower.</a:t>
            </a:r>
          </a:p>
        </p:txBody>
      </p:sp>
      <p:grpSp>
        <p:nvGrpSpPr>
          <p:cNvPr id="1252" name="Google Shape;1252;p76"/>
          <p:cNvGrpSpPr/>
          <p:nvPr/>
        </p:nvGrpSpPr>
        <p:grpSpPr>
          <a:xfrm>
            <a:off x="0" y="2402155"/>
            <a:ext cx="2676400" cy="4367564"/>
            <a:chOff x="1268388" y="1555727"/>
            <a:chExt cx="2007300" cy="3275673"/>
          </a:xfrm>
        </p:grpSpPr>
        <p:sp>
          <p:nvSpPr>
            <p:cNvPr id="1253" name="Google Shape;1253;p76"/>
            <p:cNvSpPr/>
            <p:nvPr/>
          </p:nvSpPr>
          <p:spPr>
            <a:xfrm>
              <a:off x="1268388" y="4697600"/>
              <a:ext cx="2007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4" name="Google Shape;1254;p76"/>
            <p:cNvSpPr/>
            <p:nvPr/>
          </p:nvSpPr>
          <p:spPr>
            <a:xfrm>
              <a:off x="1811222" y="2449204"/>
              <a:ext cx="862020" cy="2210957"/>
            </a:xfrm>
            <a:custGeom>
              <a:avLst/>
              <a:gdLst/>
              <a:ahLst/>
              <a:cxnLst/>
              <a:rect l="l" t="t" r="r" b="b"/>
              <a:pathLst>
                <a:path w="10932" h="28039" extrusionOk="0">
                  <a:moveTo>
                    <a:pt x="4093" y="1"/>
                  </a:moveTo>
                  <a:cubicBezTo>
                    <a:pt x="3104" y="211"/>
                    <a:pt x="2270" y="691"/>
                    <a:pt x="1733" y="1351"/>
                  </a:cubicBezTo>
                  <a:cubicBezTo>
                    <a:pt x="1596" y="1450"/>
                    <a:pt x="1494" y="1593"/>
                    <a:pt x="1450" y="1763"/>
                  </a:cubicBezTo>
                  <a:cubicBezTo>
                    <a:pt x="1174" y="2243"/>
                    <a:pt x="1039" y="2794"/>
                    <a:pt x="1086" y="3393"/>
                  </a:cubicBezTo>
                  <a:cubicBezTo>
                    <a:pt x="1093" y="3468"/>
                    <a:pt x="1103" y="3545"/>
                    <a:pt x="1117" y="3627"/>
                  </a:cubicBezTo>
                  <a:cubicBezTo>
                    <a:pt x="909" y="4355"/>
                    <a:pt x="566" y="5213"/>
                    <a:pt x="1" y="5979"/>
                  </a:cubicBezTo>
                  <a:lnTo>
                    <a:pt x="1314" y="6662"/>
                  </a:lnTo>
                  <a:cubicBezTo>
                    <a:pt x="1491" y="6403"/>
                    <a:pt x="1658" y="6128"/>
                    <a:pt x="1811" y="5832"/>
                  </a:cubicBezTo>
                  <a:cubicBezTo>
                    <a:pt x="2100" y="6594"/>
                    <a:pt x="2366" y="7278"/>
                    <a:pt x="2375" y="7598"/>
                  </a:cubicBezTo>
                  <a:cubicBezTo>
                    <a:pt x="2413" y="8663"/>
                    <a:pt x="2250" y="9517"/>
                    <a:pt x="2219" y="10269"/>
                  </a:cubicBezTo>
                  <a:cubicBezTo>
                    <a:pt x="2199" y="10768"/>
                    <a:pt x="2314" y="11296"/>
                    <a:pt x="2651" y="11731"/>
                  </a:cubicBezTo>
                  <a:lnTo>
                    <a:pt x="2651" y="27161"/>
                  </a:lnTo>
                  <a:cubicBezTo>
                    <a:pt x="2651" y="27644"/>
                    <a:pt x="3046" y="28039"/>
                    <a:pt x="3529" y="28039"/>
                  </a:cubicBezTo>
                  <a:cubicBezTo>
                    <a:pt x="4016" y="28039"/>
                    <a:pt x="4407" y="27644"/>
                    <a:pt x="4407" y="27161"/>
                  </a:cubicBezTo>
                  <a:lnTo>
                    <a:pt x="4407" y="12637"/>
                  </a:lnTo>
                  <a:cubicBezTo>
                    <a:pt x="4658" y="12674"/>
                    <a:pt x="4938" y="12695"/>
                    <a:pt x="5247" y="12695"/>
                  </a:cubicBezTo>
                  <a:lnTo>
                    <a:pt x="5635" y="12695"/>
                  </a:lnTo>
                  <a:cubicBezTo>
                    <a:pt x="5869" y="12695"/>
                    <a:pt x="6087" y="12684"/>
                    <a:pt x="6292" y="12660"/>
                  </a:cubicBezTo>
                  <a:lnTo>
                    <a:pt x="6292" y="27161"/>
                  </a:lnTo>
                  <a:cubicBezTo>
                    <a:pt x="6292" y="27644"/>
                    <a:pt x="6683" y="28039"/>
                    <a:pt x="7169" y="28039"/>
                  </a:cubicBezTo>
                  <a:cubicBezTo>
                    <a:pt x="7653" y="28039"/>
                    <a:pt x="8047" y="27644"/>
                    <a:pt x="8047" y="27161"/>
                  </a:cubicBezTo>
                  <a:lnTo>
                    <a:pt x="8047" y="11935"/>
                  </a:lnTo>
                  <a:cubicBezTo>
                    <a:pt x="8527" y="11470"/>
                    <a:pt x="8686" y="10850"/>
                    <a:pt x="8663" y="10269"/>
                  </a:cubicBezTo>
                  <a:cubicBezTo>
                    <a:pt x="8633" y="9517"/>
                    <a:pt x="8537" y="8918"/>
                    <a:pt x="8537" y="7598"/>
                  </a:cubicBezTo>
                  <a:cubicBezTo>
                    <a:pt x="8537" y="6951"/>
                    <a:pt x="8908" y="6077"/>
                    <a:pt x="9248" y="5219"/>
                  </a:cubicBezTo>
                  <a:cubicBezTo>
                    <a:pt x="9391" y="5451"/>
                    <a:pt x="9544" y="5676"/>
                    <a:pt x="9714" y="5886"/>
                  </a:cubicBezTo>
                  <a:lnTo>
                    <a:pt x="10932" y="5046"/>
                  </a:lnTo>
                  <a:cubicBezTo>
                    <a:pt x="10446" y="4454"/>
                    <a:pt x="10058" y="3634"/>
                    <a:pt x="9796" y="2930"/>
                  </a:cubicBezTo>
                  <a:cubicBezTo>
                    <a:pt x="9762" y="2508"/>
                    <a:pt x="9633" y="2113"/>
                    <a:pt x="9429" y="1756"/>
                  </a:cubicBezTo>
                  <a:cubicBezTo>
                    <a:pt x="9385" y="1590"/>
                    <a:pt x="9283" y="1447"/>
                    <a:pt x="9149" y="1351"/>
                  </a:cubicBezTo>
                  <a:cubicBezTo>
                    <a:pt x="8633" y="715"/>
                    <a:pt x="7840" y="249"/>
                    <a:pt x="6901" y="28"/>
                  </a:cubicBezTo>
                  <a:cubicBezTo>
                    <a:pt x="6625" y="630"/>
                    <a:pt x="6105" y="1038"/>
                    <a:pt x="5506" y="1038"/>
                  </a:cubicBezTo>
                  <a:cubicBezTo>
                    <a:pt x="4897" y="1038"/>
                    <a:pt x="4369" y="620"/>
                    <a:pt x="4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5" name="Google Shape;1255;p76"/>
            <p:cNvSpPr/>
            <p:nvPr/>
          </p:nvSpPr>
          <p:spPr>
            <a:xfrm>
              <a:off x="1358372" y="2920584"/>
              <a:ext cx="556465" cy="334731"/>
            </a:xfrm>
            <a:custGeom>
              <a:avLst/>
              <a:gdLst/>
              <a:ahLst/>
              <a:cxnLst/>
              <a:rect l="l" t="t" r="r" b="b"/>
              <a:pathLst>
                <a:path w="7057" h="4245" extrusionOk="0">
                  <a:moveTo>
                    <a:pt x="5744" y="1"/>
                  </a:moveTo>
                  <a:cubicBezTo>
                    <a:pt x="4962" y="1065"/>
                    <a:pt x="3750" y="1956"/>
                    <a:pt x="1879" y="2089"/>
                  </a:cubicBezTo>
                  <a:cubicBezTo>
                    <a:pt x="1732" y="2099"/>
                    <a:pt x="1603" y="2151"/>
                    <a:pt x="1494" y="2232"/>
                  </a:cubicBezTo>
                  <a:cubicBezTo>
                    <a:pt x="1454" y="2229"/>
                    <a:pt x="1414" y="2227"/>
                    <a:pt x="1373" y="2227"/>
                  </a:cubicBezTo>
                  <a:cubicBezTo>
                    <a:pt x="1179" y="2227"/>
                    <a:pt x="982" y="2266"/>
                    <a:pt x="810" y="2328"/>
                  </a:cubicBezTo>
                  <a:cubicBezTo>
                    <a:pt x="497" y="2440"/>
                    <a:pt x="1" y="2760"/>
                    <a:pt x="48" y="3151"/>
                  </a:cubicBezTo>
                  <a:cubicBezTo>
                    <a:pt x="63" y="3264"/>
                    <a:pt x="143" y="3363"/>
                    <a:pt x="259" y="3363"/>
                  </a:cubicBezTo>
                  <a:cubicBezTo>
                    <a:pt x="279" y="3363"/>
                    <a:pt x="299" y="3361"/>
                    <a:pt x="320" y="3355"/>
                  </a:cubicBezTo>
                  <a:cubicBezTo>
                    <a:pt x="378" y="3338"/>
                    <a:pt x="433" y="3311"/>
                    <a:pt x="484" y="3280"/>
                  </a:cubicBezTo>
                  <a:lnTo>
                    <a:pt x="484" y="3280"/>
                  </a:lnTo>
                  <a:cubicBezTo>
                    <a:pt x="361" y="3464"/>
                    <a:pt x="293" y="3675"/>
                    <a:pt x="361" y="3882"/>
                  </a:cubicBezTo>
                  <a:cubicBezTo>
                    <a:pt x="388" y="3966"/>
                    <a:pt x="466" y="4025"/>
                    <a:pt x="548" y="4025"/>
                  </a:cubicBezTo>
                  <a:cubicBezTo>
                    <a:pt x="579" y="4025"/>
                    <a:pt x="610" y="4016"/>
                    <a:pt x="640" y="3998"/>
                  </a:cubicBezTo>
                  <a:cubicBezTo>
                    <a:pt x="746" y="3933"/>
                    <a:pt x="827" y="3845"/>
                    <a:pt x="906" y="3753"/>
                  </a:cubicBezTo>
                  <a:lnTo>
                    <a:pt x="906" y="3753"/>
                  </a:lnTo>
                  <a:cubicBezTo>
                    <a:pt x="882" y="3862"/>
                    <a:pt x="879" y="3974"/>
                    <a:pt x="909" y="4093"/>
                  </a:cubicBezTo>
                  <a:cubicBezTo>
                    <a:pt x="934" y="4198"/>
                    <a:pt x="1013" y="4244"/>
                    <a:pt x="1097" y="4244"/>
                  </a:cubicBezTo>
                  <a:cubicBezTo>
                    <a:pt x="1171" y="4244"/>
                    <a:pt x="1249" y="4208"/>
                    <a:pt x="1297" y="4145"/>
                  </a:cubicBezTo>
                  <a:cubicBezTo>
                    <a:pt x="1498" y="3882"/>
                    <a:pt x="1722" y="3705"/>
                    <a:pt x="1977" y="3559"/>
                  </a:cubicBezTo>
                  <a:lnTo>
                    <a:pt x="1981" y="3559"/>
                  </a:lnTo>
                  <a:cubicBezTo>
                    <a:pt x="2011" y="3559"/>
                    <a:pt x="2038" y="3556"/>
                    <a:pt x="2066" y="3553"/>
                  </a:cubicBezTo>
                  <a:lnTo>
                    <a:pt x="2066" y="3553"/>
                  </a:lnTo>
                  <a:cubicBezTo>
                    <a:pt x="2032" y="3603"/>
                    <a:pt x="2002" y="3658"/>
                    <a:pt x="1967" y="3709"/>
                  </a:cubicBezTo>
                  <a:cubicBezTo>
                    <a:pt x="1842" y="3890"/>
                    <a:pt x="2029" y="4107"/>
                    <a:pt x="2211" y="4107"/>
                  </a:cubicBezTo>
                  <a:cubicBezTo>
                    <a:pt x="2271" y="4107"/>
                    <a:pt x="2331" y="4083"/>
                    <a:pt x="2379" y="4025"/>
                  </a:cubicBezTo>
                  <a:cubicBezTo>
                    <a:pt x="2495" y="3886"/>
                    <a:pt x="2607" y="3740"/>
                    <a:pt x="2705" y="3586"/>
                  </a:cubicBezTo>
                  <a:cubicBezTo>
                    <a:pt x="2732" y="3545"/>
                    <a:pt x="2760" y="3501"/>
                    <a:pt x="2787" y="3460"/>
                  </a:cubicBezTo>
                  <a:cubicBezTo>
                    <a:pt x="4574" y="3140"/>
                    <a:pt x="6023" y="2195"/>
                    <a:pt x="7057" y="684"/>
                  </a:cubicBezTo>
                  <a:lnTo>
                    <a:pt x="5744" y="1"/>
                  </a:ln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6" name="Google Shape;1256;p76"/>
            <p:cNvSpPr/>
            <p:nvPr/>
          </p:nvSpPr>
          <p:spPr>
            <a:xfrm>
              <a:off x="2577197" y="2734177"/>
              <a:ext cx="608508" cy="293727"/>
            </a:xfrm>
            <a:custGeom>
              <a:avLst/>
              <a:gdLst/>
              <a:ahLst/>
              <a:cxnLst/>
              <a:rect l="l" t="t" r="r" b="b"/>
              <a:pathLst>
                <a:path w="7717" h="3725" extrusionOk="0">
                  <a:moveTo>
                    <a:pt x="6326" y="1"/>
                  </a:moveTo>
                  <a:cubicBezTo>
                    <a:pt x="6119" y="1"/>
                    <a:pt x="5916" y="29"/>
                    <a:pt x="5754" y="85"/>
                  </a:cubicBezTo>
                  <a:cubicBezTo>
                    <a:pt x="5709" y="102"/>
                    <a:pt x="5668" y="122"/>
                    <a:pt x="5638" y="149"/>
                  </a:cubicBezTo>
                  <a:cubicBezTo>
                    <a:pt x="5489" y="187"/>
                    <a:pt x="5349" y="268"/>
                    <a:pt x="5247" y="397"/>
                  </a:cubicBezTo>
                  <a:cubicBezTo>
                    <a:pt x="4540" y="1268"/>
                    <a:pt x="3535" y="2249"/>
                    <a:pt x="2600" y="2249"/>
                  </a:cubicBezTo>
                  <a:cubicBezTo>
                    <a:pt x="2505" y="2249"/>
                    <a:pt x="2410" y="2239"/>
                    <a:pt x="2317" y="2218"/>
                  </a:cubicBezTo>
                  <a:cubicBezTo>
                    <a:pt x="1909" y="2123"/>
                    <a:pt x="1541" y="1826"/>
                    <a:pt x="1218" y="1432"/>
                  </a:cubicBezTo>
                  <a:lnTo>
                    <a:pt x="0" y="2272"/>
                  </a:lnTo>
                  <a:cubicBezTo>
                    <a:pt x="521" y="2932"/>
                    <a:pt x="1174" y="3463"/>
                    <a:pt x="1984" y="3651"/>
                  </a:cubicBezTo>
                  <a:cubicBezTo>
                    <a:pt x="2191" y="3701"/>
                    <a:pt x="2399" y="3725"/>
                    <a:pt x="2610" y="3725"/>
                  </a:cubicBezTo>
                  <a:cubicBezTo>
                    <a:pt x="3749" y="3725"/>
                    <a:pt x="4933" y="3018"/>
                    <a:pt x="6145" y="1619"/>
                  </a:cubicBezTo>
                  <a:cubicBezTo>
                    <a:pt x="6210" y="1666"/>
                    <a:pt x="6271" y="1718"/>
                    <a:pt x="6325" y="1776"/>
                  </a:cubicBezTo>
                  <a:cubicBezTo>
                    <a:pt x="6358" y="1809"/>
                    <a:pt x="6400" y="1824"/>
                    <a:pt x="6443" y="1824"/>
                  </a:cubicBezTo>
                  <a:cubicBezTo>
                    <a:pt x="6534" y="1824"/>
                    <a:pt x="6626" y="1755"/>
                    <a:pt x="6621" y="1653"/>
                  </a:cubicBezTo>
                  <a:cubicBezTo>
                    <a:pt x="6615" y="1476"/>
                    <a:pt x="6574" y="1306"/>
                    <a:pt x="6492" y="1156"/>
                  </a:cubicBezTo>
                  <a:cubicBezTo>
                    <a:pt x="6505" y="1129"/>
                    <a:pt x="6512" y="1105"/>
                    <a:pt x="6522" y="1078"/>
                  </a:cubicBezTo>
                  <a:cubicBezTo>
                    <a:pt x="6652" y="1126"/>
                    <a:pt x="6771" y="1201"/>
                    <a:pt x="6866" y="1303"/>
                  </a:cubicBezTo>
                  <a:cubicBezTo>
                    <a:pt x="6903" y="1343"/>
                    <a:pt x="6945" y="1360"/>
                    <a:pt x="6986" y="1360"/>
                  </a:cubicBezTo>
                  <a:cubicBezTo>
                    <a:pt x="7091" y="1360"/>
                    <a:pt x="7188" y="1247"/>
                    <a:pt x="7166" y="1129"/>
                  </a:cubicBezTo>
                  <a:cubicBezTo>
                    <a:pt x="7142" y="997"/>
                    <a:pt x="7094" y="881"/>
                    <a:pt x="7026" y="779"/>
                  </a:cubicBezTo>
                  <a:lnTo>
                    <a:pt x="7026" y="779"/>
                  </a:lnTo>
                  <a:cubicBezTo>
                    <a:pt x="7125" y="845"/>
                    <a:pt x="7247" y="1001"/>
                    <a:pt x="7362" y="1001"/>
                  </a:cubicBezTo>
                  <a:cubicBezTo>
                    <a:pt x="7389" y="1001"/>
                    <a:pt x="7415" y="992"/>
                    <a:pt x="7441" y="972"/>
                  </a:cubicBezTo>
                  <a:cubicBezTo>
                    <a:pt x="7717" y="752"/>
                    <a:pt x="7373" y="323"/>
                    <a:pt x="7166" y="197"/>
                  </a:cubicBezTo>
                  <a:cubicBezTo>
                    <a:pt x="6947" y="63"/>
                    <a:pt x="6631" y="1"/>
                    <a:pt x="6326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7" name="Google Shape;1257;p76"/>
            <p:cNvSpPr/>
            <p:nvPr/>
          </p:nvSpPr>
          <p:spPr>
            <a:xfrm>
              <a:off x="2303578" y="4155492"/>
              <a:ext cx="145720" cy="437870"/>
            </a:xfrm>
            <a:custGeom>
              <a:avLst/>
              <a:gdLst/>
              <a:ahLst/>
              <a:cxnLst/>
              <a:rect l="l" t="t" r="r" b="b"/>
              <a:pathLst>
                <a:path w="1848" h="5553" extrusionOk="0">
                  <a:moveTo>
                    <a:pt x="0" y="0"/>
                  </a:moveTo>
                  <a:lnTo>
                    <a:pt x="0" y="5553"/>
                  </a:lnTo>
                  <a:lnTo>
                    <a:pt x="1847" y="5553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8" name="Google Shape;1258;p76"/>
            <p:cNvSpPr/>
            <p:nvPr/>
          </p:nvSpPr>
          <p:spPr>
            <a:xfrm>
              <a:off x="2249880" y="4560242"/>
              <a:ext cx="483526" cy="213928"/>
            </a:xfrm>
            <a:custGeom>
              <a:avLst/>
              <a:gdLst/>
              <a:ahLst/>
              <a:cxnLst/>
              <a:rect l="l" t="t" r="r" b="b"/>
              <a:pathLst>
                <a:path w="6132" h="2713" extrusionOk="0">
                  <a:moveTo>
                    <a:pt x="599" y="1"/>
                  </a:moveTo>
                  <a:cubicBezTo>
                    <a:pt x="0" y="1396"/>
                    <a:pt x="599" y="2713"/>
                    <a:pt x="599" y="2713"/>
                  </a:cubicBezTo>
                  <a:lnTo>
                    <a:pt x="4917" y="2713"/>
                  </a:lnTo>
                  <a:cubicBezTo>
                    <a:pt x="4917" y="2713"/>
                    <a:pt x="6132" y="2376"/>
                    <a:pt x="2607" y="32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9" name="Google Shape;1259;p76"/>
            <p:cNvSpPr/>
            <p:nvPr/>
          </p:nvSpPr>
          <p:spPr>
            <a:xfrm>
              <a:off x="2278819" y="4738922"/>
              <a:ext cx="386379" cy="36903"/>
            </a:xfrm>
            <a:custGeom>
              <a:avLst/>
              <a:gdLst/>
              <a:ahLst/>
              <a:cxnLst/>
              <a:rect l="l" t="t" r="r" b="b"/>
              <a:pathLst>
                <a:path w="4900" h="468" extrusionOk="0">
                  <a:moveTo>
                    <a:pt x="1" y="1"/>
                  </a:moveTo>
                  <a:lnTo>
                    <a:pt x="127" y="467"/>
                  </a:lnTo>
                  <a:lnTo>
                    <a:pt x="4577" y="467"/>
                  </a:lnTo>
                  <a:cubicBezTo>
                    <a:pt x="4900" y="362"/>
                    <a:pt x="4757" y="1"/>
                    <a:pt x="4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0" name="Google Shape;1260;p76"/>
            <p:cNvSpPr/>
            <p:nvPr/>
          </p:nvSpPr>
          <p:spPr>
            <a:xfrm>
              <a:off x="2489434" y="4645718"/>
              <a:ext cx="164487" cy="93283"/>
            </a:xfrm>
            <a:custGeom>
              <a:avLst/>
              <a:gdLst/>
              <a:ahLst/>
              <a:cxnLst/>
              <a:rect l="l" t="t" r="r" b="b"/>
              <a:pathLst>
                <a:path w="2086" h="1183" extrusionOk="0">
                  <a:moveTo>
                    <a:pt x="903" y="0"/>
                  </a:moveTo>
                  <a:cubicBezTo>
                    <a:pt x="660" y="0"/>
                    <a:pt x="28" y="104"/>
                    <a:pt x="1" y="1183"/>
                  </a:cubicBezTo>
                  <a:lnTo>
                    <a:pt x="2086" y="1183"/>
                  </a:lnTo>
                  <a:cubicBezTo>
                    <a:pt x="2086" y="1183"/>
                    <a:pt x="2049" y="788"/>
                    <a:pt x="998" y="6"/>
                  </a:cubicBezTo>
                  <a:cubicBezTo>
                    <a:pt x="998" y="6"/>
                    <a:pt x="962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1" name="Google Shape;1261;p76"/>
            <p:cNvSpPr/>
            <p:nvPr/>
          </p:nvSpPr>
          <p:spPr>
            <a:xfrm>
              <a:off x="2321478" y="4637044"/>
              <a:ext cx="67735" cy="59376"/>
            </a:xfrm>
            <a:custGeom>
              <a:avLst/>
              <a:gdLst/>
              <a:ahLst/>
              <a:cxnLst/>
              <a:rect l="l" t="t" r="r" b="b"/>
              <a:pathLst>
                <a:path w="859" h="753" extrusionOk="0">
                  <a:moveTo>
                    <a:pt x="430" y="0"/>
                  </a:moveTo>
                  <a:cubicBezTo>
                    <a:pt x="191" y="0"/>
                    <a:pt x="1" y="167"/>
                    <a:pt x="1" y="374"/>
                  </a:cubicBezTo>
                  <a:cubicBezTo>
                    <a:pt x="1" y="582"/>
                    <a:pt x="191" y="752"/>
                    <a:pt x="430" y="752"/>
                  </a:cubicBezTo>
                  <a:cubicBezTo>
                    <a:pt x="664" y="752"/>
                    <a:pt x="858" y="582"/>
                    <a:pt x="858" y="374"/>
                  </a:cubicBezTo>
                  <a:cubicBezTo>
                    <a:pt x="858" y="167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2" name="Google Shape;1262;p76"/>
            <p:cNvSpPr/>
            <p:nvPr/>
          </p:nvSpPr>
          <p:spPr>
            <a:xfrm>
              <a:off x="2016791" y="4155492"/>
              <a:ext cx="145720" cy="437870"/>
            </a:xfrm>
            <a:custGeom>
              <a:avLst/>
              <a:gdLst/>
              <a:ahLst/>
              <a:cxnLst/>
              <a:rect l="l" t="t" r="r" b="b"/>
              <a:pathLst>
                <a:path w="1848" h="5553" extrusionOk="0">
                  <a:moveTo>
                    <a:pt x="0" y="0"/>
                  </a:moveTo>
                  <a:lnTo>
                    <a:pt x="0" y="5553"/>
                  </a:lnTo>
                  <a:lnTo>
                    <a:pt x="1847" y="5553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3" name="Google Shape;1263;p76"/>
            <p:cNvSpPr/>
            <p:nvPr/>
          </p:nvSpPr>
          <p:spPr>
            <a:xfrm>
              <a:off x="1734499" y="4562686"/>
              <a:ext cx="479268" cy="213928"/>
            </a:xfrm>
            <a:custGeom>
              <a:avLst/>
              <a:gdLst/>
              <a:ahLst/>
              <a:cxnLst/>
              <a:rect l="l" t="t" r="r" b="b"/>
              <a:pathLst>
                <a:path w="6078" h="2713" extrusionOk="0">
                  <a:moveTo>
                    <a:pt x="3522" y="1"/>
                  </a:moveTo>
                  <a:cubicBezTo>
                    <a:pt x="0" y="2345"/>
                    <a:pt x="1126" y="2713"/>
                    <a:pt x="1126" y="2713"/>
                  </a:cubicBezTo>
                  <a:lnTo>
                    <a:pt x="5475" y="2713"/>
                  </a:lnTo>
                  <a:cubicBezTo>
                    <a:pt x="5475" y="2713"/>
                    <a:pt x="6077" y="1396"/>
                    <a:pt x="5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4" name="Google Shape;1264;p76"/>
            <p:cNvSpPr/>
            <p:nvPr/>
          </p:nvSpPr>
          <p:spPr>
            <a:xfrm>
              <a:off x="1797817" y="4741366"/>
              <a:ext cx="385591" cy="37140"/>
            </a:xfrm>
            <a:custGeom>
              <a:avLst/>
              <a:gdLst/>
              <a:ahLst/>
              <a:cxnLst/>
              <a:rect l="l" t="t" r="r" b="b"/>
              <a:pathLst>
                <a:path w="4890" h="471" extrusionOk="0">
                  <a:moveTo>
                    <a:pt x="215" y="1"/>
                  </a:moveTo>
                  <a:cubicBezTo>
                    <a:pt x="215" y="1"/>
                    <a:pt x="1" y="283"/>
                    <a:pt x="314" y="470"/>
                  </a:cubicBezTo>
                  <a:lnTo>
                    <a:pt x="4764" y="470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5" name="Google Shape;1265;p76"/>
            <p:cNvSpPr/>
            <p:nvPr/>
          </p:nvSpPr>
          <p:spPr>
            <a:xfrm>
              <a:off x="1809093" y="4652105"/>
              <a:ext cx="171742" cy="89340"/>
            </a:xfrm>
            <a:custGeom>
              <a:avLst/>
              <a:gdLst/>
              <a:ahLst/>
              <a:cxnLst/>
              <a:rect l="l" t="t" r="r" b="b"/>
              <a:pathLst>
                <a:path w="2178" h="1133" extrusionOk="0">
                  <a:moveTo>
                    <a:pt x="1218" y="0"/>
                  </a:moveTo>
                  <a:cubicBezTo>
                    <a:pt x="1118" y="0"/>
                    <a:pt x="1052" y="13"/>
                    <a:pt x="1052" y="13"/>
                  </a:cubicBezTo>
                  <a:cubicBezTo>
                    <a:pt x="1" y="792"/>
                    <a:pt x="14" y="1133"/>
                    <a:pt x="14" y="1133"/>
                  </a:cubicBezTo>
                  <a:lnTo>
                    <a:pt x="2178" y="1133"/>
                  </a:lnTo>
                  <a:cubicBezTo>
                    <a:pt x="2153" y="124"/>
                    <a:pt x="1525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6" name="Google Shape;1266;p76"/>
            <p:cNvSpPr/>
            <p:nvPr/>
          </p:nvSpPr>
          <p:spPr>
            <a:xfrm>
              <a:off x="2073329" y="4639410"/>
              <a:ext cx="67498" cy="59376"/>
            </a:xfrm>
            <a:custGeom>
              <a:avLst/>
              <a:gdLst/>
              <a:ahLst/>
              <a:cxnLst/>
              <a:rect l="l" t="t" r="r" b="b"/>
              <a:pathLst>
                <a:path w="856" h="753" extrusionOk="0">
                  <a:moveTo>
                    <a:pt x="426" y="0"/>
                  </a:moveTo>
                  <a:cubicBezTo>
                    <a:pt x="191" y="0"/>
                    <a:pt x="1" y="168"/>
                    <a:pt x="1" y="375"/>
                  </a:cubicBezTo>
                  <a:cubicBezTo>
                    <a:pt x="1" y="583"/>
                    <a:pt x="191" y="753"/>
                    <a:pt x="426" y="753"/>
                  </a:cubicBezTo>
                  <a:cubicBezTo>
                    <a:pt x="664" y="753"/>
                    <a:pt x="855" y="583"/>
                    <a:pt x="855" y="375"/>
                  </a:cubicBezTo>
                  <a:cubicBezTo>
                    <a:pt x="855" y="168"/>
                    <a:pt x="664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7" name="Google Shape;1267;p76"/>
            <p:cNvSpPr/>
            <p:nvPr/>
          </p:nvSpPr>
          <p:spPr>
            <a:xfrm>
              <a:off x="1778814" y="2436588"/>
              <a:ext cx="935274" cy="623569"/>
            </a:xfrm>
            <a:custGeom>
              <a:avLst/>
              <a:gdLst/>
              <a:ahLst/>
              <a:cxnLst/>
              <a:rect l="l" t="t" r="r" b="b"/>
              <a:pathLst>
                <a:path w="11861" h="7908" extrusionOk="0">
                  <a:moveTo>
                    <a:pt x="7213" y="1"/>
                  </a:moveTo>
                  <a:lnTo>
                    <a:pt x="7148" y="109"/>
                  </a:lnTo>
                  <a:cubicBezTo>
                    <a:pt x="7063" y="395"/>
                    <a:pt x="6815" y="616"/>
                    <a:pt x="6536" y="718"/>
                  </a:cubicBezTo>
                  <a:cubicBezTo>
                    <a:pt x="6371" y="780"/>
                    <a:pt x="6196" y="806"/>
                    <a:pt x="6019" y="806"/>
                  </a:cubicBezTo>
                  <a:cubicBezTo>
                    <a:pt x="5896" y="806"/>
                    <a:pt x="5773" y="794"/>
                    <a:pt x="5652" y="773"/>
                  </a:cubicBezTo>
                  <a:cubicBezTo>
                    <a:pt x="5505" y="749"/>
                    <a:pt x="5358" y="715"/>
                    <a:pt x="5229" y="640"/>
                  </a:cubicBezTo>
                  <a:cubicBezTo>
                    <a:pt x="5019" y="514"/>
                    <a:pt x="4876" y="300"/>
                    <a:pt x="4757" y="85"/>
                  </a:cubicBezTo>
                  <a:lnTo>
                    <a:pt x="4774" y="51"/>
                  </a:lnTo>
                  <a:cubicBezTo>
                    <a:pt x="4701" y="44"/>
                    <a:pt x="4628" y="40"/>
                    <a:pt x="4556" y="40"/>
                  </a:cubicBezTo>
                  <a:cubicBezTo>
                    <a:pt x="3677" y="40"/>
                    <a:pt x="2839" y="557"/>
                    <a:pt x="2279" y="1246"/>
                  </a:cubicBezTo>
                  <a:cubicBezTo>
                    <a:pt x="1671" y="1995"/>
                    <a:pt x="1337" y="2920"/>
                    <a:pt x="1048" y="3835"/>
                  </a:cubicBezTo>
                  <a:cubicBezTo>
                    <a:pt x="759" y="4754"/>
                    <a:pt x="0" y="6189"/>
                    <a:pt x="0" y="6516"/>
                  </a:cubicBezTo>
                  <a:cubicBezTo>
                    <a:pt x="493" y="6890"/>
                    <a:pt x="1103" y="7114"/>
                    <a:pt x="1722" y="7142"/>
                  </a:cubicBezTo>
                  <a:cubicBezTo>
                    <a:pt x="1899" y="6860"/>
                    <a:pt x="2079" y="6577"/>
                    <a:pt x="2256" y="6295"/>
                  </a:cubicBezTo>
                  <a:lnTo>
                    <a:pt x="2296" y="6295"/>
                  </a:lnTo>
                  <a:cubicBezTo>
                    <a:pt x="2508" y="6761"/>
                    <a:pt x="2436" y="7111"/>
                    <a:pt x="2777" y="7359"/>
                  </a:cubicBezTo>
                  <a:cubicBezTo>
                    <a:pt x="3086" y="7588"/>
                    <a:pt x="3450" y="7747"/>
                    <a:pt x="3827" y="7826"/>
                  </a:cubicBezTo>
                  <a:cubicBezTo>
                    <a:pt x="4182" y="7897"/>
                    <a:pt x="4545" y="7901"/>
                    <a:pt x="4906" y="7901"/>
                  </a:cubicBezTo>
                  <a:cubicBezTo>
                    <a:pt x="5434" y="7904"/>
                    <a:pt x="5958" y="7907"/>
                    <a:pt x="6481" y="7907"/>
                  </a:cubicBezTo>
                  <a:cubicBezTo>
                    <a:pt x="6552" y="7908"/>
                    <a:pt x="6623" y="7908"/>
                    <a:pt x="6694" y="7908"/>
                  </a:cubicBezTo>
                  <a:cubicBezTo>
                    <a:pt x="7330" y="7908"/>
                    <a:pt x="7972" y="7884"/>
                    <a:pt x="8557" y="7649"/>
                  </a:cubicBezTo>
                  <a:cubicBezTo>
                    <a:pt x="9210" y="7390"/>
                    <a:pt x="9408" y="6638"/>
                    <a:pt x="9530" y="5842"/>
                  </a:cubicBezTo>
                  <a:lnTo>
                    <a:pt x="9771" y="5930"/>
                  </a:lnTo>
                  <a:cubicBezTo>
                    <a:pt x="9945" y="6134"/>
                    <a:pt x="10122" y="6339"/>
                    <a:pt x="10295" y="6543"/>
                  </a:cubicBezTo>
                  <a:cubicBezTo>
                    <a:pt x="10326" y="6577"/>
                    <a:pt x="10360" y="6615"/>
                    <a:pt x="10404" y="6624"/>
                  </a:cubicBezTo>
                  <a:cubicBezTo>
                    <a:pt x="10413" y="6626"/>
                    <a:pt x="10421" y="6627"/>
                    <a:pt x="10430" y="6627"/>
                  </a:cubicBezTo>
                  <a:cubicBezTo>
                    <a:pt x="10472" y="6627"/>
                    <a:pt x="10514" y="6607"/>
                    <a:pt x="10551" y="6584"/>
                  </a:cubicBezTo>
                  <a:cubicBezTo>
                    <a:pt x="10962" y="6346"/>
                    <a:pt x="11350" y="6070"/>
                    <a:pt x="11714" y="5767"/>
                  </a:cubicBezTo>
                  <a:cubicBezTo>
                    <a:pt x="11786" y="5710"/>
                    <a:pt x="11861" y="5635"/>
                    <a:pt x="11847" y="5542"/>
                  </a:cubicBezTo>
                  <a:cubicBezTo>
                    <a:pt x="11840" y="5485"/>
                    <a:pt x="11799" y="5437"/>
                    <a:pt x="11759" y="5396"/>
                  </a:cubicBezTo>
                  <a:cubicBezTo>
                    <a:pt x="11207" y="4804"/>
                    <a:pt x="10792" y="4087"/>
                    <a:pt x="10554" y="3317"/>
                  </a:cubicBezTo>
                  <a:cubicBezTo>
                    <a:pt x="10479" y="3072"/>
                    <a:pt x="10421" y="2827"/>
                    <a:pt x="10330" y="2590"/>
                  </a:cubicBezTo>
                  <a:cubicBezTo>
                    <a:pt x="10077" y="1943"/>
                    <a:pt x="9526" y="1280"/>
                    <a:pt x="8968" y="868"/>
                  </a:cubicBezTo>
                  <a:cubicBezTo>
                    <a:pt x="8411" y="459"/>
                    <a:pt x="7951" y="290"/>
                    <a:pt x="7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8" name="Google Shape;1268;p76"/>
            <p:cNvSpPr/>
            <p:nvPr/>
          </p:nvSpPr>
          <p:spPr>
            <a:xfrm>
              <a:off x="1984225" y="2441713"/>
              <a:ext cx="128451" cy="602988"/>
            </a:xfrm>
            <a:custGeom>
              <a:avLst/>
              <a:gdLst/>
              <a:ahLst/>
              <a:cxnLst/>
              <a:rect l="l" t="t" r="r" b="b"/>
              <a:pathLst>
                <a:path w="1629" h="7647" extrusionOk="0">
                  <a:moveTo>
                    <a:pt x="1169" y="0"/>
                  </a:moveTo>
                  <a:cubicBezTo>
                    <a:pt x="1068" y="0"/>
                    <a:pt x="966" y="45"/>
                    <a:pt x="896" y="154"/>
                  </a:cubicBezTo>
                  <a:cubicBezTo>
                    <a:pt x="256" y="1146"/>
                    <a:pt x="49" y="2304"/>
                    <a:pt x="18" y="3470"/>
                  </a:cubicBezTo>
                  <a:cubicBezTo>
                    <a:pt x="1" y="4124"/>
                    <a:pt x="21" y="4777"/>
                    <a:pt x="46" y="5430"/>
                  </a:cubicBezTo>
                  <a:cubicBezTo>
                    <a:pt x="73" y="6124"/>
                    <a:pt x="49" y="6924"/>
                    <a:pt x="307" y="7574"/>
                  </a:cubicBezTo>
                  <a:cubicBezTo>
                    <a:pt x="325" y="7620"/>
                    <a:pt x="370" y="7646"/>
                    <a:pt x="412" y="7646"/>
                  </a:cubicBezTo>
                  <a:cubicBezTo>
                    <a:pt x="451" y="7646"/>
                    <a:pt x="489" y="7624"/>
                    <a:pt x="501" y="7574"/>
                  </a:cubicBezTo>
                  <a:cubicBezTo>
                    <a:pt x="651" y="7005"/>
                    <a:pt x="593" y="6369"/>
                    <a:pt x="590" y="5784"/>
                  </a:cubicBezTo>
                  <a:cubicBezTo>
                    <a:pt x="586" y="5144"/>
                    <a:pt x="590" y="4502"/>
                    <a:pt x="617" y="3862"/>
                  </a:cubicBezTo>
                  <a:cubicBezTo>
                    <a:pt x="668" y="2685"/>
                    <a:pt x="811" y="1497"/>
                    <a:pt x="1467" y="487"/>
                  </a:cubicBezTo>
                  <a:cubicBezTo>
                    <a:pt x="1629" y="237"/>
                    <a:pt x="1400" y="0"/>
                    <a:pt x="1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9" name="Google Shape;1269;p76"/>
            <p:cNvSpPr/>
            <p:nvPr/>
          </p:nvSpPr>
          <p:spPr>
            <a:xfrm>
              <a:off x="2364531" y="2443527"/>
              <a:ext cx="137835" cy="599519"/>
            </a:xfrm>
            <a:custGeom>
              <a:avLst/>
              <a:gdLst/>
              <a:ahLst/>
              <a:cxnLst/>
              <a:rect l="l" t="t" r="r" b="b"/>
              <a:pathLst>
                <a:path w="1748" h="7603" extrusionOk="0">
                  <a:moveTo>
                    <a:pt x="246" y="0"/>
                  </a:moveTo>
                  <a:cubicBezTo>
                    <a:pt x="121" y="0"/>
                    <a:pt x="0" y="117"/>
                    <a:pt x="44" y="253"/>
                  </a:cubicBezTo>
                  <a:cubicBezTo>
                    <a:pt x="207" y="773"/>
                    <a:pt x="493" y="1229"/>
                    <a:pt x="628" y="1767"/>
                  </a:cubicBezTo>
                  <a:cubicBezTo>
                    <a:pt x="799" y="2427"/>
                    <a:pt x="884" y="3104"/>
                    <a:pt x="952" y="3781"/>
                  </a:cubicBezTo>
                  <a:cubicBezTo>
                    <a:pt x="1016" y="4410"/>
                    <a:pt x="1033" y="5043"/>
                    <a:pt x="1057" y="5676"/>
                  </a:cubicBezTo>
                  <a:cubicBezTo>
                    <a:pt x="1082" y="6278"/>
                    <a:pt x="1057" y="6928"/>
                    <a:pt x="1248" y="7503"/>
                  </a:cubicBezTo>
                  <a:cubicBezTo>
                    <a:pt x="1270" y="7570"/>
                    <a:pt x="1324" y="7602"/>
                    <a:pt x="1379" y="7602"/>
                  </a:cubicBezTo>
                  <a:cubicBezTo>
                    <a:pt x="1436" y="7602"/>
                    <a:pt x="1493" y="7569"/>
                    <a:pt x="1517" y="7503"/>
                  </a:cubicBezTo>
                  <a:cubicBezTo>
                    <a:pt x="1748" y="6870"/>
                    <a:pt x="1735" y="6118"/>
                    <a:pt x="1735" y="5451"/>
                  </a:cubicBezTo>
                  <a:cubicBezTo>
                    <a:pt x="1735" y="4710"/>
                    <a:pt x="1710" y="3964"/>
                    <a:pt x="1625" y="3226"/>
                  </a:cubicBezTo>
                  <a:cubicBezTo>
                    <a:pt x="1513" y="2236"/>
                    <a:pt x="1319" y="576"/>
                    <a:pt x="339" y="24"/>
                  </a:cubicBezTo>
                  <a:cubicBezTo>
                    <a:pt x="310" y="8"/>
                    <a:pt x="278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0" name="Google Shape;1270;p76"/>
            <p:cNvSpPr/>
            <p:nvPr/>
          </p:nvSpPr>
          <p:spPr>
            <a:xfrm>
              <a:off x="1707373" y="2035781"/>
              <a:ext cx="348136" cy="360358"/>
            </a:xfrm>
            <a:custGeom>
              <a:avLst/>
              <a:gdLst/>
              <a:ahLst/>
              <a:cxnLst/>
              <a:rect l="l" t="t" r="r" b="b"/>
              <a:pathLst>
                <a:path w="4415" h="4570" extrusionOk="0">
                  <a:moveTo>
                    <a:pt x="3625" y="0"/>
                  </a:moveTo>
                  <a:lnTo>
                    <a:pt x="3625" y="0"/>
                  </a:lnTo>
                  <a:cubicBezTo>
                    <a:pt x="3148" y="79"/>
                    <a:pt x="2686" y="232"/>
                    <a:pt x="2257" y="456"/>
                  </a:cubicBezTo>
                  <a:cubicBezTo>
                    <a:pt x="2042" y="569"/>
                    <a:pt x="1835" y="701"/>
                    <a:pt x="1634" y="841"/>
                  </a:cubicBezTo>
                  <a:cubicBezTo>
                    <a:pt x="1049" y="1252"/>
                    <a:pt x="525" y="1745"/>
                    <a:pt x="79" y="2304"/>
                  </a:cubicBezTo>
                  <a:cubicBezTo>
                    <a:pt x="46" y="2345"/>
                    <a:pt x="11" y="2392"/>
                    <a:pt x="8" y="2447"/>
                  </a:cubicBezTo>
                  <a:cubicBezTo>
                    <a:pt x="1" y="2518"/>
                    <a:pt x="49" y="2582"/>
                    <a:pt x="93" y="2637"/>
                  </a:cubicBezTo>
                  <a:cubicBezTo>
                    <a:pt x="682" y="3355"/>
                    <a:pt x="1382" y="3978"/>
                    <a:pt x="2161" y="4481"/>
                  </a:cubicBezTo>
                  <a:cubicBezTo>
                    <a:pt x="2230" y="4526"/>
                    <a:pt x="2304" y="4570"/>
                    <a:pt x="2386" y="4570"/>
                  </a:cubicBezTo>
                  <a:cubicBezTo>
                    <a:pt x="2458" y="4570"/>
                    <a:pt x="2522" y="4536"/>
                    <a:pt x="2583" y="4498"/>
                  </a:cubicBezTo>
                  <a:cubicBezTo>
                    <a:pt x="2736" y="4396"/>
                    <a:pt x="2859" y="4260"/>
                    <a:pt x="2978" y="4121"/>
                  </a:cubicBezTo>
                  <a:cubicBezTo>
                    <a:pt x="3447" y="3562"/>
                    <a:pt x="3832" y="2934"/>
                    <a:pt x="4111" y="2263"/>
                  </a:cubicBezTo>
                  <a:cubicBezTo>
                    <a:pt x="4281" y="1858"/>
                    <a:pt x="4414" y="1419"/>
                    <a:pt x="4346" y="987"/>
                  </a:cubicBezTo>
                  <a:cubicBezTo>
                    <a:pt x="4281" y="555"/>
                    <a:pt x="3968" y="133"/>
                    <a:pt x="3536" y="65"/>
                  </a:cubicBezTo>
                  <a:lnTo>
                    <a:pt x="3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1" name="Google Shape;1271;p76"/>
            <p:cNvSpPr/>
            <p:nvPr/>
          </p:nvSpPr>
          <p:spPr>
            <a:xfrm>
              <a:off x="2411922" y="2035781"/>
              <a:ext cx="347741" cy="360358"/>
            </a:xfrm>
            <a:custGeom>
              <a:avLst/>
              <a:gdLst/>
              <a:ahLst/>
              <a:cxnLst/>
              <a:rect l="l" t="t" r="r" b="b"/>
              <a:pathLst>
                <a:path w="4410" h="4570" extrusionOk="0">
                  <a:moveTo>
                    <a:pt x="787" y="0"/>
                  </a:moveTo>
                  <a:lnTo>
                    <a:pt x="875" y="65"/>
                  </a:lnTo>
                  <a:cubicBezTo>
                    <a:pt x="443" y="133"/>
                    <a:pt x="129" y="555"/>
                    <a:pt x="65" y="987"/>
                  </a:cubicBezTo>
                  <a:cubicBezTo>
                    <a:pt x="0" y="1419"/>
                    <a:pt x="129" y="1858"/>
                    <a:pt x="300" y="2263"/>
                  </a:cubicBezTo>
                  <a:cubicBezTo>
                    <a:pt x="579" y="2934"/>
                    <a:pt x="963" y="3562"/>
                    <a:pt x="1433" y="4121"/>
                  </a:cubicBezTo>
                  <a:cubicBezTo>
                    <a:pt x="1552" y="4260"/>
                    <a:pt x="1678" y="4396"/>
                    <a:pt x="1828" y="4498"/>
                  </a:cubicBezTo>
                  <a:cubicBezTo>
                    <a:pt x="1889" y="4536"/>
                    <a:pt x="1954" y="4570"/>
                    <a:pt x="2025" y="4570"/>
                  </a:cubicBezTo>
                  <a:cubicBezTo>
                    <a:pt x="2106" y="4570"/>
                    <a:pt x="2181" y="4526"/>
                    <a:pt x="2249" y="4481"/>
                  </a:cubicBezTo>
                  <a:cubicBezTo>
                    <a:pt x="3028" y="3978"/>
                    <a:pt x="3730" y="3355"/>
                    <a:pt x="4318" y="2637"/>
                  </a:cubicBezTo>
                  <a:cubicBezTo>
                    <a:pt x="4362" y="2582"/>
                    <a:pt x="4410" y="2518"/>
                    <a:pt x="4403" y="2447"/>
                  </a:cubicBezTo>
                  <a:cubicBezTo>
                    <a:pt x="4400" y="2392"/>
                    <a:pt x="4366" y="2345"/>
                    <a:pt x="4331" y="2304"/>
                  </a:cubicBezTo>
                  <a:cubicBezTo>
                    <a:pt x="3886" y="1745"/>
                    <a:pt x="3362" y="1252"/>
                    <a:pt x="2777" y="841"/>
                  </a:cubicBezTo>
                  <a:cubicBezTo>
                    <a:pt x="2576" y="701"/>
                    <a:pt x="2372" y="569"/>
                    <a:pt x="2154" y="456"/>
                  </a:cubicBezTo>
                  <a:cubicBezTo>
                    <a:pt x="1726" y="232"/>
                    <a:pt x="1263" y="79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2" name="Google Shape;1272;p76"/>
            <p:cNvSpPr/>
            <p:nvPr/>
          </p:nvSpPr>
          <p:spPr>
            <a:xfrm>
              <a:off x="1898907" y="2055652"/>
              <a:ext cx="164881" cy="154315"/>
            </a:xfrm>
            <a:custGeom>
              <a:avLst/>
              <a:gdLst/>
              <a:ahLst/>
              <a:cxnLst/>
              <a:rect l="l" t="t" r="r" b="b"/>
              <a:pathLst>
                <a:path w="2091" h="1957" extrusionOk="0">
                  <a:moveTo>
                    <a:pt x="1044" y="1"/>
                  </a:moveTo>
                  <a:cubicBezTo>
                    <a:pt x="565" y="1"/>
                    <a:pt x="145" y="352"/>
                    <a:pt x="76" y="840"/>
                  </a:cubicBezTo>
                  <a:cubicBezTo>
                    <a:pt x="1" y="1378"/>
                    <a:pt x="372" y="1872"/>
                    <a:pt x="910" y="1947"/>
                  </a:cubicBezTo>
                  <a:cubicBezTo>
                    <a:pt x="957" y="1953"/>
                    <a:pt x="1004" y="1957"/>
                    <a:pt x="1050" y="1957"/>
                  </a:cubicBezTo>
                  <a:cubicBezTo>
                    <a:pt x="1528" y="1957"/>
                    <a:pt x="1947" y="1603"/>
                    <a:pt x="2015" y="1116"/>
                  </a:cubicBezTo>
                  <a:cubicBezTo>
                    <a:pt x="2090" y="579"/>
                    <a:pt x="1716" y="85"/>
                    <a:pt x="1182" y="11"/>
                  </a:cubicBezTo>
                  <a:cubicBezTo>
                    <a:pt x="1135" y="4"/>
                    <a:pt x="1089" y="1"/>
                    <a:pt x="1044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3" name="Google Shape;1273;p76"/>
            <p:cNvSpPr/>
            <p:nvPr/>
          </p:nvSpPr>
          <p:spPr>
            <a:xfrm>
              <a:off x="2412789" y="2054311"/>
              <a:ext cx="164724" cy="154236"/>
            </a:xfrm>
            <a:custGeom>
              <a:avLst/>
              <a:gdLst/>
              <a:ahLst/>
              <a:cxnLst/>
              <a:rect l="l" t="t" r="r" b="b"/>
              <a:pathLst>
                <a:path w="2089" h="1956" extrusionOk="0">
                  <a:moveTo>
                    <a:pt x="1038" y="0"/>
                  </a:moveTo>
                  <a:cubicBezTo>
                    <a:pt x="561" y="0"/>
                    <a:pt x="143" y="354"/>
                    <a:pt x="74" y="841"/>
                  </a:cubicBezTo>
                  <a:cubicBezTo>
                    <a:pt x="0" y="1378"/>
                    <a:pt x="371" y="1871"/>
                    <a:pt x="908" y="1946"/>
                  </a:cubicBezTo>
                  <a:cubicBezTo>
                    <a:pt x="954" y="1953"/>
                    <a:pt x="999" y="1956"/>
                    <a:pt x="1044" y="1956"/>
                  </a:cubicBezTo>
                  <a:cubicBezTo>
                    <a:pt x="1524" y="1956"/>
                    <a:pt x="1942" y="1604"/>
                    <a:pt x="2014" y="1116"/>
                  </a:cubicBezTo>
                  <a:cubicBezTo>
                    <a:pt x="2089" y="579"/>
                    <a:pt x="1715" y="86"/>
                    <a:pt x="1180" y="10"/>
                  </a:cubicBezTo>
                  <a:cubicBezTo>
                    <a:pt x="1132" y="3"/>
                    <a:pt x="1085" y="0"/>
                    <a:pt x="1038" y="0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4" name="Google Shape;1274;p76"/>
            <p:cNvSpPr/>
            <p:nvPr/>
          </p:nvSpPr>
          <p:spPr>
            <a:xfrm>
              <a:off x="1954025" y="1563218"/>
              <a:ext cx="559619" cy="752257"/>
            </a:xfrm>
            <a:custGeom>
              <a:avLst/>
              <a:gdLst/>
              <a:ahLst/>
              <a:cxnLst/>
              <a:rect l="l" t="t" r="r" b="b"/>
              <a:pathLst>
                <a:path w="7097" h="9540" extrusionOk="0">
                  <a:moveTo>
                    <a:pt x="3514" y="1"/>
                  </a:moveTo>
                  <a:cubicBezTo>
                    <a:pt x="3489" y="1"/>
                    <a:pt x="3464" y="1"/>
                    <a:pt x="3439" y="2"/>
                  </a:cubicBezTo>
                  <a:cubicBezTo>
                    <a:pt x="1527" y="46"/>
                    <a:pt x="0" y="1645"/>
                    <a:pt x="44" y="3558"/>
                  </a:cubicBezTo>
                  <a:lnTo>
                    <a:pt x="102" y="6140"/>
                  </a:lnTo>
                  <a:cubicBezTo>
                    <a:pt x="146" y="8027"/>
                    <a:pt x="1703" y="9540"/>
                    <a:pt x="3583" y="9540"/>
                  </a:cubicBezTo>
                  <a:cubicBezTo>
                    <a:pt x="3607" y="9540"/>
                    <a:pt x="3632" y="9539"/>
                    <a:pt x="3657" y="9539"/>
                  </a:cubicBezTo>
                  <a:cubicBezTo>
                    <a:pt x="5569" y="9494"/>
                    <a:pt x="7097" y="7895"/>
                    <a:pt x="7053" y="5983"/>
                  </a:cubicBezTo>
                  <a:lnTo>
                    <a:pt x="6995" y="3401"/>
                  </a:lnTo>
                  <a:cubicBezTo>
                    <a:pt x="6951" y="1514"/>
                    <a:pt x="5393" y="1"/>
                    <a:pt x="3514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5" name="Google Shape;1275;p76"/>
            <p:cNvSpPr/>
            <p:nvPr/>
          </p:nvSpPr>
          <p:spPr>
            <a:xfrm>
              <a:off x="2481628" y="2113056"/>
              <a:ext cx="49520" cy="69154"/>
            </a:xfrm>
            <a:custGeom>
              <a:avLst/>
              <a:gdLst/>
              <a:ahLst/>
              <a:cxnLst/>
              <a:rect l="l" t="t" r="r" b="b"/>
              <a:pathLst>
                <a:path w="628" h="877" extrusionOk="0">
                  <a:moveTo>
                    <a:pt x="613" y="0"/>
                  </a:moveTo>
                  <a:cubicBezTo>
                    <a:pt x="236" y="68"/>
                    <a:pt x="1" y="470"/>
                    <a:pt x="69" y="837"/>
                  </a:cubicBezTo>
                  <a:cubicBezTo>
                    <a:pt x="75" y="865"/>
                    <a:pt x="93" y="876"/>
                    <a:pt x="114" y="876"/>
                  </a:cubicBezTo>
                  <a:cubicBezTo>
                    <a:pt x="141" y="876"/>
                    <a:pt x="171" y="855"/>
                    <a:pt x="175" y="823"/>
                  </a:cubicBezTo>
                  <a:cubicBezTo>
                    <a:pt x="215" y="494"/>
                    <a:pt x="376" y="228"/>
                    <a:pt x="620" y="14"/>
                  </a:cubicBezTo>
                  <a:cubicBezTo>
                    <a:pt x="627" y="7"/>
                    <a:pt x="620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6" name="Google Shape;1276;p76"/>
            <p:cNvSpPr/>
            <p:nvPr/>
          </p:nvSpPr>
          <p:spPr>
            <a:xfrm>
              <a:off x="2083501" y="1986656"/>
              <a:ext cx="58351" cy="60244"/>
            </a:xfrm>
            <a:custGeom>
              <a:avLst/>
              <a:gdLst/>
              <a:ahLst/>
              <a:cxnLst/>
              <a:rect l="l" t="t" r="r" b="b"/>
              <a:pathLst>
                <a:path w="740" h="764" extrusionOk="0">
                  <a:moveTo>
                    <a:pt x="366" y="0"/>
                  </a:moveTo>
                  <a:cubicBezTo>
                    <a:pt x="362" y="0"/>
                    <a:pt x="358" y="0"/>
                    <a:pt x="355" y="0"/>
                  </a:cubicBezTo>
                  <a:cubicBezTo>
                    <a:pt x="154" y="11"/>
                    <a:pt x="1" y="188"/>
                    <a:pt x="12" y="399"/>
                  </a:cubicBezTo>
                  <a:cubicBezTo>
                    <a:pt x="21" y="605"/>
                    <a:pt x="185" y="763"/>
                    <a:pt x="377" y="763"/>
                  </a:cubicBezTo>
                  <a:cubicBezTo>
                    <a:pt x="381" y="763"/>
                    <a:pt x="385" y="763"/>
                    <a:pt x="389" y="763"/>
                  </a:cubicBezTo>
                  <a:cubicBezTo>
                    <a:pt x="586" y="752"/>
                    <a:pt x="739" y="576"/>
                    <a:pt x="733" y="365"/>
                  </a:cubicBezTo>
                  <a:cubicBezTo>
                    <a:pt x="722" y="161"/>
                    <a:pt x="559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7" name="Google Shape;1277;p76"/>
            <p:cNvSpPr/>
            <p:nvPr/>
          </p:nvSpPr>
          <p:spPr>
            <a:xfrm>
              <a:off x="2312094" y="1985867"/>
              <a:ext cx="58272" cy="60165"/>
            </a:xfrm>
            <a:custGeom>
              <a:avLst/>
              <a:gdLst/>
              <a:ahLst/>
              <a:cxnLst/>
              <a:rect l="l" t="t" r="r" b="b"/>
              <a:pathLst>
                <a:path w="739" h="763" extrusionOk="0">
                  <a:moveTo>
                    <a:pt x="363" y="0"/>
                  </a:moveTo>
                  <a:cubicBezTo>
                    <a:pt x="359" y="0"/>
                    <a:pt x="355" y="1"/>
                    <a:pt x="351" y="1"/>
                  </a:cubicBezTo>
                  <a:cubicBezTo>
                    <a:pt x="154" y="10"/>
                    <a:pt x="1" y="188"/>
                    <a:pt x="11" y="398"/>
                  </a:cubicBezTo>
                  <a:cubicBezTo>
                    <a:pt x="18" y="605"/>
                    <a:pt x="180" y="763"/>
                    <a:pt x="372" y="763"/>
                  </a:cubicBezTo>
                  <a:cubicBezTo>
                    <a:pt x="377" y="763"/>
                    <a:pt x="381" y="763"/>
                    <a:pt x="385" y="762"/>
                  </a:cubicBezTo>
                  <a:cubicBezTo>
                    <a:pt x="586" y="753"/>
                    <a:pt x="739" y="575"/>
                    <a:pt x="729" y="365"/>
                  </a:cubicBezTo>
                  <a:cubicBezTo>
                    <a:pt x="719" y="161"/>
                    <a:pt x="558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8" name="Google Shape;1278;p76"/>
            <p:cNvSpPr/>
            <p:nvPr/>
          </p:nvSpPr>
          <p:spPr>
            <a:xfrm>
              <a:off x="2185772" y="2093816"/>
              <a:ext cx="91548" cy="43685"/>
            </a:xfrm>
            <a:custGeom>
              <a:avLst/>
              <a:gdLst/>
              <a:ahLst/>
              <a:cxnLst/>
              <a:rect l="l" t="t" r="r" b="b"/>
              <a:pathLst>
                <a:path w="1161" h="554" extrusionOk="0">
                  <a:moveTo>
                    <a:pt x="72" y="1"/>
                  </a:moveTo>
                  <a:cubicBezTo>
                    <a:pt x="64" y="1"/>
                    <a:pt x="56" y="3"/>
                    <a:pt x="48" y="6"/>
                  </a:cubicBezTo>
                  <a:cubicBezTo>
                    <a:pt x="17" y="20"/>
                    <a:pt x="1" y="54"/>
                    <a:pt x="14" y="84"/>
                  </a:cubicBezTo>
                  <a:cubicBezTo>
                    <a:pt x="153" y="417"/>
                    <a:pt x="375" y="554"/>
                    <a:pt x="548" y="554"/>
                  </a:cubicBezTo>
                  <a:cubicBezTo>
                    <a:pt x="568" y="554"/>
                    <a:pt x="589" y="554"/>
                    <a:pt x="606" y="551"/>
                  </a:cubicBezTo>
                  <a:cubicBezTo>
                    <a:pt x="626" y="547"/>
                    <a:pt x="643" y="544"/>
                    <a:pt x="660" y="540"/>
                  </a:cubicBezTo>
                  <a:cubicBezTo>
                    <a:pt x="807" y="516"/>
                    <a:pt x="970" y="493"/>
                    <a:pt x="1147" y="122"/>
                  </a:cubicBezTo>
                  <a:cubicBezTo>
                    <a:pt x="1160" y="95"/>
                    <a:pt x="1147" y="57"/>
                    <a:pt x="1116" y="43"/>
                  </a:cubicBezTo>
                  <a:cubicBezTo>
                    <a:pt x="1107" y="38"/>
                    <a:pt x="1098" y="36"/>
                    <a:pt x="1089" y="36"/>
                  </a:cubicBezTo>
                  <a:cubicBezTo>
                    <a:pt x="1067" y="36"/>
                    <a:pt x="1046" y="49"/>
                    <a:pt x="1034" y="70"/>
                  </a:cubicBezTo>
                  <a:cubicBezTo>
                    <a:pt x="888" y="381"/>
                    <a:pt x="769" y="401"/>
                    <a:pt x="640" y="422"/>
                  </a:cubicBezTo>
                  <a:cubicBezTo>
                    <a:pt x="623" y="425"/>
                    <a:pt x="602" y="425"/>
                    <a:pt x="582" y="431"/>
                  </a:cubicBezTo>
                  <a:cubicBezTo>
                    <a:pt x="572" y="433"/>
                    <a:pt x="561" y="434"/>
                    <a:pt x="550" y="434"/>
                  </a:cubicBezTo>
                  <a:cubicBezTo>
                    <a:pt x="435" y="434"/>
                    <a:pt x="250" y="337"/>
                    <a:pt x="126" y="40"/>
                  </a:cubicBezTo>
                  <a:cubicBezTo>
                    <a:pt x="116" y="15"/>
                    <a:pt x="94" y="1"/>
                    <a:pt x="72" y="1"/>
                  </a:cubicBezTo>
                  <a:close/>
                </a:path>
              </a:pathLst>
            </a:custGeom>
            <a:solidFill>
              <a:srgbClr val="28235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9" name="Google Shape;1279;p76"/>
            <p:cNvSpPr/>
            <p:nvPr/>
          </p:nvSpPr>
          <p:spPr>
            <a:xfrm>
              <a:off x="2181988" y="2089085"/>
              <a:ext cx="98882" cy="51254"/>
            </a:xfrm>
            <a:custGeom>
              <a:avLst/>
              <a:gdLst/>
              <a:ahLst/>
              <a:cxnLst/>
              <a:rect l="l" t="t" r="r" b="b"/>
              <a:pathLst>
                <a:path w="1254" h="650" extrusionOk="0">
                  <a:moveTo>
                    <a:pt x="289" y="1"/>
                  </a:moveTo>
                  <a:cubicBezTo>
                    <a:pt x="126" y="1"/>
                    <a:pt x="20" y="95"/>
                    <a:pt x="11" y="260"/>
                  </a:cubicBezTo>
                  <a:cubicBezTo>
                    <a:pt x="0" y="406"/>
                    <a:pt x="140" y="498"/>
                    <a:pt x="228" y="549"/>
                  </a:cubicBezTo>
                  <a:cubicBezTo>
                    <a:pt x="354" y="622"/>
                    <a:pt x="539" y="649"/>
                    <a:pt x="686" y="649"/>
                  </a:cubicBezTo>
                  <a:cubicBezTo>
                    <a:pt x="759" y="649"/>
                    <a:pt x="823" y="642"/>
                    <a:pt x="865" y="631"/>
                  </a:cubicBezTo>
                  <a:cubicBezTo>
                    <a:pt x="1021" y="587"/>
                    <a:pt x="1253" y="529"/>
                    <a:pt x="1246" y="267"/>
                  </a:cubicBezTo>
                  <a:cubicBezTo>
                    <a:pt x="1243" y="83"/>
                    <a:pt x="1109" y="26"/>
                    <a:pt x="994" y="26"/>
                  </a:cubicBezTo>
                  <a:cubicBezTo>
                    <a:pt x="970" y="26"/>
                    <a:pt x="947" y="28"/>
                    <a:pt x="926" y="32"/>
                  </a:cubicBezTo>
                  <a:cubicBezTo>
                    <a:pt x="832" y="49"/>
                    <a:pt x="761" y="56"/>
                    <a:pt x="703" y="56"/>
                  </a:cubicBezTo>
                  <a:cubicBezTo>
                    <a:pt x="550" y="56"/>
                    <a:pt x="486" y="11"/>
                    <a:pt x="314" y="1"/>
                  </a:cubicBezTo>
                  <a:cubicBezTo>
                    <a:pt x="306" y="1"/>
                    <a:pt x="297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0" name="Google Shape;1280;p76"/>
            <p:cNvSpPr/>
            <p:nvPr/>
          </p:nvSpPr>
          <p:spPr>
            <a:xfrm>
              <a:off x="2195708" y="2112741"/>
              <a:ext cx="71677" cy="27756"/>
            </a:xfrm>
            <a:custGeom>
              <a:avLst/>
              <a:gdLst/>
              <a:ahLst/>
              <a:cxnLst/>
              <a:rect l="l" t="t" r="r" b="b"/>
              <a:pathLst>
                <a:path w="909" h="352" extrusionOk="0">
                  <a:moveTo>
                    <a:pt x="427" y="1"/>
                  </a:moveTo>
                  <a:cubicBezTo>
                    <a:pt x="101" y="1"/>
                    <a:pt x="0" y="229"/>
                    <a:pt x="0" y="229"/>
                  </a:cubicBezTo>
                  <a:cubicBezTo>
                    <a:pt x="179" y="322"/>
                    <a:pt x="347" y="351"/>
                    <a:pt x="488" y="351"/>
                  </a:cubicBezTo>
                  <a:cubicBezTo>
                    <a:pt x="740" y="351"/>
                    <a:pt x="908" y="256"/>
                    <a:pt x="908" y="256"/>
                  </a:cubicBezTo>
                  <a:cubicBezTo>
                    <a:pt x="908" y="256"/>
                    <a:pt x="793" y="11"/>
                    <a:pt x="450" y="1"/>
                  </a:cubicBezTo>
                  <a:cubicBezTo>
                    <a:pt x="442" y="1"/>
                    <a:pt x="435" y="1"/>
                    <a:pt x="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1" name="Google Shape;1281;p76"/>
            <p:cNvSpPr/>
            <p:nvPr/>
          </p:nvSpPr>
          <p:spPr>
            <a:xfrm>
              <a:off x="2301922" y="1899760"/>
              <a:ext cx="81613" cy="24760"/>
            </a:xfrm>
            <a:custGeom>
              <a:avLst/>
              <a:gdLst/>
              <a:ahLst/>
              <a:cxnLst/>
              <a:rect l="l" t="t" r="r" b="b"/>
              <a:pathLst>
                <a:path w="1035" h="314" extrusionOk="0">
                  <a:moveTo>
                    <a:pt x="504" y="0"/>
                  </a:moveTo>
                  <a:cubicBezTo>
                    <a:pt x="242" y="0"/>
                    <a:pt x="48" y="160"/>
                    <a:pt x="42" y="167"/>
                  </a:cubicBezTo>
                  <a:cubicBezTo>
                    <a:pt x="7" y="194"/>
                    <a:pt x="1" y="249"/>
                    <a:pt x="31" y="283"/>
                  </a:cubicBezTo>
                  <a:cubicBezTo>
                    <a:pt x="47" y="302"/>
                    <a:pt x="70" y="313"/>
                    <a:pt x="94" y="313"/>
                  </a:cubicBezTo>
                  <a:cubicBezTo>
                    <a:pt x="112" y="313"/>
                    <a:pt x="131" y="306"/>
                    <a:pt x="147" y="293"/>
                  </a:cubicBezTo>
                  <a:cubicBezTo>
                    <a:pt x="147" y="293"/>
                    <a:pt x="304" y="167"/>
                    <a:pt x="504" y="167"/>
                  </a:cubicBezTo>
                  <a:cubicBezTo>
                    <a:pt x="708" y="167"/>
                    <a:pt x="892" y="296"/>
                    <a:pt x="892" y="300"/>
                  </a:cubicBezTo>
                  <a:cubicBezTo>
                    <a:pt x="909" y="310"/>
                    <a:pt x="926" y="314"/>
                    <a:pt x="943" y="314"/>
                  </a:cubicBezTo>
                  <a:cubicBezTo>
                    <a:pt x="967" y="314"/>
                    <a:pt x="990" y="303"/>
                    <a:pt x="1008" y="279"/>
                  </a:cubicBezTo>
                  <a:cubicBezTo>
                    <a:pt x="1034" y="245"/>
                    <a:pt x="1028" y="194"/>
                    <a:pt x="990" y="167"/>
                  </a:cubicBezTo>
                  <a:cubicBezTo>
                    <a:pt x="981" y="160"/>
                    <a:pt x="763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2" name="Google Shape;1282;p76"/>
            <p:cNvSpPr/>
            <p:nvPr/>
          </p:nvSpPr>
          <p:spPr>
            <a:xfrm>
              <a:off x="2067415" y="1906384"/>
              <a:ext cx="81455" cy="30753"/>
            </a:xfrm>
            <a:custGeom>
              <a:avLst/>
              <a:gdLst/>
              <a:ahLst/>
              <a:cxnLst/>
              <a:rect l="l" t="t" r="r" b="b"/>
              <a:pathLst>
                <a:path w="1033" h="390" extrusionOk="0">
                  <a:moveTo>
                    <a:pt x="521" y="1"/>
                  </a:moveTo>
                  <a:cubicBezTo>
                    <a:pt x="510" y="1"/>
                    <a:pt x="499" y="1"/>
                    <a:pt x="488" y="2"/>
                  </a:cubicBezTo>
                  <a:cubicBezTo>
                    <a:pt x="222" y="22"/>
                    <a:pt x="38" y="243"/>
                    <a:pt x="28" y="253"/>
                  </a:cubicBezTo>
                  <a:cubicBezTo>
                    <a:pt x="1" y="288"/>
                    <a:pt x="4" y="342"/>
                    <a:pt x="42" y="369"/>
                  </a:cubicBezTo>
                  <a:cubicBezTo>
                    <a:pt x="56" y="382"/>
                    <a:pt x="76" y="390"/>
                    <a:pt x="93" y="390"/>
                  </a:cubicBezTo>
                  <a:cubicBezTo>
                    <a:pt x="117" y="390"/>
                    <a:pt x="140" y="379"/>
                    <a:pt x="158" y="359"/>
                  </a:cubicBezTo>
                  <a:cubicBezTo>
                    <a:pt x="158" y="355"/>
                    <a:pt x="304" y="181"/>
                    <a:pt x="497" y="168"/>
                  </a:cubicBezTo>
                  <a:cubicBezTo>
                    <a:pt x="507" y="168"/>
                    <a:pt x="517" y="167"/>
                    <a:pt x="527" y="167"/>
                  </a:cubicBezTo>
                  <a:cubicBezTo>
                    <a:pt x="711" y="167"/>
                    <a:pt x="885" y="308"/>
                    <a:pt x="885" y="311"/>
                  </a:cubicBezTo>
                  <a:cubicBezTo>
                    <a:pt x="902" y="323"/>
                    <a:pt x="921" y="329"/>
                    <a:pt x="940" y="329"/>
                  </a:cubicBezTo>
                  <a:cubicBezTo>
                    <a:pt x="964" y="329"/>
                    <a:pt x="986" y="320"/>
                    <a:pt x="1001" y="301"/>
                  </a:cubicBezTo>
                  <a:cubicBezTo>
                    <a:pt x="1032" y="263"/>
                    <a:pt x="1028" y="212"/>
                    <a:pt x="991" y="181"/>
                  </a:cubicBezTo>
                  <a:cubicBezTo>
                    <a:pt x="981" y="175"/>
                    <a:pt x="76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3" name="Google Shape;1283;p76"/>
            <p:cNvSpPr/>
            <p:nvPr/>
          </p:nvSpPr>
          <p:spPr>
            <a:xfrm>
              <a:off x="2198073" y="1914190"/>
              <a:ext cx="31778" cy="152028"/>
            </a:xfrm>
            <a:custGeom>
              <a:avLst/>
              <a:gdLst/>
              <a:ahLst/>
              <a:cxnLst/>
              <a:rect l="l" t="t" r="r" b="b"/>
              <a:pathLst>
                <a:path w="403" h="1928" extrusionOk="0">
                  <a:moveTo>
                    <a:pt x="277" y="1"/>
                  </a:moveTo>
                  <a:cubicBezTo>
                    <a:pt x="236" y="1"/>
                    <a:pt x="201" y="34"/>
                    <a:pt x="198" y="76"/>
                  </a:cubicBezTo>
                  <a:cubicBezTo>
                    <a:pt x="184" y="233"/>
                    <a:pt x="161" y="396"/>
                    <a:pt x="140" y="556"/>
                  </a:cubicBezTo>
                  <a:cubicBezTo>
                    <a:pt x="69" y="1103"/>
                    <a:pt x="1" y="1618"/>
                    <a:pt x="253" y="1899"/>
                  </a:cubicBezTo>
                  <a:cubicBezTo>
                    <a:pt x="269" y="1916"/>
                    <a:pt x="290" y="1927"/>
                    <a:pt x="314" y="1927"/>
                  </a:cubicBezTo>
                  <a:cubicBezTo>
                    <a:pt x="331" y="1927"/>
                    <a:pt x="351" y="1916"/>
                    <a:pt x="368" y="1903"/>
                  </a:cubicBezTo>
                  <a:cubicBezTo>
                    <a:pt x="399" y="1876"/>
                    <a:pt x="402" y="1825"/>
                    <a:pt x="371" y="1791"/>
                  </a:cubicBezTo>
                  <a:cubicBezTo>
                    <a:pt x="167" y="1566"/>
                    <a:pt x="233" y="1087"/>
                    <a:pt x="300" y="576"/>
                  </a:cubicBezTo>
                  <a:cubicBezTo>
                    <a:pt x="321" y="416"/>
                    <a:pt x="344" y="250"/>
                    <a:pt x="358" y="90"/>
                  </a:cubicBezTo>
                  <a:cubicBezTo>
                    <a:pt x="362" y="46"/>
                    <a:pt x="327" y="5"/>
                    <a:pt x="283" y="1"/>
                  </a:cubicBezTo>
                  <a:cubicBezTo>
                    <a:pt x="281" y="1"/>
                    <a:pt x="279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4" name="Google Shape;1284;p76"/>
            <p:cNvSpPr/>
            <p:nvPr/>
          </p:nvSpPr>
          <p:spPr>
            <a:xfrm>
              <a:off x="1938648" y="1555727"/>
              <a:ext cx="599124" cy="605669"/>
            </a:xfrm>
            <a:custGeom>
              <a:avLst/>
              <a:gdLst/>
              <a:ahLst/>
              <a:cxnLst/>
              <a:rect l="l" t="t" r="r" b="b"/>
              <a:pathLst>
                <a:path w="7598" h="7681" extrusionOk="0">
                  <a:moveTo>
                    <a:pt x="3962" y="0"/>
                  </a:moveTo>
                  <a:cubicBezTo>
                    <a:pt x="3666" y="0"/>
                    <a:pt x="3353" y="40"/>
                    <a:pt x="3090" y="60"/>
                  </a:cubicBezTo>
                  <a:cubicBezTo>
                    <a:pt x="2573" y="97"/>
                    <a:pt x="2063" y="203"/>
                    <a:pt x="1573" y="362"/>
                  </a:cubicBezTo>
                  <a:cubicBezTo>
                    <a:pt x="1110" y="515"/>
                    <a:pt x="800" y="760"/>
                    <a:pt x="542" y="1169"/>
                  </a:cubicBezTo>
                  <a:cubicBezTo>
                    <a:pt x="354" y="1464"/>
                    <a:pt x="140" y="1802"/>
                    <a:pt x="100" y="2152"/>
                  </a:cubicBezTo>
                  <a:cubicBezTo>
                    <a:pt x="42" y="2645"/>
                    <a:pt x="1" y="3146"/>
                    <a:pt x="1" y="3642"/>
                  </a:cubicBezTo>
                  <a:cubicBezTo>
                    <a:pt x="4" y="4067"/>
                    <a:pt x="35" y="4493"/>
                    <a:pt x="65" y="4914"/>
                  </a:cubicBezTo>
                  <a:cubicBezTo>
                    <a:pt x="134" y="5820"/>
                    <a:pt x="263" y="6847"/>
                    <a:pt x="1001" y="7375"/>
                  </a:cubicBezTo>
                  <a:cubicBezTo>
                    <a:pt x="889" y="6194"/>
                    <a:pt x="732" y="5016"/>
                    <a:pt x="532" y="3846"/>
                  </a:cubicBezTo>
                  <a:lnTo>
                    <a:pt x="484" y="3697"/>
                  </a:lnTo>
                  <a:cubicBezTo>
                    <a:pt x="773" y="3691"/>
                    <a:pt x="1063" y="3688"/>
                    <a:pt x="1352" y="3688"/>
                  </a:cubicBezTo>
                  <a:cubicBezTo>
                    <a:pt x="3136" y="3688"/>
                    <a:pt x="4922" y="3796"/>
                    <a:pt x="6693" y="4013"/>
                  </a:cubicBezTo>
                  <a:lnTo>
                    <a:pt x="6710" y="3979"/>
                  </a:lnTo>
                  <a:lnTo>
                    <a:pt x="6710" y="3979"/>
                  </a:lnTo>
                  <a:cubicBezTo>
                    <a:pt x="6670" y="5214"/>
                    <a:pt x="6629" y="6445"/>
                    <a:pt x="6588" y="7681"/>
                  </a:cubicBezTo>
                  <a:cubicBezTo>
                    <a:pt x="7111" y="6891"/>
                    <a:pt x="7438" y="5976"/>
                    <a:pt x="7533" y="5033"/>
                  </a:cubicBezTo>
                  <a:cubicBezTo>
                    <a:pt x="7598" y="4424"/>
                    <a:pt x="7564" y="3812"/>
                    <a:pt x="7516" y="3204"/>
                  </a:cubicBezTo>
                  <a:cubicBezTo>
                    <a:pt x="7469" y="2567"/>
                    <a:pt x="7387" y="1886"/>
                    <a:pt x="6965" y="1407"/>
                  </a:cubicBezTo>
                  <a:cubicBezTo>
                    <a:pt x="6687" y="1087"/>
                    <a:pt x="6329" y="729"/>
                    <a:pt x="5958" y="522"/>
                  </a:cubicBezTo>
                  <a:cubicBezTo>
                    <a:pt x="5618" y="332"/>
                    <a:pt x="5373" y="264"/>
                    <a:pt x="4424" y="46"/>
                  </a:cubicBezTo>
                  <a:cubicBezTo>
                    <a:pt x="4283" y="12"/>
                    <a:pt x="4125" y="0"/>
                    <a:pt x="3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5" name="Google Shape;1285;p76"/>
            <p:cNvSpPr/>
            <p:nvPr/>
          </p:nvSpPr>
          <p:spPr>
            <a:xfrm>
              <a:off x="2348051" y="4251771"/>
              <a:ext cx="18609" cy="273304"/>
            </a:xfrm>
            <a:custGeom>
              <a:avLst/>
              <a:gdLst/>
              <a:ahLst/>
              <a:cxnLst/>
              <a:rect l="l" t="t" r="r" b="b"/>
              <a:pathLst>
                <a:path w="236" h="3466" extrusionOk="0">
                  <a:moveTo>
                    <a:pt x="89" y="0"/>
                  </a:moveTo>
                  <a:cubicBezTo>
                    <a:pt x="56" y="0"/>
                    <a:pt x="25" y="21"/>
                    <a:pt x="25" y="65"/>
                  </a:cubicBezTo>
                  <a:cubicBezTo>
                    <a:pt x="0" y="1185"/>
                    <a:pt x="62" y="2331"/>
                    <a:pt x="154" y="3447"/>
                  </a:cubicBezTo>
                  <a:cubicBezTo>
                    <a:pt x="156" y="3459"/>
                    <a:pt x="164" y="3465"/>
                    <a:pt x="172" y="3465"/>
                  </a:cubicBezTo>
                  <a:cubicBezTo>
                    <a:pt x="180" y="3465"/>
                    <a:pt x="188" y="3459"/>
                    <a:pt x="188" y="3447"/>
                  </a:cubicBezTo>
                  <a:cubicBezTo>
                    <a:pt x="229" y="2328"/>
                    <a:pt x="236" y="1181"/>
                    <a:pt x="157" y="65"/>
                  </a:cubicBezTo>
                  <a:cubicBezTo>
                    <a:pt x="156" y="22"/>
                    <a:pt x="122" y="0"/>
                    <a:pt x="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6" name="Google Shape;1286;p76"/>
            <p:cNvSpPr/>
            <p:nvPr/>
          </p:nvSpPr>
          <p:spPr>
            <a:xfrm>
              <a:off x="2407191" y="4252560"/>
              <a:ext cx="14745" cy="167010"/>
            </a:xfrm>
            <a:custGeom>
              <a:avLst/>
              <a:gdLst/>
              <a:ahLst/>
              <a:cxnLst/>
              <a:rect l="l" t="t" r="r" b="b"/>
              <a:pathLst>
                <a:path w="187" h="2118" extrusionOk="0">
                  <a:moveTo>
                    <a:pt x="53" y="0"/>
                  </a:moveTo>
                  <a:cubicBezTo>
                    <a:pt x="27" y="0"/>
                    <a:pt x="1" y="18"/>
                    <a:pt x="2" y="55"/>
                  </a:cubicBezTo>
                  <a:cubicBezTo>
                    <a:pt x="23" y="736"/>
                    <a:pt x="71" y="1409"/>
                    <a:pt x="128" y="2089"/>
                  </a:cubicBezTo>
                  <a:cubicBezTo>
                    <a:pt x="130" y="2108"/>
                    <a:pt x="145" y="2118"/>
                    <a:pt x="159" y="2118"/>
                  </a:cubicBezTo>
                  <a:cubicBezTo>
                    <a:pt x="173" y="2118"/>
                    <a:pt x="186" y="2108"/>
                    <a:pt x="186" y="2089"/>
                  </a:cubicBezTo>
                  <a:cubicBezTo>
                    <a:pt x="180" y="1409"/>
                    <a:pt x="159" y="736"/>
                    <a:pt x="112" y="55"/>
                  </a:cubicBezTo>
                  <a:cubicBezTo>
                    <a:pt x="110" y="19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7" name="Google Shape;1287;p76"/>
            <p:cNvSpPr/>
            <p:nvPr/>
          </p:nvSpPr>
          <p:spPr>
            <a:xfrm>
              <a:off x="2069071" y="4269276"/>
              <a:ext cx="9226" cy="221734"/>
            </a:xfrm>
            <a:custGeom>
              <a:avLst/>
              <a:gdLst/>
              <a:ahLst/>
              <a:cxnLst/>
              <a:rect l="l" t="t" r="r" b="b"/>
              <a:pathLst>
                <a:path w="117" h="2812" extrusionOk="0">
                  <a:moveTo>
                    <a:pt x="71" y="1"/>
                  </a:moveTo>
                  <a:cubicBezTo>
                    <a:pt x="49" y="1"/>
                    <a:pt x="26" y="15"/>
                    <a:pt x="24" y="44"/>
                  </a:cubicBezTo>
                  <a:cubicBezTo>
                    <a:pt x="0" y="963"/>
                    <a:pt x="21" y="1877"/>
                    <a:pt x="75" y="2796"/>
                  </a:cubicBezTo>
                  <a:cubicBezTo>
                    <a:pt x="75" y="2806"/>
                    <a:pt x="84" y="2811"/>
                    <a:pt x="92" y="2811"/>
                  </a:cubicBezTo>
                  <a:cubicBezTo>
                    <a:pt x="100" y="2811"/>
                    <a:pt x="109" y="2806"/>
                    <a:pt x="109" y="2796"/>
                  </a:cubicBezTo>
                  <a:cubicBezTo>
                    <a:pt x="99" y="1877"/>
                    <a:pt x="109" y="959"/>
                    <a:pt x="116" y="44"/>
                  </a:cubicBezTo>
                  <a:cubicBezTo>
                    <a:pt x="116" y="15"/>
                    <a:pt x="94" y="1"/>
                    <a:pt x="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8" name="Google Shape;1288;p76"/>
            <p:cNvSpPr/>
            <p:nvPr/>
          </p:nvSpPr>
          <p:spPr>
            <a:xfrm>
              <a:off x="2115436" y="4265097"/>
              <a:ext cx="17348" cy="171505"/>
            </a:xfrm>
            <a:custGeom>
              <a:avLst/>
              <a:gdLst/>
              <a:ahLst/>
              <a:cxnLst/>
              <a:rect l="l" t="t" r="r" b="b"/>
              <a:pathLst>
                <a:path w="220" h="2175" extrusionOk="0">
                  <a:moveTo>
                    <a:pt x="109" y="1"/>
                  </a:moveTo>
                  <a:cubicBezTo>
                    <a:pt x="91" y="1"/>
                    <a:pt x="72" y="14"/>
                    <a:pt x="69" y="39"/>
                  </a:cubicBezTo>
                  <a:cubicBezTo>
                    <a:pt x="1" y="726"/>
                    <a:pt x="62" y="1440"/>
                    <a:pt x="66" y="2131"/>
                  </a:cubicBezTo>
                  <a:cubicBezTo>
                    <a:pt x="66" y="2160"/>
                    <a:pt x="88" y="2175"/>
                    <a:pt x="110" y="2175"/>
                  </a:cubicBezTo>
                  <a:cubicBezTo>
                    <a:pt x="132" y="2175"/>
                    <a:pt x="154" y="2160"/>
                    <a:pt x="154" y="2131"/>
                  </a:cubicBezTo>
                  <a:cubicBezTo>
                    <a:pt x="158" y="1440"/>
                    <a:pt x="219" y="723"/>
                    <a:pt x="147" y="39"/>
                  </a:cubicBezTo>
                  <a:cubicBezTo>
                    <a:pt x="146" y="14"/>
                    <a:pt x="128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9" name="Google Shape;1289;p76"/>
            <p:cNvSpPr/>
            <p:nvPr/>
          </p:nvSpPr>
          <p:spPr>
            <a:xfrm>
              <a:off x="2133966" y="2216038"/>
              <a:ext cx="221419" cy="315096"/>
            </a:xfrm>
            <a:custGeom>
              <a:avLst/>
              <a:gdLst/>
              <a:ahLst/>
              <a:cxnLst/>
              <a:rect l="l" t="t" r="r" b="b"/>
              <a:pathLst>
                <a:path w="2808" h="3996" extrusionOk="0">
                  <a:moveTo>
                    <a:pt x="1385" y="1"/>
                  </a:moveTo>
                  <a:cubicBezTo>
                    <a:pt x="1290" y="4"/>
                    <a:pt x="1195" y="15"/>
                    <a:pt x="1103" y="38"/>
                  </a:cubicBezTo>
                  <a:cubicBezTo>
                    <a:pt x="912" y="92"/>
                    <a:pt x="746" y="205"/>
                    <a:pt x="627" y="358"/>
                  </a:cubicBezTo>
                  <a:lnTo>
                    <a:pt x="494" y="358"/>
                  </a:lnTo>
                  <a:cubicBezTo>
                    <a:pt x="474" y="378"/>
                    <a:pt x="449" y="398"/>
                    <a:pt x="429" y="419"/>
                  </a:cubicBezTo>
                  <a:lnTo>
                    <a:pt x="429" y="929"/>
                  </a:lnTo>
                  <a:lnTo>
                    <a:pt x="429" y="1909"/>
                  </a:lnTo>
                  <a:lnTo>
                    <a:pt x="429" y="2886"/>
                  </a:lnTo>
                  <a:cubicBezTo>
                    <a:pt x="283" y="2903"/>
                    <a:pt x="140" y="2927"/>
                    <a:pt x="0" y="2958"/>
                  </a:cubicBezTo>
                  <a:cubicBezTo>
                    <a:pt x="276" y="3577"/>
                    <a:pt x="804" y="3995"/>
                    <a:pt x="1413" y="3995"/>
                  </a:cubicBezTo>
                  <a:cubicBezTo>
                    <a:pt x="2012" y="3995"/>
                    <a:pt x="2532" y="3587"/>
                    <a:pt x="2808" y="2985"/>
                  </a:cubicBezTo>
                  <a:cubicBezTo>
                    <a:pt x="2641" y="2944"/>
                    <a:pt x="2467" y="2909"/>
                    <a:pt x="2287" y="2886"/>
                  </a:cubicBezTo>
                  <a:lnTo>
                    <a:pt x="2287" y="1909"/>
                  </a:lnTo>
                  <a:lnTo>
                    <a:pt x="2287" y="929"/>
                  </a:lnTo>
                  <a:lnTo>
                    <a:pt x="2287" y="358"/>
                  </a:lnTo>
                  <a:lnTo>
                    <a:pt x="2090" y="358"/>
                  </a:lnTo>
                  <a:cubicBezTo>
                    <a:pt x="1923" y="147"/>
                    <a:pt x="1671" y="11"/>
                    <a:pt x="1385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xmlns="" id="{702D412F-8891-4EFA-A70C-A709049F8D29}"/>
              </a:ext>
            </a:extLst>
          </p:cNvPr>
          <p:cNvSpPr txBox="1"/>
          <p:nvPr/>
        </p:nvSpPr>
        <p:spPr>
          <a:xfrm>
            <a:off x="3576517" y="757870"/>
            <a:ext cx="6679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133"/>
              </a:spcAft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V., to be careful about spending money</a:t>
            </a:r>
          </a:p>
        </p:txBody>
      </p:sp>
      <p:pic>
        <p:nvPicPr>
          <p:cNvPr id="4098" name="Picture 2" descr="Học từ economize - Chủ đề Airlines | 600 từ vựng TOEIC">
            <a:extLst>
              <a:ext uri="{FF2B5EF4-FFF2-40B4-BE49-F238E27FC236}">
                <a16:creationId xmlns:a16="http://schemas.microsoft.com/office/drawing/2014/main" xmlns="" id="{3A105D1F-3F49-4573-A7C1-1669827B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1" y="1524001"/>
            <a:ext cx="3964108" cy="297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33487" y="347500"/>
            <a:ext cx="162256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ɪˈkɒnəmaɪz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2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" grpId="0" build="p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2"/>
          <p:cNvSpPr txBox="1">
            <a:spLocks noGrp="1"/>
          </p:cNvSpPr>
          <p:nvPr>
            <p:ph type="title"/>
          </p:nvPr>
        </p:nvSpPr>
        <p:spPr>
          <a:xfrm>
            <a:off x="4007881" y="-46467"/>
            <a:ext cx="4710936" cy="12089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267" dirty="0"/>
              <a:t>equivalent</a:t>
            </a:r>
          </a:p>
        </p:txBody>
      </p:sp>
      <p:sp>
        <p:nvSpPr>
          <p:cNvPr id="1187" name="Google Shape;1187;p72"/>
          <p:cNvSpPr/>
          <p:nvPr/>
        </p:nvSpPr>
        <p:spPr>
          <a:xfrm>
            <a:off x="0" y="7667"/>
            <a:ext cx="1385064" cy="1385064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Google Shape;758;p61">
            <a:extLst>
              <a:ext uri="{FF2B5EF4-FFF2-40B4-BE49-F238E27FC236}">
                <a16:creationId xmlns:a16="http://schemas.microsoft.com/office/drawing/2014/main" xmlns="" id="{D52CF204-51F7-4C08-9932-AD30C2081B3E}"/>
              </a:ext>
            </a:extLst>
          </p:cNvPr>
          <p:cNvSpPr txBox="1">
            <a:spLocks/>
          </p:cNvSpPr>
          <p:nvPr/>
        </p:nvSpPr>
        <p:spPr>
          <a:xfrm>
            <a:off x="541130" y="4092584"/>
            <a:ext cx="11265956" cy="25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a. Carlos used the Internet to search for hotels of </a:t>
            </a:r>
            <a:r>
              <a:rPr lang="en-US" sz="2400" b="1" kern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equivalent</a:t>
            </a:r>
            <a:r>
              <a:rPr lang="en-US" sz="2400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dollar value to the one recommended.</a:t>
            </a:r>
          </a:p>
          <a:p>
            <a:r>
              <a:rPr lang="en-US" sz="2400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b. The food the airline serves in coach class is </a:t>
            </a:r>
            <a:r>
              <a:rPr lang="en-US" sz="2400" b="1" kern="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equivalent</a:t>
            </a:r>
            <a:r>
              <a:rPr lang="en-US" sz="2400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that served in</a:t>
            </a:r>
          </a:p>
          <a:p>
            <a:r>
              <a:rPr lang="en-US" sz="2400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 class.</a:t>
            </a:r>
          </a:p>
          <a:p>
            <a:endParaRPr lang="en-US" sz="2400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xmlns="" id="{02ABAD4F-3DBA-4354-967A-63BED026F17D}"/>
              </a:ext>
            </a:extLst>
          </p:cNvPr>
          <p:cNvSpPr txBox="1"/>
          <p:nvPr/>
        </p:nvSpPr>
        <p:spPr>
          <a:xfrm>
            <a:off x="4775614" y="848289"/>
            <a:ext cx="2640772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667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adj., equal</a:t>
            </a:r>
          </a:p>
        </p:txBody>
      </p:sp>
      <p:pic>
        <p:nvPicPr>
          <p:cNvPr id="7170" name="Picture 2" descr="Equivalent là gì và cấu trúc cụm từ Equivalent trong câu Tiếng Anh">
            <a:extLst>
              <a:ext uri="{FF2B5EF4-FFF2-40B4-BE49-F238E27FC236}">
                <a16:creationId xmlns:a16="http://schemas.microsoft.com/office/drawing/2014/main" xmlns="" id="{343DFBC6-7023-4227-940A-D67D09F1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36" y="1381770"/>
            <a:ext cx="5156840" cy="306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51736" y="495013"/>
            <a:ext cx="170912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ɪˈkwɪvələnt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6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1"/>
          <p:cNvSpPr txBox="1">
            <a:spLocks noGrp="1"/>
          </p:cNvSpPr>
          <p:nvPr>
            <p:ph type="title"/>
          </p:nvPr>
        </p:nvSpPr>
        <p:spPr>
          <a:xfrm>
            <a:off x="4360844" y="244505"/>
            <a:ext cx="3931776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733" dirty="0"/>
              <a:t>excursion</a:t>
            </a:r>
            <a:endParaRPr lang="en-US" dirty="0"/>
          </a:p>
        </p:txBody>
      </p:sp>
      <p:sp>
        <p:nvSpPr>
          <p:cNvPr id="758" name="Google Shape;758;p61"/>
          <p:cNvSpPr txBox="1">
            <a:spLocks noGrp="1"/>
          </p:cNvSpPr>
          <p:nvPr>
            <p:ph type="subTitle" idx="1"/>
          </p:nvPr>
        </p:nvSpPr>
        <p:spPr>
          <a:xfrm>
            <a:off x="1833924" y="4308172"/>
            <a:ext cx="9216531" cy="25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en-US" sz="2400" dirty="0"/>
              <a:t>a. With some time between meetings in London, the company president enjoyed an </a:t>
            </a:r>
            <a:r>
              <a:rPr lang="en-US" sz="2400" b="1" dirty="0">
                <a:solidFill>
                  <a:srgbClr val="FF0000"/>
                </a:solidFill>
              </a:rPr>
              <a:t>excursion</a:t>
            </a:r>
            <a:r>
              <a:rPr lang="en-US" sz="2400" dirty="0"/>
              <a:t> to Stonehenge.</a:t>
            </a:r>
          </a:p>
          <a:p>
            <a:pPr marL="0" indent="0" algn="l"/>
            <a:r>
              <a:rPr lang="en-US" sz="2400" dirty="0"/>
              <a:t>b. The finance officer was pleased to find an </a:t>
            </a:r>
            <a:r>
              <a:rPr lang="en-US" sz="2400" b="1" dirty="0">
                <a:solidFill>
                  <a:srgbClr val="FF0000"/>
                </a:solidFill>
              </a:rPr>
              <a:t>excursion</a:t>
            </a:r>
            <a:r>
              <a:rPr lang="en-US" sz="2400" dirty="0"/>
              <a:t> for the entire consulting team.</a:t>
            </a:r>
          </a:p>
        </p:txBody>
      </p:sp>
      <p:sp>
        <p:nvSpPr>
          <p:cNvPr id="59" name="Hộp Văn bản 58">
            <a:extLst>
              <a:ext uri="{FF2B5EF4-FFF2-40B4-BE49-F238E27FC236}">
                <a16:creationId xmlns:a16="http://schemas.microsoft.com/office/drawing/2014/main" xmlns="" id="{39FB0DF3-7C1A-4EE8-A10E-D6B2E6E1FE18}"/>
              </a:ext>
            </a:extLst>
          </p:cNvPr>
          <p:cNvSpPr txBox="1"/>
          <p:nvPr/>
        </p:nvSpPr>
        <p:spPr>
          <a:xfrm>
            <a:off x="3383723" y="965210"/>
            <a:ext cx="7537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N., a pleasure trip; a trip at a reduced fare</a:t>
            </a:r>
          </a:p>
        </p:txBody>
      </p:sp>
      <p:grpSp>
        <p:nvGrpSpPr>
          <p:cNvPr id="61" name="Google Shape;1744;p84">
            <a:extLst>
              <a:ext uri="{FF2B5EF4-FFF2-40B4-BE49-F238E27FC236}">
                <a16:creationId xmlns:a16="http://schemas.microsoft.com/office/drawing/2014/main" xmlns="" id="{B82DB78A-ED17-4FA9-B9AE-6B268FDB471A}"/>
              </a:ext>
            </a:extLst>
          </p:cNvPr>
          <p:cNvGrpSpPr/>
          <p:nvPr/>
        </p:nvGrpSpPr>
        <p:grpSpPr>
          <a:xfrm>
            <a:off x="473769" y="2305211"/>
            <a:ext cx="1455516" cy="4279275"/>
            <a:chOff x="3266115" y="2658427"/>
            <a:chExt cx="637683" cy="2209982"/>
          </a:xfrm>
        </p:grpSpPr>
        <p:sp>
          <p:nvSpPr>
            <p:cNvPr id="62" name="Google Shape;1745;p84">
              <a:extLst>
                <a:ext uri="{FF2B5EF4-FFF2-40B4-BE49-F238E27FC236}">
                  <a16:creationId xmlns:a16="http://schemas.microsoft.com/office/drawing/2014/main" xmlns="" id="{4F862443-48A0-4620-9297-55FD8922218C}"/>
                </a:ext>
              </a:extLst>
            </p:cNvPr>
            <p:cNvSpPr/>
            <p:nvPr/>
          </p:nvSpPr>
          <p:spPr>
            <a:xfrm>
              <a:off x="3473482" y="3743555"/>
              <a:ext cx="91078" cy="1030887"/>
            </a:xfrm>
            <a:custGeom>
              <a:avLst/>
              <a:gdLst/>
              <a:ahLst/>
              <a:cxnLst/>
              <a:rect l="l" t="t" r="r" b="b"/>
              <a:pathLst>
                <a:path w="2648" h="29972" extrusionOk="0">
                  <a:moveTo>
                    <a:pt x="1324" y="1"/>
                  </a:moveTo>
                  <a:cubicBezTo>
                    <a:pt x="592" y="1"/>
                    <a:pt x="0" y="596"/>
                    <a:pt x="0" y="1328"/>
                  </a:cubicBezTo>
                  <a:lnTo>
                    <a:pt x="0" y="28648"/>
                  </a:lnTo>
                  <a:cubicBezTo>
                    <a:pt x="0" y="29379"/>
                    <a:pt x="592" y="29971"/>
                    <a:pt x="1324" y="29971"/>
                  </a:cubicBezTo>
                  <a:cubicBezTo>
                    <a:pt x="2056" y="29971"/>
                    <a:pt x="2648" y="29379"/>
                    <a:pt x="2648" y="28648"/>
                  </a:cubicBezTo>
                  <a:lnTo>
                    <a:pt x="2648" y="1328"/>
                  </a:lnTo>
                  <a:cubicBezTo>
                    <a:pt x="2648" y="596"/>
                    <a:pt x="2056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1746;p84">
              <a:extLst>
                <a:ext uri="{FF2B5EF4-FFF2-40B4-BE49-F238E27FC236}">
                  <a16:creationId xmlns:a16="http://schemas.microsoft.com/office/drawing/2014/main" xmlns="" id="{B69C6F23-1AD9-4F5E-94DD-85403FFCB544}"/>
                </a:ext>
              </a:extLst>
            </p:cNvPr>
            <p:cNvSpPr/>
            <p:nvPr/>
          </p:nvSpPr>
          <p:spPr>
            <a:xfrm>
              <a:off x="3282487" y="4728869"/>
              <a:ext cx="310965" cy="139541"/>
            </a:xfrm>
            <a:custGeom>
              <a:avLst/>
              <a:gdLst/>
              <a:ahLst/>
              <a:cxnLst/>
              <a:rect l="l" t="t" r="r" b="b"/>
              <a:pathLst>
                <a:path w="9041" h="4057" extrusionOk="0">
                  <a:moveTo>
                    <a:pt x="5496" y="1"/>
                  </a:moveTo>
                  <a:cubicBezTo>
                    <a:pt x="1" y="3505"/>
                    <a:pt x="1315" y="4057"/>
                    <a:pt x="1315" y="4057"/>
                  </a:cubicBezTo>
                  <a:lnTo>
                    <a:pt x="8105" y="4057"/>
                  </a:lnTo>
                  <a:cubicBezTo>
                    <a:pt x="8105" y="4057"/>
                    <a:pt x="9041" y="2083"/>
                    <a:pt x="8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1747;p84">
              <a:extLst>
                <a:ext uri="{FF2B5EF4-FFF2-40B4-BE49-F238E27FC236}">
                  <a16:creationId xmlns:a16="http://schemas.microsoft.com/office/drawing/2014/main" xmlns="" id="{93686EBD-8760-4512-AF5F-0A71EC5685BE}"/>
                </a:ext>
              </a:extLst>
            </p:cNvPr>
            <p:cNvSpPr/>
            <p:nvPr/>
          </p:nvSpPr>
          <p:spPr>
            <a:xfrm>
              <a:off x="3315368" y="4844367"/>
              <a:ext cx="257275" cy="24042"/>
            </a:xfrm>
            <a:custGeom>
              <a:avLst/>
              <a:gdLst/>
              <a:ahLst/>
              <a:cxnLst/>
              <a:rect l="l" t="t" r="r" b="b"/>
              <a:pathLst>
                <a:path w="7480" h="699" extrusionOk="0">
                  <a:moveTo>
                    <a:pt x="318" y="1"/>
                  </a:moveTo>
                  <a:cubicBezTo>
                    <a:pt x="318" y="1"/>
                    <a:pt x="1" y="446"/>
                    <a:pt x="338" y="699"/>
                  </a:cubicBezTo>
                  <a:lnTo>
                    <a:pt x="7282" y="699"/>
                  </a:lnTo>
                  <a:lnTo>
                    <a:pt x="7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1748;p84">
              <a:extLst>
                <a:ext uri="{FF2B5EF4-FFF2-40B4-BE49-F238E27FC236}">
                  <a16:creationId xmlns:a16="http://schemas.microsoft.com/office/drawing/2014/main" xmlns="" id="{67A5F519-282C-46E3-8877-4D58A3E07D7A}"/>
                </a:ext>
              </a:extLst>
            </p:cNvPr>
            <p:cNvSpPr/>
            <p:nvPr/>
          </p:nvSpPr>
          <p:spPr>
            <a:xfrm>
              <a:off x="3326271" y="4786584"/>
              <a:ext cx="106659" cy="57818"/>
            </a:xfrm>
            <a:custGeom>
              <a:avLst/>
              <a:gdLst/>
              <a:ahLst/>
              <a:cxnLst/>
              <a:rect l="l" t="t" r="r" b="b"/>
              <a:pathLst>
                <a:path w="3101" h="1681" extrusionOk="0">
                  <a:moveTo>
                    <a:pt x="1919" y="1"/>
                  </a:moveTo>
                  <a:cubicBezTo>
                    <a:pt x="1785" y="1"/>
                    <a:pt x="1695" y="24"/>
                    <a:pt x="1695" y="24"/>
                  </a:cubicBezTo>
                  <a:cubicBezTo>
                    <a:pt x="55" y="1191"/>
                    <a:pt x="1" y="1681"/>
                    <a:pt x="1" y="1681"/>
                  </a:cubicBezTo>
                  <a:lnTo>
                    <a:pt x="3100" y="1681"/>
                  </a:lnTo>
                  <a:cubicBezTo>
                    <a:pt x="3062" y="192"/>
                    <a:pt x="2305" y="1"/>
                    <a:pt x="1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1749;p84">
              <a:extLst>
                <a:ext uri="{FF2B5EF4-FFF2-40B4-BE49-F238E27FC236}">
                  <a16:creationId xmlns:a16="http://schemas.microsoft.com/office/drawing/2014/main" xmlns="" id="{C215DD09-7D4D-421E-B0FB-97CC3248B13C}"/>
                </a:ext>
              </a:extLst>
            </p:cNvPr>
            <p:cNvSpPr/>
            <p:nvPr/>
          </p:nvSpPr>
          <p:spPr>
            <a:xfrm>
              <a:off x="3497593" y="4777675"/>
              <a:ext cx="46021" cy="38798"/>
            </a:xfrm>
            <a:custGeom>
              <a:avLst/>
              <a:gdLst/>
              <a:ahLst/>
              <a:cxnLst/>
              <a:rect l="l" t="t" r="r" b="b"/>
              <a:pathLst>
                <a:path w="1338" h="1128" extrusionOk="0">
                  <a:moveTo>
                    <a:pt x="667" y="0"/>
                  </a:moveTo>
                  <a:cubicBezTo>
                    <a:pt x="300" y="0"/>
                    <a:pt x="1" y="253"/>
                    <a:pt x="1" y="562"/>
                  </a:cubicBezTo>
                  <a:cubicBezTo>
                    <a:pt x="1" y="875"/>
                    <a:pt x="300" y="1127"/>
                    <a:pt x="667" y="1127"/>
                  </a:cubicBezTo>
                  <a:cubicBezTo>
                    <a:pt x="1039" y="1127"/>
                    <a:pt x="1337" y="875"/>
                    <a:pt x="1337" y="562"/>
                  </a:cubicBezTo>
                  <a:cubicBezTo>
                    <a:pt x="1337" y="253"/>
                    <a:pt x="1039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1750;p84">
              <a:extLst>
                <a:ext uri="{FF2B5EF4-FFF2-40B4-BE49-F238E27FC236}">
                  <a16:creationId xmlns:a16="http://schemas.microsoft.com/office/drawing/2014/main" xmlns="" id="{CAC4EF04-D54B-4B81-883E-5434064653D4}"/>
                </a:ext>
              </a:extLst>
            </p:cNvPr>
            <p:cNvSpPr/>
            <p:nvPr/>
          </p:nvSpPr>
          <p:spPr>
            <a:xfrm>
              <a:off x="3558678" y="3743555"/>
              <a:ext cx="239355" cy="949646"/>
            </a:xfrm>
            <a:custGeom>
              <a:avLst/>
              <a:gdLst/>
              <a:ahLst/>
              <a:cxnLst/>
              <a:rect l="l" t="t" r="r" b="b"/>
              <a:pathLst>
                <a:path w="6959" h="27610" extrusionOk="0">
                  <a:moveTo>
                    <a:pt x="3822" y="0"/>
                  </a:moveTo>
                  <a:cubicBezTo>
                    <a:pt x="3231" y="0"/>
                    <a:pt x="2691" y="402"/>
                    <a:pt x="2539" y="1001"/>
                  </a:cubicBezTo>
                  <a:cubicBezTo>
                    <a:pt x="1" y="11037"/>
                    <a:pt x="620" y="20244"/>
                    <a:pt x="4284" y="26919"/>
                  </a:cubicBezTo>
                  <a:cubicBezTo>
                    <a:pt x="4522" y="27362"/>
                    <a:pt x="4978" y="27610"/>
                    <a:pt x="5444" y="27610"/>
                  </a:cubicBezTo>
                  <a:cubicBezTo>
                    <a:pt x="5662" y="27610"/>
                    <a:pt x="5880" y="27555"/>
                    <a:pt x="6081" y="27447"/>
                  </a:cubicBezTo>
                  <a:cubicBezTo>
                    <a:pt x="6723" y="27093"/>
                    <a:pt x="6959" y="26286"/>
                    <a:pt x="6604" y="25647"/>
                  </a:cubicBezTo>
                  <a:cubicBezTo>
                    <a:pt x="3267" y="19557"/>
                    <a:pt x="2736" y="11034"/>
                    <a:pt x="5107" y="1650"/>
                  </a:cubicBezTo>
                  <a:cubicBezTo>
                    <a:pt x="5288" y="943"/>
                    <a:pt x="4859" y="221"/>
                    <a:pt x="4148" y="41"/>
                  </a:cubicBezTo>
                  <a:cubicBezTo>
                    <a:pt x="4039" y="14"/>
                    <a:pt x="3930" y="0"/>
                    <a:pt x="3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1751;p84">
              <a:extLst>
                <a:ext uri="{FF2B5EF4-FFF2-40B4-BE49-F238E27FC236}">
                  <a16:creationId xmlns:a16="http://schemas.microsoft.com/office/drawing/2014/main" xmlns="" id="{75DB7D4B-DA09-476E-9B00-168B8090382D}"/>
                </a:ext>
              </a:extLst>
            </p:cNvPr>
            <p:cNvSpPr/>
            <p:nvPr/>
          </p:nvSpPr>
          <p:spPr>
            <a:xfrm>
              <a:off x="3642396" y="4614437"/>
              <a:ext cx="221985" cy="253216"/>
            </a:xfrm>
            <a:custGeom>
              <a:avLst/>
              <a:gdLst/>
              <a:ahLst/>
              <a:cxnLst/>
              <a:rect l="l" t="t" r="r" b="b"/>
              <a:pathLst>
                <a:path w="6454" h="7362" extrusionOk="0">
                  <a:moveTo>
                    <a:pt x="3942" y="0"/>
                  </a:moveTo>
                  <a:lnTo>
                    <a:pt x="1894" y="1613"/>
                  </a:lnTo>
                  <a:cubicBezTo>
                    <a:pt x="1" y="7041"/>
                    <a:pt x="878" y="7362"/>
                    <a:pt x="1112" y="7362"/>
                  </a:cubicBezTo>
                  <a:cubicBezTo>
                    <a:pt x="1143" y="7362"/>
                    <a:pt x="1163" y="7356"/>
                    <a:pt x="1163" y="7356"/>
                  </a:cubicBezTo>
                  <a:lnTo>
                    <a:pt x="6453" y="3185"/>
                  </a:lnTo>
                  <a:cubicBezTo>
                    <a:pt x="6453" y="3185"/>
                    <a:pt x="5967" y="1059"/>
                    <a:pt x="3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1752;p84">
              <a:extLst>
                <a:ext uri="{FF2B5EF4-FFF2-40B4-BE49-F238E27FC236}">
                  <a16:creationId xmlns:a16="http://schemas.microsoft.com/office/drawing/2014/main" xmlns="" id="{4591D92C-609B-41C2-9DF3-AF97EF533D3B}"/>
                </a:ext>
              </a:extLst>
            </p:cNvPr>
            <p:cNvSpPr/>
            <p:nvPr/>
          </p:nvSpPr>
          <p:spPr>
            <a:xfrm>
              <a:off x="3665991" y="4697157"/>
              <a:ext cx="203068" cy="171012"/>
            </a:xfrm>
            <a:custGeom>
              <a:avLst/>
              <a:gdLst/>
              <a:ahLst/>
              <a:cxnLst/>
              <a:rect l="l" t="t" r="r" b="b"/>
              <a:pathLst>
                <a:path w="5904" h="4972" extrusionOk="0">
                  <a:moveTo>
                    <a:pt x="5624" y="1"/>
                  </a:moveTo>
                  <a:lnTo>
                    <a:pt x="1" y="4434"/>
                  </a:lnTo>
                  <a:cubicBezTo>
                    <a:pt x="1" y="4434"/>
                    <a:pt x="27" y="4971"/>
                    <a:pt x="438" y="4971"/>
                  </a:cubicBezTo>
                  <a:cubicBezTo>
                    <a:pt x="442" y="4971"/>
                    <a:pt x="446" y="4971"/>
                    <a:pt x="450" y="4971"/>
                  </a:cubicBezTo>
                  <a:lnTo>
                    <a:pt x="5904" y="675"/>
                  </a:lnTo>
                  <a:lnTo>
                    <a:pt x="5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1753;p84">
              <a:extLst>
                <a:ext uri="{FF2B5EF4-FFF2-40B4-BE49-F238E27FC236}">
                  <a16:creationId xmlns:a16="http://schemas.microsoft.com/office/drawing/2014/main" xmlns="" id="{E0D5506F-C007-405D-9E81-D1BADB47CF07}"/>
                </a:ext>
              </a:extLst>
            </p:cNvPr>
            <p:cNvSpPr/>
            <p:nvPr/>
          </p:nvSpPr>
          <p:spPr>
            <a:xfrm>
              <a:off x="3657083" y="4755525"/>
              <a:ext cx="92626" cy="94174"/>
            </a:xfrm>
            <a:custGeom>
              <a:avLst/>
              <a:gdLst/>
              <a:ahLst/>
              <a:cxnLst/>
              <a:rect l="l" t="t" r="r" b="b"/>
              <a:pathLst>
                <a:path w="2693" h="2738" extrusionOk="0">
                  <a:moveTo>
                    <a:pt x="1367" y="1"/>
                  </a:moveTo>
                  <a:cubicBezTo>
                    <a:pt x="862" y="1"/>
                    <a:pt x="566" y="389"/>
                    <a:pt x="566" y="389"/>
                  </a:cubicBezTo>
                  <a:cubicBezTo>
                    <a:pt x="1" y="2322"/>
                    <a:pt x="260" y="2737"/>
                    <a:pt x="260" y="2737"/>
                  </a:cubicBezTo>
                  <a:lnTo>
                    <a:pt x="2692" y="818"/>
                  </a:lnTo>
                  <a:cubicBezTo>
                    <a:pt x="2169" y="187"/>
                    <a:pt x="1718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1754;p84">
              <a:extLst>
                <a:ext uri="{FF2B5EF4-FFF2-40B4-BE49-F238E27FC236}">
                  <a16:creationId xmlns:a16="http://schemas.microsoft.com/office/drawing/2014/main" xmlns="" id="{CF72FE2D-62BE-4884-9ED3-047C60C2D1D4}"/>
                </a:ext>
              </a:extLst>
            </p:cNvPr>
            <p:cNvSpPr/>
            <p:nvPr/>
          </p:nvSpPr>
          <p:spPr>
            <a:xfrm>
              <a:off x="3764636" y="4671464"/>
              <a:ext cx="49391" cy="41652"/>
            </a:xfrm>
            <a:custGeom>
              <a:avLst/>
              <a:gdLst/>
              <a:ahLst/>
              <a:cxnLst/>
              <a:rect l="l" t="t" r="r" b="b"/>
              <a:pathLst>
                <a:path w="1436" h="1211" extrusionOk="0">
                  <a:moveTo>
                    <a:pt x="821" y="0"/>
                  </a:moveTo>
                  <a:cubicBezTo>
                    <a:pt x="670" y="0"/>
                    <a:pt x="509" y="54"/>
                    <a:pt x="371" y="162"/>
                  </a:cubicBezTo>
                  <a:cubicBezTo>
                    <a:pt x="79" y="390"/>
                    <a:pt x="0" y="775"/>
                    <a:pt x="195" y="1020"/>
                  </a:cubicBezTo>
                  <a:cubicBezTo>
                    <a:pt x="294" y="1146"/>
                    <a:pt x="448" y="1210"/>
                    <a:pt x="614" y="1210"/>
                  </a:cubicBezTo>
                  <a:cubicBezTo>
                    <a:pt x="765" y="1210"/>
                    <a:pt x="927" y="1156"/>
                    <a:pt x="1065" y="1047"/>
                  </a:cubicBezTo>
                  <a:cubicBezTo>
                    <a:pt x="1354" y="819"/>
                    <a:pt x="1436" y="434"/>
                    <a:pt x="1242" y="194"/>
                  </a:cubicBezTo>
                  <a:cubicBezTo>
                    <a:pt x="1143" y="65"/>
                    <a:pt x="988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1755;p84">
              <a:extLst>
                <a:ext uri="{FF2B5EF4-FFF2-40B4-BE49-F238E27FC236}">
                  <a16:creationId xmlns:a16="http://schemas.microsoft.com/office/drawing/2014/main" xmlns="" id="{B7A293A5-E370-47E9-AE22-58C4C28B9FBC}"/>
                </a:ext>
              </a:extLst>
            </p:cNvPr>
            <p:cNvSpPr/>
            <p:nvPr/>
          </p:nvSpPr>
          <p:spPr>
            <a:xfrm>
              <a:off x="3273028" y="3204379"/>
              <a:ext cx="218615" cy="309486"/>
            </a:xfrm>
            <a:custGeom>
              <a:avLst/>
              <a:gdLst/>
              <a:ahLst/>
              <a:cxnLst/>
              <a:rect l="l" t="t" r="r" b="b"/>
              <a:pathLst>
                <a:path w="6356" h="8998" extrusionOk="0">
                  <a:moveTo>
                    <a:pt x="5281" y="1"/>
                  </a:moveTo>
                  <a:cubicBezTo>
                    <a:pt x="5231" y="1"/>
                    <a:pt x="5181" y="4"/>
                    <a:pt x="5131" y="12"/>
                  </a:cubicBezTo>
                  <a:cubicBezTo>
                    <a:pt x="4754" y="70"/>
                    <a:pt x="3964" y="189"/>
                    <a:pt x="2039" y="3418"/>
                  </a:cubicBezTo>
                  <a:cubicBezTo>
                    <a:pt x="1239" y="4755"/>
                    <a:pt x="263" y="6643"/>
                    <a:pt x="130" y="7562"/>
                  </a:cubicBezTo>
                  <a:cubicBezTo>
                    <a:pt x="1" y="8460"/>
                    <a:pt x="575" y="8804"/>
                    <a:pt x="756" y="8889"/>
                  </a:cubicBezTo>
                  <a:cubicBezTo>
                    <a:pt x="919" y="8964"/>
                    <a:pt x="1076" y="8997"/>
                    <a:pt x="1229" y="8997"/>
                  </a:cubicBezTo>
                  <a:cubicBezTo>
                    <a:pt x="1906" y="8997"/>
                    <a:pt x="2491" y="8341"/>
                    <a:pt x="2940" y="7838"/>
                  </a:cubicBezTo>
                  <a:cubicBezTo>
                    <a:pt x="3311" y="7422"/>
                    <a:pt x="3273" y="6786"/>
                    <a:pt x="2858" y="6415"/>
                  </a:cubicBezTo>
                  <a:cubicBezTo>
                    <a:pt x="2821" y="6381"/>
                    <a:pt x="2783" y="6351"/>
                    <a:pt x="2743" y="6323"/>
                  </a:cubicBezTo>
                  <a:cubicBezTo>
                    <a:pt x="3559" y="4690"/>
                    <a:pt x="4961" y="2400"/>
                    <a:pt x="5570" y="1975"/>
                  </a:cubicBezTo>
                  <a:cubicBezTo>
                    <a:pt x="6043" y="1836"/>
                    <a:pt x="6356" y="1362"/>
                    <a:pt x="6277" y="859"/>
                  </a:cubicBezTo>
                  <a:cubicBezTo>
                    <a:pt x="6203" y="359"/>
                    <a:pt x="5772" y="1"/>
                    <a:pt x="5281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1756;p84">
              <a:extLst>
                <a:ext uri="{FF2B5EF4-FFF2-40B4-BE49-F238E27FC236}">
                  <a16:creationId xmlns:a16="http://schemas.microsoft.com/office/drawing/2014/main" xmlns="" id="{0B18B1E2-C354-4ED4-A781-34F03F3B16A2}"/>
                </a:ext>
              </a:extLst>
            </p:cNvPr>
            <p:cNvSpPr/>
            <p:nvPr/>
          </p:nvSpPr>
          <p:spPr>
            <a:xfrm>
              <a:off x="3565695" y="3013900"/>
              <a:ext cx="87570" cy="182156"/>
            </a:xfrm>
            <a:custGeom>
              <a:avLst/>
              <a:gdLst/>
              <a:ahLst/>
              <a:cxnLst/>
              <a:rect l="l" t="t" r="r" b="b"/>
              <a:pathLst>
                <a:path w="2546" h="5296" extrusionOk="0"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lnTo>
                    <a:pt x="1" y="4022"/>
                  </a:lnTo>
                  <a:cubicBezTo>
                    <a:pt x="1" y="4720"/>
                    <a:pt x="572" y="5295"/>
                    <a:pt x="1273" y="5295"/>
                  </a:cubicBezTo>
                  <a:cubicBezTo>
                    <a:pt x="1970" y="5295"/>
                    <a:pt x="2545" y="4720"/>
                    <a:pt x="2545" y="4022"/>
                  </a:cubicBezTo>
                  <a:lnTo>
                    <a:pt x="2545" y="1274"/>
                  </a:lnTo>
                  <a:cubicBezTo>
                    <a:pt x="2545" y="572"/>
                    <a:pt x="1970" y="1"/>
                    <a:pt x="1273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1757;p84">
              <a:extLst>
                <a:ext uri="{FF2B5EF4-FFF2-40B4-BE49-F238E27FC236}">
                  <a16:creationId xmlns:a16="http://schemas.microsoft.com/office/drawing/2014/main" xmlns="" id="{12B73756-E85B-4B46-92D1-0BC7985853BC}"/>
                </a:ext>
              </a:extLst>
            </p:cNvPr>
            <p:cNvSpPr/>
            <p:nvPr/>
          </p:nvSpPr>
          <p:spPr>
            <a:xfrm>
              <a:off x="3565695" y="3031820"/>
              <a:ext cx="87570" cy="25899"/>
            </a:xfrm>
            <a:custGeom>
              <a:avLst/>
              <a:gdLst/>
              <a:ahLst/>
              <a:cxnLst/>
              <a:rect l="l" t="t" r="r" b="b"/>
              <a:pathLst>
                <a:path w="2546" h="753" extrusionOk="0">
                  <a:moveTo>
                    <a:pt x="1" y="1"/>
                  </a:moveTo>
                  <a:lnTo>
                    <a:pt x="1" y="753"/>
                  </a:lnTo>
                  <a:cubicBezTo>
                    <a:pt x="1" y="470"/>
                    <a:pt x="92" y="211"/>
                    <a:pt x="249" y="1"/>
                  </a:cubicBezTo>
                  <a:close/>
                  <a:moveTo>
                    <a:pt x="2297" y="1"/>
                  </a:moveTo>
                  <a:cubicBezTo>
                    <a:pt x="2450" y="211"/>
                    <a:pt x="2545" y="470"/>
                    <a:pt x="2545" y="753"/>
                  </a:cubicBez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1758;p84">
              <a:extLst>
                <a:ext uri="{FF2B5EF4-FFF2-40B4-BE49-F238E27FC236}">
                  <a16:creationId xmlns:a16="http://schemas.microsoft.com/office/drawing/2014/main" xmlns="" id="{5004F632-1739-4C73-9A7A-029112D81B09}"/>
                </a:ext>
              </a:extLst>
            </p:cNvPr>
            <p:cNvSpPr/>
            <p:nvPr/>
          </p:nvSpPr>
          <p:spPr>
            <a:xfrm>
              <a:off x="3565695" y="3031820"/>
              <a:ext cx="87570" cy="87914"/>
            </a:xfrm>
            <a:custGeom>
              <a:avLst/>
              <a:gdLst/>
              <a:ahLst/>
              <a:cxnLst/>
              <a:rect l="l" t="t" r="r" b="b"/>
              <a:pathLst>
                <a:path w="2546" h="2556" extrusionOk="0">
                  <a:moveTo>
                    <a:pt x="249" y="1"/>
                  </a:moveTo>
                  <a:cubicBezTo>
                    <a:pt x="92" y="211"/>
                    <a:pt x="1" y="470"/>
                    <a:pt x="1" y="753"/>
                  </a:cubicBezTo>
                  <a:lnTo>
                    <a:pt x="1" y="2556"/>
                  </a:lnTo>
                  <a:cubicBezTo>
                    <a:pt x="1" y="2556"/>
                    <a:pt x="1419" y="2467"/>
                    <a:pt x="2545" y="1872"/>
                  </a:cubicBezTo>
                  <a:lnTo>
                    <a:pt x="2545" y="753"/>
                  </a:lnTo>
                  <a:cubicBezTo>
                    <a:pt x="2545" y="470"/>
                    <a:pt x="2450" y="211"/>
                    <a:pt x="2297" y="1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1759;p84">
              <a:extLst>
                <a:ext uri="{FF2B5EF4-FFF2-40B4-BE49-F238E27FC236}">
                  <a16:creationId xmlns:a16="http://schemas.microsoft.com/office/drawing/2014/main" xmlns="" id="{6F3D90CF-7676-4610-99CC-24DC6CB90A4B}"/>
                </a:ext>
              </a:extLst>
            </p:cNvPr>
            <p:cNvSpPr/>
            <p:nvPr/>
          </p:nvSpPr>
          <p:spPr>
            <a:xfrm>
              <a:off x="3393892" y="3119699"/>
              <a:ext cx="431176" cy="739286"/>
            </a:xfrm>
            <a:custGeom>
              <a:avLst/>
              <a:gdLst/>
              <a:ahLst/>
              <a:cxnLst/>
              <a:rect l="l" t="t" r="r" b="b"/>
              <a:pathLst>
                <a:path w="12536" h="21494" extrusionOk="0">
                  <a:moveTo>
                    <a:pt x="5703" y="1"/>
                  </a:moveTo>
                  <a:cubicBezTo>
                    <a:pt x="2567" y="1"/>
                    <a:pt x="1" y="2661"/>
                    <a:pt x="1" y="5914"/>
                  </a:cubicBezTo>
                  <a:lnTo>
                    <a:pt x="1073" y="15862"/>
                  </a:lnTo>
                  <a:cubicBezTo>
                    <a:pt x="1651" y="19329"/>
                    <a:pt x="2567" y="21493"/>
                    <a:pt x="5703" y="21493"/>
                  </a:cubicBezTo>
                  <a:lnTo>
                    <a:pt x="6830" y="21493"/>
                  </a:lnTo>
                  <a:cubicBezTo>
                    <a:pt x="9786" y="20952"/>
                    <a:pt x="10715" y="19094"/>
                    <a:pt x="11514" y="15862"/>
                  </a:cubicBezTo>
                  <a:lnTo>
                    <a:pt x="12535" y="5914"/>
                  </a:lnTo>
                  <a:cubicBezTo>
                    <a:pt x="12535" y="2661"/>
                    <a:pt x="9966" y="1"/>
                    <a:pt x="6830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1760;p84">
              <a:extLst>
                <a:ext uri="{FF2B5EF4-FFF2-40B4-BE49-F238E27FC236}">
                  <a16:creationId xmlns:a16="http://schemas.microsoft.com/office/drawing/2014/main" xmlns="" id="{46DAC7F0-7B16-4DE3-94A9-1256E6EA38C2}"/>
                </a:ext>
              </a:extLst>
            </p:cNvPr>
            <p:cNvSpPr/>
            <p:nvPr/>
          </p:nvSpPr>
          <p:spPr>
            <a:xfrm>
              <a:off x="3266115" y="3121797"/>
              <a:ext cx="546674" cy="786029"/>
            </a:xfrm>
            <a:custGeom>
              <a:avLst/>
              <a:gdLst/>
              <a:ahLst/>
              <a:cxnLst/>
              <a:rect l="l" t="t" r="r" b="b"/>
              <a:pathLst>
                <a:path w="15894" h="22853" extrusionOk="0">
                  <a:moveTo>
                    <a:pt x="8303" y="1"/>
                  </a:moveTo>
                  <a:cubicBezTo>
                    <a:pt x="7608" y="89"/>
                    <a:pt x="6948" y="365"/>
                    <a:pt x="6376" y="770"/>
                  </a:cubicBezTo>
                  <a:cubicBezTo>
                    <a:pt x="5087" y="1436"/>
                    <a:pt x="4101" y="2488"/>
                    <a:pt x="3441" y="3515"/>
                  </a:cubicBezTo>
                  <a:cubicBezTo>
                    <a:pt x="2780" y="4547"/>
                    <a:pt x="2457" y="4771"/>
                    <a:pt x="1767" y="5781"/>
                  </a:cubicBezTo>
                  <a:cubicBezTo>
                    <a:pt x="981" y="6924"/>
                    <a:pt x="504" y="7857"/>
                    <a:pt x="96" y="9180"/>
                  </a:cubicBezTo>
                  <a:cubicBezTo>
                    <a:pt x="38" y="9367"/>
                    <a:pt x="18" y="10058"/>
                    <a:pt x="11" y="10252"/>
                  </a:cubicBezTo>
                  <a:cubicBezTo>
                    <a:pt x="1" y="10555"/>
                    <a:pt x="11" y="10854"/>
                    <a:pt x="371" y="11170"/>
                  </a:cubicBezTo>
                  <a:cubicBezTo>
                    <a:pt x="545" y="11325"/>
                    <a:pt x="832" y="11513"/>
                    <a:pt x="1340" y="11513"/>
                  </a:cubicBezTo>
                  <a:cubicBezTo>
                    <a:pt x="1438" y="11513"/>
                    <a:pt x="1543" y="11506"/>
                    <a:pt x="1657" y="11490"/>
                  </a:cubicBezTo>
                  <a:cubicBezTo>
                    <a:pt x="1745" y="11479"/>
                    <a:pt x="1838" y="11475"/>
                    <a:pt x="1935" y="11475"/>
                  </a:cubicBezTo>
                  <a:cubicBezTo>
                    <a:pt x="2160" y="11475"/>
                    <a:pt x="2402" y="11497"/>
                    <a:pt x="2624" y="11497"/>
                  </a:cubicBezTo>
                  <a:cubicBezTo>
                    <a:pt x="2994" y="11497"/>
                    <a:pt x="3310" y="11435"/>
                    <a:pt x="3403" y="11106"/>
                  </a:cubicBezTo>
                  <a:cubicBezTo>
                    <a:pt x="3270" y="10520"/>
                    <a:pt x="2903" y="8846"/>
                    <a:pt x="2934" y="8694"/>
                  </a:cubicBezTo>
                  <a:cubicBezTo>
                    <a:pt x="2968" y="8533"/>
                    <a:pt x="3027" y="8510"/>
                    <a:pt x="3057" y="8510"/>
                  </a:cubicBezTo>
                  <a:cubicBezTo>
                    <a:pt x="3069" y="8510"/>
                    <a:pt x="3077" y="8513"/>
                    <a:pt x="3077" y="8513"/>
                  </a:cubicBezTo>
                  <a:cubicBezTo>
                    <a:pt x="3328" y="8183"/>
                    <a:pt x="3573" y="7846"/>
                    <a:pt x="3815" y="7507"/>
                  </a:cubicBezTo>
                  <a:lnTo>
                    <a:pt x="3815" y="7507"/>
                  </a:lnTo>
                  <a:cubicBezTo>
                    <a:pt x="3682" y="12076"/>
                    <a:pt x="3549" y="16641"/>
                    <a:pt x="3416" y="21211"/>
                  </a:cubicBezTo>
                  <a:cubicBezTo>
                    <a:pt x="3407" y="21558"/>
                    <a:pt x="3478" y="22010"/>
                    <a:pt x="3818" y="22075"/>
                  </a:cubicBezTo>
                  <a:lnTo>
                    <a:pt x="3832" y="22085"/>
                  </a:lnTo>
                  <a:cubicBezTo>
                    <a:pt x="5600" y="22596"/>
                    <a:pt x="7439" y="22853"/>
                    <a:pt x="9279" y="22853"/>
                  </a:cubicBezTo>
                  <a:cubicBezTo>
                    <a:pt x="10980" y="22853"/>
                    <a:pt x="12680" y="22634"/>
                    <a:pt x="14325" y="22194"/>
                  </a:cubicBezTo>
                  <a:cubicBezTo>
                    <a:pt x="14501" y="22147"/>
                    <a:pt x="14689" y="22092"/>
                    <a:pt x="14804" y="21949"/>
                  </a:cubicBezTo>
                  <a:cubicBezTo>
                    <a:pt x="14906" y="21820"/>
                    <a:pt x="14930" y="21643"/>
                    <a:pt x="14947" y="21479"/>
                  </a:cubicBezTo>
                  <a:cubicBezTo>
                    <a:pt x="15260" y="18706"/>
                    <a:pt x="15570" y="15934"/>
                    <a:pt x="15883" y="13161"/>
                  </a:cubicBezTo>
                  <a:lnTo>
                    <a:pt x="15883" y="13161"/>
                  </a:lnTo>
                  <a:cubicBezTo>
                    <a:pt x="15092" y="13339"/>
                    <a:pt x="14259" y="13422"/>
                    <a:pt x="13415" y="13422"/>
                  </a:cubicBezTo>
                  <a:cubicBezTo>
                    <a:pt x="10841" y="13422"/>
                    <a:pt x="8155" y="12655"/>
                    <a:pt x="6183" y="11484"/>
                  </a:cubicBezTo>
                  <a:cubicBezTo>
                    <a:pt x="5662" y="11137"/>
                    <a:pt x="5836" y="9408"/>
                    <a:pt x="6527" y="9061"/>
                  </a:cubicBezTo>
                  <a:cubicBezTo>
                    <a:pt x="7072" y="8771"/>
                    <a:pt x="7649" y="8671"/>
                    <a:pt x="8237" y="8671"/>
                  </a:cubicBezTo>
                  <a:cubicBezTo>
                    <a:pt x="9512" y="8671"/>
                    <a:pt x="10839" y="9139"/>
                    <a:pt x="12023" y="9139"/>
                  </a:cubicBezTo>
                  <a:cubicBezTo>
                    <a:pt x="12888" y="9139"/>
                    <a:pt x="13677" y="8889"/>
                    <a:pt x="14311" y="8023"/>
                  </a:cubicBezTo>
                  <a:cubicBezTo>
                    <a:pt x="15005" y="6986"/>
                    <a:pt x="14311" y="5431"/>
                    <a:pt x="14832" y="4046"/>
                  </a:cubicBezTo>
                  <a:cubicBezTo>
                    <a:pt x="15165" y="3600"/>
                    <a:pt x="15427" y="2944"/>
                    <a:pt x="15893" y="2576"/>
                  </a:cubicBezTo>
                  <a:cubicBezTo>
                    <a:pt x="14777" y="1249"/>
                    <a:pt x="13362" y="167"/>
                    <a:pt x="11671" y="24"/>
                  </a:cubicBezTo>
                  <a:lnTo>
                    <a:pt x="11525" y="15"/>
                  </a:lnTo>
                  <a:cubicBezTo>
                    <a:pt x="11521" y="838"/>
                    <a:pt x="10786" y="1590"/>
                    <a:pt x="9963" y="1613"/>
                  </a:cubicBezTo>
                  <a:cubicBezTo>
                    <a:pt x="9949" y="1614"/>
                    <a:pt x="9936" y="1614"/>
                    <a:pt x="9922" y="1614"/>
                  </a:cubicBezTo>
                  <a:cubicBezTo>
                    <a:pt x="9114" y="1614"/>
                    <a:pt x="8363" y="917"/>
                    <a:pt x="8312" y="106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1761;p84">
              <a:extLst>
                <a:ext uri="{FF2B5EF4-FFF2-40B4-BE49-F238E27FC236}">
                  <a16:creationId xmlns:a16="http://schemas.microsoft.com/office/drawing/2014/main" xmlns="" id="{9D82FBF8-3E9A-4753-A5AE-858615EECA83}"/>
                </a:ext>
              </a:extLst>
            </p:cNvPr>
            <p:cNvSpPr/>
            <p:nvPr/>
          </p:nvSpPr>
          <p:spPr>
            <a:xfrm>
              <a:off x="3410298" y="3220201"/>
              <a:ext cx="58884" cy="193128"/>
            </a:xfrm>
            <a:custGeom>
              <a:avLst/>
              <a:gdLst/>
              <a:ahLst/>
              <a:cxnLst/>
              <a:rect l="l" t="t" r="r" b="b"/>
              <a:pathLst>
                <a:path w="1712" h="5615" extrusionOk="0">
                  <a:moveTo>
                    <a:pt x="1583" y="0"/>
                  </a:moveTo>
                  <a:cubicBezTo>
                    <a:pt x="1552" y="0"/>
                    <a:pt x="1522" y="15"/>
                    <a:pt x="1507" y="49"/>
                  </a:cubicBezTo>
                  <a:cubicBezTo>
                    <a:pt x="769" y="1695"/>
                    <a:pt x="0" y="3662"/>
                    <a:pt x="38" y="5496"/>
                  </a:cubicBezTo>
                  <a:cubicBezTo>
                    <a:pt x="39" y="5571"/>
                    <a:pt x="102" y="5615"/>
                    <a:pt x="164" y="5615"/>
                  </a:cubicBezTo>
                  <a:cubicBezTo>
                    <a:pt x="214" y="5615"/>
                    <a:pt x="263" y="5587"/>
                    <a:pt x="279" y="5527"/>
                  </a:cubicBezTo>
                  <a:cubicBezTo>
                    <a:pt x="524" y="4635"/>
                    <a:pt x="612" y="3693"/>
                    <a:pt x="848" y="2791"/>
                  </a:cubicBezTo>
                  <a:cubicBezTo>
                    <a:pt x="1086" y="1886"/>
                    <a:pt x="1351" y="998"/>
                    <a:pt x="1685" y="123"/>
                  </a:cubicBezTo>
                  <a:cubicBezTo>
                    <a:pt x="1712" y="56"/>
                    <a:pt x="1644" y="0"/>
                    <a:pt x="1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1762;p84">
              <a:extLst>
                <a:ext uri="{FF2B5EF4-FFF2-40B4-BE49-F238E27FC236}">
                  <a16:creationId xmlns:a16="http://schemas.microsoft.com/office/drawing/2014/main" xmlns="" id="{1A4A6240-4B87-4B6E-8CD2-2D5C4E93F72D}"/>
                </a:ext>
              </a:extLst>
            </p:cNvPr>
            <p:cNvSpPr/>
            <p:nvPr/>
          </p:nvSpPr>
          <p:spPr>
            <a:xfrm>
              <a:off x="3289985" y="3339380"/>
              <a:ext cx="181090" cy="171218"/>
            </a:xfrm>
            <a:custGeom>
              <a:avLst/>
              <a:gdLst/>
              <a:ahLst/>
              <a:cxnLst/>
              <a:rect l="l" t="t" r="r" b="b"/>
              <a:pathLst>
                <a:path w="5265" h="4978" extrusionOk="0">
                  <a:moveTo>
                    <a:pt x="5163" y="1"/>
                  </a:moveTo>
                  <a:cubicBezTo>
                    <a:pt x="4964" y="1"/>
                    <a:pt x="4293" y="230"/>
                    <a:pt x="3975" y="381"/>
                  </a:cubicBezTo>
                  <a:cubicBezTo>
                    <a:pt x="3905" y="417"/>
                    <a:pt x="2618" y="1228"/>
                    <a:pt x="2481" y="1228"/>
                  </a:cubicBezTo>
                  <a:cubicBezTo>
                    <a:pt x="2476" y="1228"/>
                    <a:pt x="2473" y="1227"/>
                    <a:pt x="2471" y="1225"/>
                  </a:cubicBezTo>
                  <a:cubicBezTo>
                    <a:pt x="2114" y="816"/>
                    <a:pt x="1665" y="486"/>
                    <a:pt x="1168" y="262"/>
                  </a:cubicBezTo>
                  <a:cubicBezTo>
                    <a:pt x="981" y="180"/>
                    <a:pt x="787" y="112"/>
                    <a:pt x="583" y="95"/>
                  </a:cubicBezTo>
                  <a:cubicBezTo>
                    <a:pt x="559" y="94"/>
                    <a:pt x="535" y="93"/>
                    <a:pt x="511" y="93"/>
                  </a:cubicBezTo>
                  <a:cubicBezTo>
                    <a:pt x="329" y="93"/>
                    <a:pt x="145" y="140"/>
                    <a:pt x="1" y="251"/>
                  </a:cubicBezTo>
                  <a:lnTo>
                    <a:pt x="161" y="289"/>
                  </a:lnTo>
                  <a:cubicBezTo>
                    <a:pt x="277" y="459"/>
                    <a:pt x="354" y="650"/>
                    <a:pt x="392" y="851"/>
                  </a:cubicBezTo>
                  <a:cubicBezTo>
                    <a:pt x="416" y="1003"/>
                    <a:pt x="420" y="1157"/>
                    <a:pt x="433" y="1306"/>
                  </a:cubicBezTo>
                  <a:cubicBezTo>
                    <a:pt x="460" y="1626"/>
                    <a:pt x="542" y="1936"/>
                    <a:pt x="620" y="2242"/>
                  </a:cubicBezTo>
                  <a:cubicBezTo>
                    <a:pt x="783" y="2878"/>
                    <a:pt x="950" y="3514"/>
                    <a:pt x="1114" y="4147"/>
                  </a:cubicBezTo>
                  <a:cubicBezTo>
                    <a:pt x="1155" y="4304"/>
                    <a:pt x="1195" y="4464"/>
                    <a:pt x="1270" y="4607"/>
                  </a:cubicBezTo>
                  <a:cubicBezTo>
                    <a:pt x="1345" y="4750"/>
                    <a:pt x="1461" y="4879"/>
                    <a:pt x="1610" y="4940"/>
                  </a:cubicBezTo>
                  <a:cubicBezTo>
                    <a:pt x="1663" y="4964"/>
                    <a:pt x="1719" y="4978"/>
                    <a:pt x="1776" y="4978"/>
                  </a:cubicBezTo>
                  <a:cubicBezTo>
                    <a:pt x="1800" y="4978"/>
                    <a:pt x="1824" y="4975"/>
                    <a:pt x="1849" y="4970"/>
                  </a:cubicBezTo>
                  <a:cubicBezTo>
                    <a:pt x="1910" y="4957"/>
                    <a:pt x="1967" y="4923"/>
                    <a:pt x="2022" y="4889"/>
                  </a:cubicBezTo>
                  <a:cubicBezTo>
                    <a:pt x="2273" y="4715"/>
                    <a:pt x="2441" y="4443"/>
                    <a:pt x="2532" y="4154"/>
                  </a:cubicBezTo>
                  <a:cubicBezTo>
                    <a:pt x="2628" y="3865"/>
                    <a:pt x="2655" y="3558"/>
                    <a:pt x="2675" y="3255"/>
                  </a:cubicBezTo>
                  <a:cubicBezTo>
                    <a:pt x="2709" y="2745"/>
                    <a:pt x="5264" y="534"/>
                    <a:pt x="5220" y="23"/>
                  </a:cubicBezTo>
                  <a:cubicBezTo>
                    <a:pt x="5219" y="8"/>
                    <a:pt x="5198" y="1"/>
                    <a:pt x="5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1763;p84">
              <a:extLst>
                <a:ext uri="{FF2B5EF4-FFF2-40B4-BE49-F238E27FC236}">
                  <a16:creationId xmlns:a16="http://schemas.microsoft.com/office/drawing/2014/main" xmlns="" id="{DF09EAA0-5D74-43BD-BB12-206068A59812}"/>
                </a:ext>
              </a:extLst>
            </p:cNvPr>
            <p:cNvSpPr/>
            <p:nvPr/>
          </p:nvSpPr>
          <p:spPr>
            <a:xfrm>
              <a:off x="3371570" y="3333739"/>
              <a:ext cx="159386" cy="240903"/>
            </a:xfrm>
            <a:custGeom>
              <a:avLst/>
              <a:gdLst/>
              <a:ahLst/>
              <a:cxnLst/>
              <a:rect l="l" t="t" r="r" b="b"/>
              <a:pathLst>
                <a:path w="4634" h="7004" extrusionOk="0">
                  <a:moveTo>
                    <a:pt x="2930" y="0"/>
                  </a:moveTo>
                  <a:cubicBezTo>
                    <a:pt x="2790" y="0"/>
                    <a:pt x="2661" y="79"/>
                    <a:pt x="2542" y="157"/>
                  </a:cubicBezTo>
                  <a:cubicBezTo>
                    <a:pt x="1694" y="695"/>
                    <a:pt x="851" y="1232"/>
                    <a:pt x="3" y="1773"/>
                  </a:cubicBezTo>
                  <a:lnTo>
                    <a:pt x="0" y="1783"/>
                  </a:lnTo>
                  <a:cubicBezTo>
                    <a:pt x="341" y="3457"/>
                    <a:pt x="483" y="5026"/>
                    <a:pt x="824" y="6699"/>
                  </a:cubicBezTo>
                  <a:cubicBezTo>
                    <a:pt x="834" y="6751"/>
                    <a:pt x="848" y="6802"/>
                    <a:pt x="878" y="6846"/>
                  </a:cubicBezTo>
                  <a:cubicBezTo>
                    <a:pt x="948" y="6939"/>
                    <a:pt x="1197" y="7004"/>
                    <a:pt x="1371" y="7004"/>
                  </a:cubicBezTo>
                  <a:cubicBezTo>
                    <a:pt x="1418" y="7004"/>
                    <a:pt x="1460" y="6999"/>
                    <a:pt x="1490" y="6989"/>
                  </a:cubicBezTo>
                  <a:cubicBezTo>
                    <a:pt x="2392" y="6690"/>
                    <a:pt x="3246" y="6356"/>
                    <a:pt x="4437" y="5961"/>
                  </a:cubicBezTo>
                  <a:cubicBezTo>
                    <a:pt x="4494" y="5944"/>
                    <a:pt x="4556" y="5920"/>
                    <a:pt x="4590" y="5873"/>
                  </a:cubicBezTo>
                  <a:cubicBezTo>
                    <a:pt x="4634" y="5808"/>
                    <a:pt x="4621" y="5720"/>
                    <a:pt x="4604" y="5645"/>
                  </a:cubicBezTo>
                  <a:cubicBezTo>
                    <a:pt x="4505" y="5203"/>
                    <a:pt x="4406" y="4760"/>
                    <a:pt x="4307" y="4318"/>
                  </a:cubicBezTo>
                  <a:cubicBezTo>
                    <a:pt x="3977" y="3015"/>
                    <a:pt x="3828" y="2008"/>
                    <a:pt x="3498" y="704"/>
                  </a:cubicBezTo>
                  <a:cubicBezTo>
                    <a:pt x="3420" y="388"/>
                    <a:pt x="3256" y="4"/>
                    <a:pt x="2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1764;p84">
              <a:extLst>
                <a:ext uri="{FF2B5EF4-FFF2-40B4-BE49-F238E27FC236}">
                  <a16:creationId xmlns:a16="http://schemas.microsoft.com/office/drawing/2014/main" xmlns="" id="{6E8B7DFA-FFA5-4260-9ADE-D0150DC5C817}"/>
                </a:ext>
              </a:extLst>
            </p:cNvPr>
            <p:cNvSpPr/>
            <p:nvPr/>
          </p:nvSpPr>
          <p:spPr>
            <a:xfrm>
              <a:off x="3283450" y="3343576"/>
              <a:ext cx="122790" cy="226938"/>
            </a:xfrm>
            <a:custGeom>
              <a:avLst/>
              <a:gdLst/>
              <a:ahLst/>
              <a:cxnLst/>
              <a:rect l="l" t="t" r="r" b="b"/>
              <a:pathLst>
                <a:path w="3570" h="6598" extrusionOk="0">
                  <a:moveTo>
                    <a:pt x="0" y="0"/>
                  </a:moveTo>
                  <a:lnTo>
                    <a:pt x="0" y="0"/>
                  </a:lnTo>
                  <a:cubicBezTo>
                    <a:pt x="245" y="1806"/>
                    <a:pt x="494" y="3614"/>
                    <a:pt x="739" y="5416"/>
                  </a:cubicBezTo>
                  <a:cubicBezTo>
                    <a:pt x="748" y="5495"/>
                    <a:pt x="762" y="5573"/>
                    <a:pt x="810" y="5634"/>
                  </a:cubicBezTo>
                  <a:cubicBezTo>
                    <a:pt x="858" y="5696"/>
                    <a:pt x="936" y="5723"/>
                    <a:pt x="1011" y="5750"/>
                  </a:cubicBezTo>
                  <a:cubicBezTo>
                    <a:pt x="1861" y="6043"/>
                    <a:pt x="2716" y="6325"/>
                    <a:pt x="3570" y="6597"/>
                  </a:cubicBezTo>
                  <a:lnTo>
                    <a:pt x="2613" y="1426"/>
                  </a:lnTo>
                  <a:cubicBezTo>
                    <a:pt x="2028" y="721"/>
                    <a:pt x="616" y="300"/>
                    <a:pt x="184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1765;p84">
              <a:extLst>
                <a:ext uri="{FF2B5EF4-FFF2-40B4-BE49-F238E27FC236}">
                  <a16:creationId xmlns:a16="http://schemas.microsoft.com/office/drawing/2014/main" xmlns="" id="{D984FC43-BA82-4499-87D6-F07FF4545569}"/>
                </a:ext>
              </a:extLst>
            </p:cNvPr>
            <p:cNvSpPr/>
            <p:nvPr/>
          </p:nvSpPr>
          <p:spPr>
            <a:xfrm>
              <a:off x="3419276" y="3414086"/>
              <a:ext cx="90734" cy="89805"/>
            </a:xfrm>
            <a:custGeom>
              <a:avLst/>
              <a:gdLst/>
              <a:ahLst/>
              <a:cxnLst/>
              <a:rect l="l" t="t" r="r" b="b"/>
              <a:pathLst>
                <a:path w="2638" h="2611" extrusionOk="0">
                  <a:moveTo>
                    <a:pt x="2017" y="0"/>
                  </a:moveTo>
                  <a:cubicBezTo>
                    <a:pt x="1956" y="0"/>
                    <a:pt x="1894" y="31"/>
                    <a:pt x="1856" y="87"/>
                  </a:cubicBezTo>
                  <a:cubicBezTo>
                    <a:pt x="1777" y="202"/>
                    <a:pt x="1757" y="342"/>
                    <a:pt x="1740" y="482"/>
                  </a:cubicBezTo>
                  <a:cubicBezTo>
                    <a:pt x="1486" y="352"/>
                    <a:pt x="1206" y="274"/>
                    <a:pt x="923" y="274"/>
                  </a:cubicBezTo>
                  <a:cubicBezTo>
                    <a:pt x="782" y="274"/>
                    <a:pt x="641" y="294"/>
                    <a:pt x="502" y="335"/>
                  </a:cubicBezTo>
                  <a:cubicBezTo>
                    <a:pt x="195" y="426"/>
                    <a:pt x="245" y="907"/>
                    <a:pt x="570" y="907"/>
                  </a:cubicBezTo>
                  <a:cubicBezTo>
                    <a:pt x="574" y="907"/>
                    <a:pt x="577" y="907"/>
                    <a:pt x="580" y="907"/>
                  </a:cubicBezTo>
                  <a:cubicBezTo>
                    <a:pt x="610" y="906"/>
                    <a:pt x="641" y="906"/>
                    <a:pt x="671" y="906"/>
                  </a:cubicBezTo>
                  <a:cubicBezTo>
                    <a:pt x="922" y="906"/>
                    <a:pt x="1181" y="934"/>
                    <a:pt x="1417" y="1016"/>
                  </a:cubicBezTo>
                  <a:cubicBezTo>
                    <a:pt x="1356" y="1016"/>
                    <a:pt x="1295" y="1016"/>
                    <a:pt x="1229" y="1022"/>
                  </a:cubicBezTo>
                  <a:cubicBezTo>
                    <a:pt x="1200" y="1021"/>
                    <a:pt x="1171" y="1021"/>
                    <a:pt x="1142" y="1021"/>
                  </a:cubicBezTo>
                  <a:cubicBezTo>
                    <a:pt x="875" y="1021"/>
                    <a:pt x="606" y="1061"/>
                    <a:pt x="376" y="1128"/>
                  </a:cubicBezTo>
                  <a:cubicBezTo>
                    <a:pt x="1" y="1240"/>
                    <a:pt x="116" y="1788"/>
                    <a:pt x="448" y="1788"/>
                  </a:cubicBezTo>
                  <a:cubicBezTo>
                    <a:pt x="481" y="1788"/>
                    <a:pt x="516" y="1782"/>
                    <a:pt x="552" y="1771"/>
                  </a:cubicBezTo>
                  <a:cubicBezTo>
                    <a:pt x="797" y="1716"/>
                    <a:pt x="1046" y="1662"/>
                    <a:pt x="1301" y="1652"/>
                  </a:cubicBezTo>
                  <a:lnTo>
                    <a:pt x="1301" y="1652"/>
                  </a:lnTo>
                  <a:cubicBezTo>
                    <a:pt x="1124" y="1716"/>
                    <a:pt x="951" y="1788"/>
                    <a:pt x="784" y="1859"/>
                  </a:cubicBezTo>
                  <a:cubicBezTo>
                    <a:pt x="692" y="1893"/>
                    <a:pt x="600" y="1931"/>
                    <a:pt x="508" y="1978"/>
                  </a:cubicBezTo>
                  <a:cubicBezTo>
                    <a:pt x="205" y="2129"/>
                    <a:pt x="369" y="2570"/>
                    <a:pt x="662" y="2584"/>
                  </a:cubicBezTo>
                  <a:cubicBezTo>
                    <a:pt x="728" y="2604"/>
                    <a:pt x="803" y="2611"/>
                    <a:pt x="880" y="2611"/>
                  </a:cubicBezTo>
                  <a:cubicBezTo>
                    <a:pt x="1019" y="2611"/>
                    <a:pt x="1166" y="2588"/>
                    <a:pt x="1284" y="2578"/>
                  </a:cubicBezTo>
                  <a:cubicBezTo>
                    <a:pt x="1519" y="2557"/>
                    <a:pt x="1750" y="2530"/>
                    <a:pt x="1968" y="2448"/>
                  </a:cubicBezTo>
                  <a:cubicBezTo>
                    <a:pt x="2165" y="2380"/>
                    <a:pt x="2417" y="2240"/>
                    <a:pt x="2474" y="2033"/>
                  </a:cubicBezTo>
                  <a:cubicBezTo>
                    <a:pt x="2519" y="1978"/>
                    <a:pt x="2543" y="1907"/>
                    <a:pt x="2546" y="1839"/>
                  </a:cubicBezTo>
                  <a:cubicBezTo>
                    <a:pt x="2567" y="1795"/>
                    <a:pt x="2581" y="1747"/>
                    <a:pt x="2590" y="1700"/>
                  </a:cubicBezTo>
                  <a:cubicBezTo>
                    <a:pt x="2635" y="1573"/>
                    <a:pt x="2638" y="1424"/>
                    <a:pt x="2601" y="1308"/>
                  </a:cubicBezTo>
                  <a:cubicBezTo>
                    <a:pt x="2594" y="1288"/>
                    <a:pt x="2584" y="1271"/>
                    <a:pt x="2573" y="1261"/>
                  </a:cubicBezTo>
                  <a:cubicBezTo>
                    <a:pt x="2570" y="1237"/>
                    <a:pt x="2567" y="1216"/>
                    <a:pt x="2556" y="1193"/>
                  </a:cubicBezTo>
                  <a:cubicBezTo>
                    <a:pt x="2506" y="1039"/>
                    <a:pt x="2413" y="910"/>
                    <a:pt x="2298" y="805"/>
                  </a:cubicBezTo>
                  <a:cubicBezTo>
                    <a:pt x="2291" y="757"/>
                    <a:pt x="2291" y="709"/>
                    <a:pt x="2284" y="665"/>
                  </a:cubicBezTo>
                  <a:cubicBezTo>
                    <a:pt x="2257" y="471"/>
                    <a:pt x="2264" y="257"/>
                    <a:pt x="2165" y="87"/>
                  </a:cubicBezTo>
                  <a:cubicBezTo>
                    <a:pt x="2130" y="28"/>
                    <a:pt x="2074" y="0"/>
                    <a:pt x="201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1766;p84">
              <a:extLst>
                <a:ext uri="{FF2B5EF4-FFF2-40B4-BE49-F238E27FC236}">
                  <a16:creationId xmlns:a16="http://schemas.microsoft.com/office/drawing/2014/main" xmlns="" id="{8217F7ED-AB44-4DEA-92B5-345945860875}"/>
                </a:ext>
              </a:extLst>
            </p:cNvPr>
            <p:cNvSpPr/>
            <p:nvPr/>
          </p:nvSpPr>
          <p:spPr>
            <a:xfrm>
              <a:off x="3473723" y="3210398"/>
              <a:ext cx="430075" cy="372773"/>
            </a:xfrm>
            <a:custGeom>
              <a:avLst/>
              <a:gdLst/>
              <a:ahLst/>
              <a:cxnLst/>
              <a:rect l="l" t="t" r="r" b="b"/>
              <a:pathLst>
                <a:path w="12504" h="10838" extrusionOk="0">
                  <a:moveTo>
                    <a:pt x="9857" y="0"/>
                  </a:moveTo>
                  <a:cubicBezTo>
                    <a:pt x="9391" y="368"/>
                    <a:pt x="8942" y="1192"/>
                    <a:pt x="8608" y="1637"/>
                  </a:cubicBezTo>
                  <a:cubicBezTo>
                    <a:pt x="8088" y="3021"/>
                    <a:pt x="9098" y="4433"/>
                    <a:pt x="8404" y="5471"/>
                  </a:cubicBezTo>
                  <a:cubicBezTo>
                    <a:pt x="7533" y="6110"/>
                    <a:pt x="6721" y="6305"/>
                    <a:pt x="5940" y="6305"/>
                  </a:cubicBezTo>
                  <a:cubicBezTo>
                    <a:pt x="4718" y="6305"/>
                    <a:pt x="3571" y="5827"/>
                    <a:pt x="2391" y="5827"/>
                  </a:cubicBezTo>
                  <a:cubicBezTo>
                    <a:pt x="1839" y="5827"/>
                    <a:pt x="1281" y="5931"/>
                    <a:pt x="704" y="6237"/>
                  </a:cubicBezTo>
                  <a:cubicBezTo>
                    <a:pt x="378" y="6413"/>
                    <a:pt x="1" y="9115"/>
                    <a:pt x="65" y="9200"/>
                  </a:cubicBezTo>
                  <a:cubicBezTo>
                    <a:pt x="2206" y="10084"/>
                    <a:pt x="4879" y="10837"/>
                    <a:pt x="7441" y="10837"/>
                  </a:cubicBezTo>
                  <a:cubicBezTo>
                    <a:pt x="8261" y="10837"/>
                    <a:pt x="9070" y="10760"/>
                    <a:pt x="9847" y="10585"/>
                  </a:cubicBezTo>
                  <a:cubicBezTo>
                    <a:pt x="9860" y="10452"/>
                    <a:pt x="9874" y="10317"/>
                    <a:pt x="9891" y="10180"/>
                  </a:cubicBezTo>
                  <a:lnTo>
                    <a:pt x="9837" y="10125"/>
                  </a:lnTo>
                  <a:cubicBezTo>
                    <a:pt x="11507" y="9591"/>
                    <a:pt x="12504" y="7748"/>
                    <a:pt x="12500" y="5992"/>
                  </a:cubicBezTo>
                  <a:cubicBezTo>
                    <a:pt x="12500" y="4240"/>
                    <a:pt x="11690" y="2583"/>
                    <a:pt x="10707" y="1130"/>
                  </a:cubicBezTo>
                  <a:cubicBezTo>
                    <a:pt x="10449" y="746"/>
                    <a:pt x="10163" y="364"/>
                    <a:pt x="9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1767;p84">
              <a:extLst>
                <a:ext uri="{FF2B5EF4-FFF2-40B4-BE49-F238E27FC236}">
                  <a16:creationId xmlns:a16="http://schemas.microsoft.com/office/drawing/2014/main" xmlns="" id="{C8466E3D-1FA7-405C-B956-9981223D8265}"/>
                </a:ext>
              </a:extLst>
            </p:cNvPr>
            <p:cNvSpPr/>
            <p:nvPr/>
          </p:nvSpPr>
          <p:spPr>
            <a:xfrm>
              <a:off x="3472244" y="3524287"/>
              <a:ext cx="341302" cy="48910"/>
            </a:xfrm>
            <a:custGeom>
              <a:avLst/>
              <a:gdLst/>
              <a:ahLst/>
              <a:cxnLst/>
              <a:rect l="l" t="t" r="r" b="b"/>
              <a:pathLst>
                <a:path w="9923" h="1422" extrusionOk="0">
                  <a:moveTo>
                    <a:pt x="109" y="1"/>
                  </a:moveTo>
                  <a:cubicBezTo>
                    <a:pt x="40" y="1"/>
                    <a:pt x="1" y="98"/>
                    <a:pt x="71" y="136"/>
                  </a:cubicBezTo>
                  <a:cubicBezTo>
                    <a:pt x="1432" y="921"/>
                    <a:pt x="3214" y="1177"/>
                    <a:pt x="4756" y="1333"/>
                  </a:cubicBezTo>
                  <a:cubicBezTo>
                    <a:pt x="5360" y="1393"/>
                    <a:pt x="5964" y="1422"/>
                    <a:pt x="6568" y="1422"/>
                  </a:cubicBezTo>
                  <a:cubicBezTo>
                    <a:pt x="7661" y="1422"/>
                    <a:pt x="8751" y="1326"/>
                    <a:pt x="9832" y="1142"/>
                  </a:cubicBezTo>
                  <a:cubicBezTo>
                    <a:pt x="9923" y="1130"/>
                    <a:pt x="9890" y="1002"/>
                    <a:pt x="9806" y="1002"/>
                  </a:cubicBezTo>
                  <a:cubicBezTo>
                    <a:pt x="9802" y="1002"/>
                    <a:pt x="9798" y="1002"/>
                    <a:pt x="9794" y="1003"/>
                  </a:cubicBezTo>
                  <a:cubicBezTo>
                    <a:pt x="8855" y="1140"/>
                    <a:pt x="7909" y="1212"/>
                    <a:pt x="6964" y="1212"/>
                  </a:cubicBezTo>
                  <a:cubicBezTo>
                    <a:pt x="6274" y="1212"/>
                    <a:pt x="5583" y="1174"/>
                    <a:pt x="4895" y="1095"/>
                  </a:cubicBezTo>
                  <a:cubicBezTo>
                    <a:pt x="3245" y="908"/>
                    <a:pt x="1735" y="329"/>
                    <a:pt x="125" y="2"/>
                  </a:cubicBezTo>
                  <a:cubicBezTo>
                    <a:pt x="120" y="1"/>
                    <a:pt x="115" y="1"/>
                    <a:pt x="109" y="1"/>
                  </a:cubicBezTo>
                  <a:close/>
                </a:path>
              </a:pathLst>
            </a:custGeom>
            <a:solidFill>
              <a:srgbClr val="DEAB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1768;p84">
              <a:extLst>
                <a:ext uri="{FF2B5EF4-FFF2-40B4-BE49-F238E27FC236}">
                  <a16:creationId xmlns:a16="http://schemas.microsoft.com/office/drawing/2014/main" xmlns="" id="{486BF126-B762-4C27-AFB6-F63FEACD3EC1}"/>
                </a:ext>
              </a:extLst>
            </p:cNvPr>
            <p:cNvSpPr/>
            <p:nvPr/>
          </p:nvSpPr>
          <p:spPr>
            <a:xfrm>
              <a:off x="3469630" y="3303815"/>
              <a:ext cx="315884" cy="223568"/>
            </a:xfrm>
            <a:custGeom>
              <a:avLst/>
              <a:gdLst/>
              <a:ahLst/>
              <a:cxnLst/>
              <a:rect l="l" t="t" r="r" b="b"/>
              <a:pathLst>
                <a:path w="9184" h="6500" extrusionOk="0">
                  <a:moveTo>
                    <a:pt x="8458" y="1"/>
                  </a:moveTo>
                  <a:cubicBezTo>
                    <a:pt x="8391" y="1"/>
                    <a:pt x="8323" y="47"/>
                    <a:pt x="8323" y="129"/>
                  </a:cubicBezTo>
                  <a:cubicBezTo>
                    <a:pt x="8323" y="710"/>
                    <a:pt x="8533" y="1272"/>
                    <a:pt x="8533" y="1854"/>
                  </a:cubicBezTo>
                  <a:cubicBezTo>
                    <a:pt x="8540" y="2865"/>
                    <a:pt x="7761" y="3259"/>
                    <a:pt x="6883" y="3344"/>
                  </a:cubicBezTo>
                  <a:cubicBezTo>
                    <a:pt x="6670" y="3364"/>
                    <a:pt x="6456" y="3373"/>
                    <a:pt x="6242" y="3373"/>
                  </a:cubicBezTo>
                  <a:cubicBezTo>
                    <a:pt x="5199" y="3373"/>
                    <a:pt x="4147" y="3165"/>
                    <a:pt x="3117" y="3075"/>
                  </a:cubicBezTo>
                  <a:cubicBezTo>
                    <a:pt x="2788" y="3046"/>
                    <a:pt x="2367" y="2985"/>
                    <a:pt x="1951" y="2985"/>
                  </a:cubicBezTo>
                  <a:cubicBezTo>
                    <a:pt x="1414" y="2985"/>
                    <a:pt x="887" y="3086"/>
                    <a:pt x="582" y="3483"/>
                  </a:cubicBezTo>
                  <a:cubicBezTo>
                    <a:pt x="18" y="4225"/>
                    <a:pt x="0" y="5514"/>
                    <a:pt x="14" y="6399"/>
                  </a:cubicBezTo>
                  <a:cubicBezTo>
                    <a:pt x="16" y="6467"/>
                    <a:pt x="65" y="6500"/>
                    <a:pt x="116" y="6500"/>
                  </a:cubicBezTo>
                  <a:cubicBezTo>
                    <a:pt x="167" y="6500"/>
                    <a:pt x="220" y="6466"/>
                    <a:pt x="225" y="6399"/>
                  </a:cubicBezTo>
                  <a:cubicBezTo>
                    <a:pt x="276" y="5664"/>
                    <a:pt x="385" y="4902"/>
                    <a:pt x="613" y="4198"/>
                  </a:cubicBezTo>
                  <a:cubicBezTo>
                    <a:pt x="843" y="3494"/>
                    <a:pt x="1370" y="3356"/>
                    <a:pt x="1958" y="3356"/>
                  </a:cubicBezTo>
                  <a:cubicBezTo>
                    <a:pt x="2197" y="3356"/>
                    <a:pt x="2446" y="3379"/>
                    <a:pt x="2688" y="3395"/>
                  </a:cubicBezTo>
                  <a:cubicBezTo>
                    <a:pt x="3912" y="3480"/>
                    <a:pt x="5129" y="3758"/>
                    <a:pt x="6358" y="3758"/>
                  </a:cubicBezTo>
                  <a:cubicBezTo>
                    <a:pt x="6461" y="3758"/>
                    <a:pt x="6565" y="3756"/>
                    <a:pt x="6669" y="3752"/>
                  </a:cubicBezTo>
                  <a:cubicBezTo>
                    <a:pt x="7414" y="3725"/>
                    <a:pt x="8292" y="3554"/>
                    <a:pt x="8703" y="2860"/>
                  </a:cubicBezTo>
                  <a:cubicBezTo>
                    <a:pt x="9183" y="2054"/>
                    <a:pt x="8758" y="921"/>
                    <a:pt x="8577" y="95"/>
                  </a:cubicBezTo>
                  <a:cubicBezTo>
                    <a:pt x="8562" y="30"/>
                    <a:pt x="8511" y="1"/>
                    <a:pt x="8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1769;p84">
              <a:extLst>
                <a:ext uri="{FF2B5EF4-FFF2-40B4-BE49-F238E27FC236}">
                  <a16:creationId xmlns:a16="http://schemas.microsoft.com/office/drawing/2014/main" xmlns="" id="{CECCFCAA-31F8-4DA3-A652-989B2B871F3E}"/>
                </a:ext>
              </a:extLst>
            </p:cNvPr>
            <p:cNvSpPr/>
            <p:nvPr/>
          </p:nvSpPr>
          <p:spPr>
            <a:xfrm>
              <a:off x="3278634" y="3419038"/>
              <a:ext cx="54000" cy="86572"/>
            </a:xfrm>
            <a:custGeom>
              <a:avLst/>
              <a:gdLst/>
              <a:ahLst/>
              <a:cxnLst/>
              <a:rect l="l" t="t" r="r" b="b"/>
              <a:pathLst>
                <a:path w="1570" h="2517" extrusionOk="0">
                  <a:moveTo>
                    <a:pt x="638" y="1"/>
                  </a:moveTo>
                  <a:cubicBezTo>
                    <a:pt x="576" y="1"/>
                    <a:pt x="515" y="25"/>
                    <a:pt x="467" y="82"/>
                  </a:cubicBezTo>
                  <a:cubicBezTo>
                    <a:pt x="144" y="470"/>
                    <a:pt x="7" y="939"/>
                    <a:pt x="1" y="1443"/>
                  </a:cubicBezTo>
                  <a:cubicBezTo>
                    <a:pt x="1" y="1549"/>
                    <a:pt x="42" y="1630"/>
                    <a:pt x="103" y="1685"/>
                  </a:cubicBezTo>
                  <a:cubicBezTo>
                    <a:pt x="147" y="1869"/>
                    <a:pt x="38" y="2049"/>
                    <a:pt x="117" y="2233"/>
                  </a:cubicBezTo>
                  <a:cubicBezTo>
                    <a:pt x="181" y="2392"/>
                    <a:pt x="388" y="2513"/>
                    <a:pt x="575" y="2513"/>
                  </a:cubicBezTo>
                  <a:cubicBezTo>
                    <a:pt x="596" y="2513"/>
                    <a:pt x="617" y="2511"/>
                    <a:pt x="637" y="2508"/>
                  </a:cubicBezTo>
                  <a:cubicBezTo>
                    <a:pt x="660" y="2514"/>
                    <a:pt x="685" y="2517"/>
                    <a:pt x="710" y="2517"/>
                  </a:cubicBezTo>
                  <a:cubicBezTo>
                    <a:pt x="775" y="2517"/>
                    <a:pt x="843" y="2496"/>
                    <a:pt x="902" y="2443"/>
                  </a:cubicBezTo>
                  <a:cubicBezTo>
                    <a:pt x="1141" y="2243"/>
                    <a:pt x="1345" y="1998"/>
                    <a:pt x="1529" y="1746"/>
                  </a:cubicBezTo>
                  <a:cubicBezTo>
                    <a:pt x="1566" y="1691"/>
                    <a:pt x="1569" y="1638"/>
                    <a:pt x="1549" y="1589"/>
                  </a:cubicBezTo>
                  <a:cubicBezTo>
                    <a:pt x="1536" y="1457"/>
                    <a:pt x="1418" y="1350"/>
                    <a:pt x="1275" y="1350"/>
                  </a:cubicBezTo>
                  <a:cubicBezTo>
                    <a:pt x="1234" y="1350"/>
                    <a:pt x="1191" y="1359"/>
                    <a:pt x="1147" y="1379"/>
                  </a:cubicBezTo>
                  <a:cubicBezTo>
                    <a:pt x="1117" y="1393"/>
                    <a:pt x="1086" y="1409"/>
                    <a:pt x="1052" y="1423"/>
                  </a:cubicBezTo>
                  <a:cubicBezTo>
                    <a:pt x="1086" y="1355"/>
                    <a:pt x="1117" y="1286"/>
                    <a:pt x="1147" y="1219"/>
                  </a:cubicBezTo>
                  <a:cubicBezTo>
                    <a:pt x="1158" y="1212"/>
                    <a:pt x="1164" y="1205"/>
                    <a:pt x="1171" y="1202"/>
                  </a:cubicBezTo>
                  <a:cubicBezTo>
                    <a:pt x="1456" y="1028"/>
                    <a:pt x="1279" y="665"/>
                    <a:pt x="1011" y="665"/>
                  </a:cubicBezTo>
                  <a:cubicBezTo>
                    <a:pt x="969" y="665"/>
                    <a:pt x="924" y="674"/>
                    <a:pt x="879" y="694"/>
                  </a:cubicBezTo>
                  <a:cubicBezTo>
                    <a:pt x="852" y="708"/>
                    <a:pt x="827" y="725"/>
                    <a:pt x="800" y="739"/>
                  </a:cubicBezTo>
                  <a:cubicBezTo>
                    <a:pt x="831" y="681"/>
                    <a:pt x="861" y="620"/>
                    <a:pt x="882" y="556"/>
                  </a:cubicBezTo>
                  <a:cubicBezTo>
                    <a:pt x="906" y="474"/>
                    <a:pt x="916" y="385"/>
                    <a:pt x="943" y="300"/>
                  </a:cubicBezTo>
                  <a:cubicBezTo>
                    <a:pt x="957" y="256"/>
                    <a:pt x="940" y="212"/>
                    <a:pt x="909" y="178"/>
                  </a:cubicBezTo>
                  <a:cubicBezTo>
                    <a:pt x="863" y="77"/>
                    <a:pt x="749" y="1"/>
                    <a:pt x="63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1770;p84">
              <a:extLst>
                <a:ext uri="{FF2B5EF4-FFF2-40B4-BE49-F238E27FC236}">
                  <a16:creationId xmlns:a16="http://schemas.microsoft.com/office/drawing/2014/main" xmlns="" id="{D42A1BD7-4757-46BB-89BB-D31AD9EF2546}"/>
                </a:ext>
              </a:extLst>
            </p:cNvPr>
            <p:cNvSpPr/>
            <p:nvPr/>
          </p:nvSpPr>
          <p:spPr>
            <a:xfrm>
              <a:off x="3409129" y="2987072"/>
              <a:ext cx="86022" cy="82273"/>
            </a:xfrm>
            <a:custGeom>
              <a:avLst/>
              <a:gdLst/>
              <a:ahLst/>
              <a:cxnLst/>
              <a:rect l="l" t="t" r="r" b="b"/>
              <a:pathLst>
                <a:path w="2501" h="2392" extrusionOk="0">
                  <a:moveTo>
                    <a:pt x="1249" y="0"/>
                  </a:moveTo>
                  <a:cubicBezTo>
                    <a:pt x="1214" y="0"/>
                    <a:pt x="1179" y="2"/>
                    <a:pt x="1144" y="5"/>
                  </a:cubicBezTo>
                  <a:cubicBezTo>
                    <a:pt x="487" y="63"/>
                    <a:pt x="1" y="645"/>
                    <a:pt x="62" y="1302"/>
                  </a:cubicBezTo>
                  <a:cubicBezTo>
                    <a:pt x="117" y="1922"/>
                    <a:pt x="640" y="2391"/>
                    <a:pt x="1252" y="2391"/>
                  </a:cubicBezTo>
                  <a:cubicBezTo>
                    <a:pt x="1287" y="2391"/>
                    <a:pt x="1322" y="2390"/>
                    <a:pt x="1358" y="2387"/>
                  </a:cubicBezTo>
                  <a:cubicBezTo>
                    <a:pt x="2014" y="2325"/>
                    <a:pt x="2501" y="1747"/>
                    <a:pt x="2440" y="1087"/>
                  </a:cubicBezTo>
                  <a:cubicBezTo>
                    <a:pt x="2385" y="466"/>
                    <a:pt x="1861" y="0"/>
                    <a:pt x="1249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1771;p84">
              <a:extLst>
                <a:ext uri="{FF2B5EF4-FFF2-40B4-BE49-F238E27FC236}">
                  <a16:creationId xmlns:a16="http://schemas.microsoft.com/office/drawing/2014/main" xmlns="" id="{B86C721E-D577-4CEA-9B5A-4122CC75FDFE}"/>
                </a:ext>
              </a:extLst>
            </p:cNvPr>
            <p:cNvSpPr/>
            <p:nvPr/>
          </p:nvSpPr>
          <p:spPr>
            <a:xfrm>
              <a:off x="3675346" y="2924094"/>
              <a:ext cx="86022" cy="82170"/>
            </a:xfrm>
            <a:custGeom>
              <a:avLst/>
              <a:gdLst/>
              <a:ahLst/>
              <a:cxnLst/>
              <a:rect l="l" t="t" r="r" b="b"/>
              <a:pathLst>
                <a:path w="2501" h="2389" extrusionOk="0">
                  <a:moveTo>
                    <a:pt x="1255" y="1"/>
                  </a:moveTo>
                  <a:cubicBezTo>
                    <a:pt x="1218" y="1"/>
                    <a:pt x="1181" y="2"/>
                    <a:pt x="1144" y="6"/>
                  </a:cubicBezTo>
                  <a:cubicBezTo>
                    <a:pt x="487" y="64"/>
                    <a:pt x="1" y="642"/>
                    <a:pt x="62" y="1302"/>
                  </a:cubicBezTo>
                  <a:cubicBezTo>
                    <a:pt x="117" y="1922"/>
                    <a:pt x="639" y="2388"/>
                    <a:pt x="1251" y="2388"/>
                  </a:cubicBezTo>
                  <a:cubicBezTo>
                    <a:pt x="1286" y="2388"/>
                    <a:pt x="1322" y="2387"/>
                    <a:pt x="1358" y="2384"/>
                  </a:cubicBezTo>
                  <a:cubicBezTo>
                    <a:pt x="2015" y="2326"/>
                    <a:pt x="2501" y="1744"/>
                    <a:pt x="2440" y="1088"/>
                  </a:cubicBezTo>
                  <a:cubicBezTo>
                    <a:pt x="2386" y="469"/>
                    <a:pt x="1865" y="1"/>
                    <a:pt x="125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1772;p84">
              <a:extLst>
                <a:ext uri="{FF2B5EF4-FFF2-40B4-BE49-F238E27FC236}">
                  <a16:creationId xmlns:a16="http://schemas.microsoft.com/office/drawing/2014/main" xmlns="" id="{594C4DAC-71D2-4D2A-A703-04369AB27CDA}"/>
                </a:ext>
              </a:extLst>
            </p:cNvPr>
            <p:cNvSpPr/>
            <p:nvPr/>
          </p:nvSpPr>
          <p:spPr>
            <a:xfrm>
              <a:off x="3384674" y="2698738"/>
              <a:ext cx="349900" cy="397021"/>
            </a:xfrm>
            <a:custGeom>
              <a:avLst/>
              <a:gdLst/>
              <a:ahLst/>
              <a:cxnLst/>
              <a:rect l="l" t="t" r="r" b="b"/>
              <a:pathLst>
                <a:path w="10173" h="11543" extrusionOk="0">
                  <a:moveTo>
                    <a:pt x="4684" y="0"/>
                  </a:moveTo>
                  <a:cubicBezTo>
                    <a:pt x="4336" y="0"/>
                    <a:pt x="3983" y="44"/>
                    <a:pt x="3631" y="134"/>
                  </a:cubicBezTo>
                  <a:cubicBezTo>
                    <a:pt x="1371" y="716"/>
                    <a:pt x="0" y="3043"/>
                    <a:pt x="582" y="5305"/>
                  </a:cubicBezTo>
                  <a:lnTo>
                    <a:pt x="1371" y="8358"/>
                  </a:lnTo>
                  <a:cubicBezTo>
                    <a:pt x="1863" y="10268"/>
                    <a:pt x="3599" y="11543"/>
                    <a:pt x="5487" y="11543"/>
                  </a:cubicBezTo>
                  <a:cubicBezTo>
                    <a:pt x="5835" y="11543"/>
                    <a:pt x="6188" y="11500"/>
                    <a:pt x="6539" y="11409"/>
                  </a:cubicBezTo>
                  <a:cubicBezTo>
                    <a:pt x="8802" y="10824"/>
                    <a:pt x="10173" y="8497"/>
                    <a:pt x="9592" y="6238"/>
                  </a:cubicBezTo>
                  <a:lnTo>
                    <a:pt x="8802" y="3182"/>
                  </a:lnTo>
                  <a:cubicBezTo>
                    <a:pt x="8311" y="1275"/>
                    <a:pt x="6575" y="0"/>
                    <a:pt x="468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1773;p84">
              <a:extLst>
                <a:ext uri="{FF2B5EF4-FFF2-40B4-BE49-F238E27FC236}">
                  <a16:creationId xmlns:a16="http://schemas.microsoft.com/office/drawing/2014/main" xmlns="" id="{13E751FB-E60F-4EA2-A853-C7749F378D3B}"/>
                </a:ext>
              </a:extLst>
            </p:cNvPr>
            <p:cNvSpPr/>
            <p:nvPr/>
          </p:nvSpPr>
          <p:spPr>
            <a:xfrm>
              <a:off x="3466328" y="2941429"/>
              <a:ext cx="38213" cy="35805"/>
            </a:xfrm>
            <a:custGeom>
              <a:avLst/>
              <a:gdLst/>
              <a:ahLst/>
              <a:cxnLst/>
              <a:rect l="l" t="t" r="r" b="b"/>
              <a:pathLst>
                <a:path w="1111" h="1041" extrusionOk="0">
                  <a:moveTo>
                    <a:pt x="542" y="1"/>
                  </a:moveTo>
                  <a:cubicBezTo>
                    <a:pt x="499" y="1"/>
                    <a:pt x="456" y="6"/>
                    <a:pt x="412" y="19"/>
                  </a:cubicBezTo>
                  <a:cubicBezTo>
                    <a:pt x="151" y="94"/>
                    <a:pt x="1" y="376"/>
                    <a:pt x="79" y="655"/>
                  </a:cubicBezTo>
                  <a:cubicBezTo>
                    <a:pt x="145" y="888"/>
                    <a:pt x="348" y="1041"/>
                    <a:pt x="565" y="1041"/>
                  </a:cubicBezTo>
                  <a:cubicBezTo>
                    <a:pt x="608" y="1041"/>
                    <a:pt x="652" y="1035"/>
                    <a:pt x="695" y="1022"/>
                  </a:cubicBezTo>
                  <a:cubicBezTo>
                    <a:pt x="960" y="948"/>
                    <a:pt x="1111" y="666"/>
                    <a:pt x="1032" y="386"/>
                  </a:cubicBezTo>
                  <a:cubicBezTo>
                    <a:pt x="967" y="153"/>
                    <a:pt x="761" y="1"/>
                    <a:pt x="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1774;p84">
              <a:extLst>
                <a:ext uri="{FF2B5EF4-FFF2-40B4-BE49-F238E27FC236}">
                  <a16:creationId xmlns:a16="http://schemas.microsoft.com/office/drawing/2014/main" xmlns="" id="{C45E445C-362C-48EE-8992-52919AC2F9FB}"/>
                </a:ext>
              </a:extLst>
            </p:cNvPr>
            <p:cNvSpPr/>
            <p:nvPr/>
          </p:nvSpPr>
          <p:spPr>
            <a:xfrm>
              <a:off x="3590494" y="2911265"/>
              <a:ext cx="38178" cy="35840"/>
            </a:xfrm>
            <a:custGeom>
              <a:avLst/>
              <a:gdLst/>
              <a:ahLst/>
              <a:cxnLst/>
              <a:rect l="l" t="t" r="r" b="b"/>
              <a:pathLst>
                <a:path w="1110" h="1042" extrusionOk="0">
                  <a:moveTo>
                    <a:pt x="543" y="0"/>
                  </a:moveTo>
                  <a:cubicBezTo>
                    <a:pt x="501" y="0"/>
                    <a:pt x="458" y="6"/>
                    <a:pt x="416" y="18"/>
                  </a:cubicBezTo>
                  <a:cubicBezTo>
                    <a:pt x="150" y="93"/>
                    <a:pt x="1" y="379"/>
                    <a:pt x="79" y="654"/>
                  </a:cubicBezTo>
                  <a:cubicBezTo>
                    <a:pt x="145" y="889"/>
                    <a:pt x="352" y="1042"/>
                    <a:pt x="573" y="1042"/>
                  </a:cubicBezTo>
                  <a:cubicBezTo>
                    <a:pt x="614" y="1042"/>
                    <a:pt x="656" y="1036"/>
                    <a:pt x="698" y="1025"/>
                  </a:cubicBezTo>
                  <a:cubicBezTo>
                    <a:pt x="964" y="951"/>
                    <a:pt x="1110" y="665"/>
                    <a:pt x="1032" y="385"/>
                  </a:cubicBezTo>
                  <a:cubicBezTo>
                    <a:pt x="966" y="155"/>
                    <a:pt x="762" y="0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1775;p84">
              <a:extLst>
                <a:ext uri="{FF2B5EF4-FFF2-40B4-BE49-F238E27FC236}">
                  <a16:creationId xmlns:a16="http://schemas.microsoft.com/office/drawing/2014/main" xmlns="" id="{0AD5B2CC-C1FD-4496-B94B-41676CA8F178}"/>
                </a:ext>
              </a:extLst>
            </p:cNvPr>
            <p:cNvSpPr/>
            <p:nvPr/>
          </p:nvSpPr>
          <p:spPr>
            <a:xfrm>
              <a:off x="3537629" y="2980537"/>
              <a:ext cx="51868" cy="30474"/>
            </a:xfrm>
            <a:custGeom>
              <a:avLst/>
              <a:gdLst/>
              <a:ahLst/>
              <a:cxnLst/>
              <a:rect l="l" t="t" r="r" b="b"/>
              <a:pathLst>
                <a:path w="1508" h="886" extrusionOk="0">
                  <a:moveTo>
                    <a:pt x="1427" y="0"/>
                  </a:moveTo>
                  <a:cubicBezTo>
                    <a:pt x="1390" y="0"/>
                    <a:pt x="1357" y="26"/>
                    <a:pt x="1351" y="63"/>
                  </a:cubicBezTo>
                  <a:cubicBezTo>
                    <a:pt x="1276" y="526"/>
                    <a:pt x="1126" y="597"/>
                    <a:pt x="966" y="672"/>
                  </a:cubicBezTo>
                  <a:cubicBezTo>
                    <a:pt x="943" y="681"/>
                    <a:pt x="919" y="692"/>
                    <a:pt x="895" y="705"/>
                  </a:cubicBezTo>
                  <a:cubicBezTo>
                    <a:pt x="860" y="724"/>
                    <a:pt x="812" y="736"/>
                    <a:pt x="756" y="736"/>
                  </a:cubicBezTo>
                  <a:cubicBezTo>
                    <a:pt x="597" y="736"/>
                    <a:pt x="369" y="644"/>
                    <a:pt x="143" y="365"/>
                  </a:cubicBezTo>
                  <a:cubicBezTo>
                    <a:pt x="128" y="346"/>
                    <a:pt x="107" y="337"/>
                    <a:pt x="86" y="337"/>
                  </a:cubicBezTo>
                  <a:cubicBezTo>
                    <a:pt x="70" y="337"/>
                    <a:pt x="53" y="343"/>
                    <a:pt x="38" y="355"/>
                  </a:cubicBezTo>
                  <a:cubicBezTo>
                    <a:pt x="7" y="379"/>
                    <a:pt x="0" y="427"/>
                    <a:pt x="27" y="460"/>
                  </a:cubicBezTo>
                  <a:cubicBezTo>
                    <a:pt x="272" y="763"/>
                    <a:pt x="544" y="886"/>
                    <a:pt x="756" y="886"/>
                  </a:cubicBezTo>
                  <a:cubicBezTo>
                    <a:pt x="834" y="886"/>
                    <a:pt x="905" y="868"/>
                    <a:pt x="963" y="838"/>
                  </a:cubicBezTo>
                  <a:cubicBezTo>
                    <a:pt x="983" y="828"/>
                    <a:pt x="1007" y="818"/>
                    <a:pt x="1031" y="804"/>
                  </a:cubicBezTo>
                  <a:cubicBezTo>
                    <a:pt x="1208" y="722"/>
                    <a:pt x="1412" y="628"/>
                    <a:pt x="1500" y="86"/>
                  </a:cubicBezTo>
                  <a:cubicBezTo>
                    <a:pt x="1508" y="45"/>
                    <a:pt x="1480" y="8"/>
                    <a:pt x="1439" y="1"/>
                  </a:cubicBezTo>
                  <a:cubicBezTo>
                    <a:pt x="1435" y="1"/>
                    <a:pt x="1431" y="0"/>
                    <a:pt x="1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1776;p84">
              <a:extLst>
                <a:ext uri="{FF2B5EF4-FFF2-40B4-BE49-F238E27FC236}">
                  <a16:creationId xmlns:a16="http://schemas.microsoft.com/office/drawing/2014/main" xmlns="" id="{C3F29746-D6F1-48AA-9623-BC9D6E55C07F}"/>
                </a:ext>
              </a:extLst>
            </p:cNvPr>
            <p:cNvSpPr/>
            <p:nvPr/>
          </p:nvSpPr>
          <p:spPr>
            <a:xfrm>
              <a:off x="3586298" y="2864901"/>
              <a:ext cx="41343" cy="13896"/>
            </a:xfrm>
            <a:custGeom>
              <a:avLst/>
              <a:gdLst/>
              <a:ahLst/>
              <a:cxnLst/>
              <a:rect l="l" t="t" r="r" b="b"/>
              <a:pathLst>
                <a:path w="1202" h="404" extrusionOk="0">
                  <a:moveTo>
                    <a:pt x="601" y="0"/>
                  </a:moveTo>
                  <a:cubicBezTo>
                    <a:pt x="587" y="0"/>
                    <a:pt x="572" y="1"/>
                    <a:pt x="558" y="2"/>
                  </a:cubicBezTo>
                  <a:cubicBezTo>
                    <a:pt x="249" y="25"/>
                    <a:pt x="38" y="270"/>
                    <a:pt x="27" y="281"/>
                  </a:cubicBezTo>
                  <a:cubicBezTo>
                    <a:pt x="0" y="315"/>
                    <a:pt x="4" y="359"/>
                    <a:pt x="38" y="386"/>
                  </a:cubicBezTo>
                  <a:cubicBezTo>
                    <a:pt x="52" y="400"/>
                    <a:pt x="68" y="403"/>
                    <a:pt x="85" y="403"/>
                  </a:cubicBezTo>
                  <a:cubicBezTo>
                    <a:pt x="106" y="403"/>
                    <a:pt x="126" y="397"/>
                    <a:pt x="143" y="380"/>
                  </a:cubicBezTo>
                  <a:cubicBezTo>
                    <a:pt x="143" y="376"/>
                    <a:pt x="324" y="168"/>
                    <a:pt x="572" y="152"/>
                  </a:cubicBezTo>
                  <a:cubicBezTo>
                    <a:pt x="583" y="151"/>
                    <a:pt x="594" y="151"/>
                    <a:pt x="605" y="151"/>
                  </a:cubicBezTo>
                  <a:cubicBezTo>
                    <a:pt x="842" y="151"/>
                    <a:pt x="1069" y="318"/>
                    <a:pt x="1072" y="318"/>
                  </a:cubicBezTo>
                  <a:cubicBezTo>
                    <a:pt x="1086" y="330"/>
                    <a:pt x="1103" y="335"/>
                    <a:pt x="1119" y="335"/>
                  </a:cubicBezTo>
                  <a:cubicBezTo>
                    <a:pt x="1142" y="335"/>
                    <a:pt x="1164" y="324"/>
                    <a:pt x="1178" y="304"/>
                  </a:cubicBezTo>
                  <a:cubicBezTo>
                    <a:pt x="1202" y="270"/>
                    <a:pt x="1195" y="226"/>
                    <a:pt x="1164" y="199"/>
                  </a:cubicBezTo>
                  <a:cubicBezTo>
                    <a:pt x="1151" y="193"/>
                    <a:pt x="894" y="0"/>
                    <a:pt x="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1777;p84">
              <a:extLst>
                <a:ext uri="{FF2B5EF4-FFF2-40B4-BE49-F238E27FC236}">
                  <a16:creationId xmlns:a16="http://schemas.microsoft.com/office/drawing/2014/main" xmlns="" id="{2FB342CD-BDC9-4FD4-B714-07DA7F1D8E0C}"/>
                </a:ext>
              </a:extLst>
            </p:cNvPr>
            <p:cNvSpPr/>
            <p:nvPr/>
          </p:nvSpPr>
          <p:spPr>
            <a:xfrm>
              <a:off x="3449474" y="2898642"/>
              <a:ext cx="35152" cy="25796"/>
            </a:xfrm>
            <a:custGeom>
              <a:avLst/>
              <a:gdLst/>
              <a:ahLst/>
              <a:cxnLst/>
              <a:rect l="l" t="t" r="r" b="b"/>
              <a:pathLst>
                <a:path w="1022" h="750" extrusionOk="0">
                  <a:moveTo>
                    <a:pt x="746" y="1"/>
                  </a:moveTo>
                  <a:cubicBezTo>
                    <a:pt x="618" y="1"/>
                    <a:pt x="453" y="23"/>
                    <a:pt x="318" y="116"/>
                  </a:cubicBezTo>
                  <a:cubicBezTo>
                    <a:pt x="59" y="297"/>
                    <a:pt x="12" y="650"/>
                    <a:pt x="8" y="664"/>
                  </a:cubicBezTo>
                  <a:cubicBezTo>
                    <a:pt x="1" y="705"/>
                    <a:pt x="32" y="743"/>
                    <a:pt x="73" y="749"/>
                  </a:cubicBezTo>
                  <a:lnTo>
                    <a:pt x="83" y="749"/>
                  </a:lnTo>
                  <a:cubicBezTo>
                    <a:pt x="120" y="749"/>
                    <a:pt x="151" y="722"/>
                    <a:pt x="158" y="685"/>
                  </a:cubicBezTo>
                  <a:cubicBezTo>
                    <a:pt x="158" y="681"/>
                    <a:pt x="199" y="382"/>
                    <a:pt x="403" y="242"/>
                  </a:cubicBezTo>
                  <a:cubicBezTo>
                    <a:pt x="509" y="168"/>
                    <a:pt x="644" y="150"/>
                    <a:pt x="750" y="150"/>
                  </a:cubicBezTo>
                  <a:cubicBezTo>
                    <a:pt x="848" y="150"/>
                    <a:pt x="921" y="165"/>
                    <a:pt x="923" y="167"/>
                  </a:cubicBezTo>
                  <a:cubicBezTo>
                    <a:pt x="928" y="168"/>
                    <a:pt x="933" y="168"/>
                    <a:pt x="938" y="168"/>
                  </a:cubicBezTo>
                  <a:cubicBezTo>
                    <a:pt x="972" y="168"/>
                    <a:pt x="1003" y="146"/>
                    <a:pt x="1012" y="110"/>
                  </a:cubicBezTo>
                  <a:cubicBezTo>
                    <a:pt x="1022" y="69"/>
                    <a:pt x="995" y="28"/>
                    <a:pt x="954" y="21"/>
                  </a:cubicBezTo>
                  <a:cubicBezTo>
                    <a:pt x="947" y="19"/>
                    <a:pt x="862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1778;p84">
              <a:extLst>
                <a:ext uri="{FF2B5EF4-FFF2-40B4-BE49-F238E27FC236}">
                  <a16:creationId xmlns:a16="http://schemas.microsoft.com/office/drawing/2014/main" xmlns="" id="{ECCD0AE0-72C9-416A-8DB9-1E282AEA1DC7}"/>
                </a:ext>
              </a:extLst>
            </p:cNvPr>
            <p:cNvSpPr/>
            <p:nvPr/>
          </p:nvSpPr>
          <p:spPr>
            <a:xfrm>
              <a:off x="3532710" y="2890078"/>
              <a:ext cx="25418" cy="81275"/>
            </a:xfrm>
            <a:custGeom>
              <a:avLst/>
              <a:gdLst/>
              <a:ahLst/>
              <a:cxnLst/>
              <a:rect l="l" t="t" r="r" b="b"/>
              <a:pathLst>
                <a:path w="739" h="2363" extrusionOk="0">
                  <a:moveTo>
                    <a:pt x="80" y="0"/>
                  </a:moveTo>
                  <a:cubicBezTo>
                    <a:pt x="76" y="0"/>
                    <a:pt x="72" y="1"/>
                    <a:pt x="68" y="1"/>
                  </a:cubicBezTo>
                  <a:cubicBezTo>
                    <a:pt x="27" y="8"/>
                    <a:pt x="0" y="45"/>
                    <a:pt x="7" y="86"/>
                  </a:cubicBezTo>
                  <a:cubicBezTo>
                    <a:pt x="38" y="290"/>
                    <a:pt x="62" y="505"/>
                    <a:pt x="85" y="709"/>
                  </a:cubicBezTo>
                  <a:cubicBezTo>
                    <a:pt x="164" y="1410"/>
                    <a:pt x="235" y="2074"/>
                    <a:pt x="610" y="2349"/>
                  </a:cubicBezTo>
                  <a:cubicBezTo>
                    <a:pt x="623" y="2359"/>
                    <a:pt x="640" y="2363"/>
                    <a:pt x="654" y="2363"/>
                  </a:cubicBezTo>
                  <a:cubicBezTo>
                    <a:pt x="677" y="2363"/>
                    <a:pt x="698" y="2352"/>
                    <a:pt x="715" y="2332"/>
                  </a:cubicBezTo>
                  <a:cubicBezTo>
                    <a:pt x="739" y="2298"/>
                    <a:pt x="732" y="2253"/>
                    <a:pt x="698" y="2226"/>
                  </a:cubicBezTo>
                  <a:cubicBezTo>
                    <a:pt x="378" y="1992"/>
                    <a:pt x="307" y="1362"/>
                    <a:pt x="231" y="692"/>
                  </a:cubicBezTo>
                  <a:cubicBezTo>
                    <a:pt x="211" y="485"/>
                    <a:pt x="187" y="270"/>
                    <a:pt x="153" y="62"/>
                  </a:cubicBezTo>
                  <a:cubicBezTo>
                    <a:pt x="147" y="26"/>
                    <a:pt x="116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1779;p84">
              <a:extLst>
                <a:ext uri="{FF2B5EF4-FFF2-40B4-BE49-F238E27FC236}">
                  <a16:creationId xmlns:a16="http://schemas.microsoft.com/office/drawing/2014/main" xmlns="" id="{F04A510B-602F-44FF-8D3C-BA8EA73923AE}"/>
                </a:ext>
              </a:extLst>
            </p:cNvPr>
            <p:cNvSpPr/>
            <p:nvPr/>
          </p:nvSpPr>
          <p:spPr>
            <a:xfrm>
              <a:off x="3326719" y="2658427"/>
              <a:ext cx="395611" cy="264601"/>
            </a:xfrm>
            <a:custGeom>
              <a:avLst/>
              <a:gdLst/>
              <a:ahLst/>
              <a:cxnLst/>
              <a:rect l="l" t="t" r="r" b="b"/>
              <a:pathLst>
                <a:path w="11502" h="7693" extrusionOk="0">
                  <a:moveTo>
                    <a:pt x="4809" y="1"/>
                  </a:moveTo>
                  <a:cubicBezTo>
                    <a:pt x="4349" y="1"/>
                    <a:pt x="3888" y="10"/>
                    <a:pt x="3427" y="27"/>
                  </a:cubicBezTo>
                  <a:cubicBezTo>
                    <a:pt x="2879" y="47"/>
                    <a:pt x="2325" y="78"/>
                    <a:pt x="1787" y="190"/>
                  </a:cubicBezTo>
                  <a:cubicBezTo>
                    <a:pt x="1675" y="214"/>
                    <a:pt x="1552" y="248"/>
                    <a:pt x="1491" y="343"/>
                  </a:cubicBezTo>
                  <a:cubicBezTo>
                    <a:pt x="1444" y="418"/>
                    <a:pt x="1450" y="516"/>
                    <a:pt x="1461" y="605"/>
                  </a:cubicBezTo>
                  <a:cubicBezTo>
                    <a:pt x="1525" y="1108"/>
                    <a:pt x="1791" y="1582"/>
                    <a:pt x="2185" y="1895"/>
                  </a:cubicBezTo>
                  <a:lnTo>
                    <a:pt x="2009" y="1976"/>
                  </a:lnTo>
                  <a:cubicBezTo>
                    <a:pt x="1842" y="1990"/>
                    <a:pt x="1675" y="2000"/>
                    <a:pt x="1508" y="2014"/>
                  </a:cubicBezTo>
                  <a:cubicBezTo>
                    <a:pt x="1168" y="2038"/>
                    <a:pt x="814" y="2068"/>
                    <a:pt x="518" y="2239"/>
                  </a:cubicBezTo>
                  <a:cubicBezTo>
                    <a:pt x="222" y="2405"/>
                    <a:pt x="1" y="2759"/>
                    <a:pt x="96" y="3085"/>
                  </a:cubicBezTo>
                  <a:cubicBezTo>
                    <a:pt x="161" y="3307"/>
                    <a:pt x="348" y="3467"/>
                    <a:pt x="525" y="3613"/>
                  </a:cubicBezTo>
                  <a:cubicBezTo>
                    <a:pt x="692" y="3749"/>
                    <a:pt x="858" y="3882"/>
                    <a:pt x="1021" y="4018"/>
                  </a:cubicBezTo>
                  <a:lnTo>
                    <a:pt x="977" y="4052"/>
                  </a:lnTo>
                  <a:cubicBezTo>
                    <a:pt x="528" y="4134"/>
                    <a:pt x="164" y="4555"/>
                    <a:pt x="148" y="5012"/>
                  </a:cubicBezTo>
                  <a:cubicBezTo>
                    <a:pt x="144" y="5195"/>
                    <a:pt x="192" y="5386"/>
                    <a:pt x="321" y="5515"/>
                  </a:cubicBezTo>
                  <a:cubicBezTo>
                    <a:pt x="447" y="5640"/>
                    <a:pt x="899" y="6022"/>
                    <a:pt x="1076" y="6049"/>
                  </a:cubicBezTo>
                  <a:cubicBezTo>
                    <a:pt x="1300" y="6084"/>
                    <a:pt x="1526" y="6101"/>
                    <a:pt x="1754" y="6101"/>
                  </a:cubicBezTo>
                  <a:cubicBezTo>
                    <a:pt x="2281" y="6101"/>
                    <a:pt x="2810" y="6009"/>
                    <a:pt x="3305" y="5838"/>
                  </a:cubicBezTo>
                  <a:cubicBezTo>
                    <a:pt x="3914" y="5627"/>
                    <a:pt x="4550" y="5403"/>
                    <a:pt x="5159" y="5191"/>
                  </a:cubicBezTo>
                  <a:cubicBezTo>
                    <a:pt x="5693" y="5008"/>
                    <a:pt x="6278" y="4783"/>
                    <a:pt x="6643" y="4351"/>
                  </a:cubicBezTo>
                  <a:cubicBezTo>
                    <a:pt x="7068" y="3848"/>
                    <a:pt x="6888" y="4032"/>
                    <a:pt x="7558" y="3443"/>
                  </a:cubicBezTo>
                  <a:cubicBezTo>
                    <a:pt x="7713" y="3306"/>
                    <a:pt x="7866" y="3250"/>
                    <a:pt x="8029" y="3250"/>
                  </a:cubicBezTo>
                  <a:cubicBezTo>
                    <a:pt x="8220" y="3250"/>
                    <a:pt x="8425" y="3327"/>
                    <a:pt x="8664" y="3443"/>
                  </a:cubicBezTo>
                  <a:cubicBezTo>
                    <a:pt x="8949" y="3579"/>
                    <a:pt x="9075" y="3841"/>
                    <a:pt x="9187" y="4134"/>
                  </a:cubicBezTo>
                  <a:cubicBezTo>
                    <a:pt x="9667" y="5379"/>
                    <a:pt x="10677" y="6396"/>
                    <a:pt x="10974" y="7692"/>
                  </a:cubicBezTo>
                  <a:cubicBezTo>
                    <a:pt x="11110" y="7689"/>
                    <a:pt x="11242" y="7682"/>
                    <a:pt x="11379" y="7675"/>
                  </a:cubicBezTo>
                  <a:lnTo>
                    <a:pt x="11484" y="7645"/>
                  </a:lnTo>
                  <a:cubicBezTo>
                    <a:pt x="11501" y="6212"/>
                    <a:pt x="11365" y="4753"/>
                    <a:pt x="10817" y="3432"/>
                  </a:cubicBezTo>
                  <a:cubicBezTo>
                    <a:pt x="10269" y="2109"/>
                    <a:pt x="9265" y="929"/>
                    <a:pt x="7935" y="405"/>
                  </a:cubicBezTo>
                  <a:cubicBezTo>
                    <a:pt x="7064" y="61"/>
                    <a:pt x="6109" y="13"/>
                    <a:pt x="5170" y="3"/>
                  </a:cubicBezTo>
                  <a:cubicBezTo>
                    <a:pt x="5049" y="2"/>
                    <a:pt x="4929" y="1"/>
                    <a:pt x="4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026" name="Picture 2" descr="Excursions Alanya Daily Tours Trips Alanya with best Prices">
            <a:extLst>
              <a:ext uri="{FF2B5EF4-FFF2-40B4-BE49-F238E27FC236}">
                <a16:creationId xmlns:a16="http://schemas.microsoft.com/office/drawing/2014/main" xmlns="" id="{52E0C31C-41CC-4934-8CF4-AA9BC5A4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04" y="1745860"/>
            <a:ext cx="4833593" cy="27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47365" y="471816"/>
            <a:ext cx="145264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ɪkˈskɜːʃn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661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0" build="p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5"/>
          <p:cNvSpPr txBox="1">
            <a:spLocks noGrp="1"/>
          </p:cNvSpPr>
          <p:nvPr>
            <p:ph type="title" idx="2"/>
          </p:nvPr>
        </p:nvSpPr>
        <p:spPr>
          <a:xfrm>
            <a:off x="3845283" y="63099"/>
            <a:ext cx="296193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expense</a:t>
            </a:r>
            <a:endParaRPr dirty="0"/>
          </a:p>
        </p:txBody>
      </p:sp>
      <p:sp>
        <p:nvSpPr>
          <p:cNvPr id="943" name="Google Shape;943;p65"/>
          <p:cNvSpPr txBox="1">
            <a:spLocks noGrp="1"/>
          </p:cNvSpPr>
          <p:nvPr>
            <p:ph type="subTitle" idx="1"/>
          </p:nvPr>
        </p:nvSpPr>
        <p:spPr>
          <a:xfrm>
            <a:off x="1264966" y="5026709"/>
            <a:ext cx="8211805" cy="16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a. A luxury vacation involves many </a:t>
            </a:r>
            <a:r>
              <a:rPr lang="en-US" b="1" dirty="0">
                <a:solidFill>
                  <a:srgbClr val="FF0000"/>
                </a:solidFill>
              </a:rPr>
              <a:t>expenses</a:t>
            </a:r>
            <a:r>
              <a:rPr lang="en-US" dirty="0"/>
              <a:t>. </a:t>
            </a:r>
          </a:p>
          <a:p>
            <a:pPr marL="0" indent="0"/>
            <a:r>
              <a:rPr lang="en-US" dirty="0"/>
              <a:t>b. If we keep our </a:t>
            </a:r>
            <a:r>
              <a:rPr lang="en-US" b="1" dirty="0">
                <a:solidFill>
                  <a:srgbClr val="FF0000"/>
                </a:solidFill>
              </a:rPr>
              <a:t>expenses</a:t>
            </a:r>
            <a:r>
              <a:rPr lang="en-US" dirty="0"/>
              <a:t> down, we might have enough money to take a longer trip.</a:t>
            </a:r>
          </a:p>
        </p:txBody>
      </p:sp>
      <p:grpSp>
        <p:nvGrpSpPr>
          <p:cNvPr id="944" name="Google Shape;944;p65"/>
          <p:cNvGrpSpPr/>
          <p:nvPr/>
        </p:nvGrpSpPr>
        <p:grpSpPr>
          <a:xfrm>
            <a:off x="8714630" y="2840120"/>
            <a:ext cx="3360961" cy="4017881"/>
            <a:chOff x="5105413" y="1328700"/>
            <a:chExt cx="3496200" cy="3502693"/>
          </a:xfrm>
        </p:grpSpPr>
        <p:sp>
          <p:nvSpPr>
            <p:cNvPr id="945" name="Google Shape;945;p65"/>
            <p:cNvSpPr/>
            <p:nvPr/>
          </p:nvSpPr>
          <p:spPr>
            <a:xfrm>
              <a:off x="5105413" y="4686400"/>
              <a:ext cx="3496200" cy="1449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6" name="Google Shape;946;p65"/>
            <p:cNvSpPr/>
            <p:nvPr/>
          </p:nvSpPr>
          <p:spPr>
            <a:xfrm>
              <a:off x="6516077" y="1344945"/>
              <a:ext cx="163799" cy="1715628"/>
            </a:xfrm>
            <a:custGeom>
              <a:avLst/>
              <a:gdLst/>
              <a:ahLst/>
              <a:cxnLst/>
              <a:rect l="l" t="t" r="r" b="b"/>
              <a:pathLst>
                <a:path w="2057" h="21545" extrusionOk="0">
                  <a:moveTo>
                    <a:pt x="57" y="1"/>
                  </a:moveTo>
                  <a:cubicBezTo>
                    <a:pt x="55" y="1"/>
                    <a:pt x="53" y="1"/>
                    <a:pt x="52" y="1"/>
                  </a:cubicBezTo>
                  <a:cubicBezTo>
                    <a:pt x="25" y="4"/>
                    <a:pt x="1" y="31"/>
                    <a:pt x="4" y="59"/>
                  </a:cubicBezTo>
                  <a:lnTo>
                    <a:pt x="1947" y="21493"/>
                  </a:lnTo>
                  <a:cubicBezTo>
                    <a:pt x="1947" y="21520"/>
                    <a:pt x="1970" y="21544"/>
                    <a:pt x="2001" y="21544"/>
                  </a:cubicBezTo>
                  <a:lnTo>
                    <a:pt x="2005" y="21544"/>
                  </a:lnTo>
                  <a:cubicBezTo>
                    <a:pt x="2036" y="21541"/>
                    <a:pt x="2056" y="21514"/>
                    <a:pt x="2056" y="21483"/>
                  </a:cubicBezTo>
                  <a:lnTo>
                    <a:pt x="113" y="51"/>
                  </a:lnTo>
                  <a:cubicBezTo>
                    <a:pt x="110" y="23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373D7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7" name="Google Shape;947;p65"/>
            <p:cNvSpPr/>
            <p:nvPr/>
          </p:nvSpPr>
          <p:spPr>
            <a:xfrm>
              <a:off x="6067200" y="1509381"/>
              <a:ext cx="984306" cy="1683697"/>
            </a:xfrm>
            <a:custGeom>
              <a:avLst/>
              <a:gdLst/>
              <a:ahLst/>
              <a:cxnLst/>
              <a:rect l="l" t="t" r="r" b="b"/>
              <a:pathLst>
                <a:path w="12361" h="21144" extrusionOk="0">
                  <a:moveTo>
                    <a:pt x="10132" y="0"/>
                  </a:moveTo>
                  <a:cubicBezTo>
                    <a:pt x="10076" y="0"/>
                    <a:pt x="10020" y="6"/>
                    <a:pt x="9962" y="18"/>
                  </a:cubicBezTo>
                  <a:lnTo>
                    <a:pt x="687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7" y="21144"/>
                    <a:pt x="2344" y="21138"/>
                    <a:pt x="2402" y="21126"/>
                  </a:cubicBezTo>
                  <a:lnTo>
                    <a:pt x="11674" y="19187"/>
                  </a:lnTo>
                  <a:cubicBezTo>
                    <a:pt x="12082" y="19102"/>
                    <a:pt x="12361" y="18727"/>
                    <a:pt x="12327" y="18312"/>
                  </a:cubicBezTo>
                  <a:lnTo>
                    <a:pt x="10955" y="763"/>
                  </a:lnTo>
                  <a:cubicBezTo>
                    <a:pt x="10919" y="325"/>
                    <a:pt x="10553" y="0"/>
                    <a:pt x="10132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8" name="Google Shape;948;p65"/>
            <p:cNvSpPr/>
            <p:nvPr/>
          </p:nvSpPr>
          <p:spPr>
            <a:xfrm>
              <a:off x="6118402" y="1509381"/>
              <a:ext cx="984386" cy="1683697"/>
            </a:xfrm>
            <a:custGeom>
              <a:avLst/>
              <a:gdLst/>
              <a:ahLst/>
              <a:cxnLst/>
              <a:rect l="l" t="t" r="r" b="b"/>
              <a:pathLst>
                <a:path w="12362" h="21144" extrusionOk="0">
                  <a:moveTo>
                    <a:pt x="10132" y="0"/>
                  </a:moveTo>
                  <a:cubicBezTo>
                    <a:pt x="10076" y="0"/>
                    <a:pt x="10019" y="6"/>
                    <a:pt x="9962" y="18"/>
                  </a:cubicBezTo>
                  <a:lnTo>
                    <a:pt x="688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8" y="21144"/>
                    <a:pt x="2345" y="21138"/>
                    <a:pt x="2402" y="21126"/>
                  </a:cubicBezTo>
                  <a:lnTo>
                    <a:pt x="11673" y="19187"/>
                  </a:lnTo>
                  <a:cubicBezTo>
                    <a:pt x="12079" y="19102"/>
                    <a:pt x="12361" y="18727"/>
                    <a:pt x="12327" y="18312"/>
                  </a:cubicBezTo>
                  <a:lnTo>
                    <a:pt x="10956" y="763"/>
                  </a:lnTo>
                  <a:cubicBezTo>
                    <a:pt x="10920" y="325"/>
                    <a:pt x="10552" y="0"/>
                    <a:pt x="10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9" name="Google Shape;949;p65"/>
            <p:cNvSpPr/>
            <p:nvPr/>
          </p:nvSpPr>
          <p:spPr>
            <a:xfrm>
              <a:off x="6436447" y="3132248"/>
              <a:ext cx="25800" cy="1699145"/>
            </a:xfrm>
            <a:custGeom>
              <a:avLst/>
              <a:gdLst/>
              <a:ahLst/>
              <a:cxnLst/>
              <a:rect l="l" t="t" r="r" b="b"/>
              <a:pathLst>
                <a:path w="324" h="21338" extrusionOk="0">
                  <a:moveTo>
                    <a:pt x="55" y="1"/>
                  </a:moveTo>
                  <a:cubicBezTo>
                    <a:pt x="24" y="1"/>
                    <a:pt x="1" y="25"/>
                    <a:pt x="1" y="55"/>
                  </a:cubicBezTo>
                  <a:lnTo>
                    <a:pt x="215" y="21282"/>
                  </a:lnTo>
                  <a:cubicBezTo>
                    <a:pt x="215" y="21313"/>
                    <a:pt x="239" y="21337"/>
                    <a:pt x="269" y="21337"/>
                  </a:cubicBezTo>
                  <a:cubicBezTo>
                    <a:pt x="300" y="21333"/>
                    <a:pt x="324" y="21309"/>
                    <a:pt x="324" y="21279"/>
                  </a:cubicBezTo>
                  <a:lnTo>
                    <a:pt x="109" y="55"/>
                  </a:lnTo>
                  <a:cubicBezTo>
                    <a:pt x="109" y="25"/>
                    <a:pt x="86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0" name="Google Shape;950;p65"/>
            <p:cNvSpPr/>
            <p:nvPr/>
          </p:nvSpPr>
          <p:spPr>
            <a:xfrm>
              <a:off x="6901331" y="3051741"/>
              <a:ext cx="297816" cy="1644997"/>
            </a:xfrm>
            <a:custGeom>
              <a:avLst/>
              <a:gdLst/>
              <a:ahLst/>
              <a:cxnLst/>
              <a:rect l="l" t="t" r="r" b="b"/>
              <a:pathLst>
                <a:path w="3740" h="20658" extrusionOk="0">
                  <a:moveTo>
                    <a:pt x="60" y="0"/>
                  </a:moveTo>
                  <a:cubicBezTo>
                    <a:pt x="56" y="0"/>
                    <a:pt x="52" y="1"/>
                    <a:pt x="48" y="1"/>
                  </a:cubicBezTo>
                  <a:cubicBezTo>
                    <a:pt x="21" y="5"/>
                    <a:pt x="1" y="36"/>
                    <a:pt x="4" y="63"/>
                  </a:cubicBezTo>
                  <a:lnTo>
                    <a:pt x="3628" y="20613"/>
                  </a:lnTo>
                  <a:cubicBezTo>
                    <a:pt x="3631" y="20637"/>
                    <a:pt x="3655" y="20657"/>
                    <a:pt x="3682" y="20657"/>
                  </a:cubicBezTo>
                  <a:lnTo>
                    <a:pt x="3689" y="20657"/>
                  </a:lnTo>
                  <a:cubicBezTo>
                    <a:pt x="3720" y="20650"/>
                    <a:pt x="3740" y="20623"/>
                    <a:pt x="3733" y="20592"/>
                  </a:cubicBezTo>
                  <a:lnTo>
                    <a:pt x="113" y="46"/>
                  </a:lnTo>
                  <a:cubicBezTo>
                    <a:pt x="107" y="19"/>
                    <a:pt x="86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1" name="Google Shape;951;p65"/>
            <p:cNvSpPr/>
            <p:nvPr/>
          </p:nvSpPr>
          <p:spPr>
            <a:xfrm>
              <a:off x="5740475" y="3188626"/>
              <a:ext cx="620397" cy="1563057"/>
            </a:xfrm>
            <a:custGeom>
              <a:avLst/>
              <a:gdLst/>
              <a:ahLst/>
              <a:cxnLst/>
              <a:rect l="l" t="t" r="r" b="b"/>
              <a:pathLst>
                <a:path w="7791" h="19629" extrusionOk="0">
                  <a:moveTo>
                    <a:pt x="7732" y="0"/>
                  </a:moveTo>
                  <a:cubicBezTo>
                    <a:pt x="7711" y="0"/>
                    <a:pt x="7690" y="13"/>
                    <a:pt x="7679" y="35"/>
                  </a:cubicBezTo>
                  <a:lnTo>
                    <a:pt x="10" y="19554"/>
                  </a:lnTo>
                  <a:cubicBezTo>
                    <a:pt x="0" y="19581"/>
                    <a:pt x="13" y="19612"/>
                    <a:pt x="41" y="19625"/>
                  </a:cubicBezTo>
                  <a:cubicBezTo>
                    <a:pt x="48" y="19625"/>
                    <a:pt x="54" y="19629"/>
                    <a:pt x="62" y="19629"/>
                  </a:cubicBezTo>
                  <a:cubicBezTo>
                    <a:pt x="82" y="19629"/>
                    <a:pt x="102" y="19615"/>
                    <a:pt x="112" y="19595"/>
                  </a:cubicBezTo>
                  <a:lnTo>
                    <a:pt x="7781" y="76"/>
                  </a:lnTo>
                  <a:cubicBezTo>
                    <a:pt x="7791" y="48"/>
                    <a:pt x="7778" y="14"/>
                    <a:pt x="7750" y="4"/>
                  </a:cubicBezTo>
                  <a:cubicBezTo>
                    <a:pt x="7744" y="2"/>
                    <a:pt x="7738" y="0"/>
                    <a:pt x="773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2" name="Google Shape;952;p65"/>
            <p:cNvSpPr/>
            <p:nvPr/>
          </p:nvSpPr>
          <p:spPr>
            <a:xfrm>
              <a:off x="6450860" y="3708453"/>
              <a:ext cx="575725" cy="118012"/>
            </a:xfrm>
            <a:custGeom>
              <a:avLst/>
              <a:gdLst/>
              <a:ahLst/>
              <a:cxnLst/>
              <a:rect l="l" t="t" r="r" b="b"/>
              <a:pathLst>
                <a:path w="7230" h="1482" extrusionOk="0">
                  <a:moveTo>
                    <a:pt x="7170" y="0"/>
                  </a:moveTo>
                  <a:cubicBezTo>
                    <a:pt x="7166" y="0"/>
                    <a:pt x="7162" y="1"/>
                    <a:pt x="7158" y="2"/>
                  </a:cubicBezTo>
                  <a:lnTo>
                    <a:pt x="51" y="1373"/>
                  </a:lnTo>
                  <a:cubicBezTo>
                    <a:pt x="21" y="1379"/>
                    <a:pt x="0" y="1407"/>
                    <a:pt x="7" y="1437"/>
                  </a:cubicBezTo>
                  <a:cubicBezTo>
                    <a:pt x="13" y="1461"/>
                    <a:pt x="34" y="1481"/>
                    <a:pt x="61" y="1481"/>
                  </a:cubicBezTo>
                  <a:cubicBezTo>
                    <a:pt x="65" y="1481"/>
                    <a:pt x="68" y="1478"/>
                    <a:pt x="71" y="1478"/>
                  </a:cubicBezTo>
                  <a:lnTo>
                    <a:pt x="7178" y="110"/>
                  </a:lnTo>
                  <a:cubicBezTo>
                    <a:pt x="7209" y="104"/>
                    <a:pt x="7230" y="73"/>
                    <a:pt x="7223" y="46"/>
                  </a:cubicBezTo>
                  <a:cubicBezTo>
                    <a:pt x="7217" y="19"/>
                    <a:pt x="7196" y="0"/>
                    <a:pt x="717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3" name="Google Shape;953;p65"/>
            <p:cNvSpPr/>
            <p:nvPr/>
          </p:nvSpPr>
          <p:spPr>
            <a:xfrm>
              <a:off x="6181231" y="2979994"/>
              <a:ext cx="963762" cy="215718"/>
            </a:xfrm>
            <a:custGeom>
              <a:avLst/>
              <a:gdLst/>
              <a:ahLst/>
              <a:cxnLst/>
              <a:rect l="l" t="t" r="r" b="b"/>
              <a:pathLst>
                <a:path w="12103" h="2709" extrusionOk="0">
                  <a:moveTo>
                    <a:pt x="12065" y="0"/>
                  </a:moveTo>
                  <a:cubicBezTo>
                    <a:pt x="12063" y="0"/>
                    <a:pt x="12061" y="1"/>
                    <a:pt x="12059" y="1"/>
                  </a:cubicBezTo>
                  <a:lnTo>
                    <a:pt x="31" y="2641"/>
                  </a:lnTo>
                  <a:cubicBezTo>
                    <a:pt x="10" y="2644"/>
                    <a:pt x="1" y="2665"/>
                    <a:pt x="4" y="2682"/>
                  </a:cubicBezTo>
                  <a:cubicBezTo>
                    <a:pt x="7" y="2699"/>
                    <a:pt x="21" y="2709"/>
                    <a:pt x="38" y="2709"/>
                  </a:cubicBezTo>
                  <a:lnTo>
                    <a:pt x="45" y="2709"/>
                  </a:lnTo>
                  <a:lnTo>
                    <a:pt x="12072" y="69"/>
                  </a:lnTo>
                  <a:cubicBezTo>
                    <a:pt x="12089" y="65"/>
                    <a:pt x="12103" y="45"/>
                    <a:pt x="12100" y="28"/>
                  </a:cubicBezTo>
                  <a:cubicBezTo>
                    <a:pt x="12093" y="10"/>
                    <a:pt x="12079" y="0"/>
                    <a:pt x="1206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4" name="Google Shape;954;p65"/>
            <p:cNvSpPr/>
            <p:nvPr/>
          </p:nvSpPr>
          <p:spPr>
            <a:xfrm>
              <a:off x="6525792" y="1883246"/>
              <a:ext cx="302275" cy="548173"/>
            </a:xfrm>
            <a:custGeom>
              <a:avLst/>
              <a:gdLst/>
              <a:ahLst/>
              <a:cxnLst/>
              <a:rect l="l" t="t" r="r" b="b"/>
              <a:pathLst>
                <a:path w="3796" h="6884" extrusionOk="0">
                  <a:moveTo>
                    <a:pt x="1201" y="1"/>
                  </a:moveTo>
                  <a:cubicBezTo>
                    <a:pt x="1128" y="1"/>
                    <a:pt x="1061" y="96"/>
                    <a:pt x="1097" y="175"/>
                  </a:cubicBezTo>
                  <a:cubicBezTo>
                    <a:pt x="1498" y="1059"/>
                    <a:pt x="1903" y="1951"/>
                    <a:pt x="2277" y="2849"/>
                  </a:cubicBezTo>
                  <a:cubicBezTo>
                    <a:pt x="2186" y="2886"/>
                    <a:pt x="2107" y="2955"/>
                    <a:pt x="2053" y="3040"/>
                  </a:cubicBezTo>
                  <a:cubicBezTo>
                    <a:pt x="1754" y="2427"/>
                    <a:pt x="1471" y="1808"/>
                    <a:pt x="1100" y="1232"/>
                  </a:cubicBezTo>
                  <a:cubicBezTo>
                    <a:pt x="997" y="1071"/>
                    <a:pt x="826" y="1000"/>
                    <a:pt x="656" y="1000"/>
                  </a:cubicBezTo>
                  <a:cubicBezTo>
                    <a:pt x="328" y="1000"/>
                    <a:pt x="1" y="1260"/>
                    <a:pt x="151" y="1634"/>
                  </a:cubicBezTo>
                  <a:cubicBezTo>
                    <a:pt x="583" y="2719"/>
                    <a:pt x="807" y="3917"/>
                    <a:pt x="1274" y="4982"/>
                  </a:cubicBezTo>
                  <a:cubicBezTo>
                    <a:pt x="1403" y="5274"/>
                    <a:pt x="1553" y="5564"/>
                    <a:pt x="1842" y="5731"/>
                  </a:cubicBezTo>
                  <a:cubicBezTo>
                    <a:pt x="1968" y="5802"/>
                    <a:pt x="2060" y="5813"/>
                    <a:pt x="2182" y="5871"/>
                  </a:cubicBezTo>
                  <a:cubicBezTo>
                    <a:pt x="2305" y="5877"/>
                    <a:pt x="2431" y="5884"/>
                    <a:pt x="2556" y="5891"/>
                  </a:cubicBezTo>
                  <a:cubicBezTo>
                    <a:pt x="2512" y="5921"/>
                    <a:pt x="2468" y="5948"/>
                    <a:pt x="2420" y="5976"/>
                  </a:cubicBezTo>
                  <a:cubicBezTo>
                    <a:pt x="2385" y="5953"/>
                    <a:pt x="2350" y="5942"/>
                    <a:pt x="2316" y="5942"/>
                  </a:cubicBezTo>
                  <a:cubicBezTo>
                    <a:pt x="2191" y="5942"/>
                    <a:pt x="2087" y="6082"/>
                    <a:pt x="2114" y="6213"/>
                  </a:cubicBezTo>
                  <a:cubicBezTo>
                    <a:pt x="2182" y="6574"/>
                    <a:pt x="2172" y="6530"/>
                    <a:pt x="2410" y="6810"/>
                  </a:cubicBezTo>
                  <a:cubicBezTo>
                    <a:pt x="2453" y="6862"/>
                    <a:pt x="2504" y="6883"/>
                    <a:pt x="2554" y="6883"/>
                  </a:cubicBezTo>
                  <a:cubicBezTo>
                    <a:pt x="2706" y="6883"/>
                    <a:pt x="2851" y="6682"/>
                    <a:pt x="2743" y="6524"/>
                  </a:cubicBezTo>
                  <a:lnTo>
                    <a:pt x="2743" y="6524"/>
                  </a:lnTo>
                  <a:cubicBezTo>
                    <a:pt x="2841" y="6541"/>
                    <a:pt x="2941" y="6551"/>
                    <a:pt x="3037" y="6551"/>
                  </a:cubicBezTo>
                  <a:cubicBezTo>
                    <a:pt x="3454" y="6551"/>
                    <a:pt x="3796" y="6361"/>
                    <a:pt x="3577" y="5789"/>
                  </a:cubicBezTo>
                  <a:cubicBezTo>
                    <a:pt x="3530" y="5666"/>
                    <a:pt x="3384" y="5598"/>
                    <a:pt x="3308" y="5499"/>
                  </a:cubicBezTo>
                  <a:cubicBezTo>
                    <a:pt x="3206" y="5367"/>
                    <a:pt x="3077" y="5258"/>
                    <a:pt x="2941" y="5152"/>
                  </a:cubicBezTo>
                  <a:cubicBezTo>
                    <a:pt x="3019" y="5037"/>
                    <a:pt x="3060" y="4894"/>
                    <a:pt x="3026" y="4754"/>
                  </a:cubicBezTo>
                  <a:cubicBezTo>
                    <a:pt x="2968" y="4509"/>
                    <a:pt x="2930" y="4271"/>
                    <a:pt x="2907" y="4029"/>
                  </a:cubicBezTo>
                  <a:lnTo>
                    <a:pt x="2907" y="4029"/>
                  </a:lnTo>
                  <a:cubicBezTo>
                    <a:pt x="2953" y="4045"/>
                    <a:pt x="3000" y="4053"/>
                    <a:pt x="3045" y="4053"/>
                  </a:cubicBezTo>
                  <a:cubicBezTo>
                    <a:pt x="3333" y="4053"/>
                    <a:pt x="3573" y="3749"/>
                    <a:pt x="3417" y="3421"/>
                  </a:cubicBezTo>
                  <a:cubicBezTo>
                    <a:pt x="2822" y="2179"/>
                    <a:pt x="2162" y="1094"/>
                    <a:pt x="1274" y="39"/>
                  </a:cubicBezTo>
                  <a:cubicBezTo>
                    <a:pt x="1251" y="12"/>
                    <a:pt x="1225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5" name="Google Shape;955;p65"/>
            <p:cNvSpPr/>
            <p:nvPr/>
          </p:nvSpPr>
          <p:spPr>
            <a:xfrm>
              <a:off x="6378476" y="2194600"/>
              <a:ext cx="331420" cy="269786"/>
            </a:xfrm>
            <a:custGeom>
              <a:avLst/>
              <a:gdLst/>
              <a:ahLst/>
              <a:cxnLst/>
              <a:rect l="l" t="t" r="r" b="b"/>
              <a:pathLst>
                <a:path w="4162" h="3388" extrusionOk="0">
                  <a:moveTo>
                    <a:pt x="2014" y="1"/>
                  </a:moveTo>
                  <a:cubicBezTo>
                    <a:pt x="1739" y="1"/>
                    <a:pt x="1466" y="62"/>
                    <a:pt x="1222" y="198"/>
                  </a:cubicBezTo>
                  <a:cubicBezTo>
                    <a:pt x="1130" y="246"/>
                    <a:pt x="1055" y="300"/>
                    <a:pt x="983" y="361"/>
                  </a:cubicBezTo>
                  <a:cubicBezTo>
                    <a:pt x="0" y="830"/>
                    <a:pt x="102" y="2267"/>
                    <a:pt x="834" y="2953"/>
                  </a:cubicBezTo>
                  <a:cubicBezTo>
                    <a:pt x="1148" y="3249"/>
                    <a:pt x="1543" y="3387"/>
                    <a:pt x="1933" y="3387"/>
                  </a:cubicBezTo>
                  <a:cubicBezTo>
                    <a:pt x="2459" y="3387"/>
                    <a:pt x="2979" y="3137"/>
                    <a:pt x="3287" y="2682"/>
                  </a:cubicBezTo>
                  <a:cubicBezTo>
                    <a:pt x="3502" y="2528"/>
                    <a:pt x="3678" y="2321"/>
                    <a:pt x="3767" y="2066"/>
                  </a:cubicBezTo>
                  <a:cubicBezTo>
                    <a:pt x="4161" y="917"/>
                    <a:pt x="3073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6" name="Google Shape;956;p65"/>
            <p:cNvSpPr/>
            <p:nvPr/>
          </p:nvSpPr>
          <p:spPr>
            <a:xfrm>
              <a:off x="6516237" y="2609554"/>
              <a:ext cx="438602" cy="219699"/>
            </a:xfrm>
            <a:custGeom>
              <a:avLst/>
              <a:gdLst/>
              <a:ahLst/>
              <a:cxnLst/>
              <a:rect l="l" t="t" r="r" b="b"/>
              <a:pathLst>
                <a:path w="5508" h="2759" extrusionOk="0">
                  <a:moveTo>
                    <a:pt x="5332" y="1"/>
                  </a:moveTo>
                  <a:cubicBezTo>
                    <a:pt x="5319" y="1"/>
                    <a:pt x="5304" y="3"/>
                    <a:pt x="5289" y="8"/>
                  </a:cubicBezTo>
                  <a:cubicBezTo>
                    <a:pt x="4394" y="322"/>
                    <a:pt x="3540" y="733"/>
                    <a:pt x="2676" y="1125"/>
                  </a:cubicBezTo>
                  <a:cubicBezTo>
                    <a:pt x="1822" y="1512"/>
                    <a:pt x="880" y="1819"/>
                    <a:pt x="152" y="2425"/>
                  </a:cubicBezTo>
                  <a:cubicBezTo>
                    <a:pt x="0" y="2550"/>
                    <a:pt x="144" y="2759"/>
                    <a:pt x="307" y="2759"/>
                  </a:cubicBezTo>
                  <a:cubicBezTo>
                    <a:pt x="320" y="2759"/>
                    <a:pt x="333" y="2757"/>
                    <a:pt x="346" y="2754"/>
                  </a:cubicBezTo>
                  <a:cubicBezTo>
                    <a:pt x="1210" y="2577"/>
                    <a:pt x="1986" y="2070"/>
                    <a:pt x="2765" y="1669"/>
                  </a:cubicBezTo>
                  <a:cubicBezTo>
                    <a:pt x="3650" y="1216"/>
                    <a:pt x="4551" y="787"/>
                    <a:pt x="5395" y="261"/>
                  </a:cubicBezTo>
                  <a:cubicBezTo>
                    <a:pt x="5508" y="187"/>
                    <a:pt x="5453" y="1"/>
                    <a:pt x="5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7" name="Google Shape;957;p65"/>
            <p:cNvSpPr/>
            <p:nvPr/>
          </p:nvSpPr>
          <p:spPr>
            <a:xfrm>
              <a:off x="6515998" y="2615367"/>
              <a:ext cx="276396" cy="145006"/>
            </a:xfrm>
            <a:custGeom>
              <a:avLst/>
              <a:gdLst/>
              <a:ahLst/>
              <a:cxnLst/>
              <a:rect l="l" t="t" r="r" b="b"/>
              <a:pathLst>
                <a:path w="3471" h="1821" extrusionOk="0">
                  <a:moveTo>
                    <a:pt x="3222" y="0"/>
                  </a:moveTo>
                  <a:cubicBezTo>
                    <a:pt x="3198" y="0"/>
                    <a:pt x="3174" y="6"/>
                    <a:pt x="3149" y="17"/>
                  </a:cubicBezTo>
                  <a:lnTo>
                    <a:pt x="1550" y="742"/>
                  </a:lnTo>
                  <a:cubicBezTo>
                    <a:pt x="1081" y="956"/>
                    <a:pt x="550" y="1119"/>
                    <a:pt x="159" y="1463"/>
                  </a:cubicBezTo>
                  <a:cubicBezTo>
                    <a:pt x="0" y="1602"/>
                    <a:pt x="148" y="1821"/>
                    <a:pt x="323" y="1821"/>
                  </a:cubicBezTo>
                  <a:cubicBezTo>
                    <a:pt x="336" y="1821"/>
                    <a:pt x="349" y="1819"/>
                    <a:pt x="363" y="1817"/>
                  </a:cubicBezTo>
                  <a:cubicBezTo>
                    <a:pt x="869" y="1711"/>
                    <a:pt x="1326" y="1375"/>
                    <a:pt x="1778" y="1130"/>
                  </a:cubicBezTo>
                  <a:cubicBezTo>
                    <a:pt x="2288" y="851"/>
                    <a:pt x="2799" y="571"/>
                    <a:pt x="3312" y="296"/>
                  </a:cubicBezTo>
                  <a:cubicBezTo>
                    <a:pt x="3471" y="208"/>
                    <a:pt x="3371" y="0"/>
                    <a:pt x="3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8" name="Google Shape;958;p65"/>
            <p:cNvSpPr/>
            <p:nvPr/>
          </p:nvSpPr>
          <p:spPr>
            <a:xfrm>
              <a:off x="6537737" y="2478642"/>
              <a:ext cx="297259" cy="175823"/>
            </a:xfrm>
            <a:custGeom>
              <a:avLst/>
              <a:gdLst/>
              <a:ahLst/>
              <a:cxnLst/>
              <a:rect l="l" t="t" r="r" b="b"/>
              <a:pathLst>
                <a:path w="3733" h="2208" extrusionOk="0">
                  <a:moveTo>
                    <a:pt x="3554" y="0"/>
                  </a:moveTo>
                  <a:cubicBezTo>
                    <a:pt x="3535" y="0"/>
                    <a:pt x="3515" y="4"/>
                    <a:pt x="3495" y="13"/>
                  </a:cubicBezTo>
                  <a:cubicBezTo>
                    <a:pt x="2376" y="489"/>
                    <a:pt x="1066" y="1010"/>
                    <a:pt x="147" y="1823"/>
                  </a:cubicBezTo>
                  <a:cubicBezTo>
                    <a:pt x="1" y="1954"/>
                    <a:pt x="125" y="2208"/>
                    <a:pt x="302" y="2208"/>
                  </a:cubicBezTo>
                  <a:cubicBezTo>
                    <a:pt x="322" y="2208"/>
                    <a:pt x="344" y="2204"/>
                    <a:pt x="365" y="2197"/>
                  </a:cubicBezTo>
                  <a:cubicBezTo>
                    <a:pt x="1529" y="1803"/>
                    <a:pt x="2631" y="938"/>
                    <a:pt x="3621" y="227"/>
                  </a:cubicBezTo>
                  <a:cubicBezTo>
                    <a:pt x="3732" y="145"/>
                    <a:pt x="3668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9" name="Google Shape;959;p65"/>
            <p:cNvSpPr/>
            <p:nvPr/>
          </p:nvSpPr>
          <p:spPr>
            <a:xfrm>
              <a:off x="7777029" y="3028808"/>
              <a:ext cx="140945" cy="1592043"/>
            </a:xfrm>
            <a:custGeom>
              <a:avLst/>
              <a:gdLst/>
              <a:ahLst/>
              <a:cxnLst/>
              <a:rect l="l" t="t" r="r" b="b"/>
              <a:pathLst>
                <a:path w="1770" h="19993" extrusionOk="0">
                  <a:moveTo>
                    <a:pt x="885" y="0"/>
                  </a:moveTo>
                  <a:cubicBezTo>
                    <a:pt x="398" y="0"/>
                    <a:pt x="0" y="395"/>
                    <a:pt x="0" y="885"/>
                  </a:cubicBezTo>
                  <a:lnTo>
                    <a:pt x="0" y="19108"/>
                  </a:lnTo>
                  <a:cubicBezTo>
                    <a:pt x="0" y="19594"/>
                    <a:pt x="398" y="19992"/>
                    <a:pt x="885" y="19992"/>
                  </a:cubicBezTo>
                  <a:cubicBezTo>
                    <a:pt x="1371" y="19992"/>
                    <a:pt x="1769" y="19594"/>
                    <a:pt x="1769" y="19108"/>
                  </a:cubicBezTo>
                  <a:lnTo>
                    <a:pt x="1769" y="885"/>
                  </a:lnTo>
                  <a:cubicBezTo>
                    <a:pt x="1769" y="395"/>
                    <a:pt x="1371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0" name="Google Shape;960;p65"/>
            <p:cNvSpPr/>
            <p:nvPr/>
          </p:nvSpPr>
          <p:spPr>
            <a:xfrm>
              <a:off x="748223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5" y="1"/>
                  </a:moveTo>
                  <a:cubicBezTo>
                    <a:pt x="0" y="2338"/>
                    <a:pt x="878" y="2705"/>
                    <a:pt x="878" y="2705"/>
                  </a:cubicBezTo>
                  <a:lnTo>
                    <a:pt x="5407" y="2705"/>
                  </a:lnTo>
                  <a:cubicBezTo>
                    <a:pt x="5407" y="2705"/>
                    <a:pt x="6030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1" name="Google Shape;961;p65"/>
            <p:cNvSpPr/>
            <p:nvPr/>
          </p:nvSpPr>
          <p:spPr>
            <a:xfrm>
              <a:off x="753288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5" y="1"/>
                  </a:moveTo>
                  <a:cubicBezTo>
                    <a:pt x="215" y="1"/>
                    <a:pt x="0" y="301"/>
                    <a:pt x="225" y="467"/>
                  </a:cubicBezTo>
                  <a:lnTo>
                    <a:pt x="4859" y="467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2" name="Google Shape;962;p65"/>
            <p:cNvSpPr/>
            <p:nvPr/>
          </p:nvSpPr>
          <p:spPr>
            <a:xfrm>
              <a:off x="75500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0" y="1"/>
                    <a:pt x="1129" y="17"/>
                    <a:pt x="1129" y="17"/>
                  </a:cubicBezTo>
                  <a:cubicBezTo>
                    <a:pt x="34" y="796"/>
                    <a:pt x="0" y="1119"/>
                    <a:pt x="0" y="1119"/>
                  </a:cubicBezTo>
                  <a:lnTo>
                    <a:pt x="2065" y="1119"/>
                  </a:lnTo>
                  <a:cubicBezTo>
                    <a:pt x="2040" y="129"/>
                    <a:pt x="1539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3" name="Google Shape;963;p65"/>
            <p:cNvSpPr/>
            <p:nvPr/>
          </p:nvSpPr>
          <p:spPr>
            <a:xfrm>
              <a:off x="7964240" y="3028728"/>
              <a:ext cx="224158" cy="1592122"/>
            </a:xfrm>
            <a:custGeom>
              <a:avLst/>
              <a:gdLst/>
              <a:ahLst/>
              <a:cxnLst/>
              <a:rect l="l" t="t" r="r" b="b"/>
              <a:pathLst>
                <a:path w="2815" h="19994" extrusionOk="0">
                  <a:moveTo>
                    <a:pt x="1852" y="0"/>
                  </a:moveTo>
                  <a:cubicBezTo>
                    <a:pt x="1417" y="0"/>
                    <a:pt x="1036" y="323"/>
                    <a:pt x="977" y="766"/>
                  </a:cubicBezTo>
                  <a:cubicBezTo>
                    <a:pt x="0" y="8051"/>
                    <a:pt x="4" y="14104"/>
                    <a:pt x="987" y="19272"/>
                  </a:cubicBezTo>
                  <a:cubicBezTo>
                    <a:pt x="1065" y="19697"/>
                    <a:pt x="1436" y="19993"/>
                    <a:pt x="1855" y="19993"/>
                  </a:cubicBezTo>
                  <a:cubicBezTo>
                    <a:pt x="1909" y="19993"/>
                    <a:pt x="1963" y="19987"/>
                    <a:pt x="2018" y="19976"/>
                  </a:cubicBezTo>
                  <a:cubicBezTo>
                    <a:pt x="2497" y="19884"/>
                    <a:pt x="2814" y="19421"/>
                    <a:pt x="2722" y="18942"/>
                  </a:cubicBezTo>
                  <a:cubicBezTo>
                    <a:pt x="1789" y="14032"/>
                    <a:pt x="1789" y="7996"/>
                    <a:pt x="2728" y="1002"/>
                  </a:cubicBezTo>
                  <a:cubicBezTo>
                    <a:pt x="2794" y="518"/>
                    <a:pt x="2457" y="72"/>
                    <a:pt x="1970" y="8"/>
                  </a:cubicBezTo>
                  <a:cubicBezTo>
                    <a:pt x="1930" y="3"/>
                    <a:pt x="1891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4" name="Google Shape;964;p65"/>
            <p:cNvSpPr/>
            <p:nvPr/>
          </p:nvSpPr>
          <p:spPr>
            <a:xfrm>
              <a:off x="775178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9" y="1"/>
                  </a:moveTo>
                  <a:cubicBezTo>
                    <a:pt x="1" y="2338"/>
                    <a:pt x="913" y="2705"/>
                    <a:pt x="913" y="2705"/>
                  </a:cubicBezTo>
                  <a:lnTo>
                    <a:pt x="5407" y="2705"/>
                  </a:lnTo>
                  <a:cubicBezTo>
                    <a:pt x="5407" y="2705"/>
                    <a:pt x="6029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5" name="Google Shape;965;p65"/>
            <p:cNvSpPr/>
            <p:nvPr/>
          </p:nvSpPr>
          <p:spPr>
            <a:xfrm>
              <a:off x="780466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4" y="1"/>
                  </a:moveTo>
                  <a:cubicBezTo>
                    <a:pt x="214" y="1"/>
                    <a:pt x="1" y="301"/>
                    <a:pt x="225" y="467"/>
                  </a:cubicBezTo>
                  <a:lnTo>
                    <a:pt x="4859" y="46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6" name="Google Shape;966;p65"/>
            <p:cNvSpPr/>
            <p:nvPr/>
          </p:nvSpPr>
          <p:spPr>
            <a:xfrm>
              <a:off x="78217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1" y="1"/>
                    <a:pt x="1130" y="17"/>
                    <a:pt x="1130" y="17"/>
                  </a:cubicBezTo>
                  <a:cubicBezTo>
                    <a:pt x="35" y="796"/>
                    <a:pt x="0" y="1119"/>
                    <a:pt x="0" y="1119"/>
                  </a:cubicBezTo>
                  <a:lnTo>
                    <a:pt x="2066" y="1119"/>
                  </a:lnTo>
                  <a:cubicBezTo>
                    <a:pt x="2041" y="129"/>
                    <a:pt x="1540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7" name="Google Shape;967;p65"/>
            <p:cNvSpPr/>
            <p:nvPr/>
          </p:nvSpPr>
          <p:spPr>
            <a:xfrm>
              <a:off x="6940111" y="2196113"/>
              <a:ext cx="869161" cy="403883"/>
            </a:xfrm>
            <a:custGeom>
              <a:avLst/>
              <a:gdLst/>
              <a:ahLst/>
              <a:cxnLst/>
              <a:rect l="l" t="t" r="r" b="b"/>
              <a:pathLst>
                <a:path w="10915" h="5072" extrusionOk="0">
                  <a:moveTo>
                    <a:pt x="10147" y="0"/>
                  </a:moveTo>
                  <a:cubicBezTo>
                    <a:pt x="9901" y="0"/>
                    <a:pt x="9662" y="136"/>
                    <a:pt x="9544" y="373"/>
                  </a:cubicBezTo>
                  <a:cubicBezTo>
                    <a:pt x="8561" y="2356"/>
                    <a:pt x="7601" y="3397"/>
                    <a:pt x="6533" y="3656"/>
                  </a:cubicBezTo>
                  <a:cubicBezTo>
                    <a:pt x="6347" y="3701"/>
                    <a:pt x="6153" y="3723"/>
                    <a:pt x="5948" y="3723"/>
                  </a:cubicBezTo>
                  <a:cubicBezTo>
                    <a:pt x="4791" y="3723"/>
                    <a:pt x="3309" y="3000"/>
                    <a:pt x="1161" y="1407"/>
                  </a:cubicBezTo>
                  <a:cubicBezTo>
                    <a:pt x="1040" y="1318"/>
                    <a:pt x="901" y="1275"/>
                    <a:pt x="762" y="1275"/>
                  </a:cubicBezTo>
                  <a:cubicBezTo>
                    <a:pt x="556" y="1275"/>
                    <a:pt x="354" y="1370"/>
                    <a:pt x="222" y="1546"/>
                  </a:cubicBezTo>
                  <a:cubicBezTo>
                    <a:pt x="1" y="1846"/>
                    <a:pt x="62" y="2268"/>
                    <a:pt x="361" y="2489"/>
                  </a:cubicBezTo>
                  <a:cubicBezTo>
                    <a:pt x="2763" y="4272"/>
                    <a:pt x="4464" y="5071"/>
                    <a:pt x="5930" y="5071"/>
                  </a:cubicBezTo>
                  <a:cubicBezTo>
                    <a:pt x="6244" y="5071"/>
                    <a:pt x="6550" y="5034"/>
                    <a:pt x="6846" y="4963"/>
                  </a:cubicBezTo>
                  <a:cubicBezTo>
                    <a:pt x="8333" y="4605"/>
                    <a:pt x="9571" y="3336"/>
                    <a:pt x="10748" y="971"/>
                  </a:cubicBezTo>
                  <a:cubicBezTo>
                    <a:pt x="10915" y="638"/>
                    <a:pt x="10779" y="237"/>
                    <a:pt x="10445" y="70"/>
                  </a:cubicBezTo>
                  <a:cubicBezTo>
                    <a:pt x="10350" y="23"/>
                    <a:pt x="10248" y="0"/>
                    <a:pt x="1014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8" name="Google Shape;968;p65"/>
            <p:cNvSpPr/>
            <p:nvPr/>
          </p:nvSpPr>
          <p:spPr>
            <a:xfrm>
              <a:off x="7919488" y="1902038"/>
              <a:ext cx="135291" cy="280935"/>
            </a:xfrm>
            <a:custGeom>
              <a:avLst/>
              <a:gdLst/>
              <a:ahLst/>
              <a:cxnLst/>
              <a:rect l="l" t="t" r="r" b="b"/>
              <a:pathLst>
                <a:path w="1699" h="3528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2681"/>
                  </a:lnTo>
                  <a:cubicBezTo>
                    <a:pt x="1" y="3147"/>
                    <a:pt x="382" y="3528"/>
                    <a:pt x="848" y="3528"/>
                  </a:cubicBezTo>
                  <a:cubicBezTo>
                    <a:pt x="1318" y="3528"/>
                    <a:pt x="1698" y="3147"/>
                    <a:pt x="1698" y="2681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9" name="Google Shape;969;p65"/>
            <p:cNvSpPr/>
            <p:nvPr/>
          </p:nvSpPr>
          <p:spPr>
            <a:xfrm>
              <a:off x="7919488" y="1902038"/>
              <a:ext cx="135291" cy="112756"/>
            </a:xfrm>
            <a:custGeom>
              <a:avLst/>
              <a:gdLst/>
              <a:ahLst/>
              <a:cxnLst/>
              <a:rect l="l" t="t" r="r" b="b"/>
              <a:pathLst>
                <a:path w="1699" h="1416" extrusionOk="0">
                  <a:moveTo>
                    <a:pt x="1" y="0"/>
                  </a:moveTo>
                  <a:lnTo>
                    <a:pt x="1" y="1415"/>
                  </a:lnTo>
                  <a:lnTo>
                    <a:pt x="1698" y="1415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0" name="Google Shape;970;p65"/>
            <p:cNvSpPr/>
            <p:nvPr/>
          </p:nvSpPr>
          <p:spPr>
            <a:xfrm>
              <a:off x="7919488" y="1902038"/>
              <a:ext cx="135291" cy="126532"/>
            </a:xfrm>
            <a:custGeom>
              <a:avLst/>
              <a:gdLst/>
              <a:ahLst/>
              <a:cxnLst/>
              <a:rect l="l" t="t" r="r" b="b"/>
              <a:pathLst>
                <a:path w="1699" h="1589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1415"/>
                  </a:lnTo>
                  <a:cubicBezTo>
                    <a:pt x="1" y="1415"/>
                    <a:pt x="423" y="1588"/>
                    <a:pt x="922" y="1588"/>
                  </a:cubicBezTo>
                  <a:cubicBezTo>
                    <a:pt x="1175" y="1588"/>
                    <a:pt x="1447" y="1544"/>
                    <a:pt x="1698" y="1415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1" name="Google Shape;971;p65"/>
            <p:cNvSpPr/>
            <p:nvPr/>
          </p:nvSpPr>
          <p:spPr>
            <a:xfrm>
              <a:off x="7654238" y="2065360"/>
              <a:ext cx="665786" cy="1141496"/>
            </a:xfrm>
            <a:custGeom>
              <a:avLst/>
              <a:gdLst/>
              <a:ahLst/>
              <a:cxnLst/>
              <a:rect l="l" t="t" r="r" b="b"/>
              <a:pathLst>
                <a:path w="8361" h="14335" extrusionOk="0">
                  <a:moveTo>
                    <a:pt x="3804" y="0"/>
                  </a:moveTo>
                  <a:cubicBezTo>
                    <a:pt x="1712" y="0"/>
                    <a:pt x="1" y="1776"/>
                    <a:pt x="1" y="3944"/>
                  </a:cubicBezTo>
                  <a:lnTo>
                    <a:pt x="715" y="10581"/>
                  </a:lnTo>
                  <a:cubicBezTo>
                    <a:pt x="1100" y="12892"/>
                    <a:pt x="1712" y="14334"/>
                    <a:pt x="3804" y="14334"/>
                  </a:cubicBezTo>
                  <a:lnTo>
                    <a:pt x="4556" y="14334"/>
                  </a:lnTo>
                  <a:cubicBezTo>
                    <a:pt x="6530" y="13974"/>
                    <a:pt x="7149" y="12735"/>
                    <a:pt x="7680" y="10581"/>
                  </a:cubicBezTo>
                  <a:lnTo>
                    <a:pt x="8361" y="3944"/>
                  </a:lnTo>
                  <a:cubicBezTo>
                    <a:pt x="8361" y="1776"/>
                    <a:pt x="6649" y="0"/>
                    <a:pt x="4556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2" name="Google Shape;972;p65"/>
            <p:cNvSpPr/>
            <p:nvPr/>
          </p:nvSpPr>
          <p:spPr>
            <a:xfrm>
              <a:off x="7530731" y="2059149"/>
              <a:ext cx="807448" cy="1199546"/>
            </a:xfrm>
            <a:custGeom>
              <a:avLst/>
              <a:gdLst/>
              <a:ahLst/>
              <a:cxnLst/>
              <a:rect l="l" t="t" r="r" b="b"/>
              <a:pathLst>
                <a:path w="10140" h="15064" extrusionOk="0">
                  <a:moveTo>
                    <a:pt x="4158" y="0"/>
                  </a:moveTo>
                  <a:cubicBezTo>
                    <a:pt x="3763" y="85"/>
                    <a:pt x="3409" y="310"/>
                    <a:pt x="3089" y="559"/>
                  </a:cubicBezTo>
                  <a:cubicBezTo>
                    <a:pt x="2386" y="1096"/>
                    <a:pt x="1780" y="1759"/>
                    <a:pt x="1304" y="2504"/>
                  </a:cubicBezTo>
                  <a:cubicBezTo>
                    <a:pt x="939" y="3076"/>
                    <a:pt x="650" y="3695"/>
                    <a:pt x="211" y="4213"/>
                  </a:cubicBezTo>
                  <a:cubicBezTo>
                    <a:pt x="140" y="4298"/>
                    <a:pt x="62" y="4383"/>
                    <a:pt x="31" y="4488"/>
                  </a:cubicBezTo>
                  <a:cubicBezTo>
                    <a:pt x="0" y="4596"/>
                    <a:pt x="18" y="4709"/>
                    <a:pt x="38" y="4818"/>
                  </a:cubicBezTo>
                  <a:cubicBezTo>
                    <a:pt x="79" y="5059"/>
                    <a:pt x="126" y="5315"/>
                    <a:pt x="283" y="5502"/>
                  </a:cubicBezTo>
                  <a:cubicBezTo>
                    <a:pt x="392" y="5627"/>
                    <a:pt x="612" y="6003"/>
                    <a:pt x="889" y="6003"/>
                  </a:cubicBezTo>
                  <a:cubicBezTo>
                    <a:pt x="1019" y="6003"/>
                    <a:pt x="1163" y="5919"/>
                    <a:pt x="1313" y="5686"/>
                  </a:cubicBezTo>
                  <a:cubicBezTo>
                    <a:pt x="1456" y="9088"/>
                    <a:pt x="1456" y="12729"/>
                    <a:pt x="2263" y="14750"/>
                  </a:cubicBezTo>
                  <a:lnTo>
                    <a:pt x="2365" y="15028"/>
                  </a:lnTo>
                  <a:cubicBezTo>
                    <a:pt x="2887" y="14971"/>
                    <a:pt x="3505" y="14950"/>
                    <a:pt x="4154" y="14950"/>
                  </a:cubicBezTo>
                  <a:cubicBezTo>
                    <a:pt x="5397" y="14950"/>
                    <a:pt x="6754" y="15025"/>
                    <a:pt x="7758" y="15059"/>
                  </a:cubicBezTo>
                  <a:cubicBezTo>
                    <a:pt x="7815" y="15061"/>
                    <a:pt x="7855" y="15063"/>
                    <a:pt x="7886" y="15063"/>
                  </a:cubicBezTo>
                  <a:cubicBezTo>
                    <a:pt x="7979" y="15063"/>
                    <a:pt x="7974" y="15046"/>
                    <a:pt x="8067" y="14974"/>
                  </a:cubicBezTo>
                  <a:cubicBezTo>
                    <a:pt x="8880" y="14460"/>
                    <a:pt x="9394" y="13562"/>
                    <a:pt x="9639" y="12626"/>
                  </a:cubicBezTo>
                  <a:cubicBezTo>
                    <a:pt x="9884" y="11694"/>
                    <a:pt x="9898" y="10717"/>
                    <a:pt x="9904" y="9755"/>
                  </a:cubicBezTo>
                  <a:cubicBezTo>
                    <a:pt x="9918" y="8380"/>
                    <a:pt x="9932" y="7002"/>
                    <a:pt x="9942" y="5628"/>
                  </a:cubicBezTo>
                  <a:cubicBezTo>
                    <a:pt x="9953" y="4777"/>
                    <a:pt x="10140" y="3706"/>
                    <a:pt x="9912" y="2886"/>
                  </a:cubicBezTo>
                  <a:cubicBezTo>
                    <a:pt x="9524" y="1504"/>
                    <a:pt x="8680" y="439"/>
                    <a:pt x="6911" y="55"/>
                  </a:cubicBezTo>
                  <a:lnTo>
                    <a:pt x="6819" y="116"/>
                  </a:lnTo>
                  <a:cubicBezTo>
                    <a:pt x="6686" y="510"/>
                    <a:pt x="6346" y="834"/>
                    <a:pt x="5944" y="942"/>
                  </a:cubicBezTo>
                  <a:cubicBezTo>
                    <a:pt x="5840" y="971"/>
                    <a:pt x="5732" y="984"/>
                    <a:pt x="5624" y="984"/>
                  </a:cubicBezTo>
                  <a:cubicBezTo>
                    <a:pt x="5314" y="984"/>
                    <a:pt x="5004" y="871"/>
                    <a:pt x="4774" y="667"/>
                  </a:cubicBezTo>
                  <a:cubicBezTo>
                    <a:pt x="4604" y="518"/>
                    <a:pt x="4474" y="310"/>
                    <a:pt x="4468" y="85"/>
                  </a:cubicBezTo>
                  <a:lnTo>
                    <a:pt x="4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3" name="Google Shape;973;p65"/>
            <p:cNvSpPr/>
            <p:nvPr/>
          </p:nvSpPr>
          <p:spPr>
            <a:xfrm>
              <a:off x="7612034" y="2059149"/>
              <a:ext cx="726146" cy="1048010"/>
            </a:xfrm>
            <a:custGeom>
              <a:avLst/>
              <a:gdLst/>
              <a:ahLst/>
              <a:cxnLst/>
              <a:rect l="l" t="t" r="r" b="b"/>
              <a:pathLst>
                <a:path w="9119" h="13161" extrusionOk="0">
                  <a:moveTo>
                    <a:pt x="3137" y="0"/>
                  </a:moveTo>
                  <a:cubicBezTo>
                    <a:pt x="2742" y="85"/>
                    <a:pt x="2388" y="310"/>
                    <a:pt x="2068" y="559"/>
                  </a:cubicBezTo>
                  <a:lnTo>
                    <a:pt x="292" y="5686"/>
                  </a:lnTo>
                  <a:cubicBezTo>
                    <a:pt x="435" y="9088"/>
                    <a:pt x="0" y="11143"/>
                    <a:pt x="810" y="13161"/>
                  </a:cubicBezTo>
                  <a:cubicBezTo>
                    <a:pt x="810" y="13161"/>
                    <a:pt x="3131" y="13050"/>
                    <a:pt x="4767" y="13050"/>
                  </a:cubicBezTo>
                  <a:cubicBezTo>
                    <a:pt x="5059" y="13050"/>
                    <a:pt x="5328" y="13053"/>
                    <a:pt x="5559" y="13062"/>
                  </a:cubicBezTo>
                  <a:cubicBezTo>
                    <a:pt x="5581" y="13062"/>
                    <a:pt x="5606" y="13063"/>
                    <a:pt x="5635" y="13063"/>
                  </a:cubicBezTo>
                  <a:cubicBezTo>
                    <a:pt x="5910" y="13063"/>
                    <a:pt x="6452" y="13032"/>
                    <a:pt x="6559" y="12946"/>
                  </a:cubicBezTo>
                  <a:cubicBezTo>
                    <a:pt x="6559" y="12946"/>
                    <a:pt x="6792" y="12960"/>
                    <a:pt x="7101" y="12960"/>
                  </a:cubicBezTo>
                  <a:cubicBezTo>
                    <a:pt x="7680" y="12960"/>
                    <a:pt x="8530" y="12910"/>
                    <a:pt x="8618" y="12626"/>
                  </a:cubicBezTo>
                  <a:cubicBezTo>
                    <a:pt x="8907" y="11708"/>
                    <a:pt x="8877" y="10717"/>
                    <a:pt x="8883" y="9755"/>
                  </a:cubicBezTo>
                  <a:cubicBezTo>
                    <a:pt x="8897" y="8380"/>
                    <a:pt x="8911" y="7002"/>
                    <a:pt x="8921" y="5628"/>
                  </a:cubicBezTo>
                  <a:cubicBezTo>
                    <a:pt x="8932" y="4777"/>
                    <a:pt x="9119" y="3706"/>
                    <a:pt x="8891" y="2886"/>
                  </a:cubicBezTo>
                  <a:cubicBezTo>
                    <a:pt x="8503" y="1504"/>
                    <a:pt x="7659" y="439"/>
                    <a:pt x="5890" y="55"/>
                  </a:cubicBezTo>
                  <a:lnTo>
                    <a:pt x="5798" y="116"/>
                  </a:lnTo>
                  <a:cubicBezTo>
                    <a:pt x="5665" y="510"/>
                    <a:pt x="4543" y="3287"/>
                    <a:pt x="4138" y="3396"/>
                  </a:cubicBezTo>
                  <a:cubicBezTo>
                    <a:pt x="4118" y="3402"/>
                    <a:pt x="4097" y="3404"/>
                    <a:pt x="4077" y="3404"/>
                  </a:cubicBezTo>
                  <a:cubicBezTo>
                    <a:pt x="3679" y="3404"/>
                    <a:pt x="3138" y="2446"/>
                    <a:pt x="2957" y="1916"/>
                  </a:cubicBezTo>
                  <a:cubicBezTo>
                    <a:pt x="2885" y="1702"/>
                    <a:pt x="2980" y="1018"/>
                    <a:pt x="2974" y="793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4" name="Google Shape;974;p65"/>
            <p:cNvSpPr/>
            <p:nvPr/>
          </p:nvSpPr>
          <p:spPr>
            <a:xfrm>
              <a:off x="7543233" y="2196193"/>
              <a:ext cx="886760" cy="747566"/>
            </a:xfrm>
            <a:custGeom>
              <a:avLst/>
              <a:gdLst/>
              <a:ahLst/>
              <a:cxnLst/>
              <a:rect l="l" t="t" r="r" b="b"/>
              <a:pathLst>
                <a:path w="11136" h="9388" extrusionOk="0">
                  <a:moveTo>
                    <a:pt x="8554" y="0"/>
                  </a:moveTo>
                  <a:cubicBezTo>
                    <a:pt x="8434" y="0"/>
                    <a:pt x="8313" y="32"/>
                    <a:pt x="8203" y="99"/>
                  </a:cubicBezTo>
                  <a:cubicBezTo>
                    <a:pt x="7886" y="294"/>
                    <a:pt x="7788" y="708"/>
                    <a:pt x="7982" y="1025"/>
                  </a:cubicBezTo>
                  <a:cubicBezTo>
                    <a:pt x="9342" y="3233"/>
                    <a:pt x="9703" y="4914"/>
                    <a:pt x="9053" y="6016"/>
                  </a:cubicBezTo>
                  <a:cubicBezTo>
                    <a:pt x="8271" y="7349"/>
                    <a:pt x="5910" y="8040"/>
                    <a:pt x="2189" y="8040"/>
                  </a:cubicBezTo>
                  <a:cubicBezTo>
                    <a:pt x="1720" y="8040"/>
                    <a:pt x="1229" y="8029"/>
                    <a:pt x="718" y="8007"/>
                  </a:cubicBezTo>
                  <a:cubicBezTo>
                    <a:pt x="709" y="8006"/>
                    <a:pt x="700" y="8006"/>
                    <a:pt x="692" y="8006"/>
                  </a:cubicBezTo>
                  <a:cubicBezTo>
                    <a:pt x="330" y="8006"/>
                    <a:pt x="33" y="8287"/>
                    <a:pt x="17" y="8649"/>
                  </a:cubicBezTo>
                  <a:cubicBezTo>
                    <a:pt x="0" y="9020"/>
                    <a:pt x="289" y="9334"/>
                    <a:pt x="660" y="9351"/>
                  </a:cubicBezTo>
                  <a:cubicBezTo>
                    <a:pt x="1201" y="9374"/>
                    <a:pt x="1721" y="9388"/>
                    <a:pt x="2218" y="9388"/>
                  </a:cubicBezTo>
                  <a:cubicBezTo>
                    <a:pt x="6533" y="9388"/>
                    <a:pt x="9155" y="8503"/>
                    <a:pt x="10214" y="6697"/>
                  </a:cubicBezTo>
                  <a:cubicBezTo>
                    <a:pt x="11135" y="5132"/>
                    <a:pt x="10768" y="2985"/>
                    <a:pt x="9128" y="320"/>
                  </a:cubicBezTo>
                  <a:cubicBezTo>
                    <a:pt x="9001" y="114"/>
                    <a:pt x="8780" y="0"/>
                    <a:pt x="855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5" name="Google Shape;975;p65"/>
            <p:cNvSpPr/>
            <p:nvPr/>
          </p:nvSpPr>
          <p:spPr>
            <a:xfrm>
              <a:off x="8132181" y="2101035"/>
              <a:ext cx="278546" cy="440274"/>
            </a:xfrm>
            <a:custGeom>
              <a:avLst/>
              <a:gdLst/>
              <a:ahLst/>
              <a:cxnLst/>
              <a:rect l="l" t="t" r="r" b="b"/>
              <a:pathLst>
                <a:path w="3498" h="5529" extrusionOk="0">
                  <a:moveTo>
                    <a:pt x="486" y="1"/>
                  </a:moveTo>
                  <a:cubicBezTo>
                    <a:pt x="456" y="1"/>
                    <a:pt x="425" y="2"/>
                    <a:pt x="395" y="5"/>
                  </a:cubicBezTo>
                  <a:cubicBezTo>
                    <a:pt x="0" y="733"/>
                    <a:pt x="85" y="2299"/>
                    <a:pt x="317" y="3095"/>
                  </a:cubicBezTo>
                  <a:cubicBezTo>
                    <a:pt x="545" y="3887"/>
                    <a:pt x="984" y="4601"/>
                    <a:pt x="1433" y="5292"/>
                  </a:cubicBezTo>
                  <a:cubicBezTo>
                    <a:pt x="1484" y="5370"/>
                    <a:pt x="1542" y="5452"/>
                    <a:pt x="1624" y="5493"/>
                  </a:cubicBezTo>
                  <a:cubicBezTo>
                    <a:pt x="1678" y="5521"/>
                    <a:pt x="1738" y="5529"/>
                    <a:pt x="1799" y="5529"/>
                  </a:cubicBezTo>
                  <a:cubicBezTo>
                    <a:pt x="1832" y="5529"/>
                    <a:pt x="1866" y="5526"/>
                    <a:pt x="1899" y="5524"/>
                  </a:cubicBezTo>
                  <a:cubicBezTo>
                    <a:pt x="2226" y="5504"/>
                    <a:pt x="2563" y="5479"/>
                    <a:pt x="2862" y="5350"/>
                  </a:cubicBezTo>
                  <a:cubicBezTo>
                    <a:pt x="3165" y="5218"/>
                    <a:pt x="3430" y="4959"/>
                    <a:pt x="3474" y="4632"/>
                  </a:cubicBezTo>
                  <a:cubicBezTo>
                    <a:pt x="3498" y="4458"/>
                    <a:pt x="3457" y="4282"/>
                    <a:pt x="3410" y="4111"/>
                  </a:cubicBezTo>
                  <a:cubicBezTo>
                    <a:pt x="3253" y="3519"/>
                    <a:pt x="3039" y="2948"/>
                    <a:pt x="2770" y="2401"/>
                  </a:cubicBezTo>
                  <a:cubicBezTo>
                    <a:pt x="2546" y="1938"/>
                    <a:pt x="2379" y="1407"/>
                    <a:pt x="2032" y="1029"/>
                  </a:cubicBezTo>
                  <a:cubicBezTo>
                    <a:pt x="1402" y="351"/>
                    <a:pt x="960" y="1"/>
                    <a:pt x="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6" name="Google Shape;976;p65"/>
            <p:cNvSpPr/>
            <p:nvPr/>
          </p:nvSpPr>
          <p:spPr>
            <a:xfrm>
              <a:off x="6863347" y="2198343"/>
              <a:ext cx="162286" cy="195412"/>
            </a:xfrm>
            <a:custGeom>
              <a:avLst/>
              <a:gdLst/>
              <a:ahLst/>
              <a:cxnLst/>
              <a:rect l="l" t="t" r="r" b="b"/>
              <a:pathLst>
                <a:path w="2038" h="2454" extrusionOk="0">
                  <a:moveTo>
                    <a:pt x="412" y="1"/>
                  </a:moveTo>
                  <a:cubicBezTo>
                    <a:pt x="178" y="1"/>
                    <a:pt x="0" y="212"/>
                    <a:pt x="120" y="450"/>
                  </a:cubicBezTo>
                  <a:cubicBezTo>
                    <a:pt x="236" y="672"/>
                    <a:pt x="423" y="777"/>
                    <a:pt x="624" y="893"/>
                  </a:cubicBezTo>
                  <a:cubicBezTo>
                    <a:pt x="624" y="940"/>
                    <a:pt x="627" y="988"/>
                    <a:pt x="648" y="1036"/>
                  </a:cubicBezTo>
                  <a:cubicBezTo>
                    <a:pt x="637" y="1035"/>
                    <a:pt x="627" y="1035"/>
                    <a:pt x="617" y="1035"/>
                  </a:cubicBezTo>
                  <a:cubicBezTo>
                    <a:pt x="483" y="1035"/>
                    <a:pt x="362" y="1101"/>
                    <a:pt x="267" y="1294"/>
                  </a:cubicBezTo>
                  <a:cubicBezTo>
                    <a:pt x="161" y="1501"/>
                    <a:pt x="226" y="1740"/>
                    <a:pt x="362" y="1914"/>
                  </a:cubicBezTo>
                  <a:cubicBezTo>
                    <a:pt x="431" y="2002"/>
                    <a:pt x="519" y="2063"/>
                    <a:pt x="610" y="2110"/>
                  </a:cubicBezTo>
                  <a:cubicBezTo>
                    <a:pt x="737" y="2270"/>
                    <a:pt x="893" y="2427"/>
                    <a:pt x="1094" y="2451"/>
                  </a:cubicBezTo>
                  <a:cubicBezTo>
                    <a:pt x="1112" y="2453"/>
                    <a:pt x="1129" y="2454"/>
                    <a:pt x="1146" y="2454"/>
                  </a:cubicBezTo>
                  <a:cubicBezTo>
                    <a:pt x="1392" y="2454"/>
                    <a:pt x="1528" y="2255"/>
                    <a:pt x="1557" y="2025"/>
                  </a:cubicBezTo>
                  <a:cubicBezTo>
                    <a:pt x="1560" y="1988"/>
                    <a:pt x="1553" y="1954"/>
                    <a:pt x="1540" y="1917"/>
                  </a:cubicBezTo>
                  <a:lnTo>
                    <a:pt x="1540" y="1917"/>
                  </a:lnTo>
                  <a:cubicBezTo>
                    <a:pt x="1569" y="1924"/>
                    <a:pt x="1598" y="1928"/>
                    <a:pt x="1627" y="1928"/>
                  </a:cubicBezTo>
                  <a:cubicBezTo>
                    <a:pt x="1842" y="1928"/>
                    <a:pt x="2037" y="1737"/>
                    <a:pt x="1968" y="1485"/>
                  </a:cubicBezTo>
                  <a:cubicBezTo>
                    <a:pt x="1975" y="1192"/>
                    <a:pt x="1798" y="848"/>
                    <a:pt x="1635" y="654"/>
                  </a:cubicBezTo>
                  <a:cubicBezTo>
                    <a:pt x="1339" y="304"/>
                    <a:pt x="921" y="69"/>
                    <a:pt x="464" y="4"/>
                  </a:cubicBezTo>
                  <a:cubicBezTo>
                    <a:pt x="446" y="2"/>
                    <a:pt x="429" y="1"/>
                    <a:pt x="41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7" name="Google Shape;977;p65"/>
            <p:cNvSpPr/>
            <p:nvPr/>
          </p:nvSpPr>
          <p:spPr>
            <a:xfrm>
              <a:off x="6681948" y="2124128"/>
              <a:ext cx="343126" cy="220336"/>
            </a:xfrm>
            <a:custGeom>
              <a:avLst/>
              <a:gdLst/>
              <a:ahLst/>
              <a:cxnLst/>
              <a:rect l="l" t="t" r="r" b="b"/>
              <a:pathLst>
                <a:path w="4309" h="2767" extrusionOk="0">
                  <a:moveTo>
                    <a:pt x="260" y="1"/>
                  </a:moveTo>
                  <a:cubicBezTo>
                    <a:pt x="120" y="1"/>
                    <a:pt x="1" y="176"/>
                    <a:pt x="129" y="294"/>
                  </a:cubicBezTo>
                  <a:cubicBezTo>
                    <a:pt x="715" y="825"/>
                    <a:pt x="1429" y="1239"/>
                    <a:pt x="2092" y="1665"/>
                  </a:cubicBezTo>
                  <a:cubicBezTo>
                    <a:pt x="2739" y="2080"/>
                    <a:pt x="3447" y="2546"/>
                    <a:pt x="4188" y="2764"/>
                  </a:cubicBezTo>
                  <a:cubicBezTo>
                    <a:pt x="4195" y="2766"/>
                    <a:pt x="4202" y="2767"/>
                    <a:pt x="4208" y="2767"/>
                  </a:cubicBezTo>
                  <a:cubicBezTo>
                    <a:pt x="4269" y="2767"/>
                    <a:pt x="4309" y="2684"/>
                    <a:pt x="4260" y="2637"/>
                  </a:cubicBezTo>
                  <a:cubicBezTo>
                    <a:pt x="3739" y="2134"/>
                    <a:pt x="3052" y="1750"/>
                    <a:pt x="2439" y="1362"/>
                  </a:cubicBezTo>
                  <a:cubicBezTo>
                    <a:pt x="1745" y="919"/>
                    <a:pt x="1071" y="399"/>
                    <a:pt x="341" y="21"/>
                  </a:cubicBezTo>
                  <a:cubicBezTo>
                    <a:pt x="314" y="7"/>
                    <a:pt x="287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8" name="Google Shape;978;p65"/>
            <p:cNvSpPr/>
            <p:nvPr/>
          </p:nvSpPr>
          <p:spPr>
            <a:xfrm>
              <a:off x="6610360" y="2056442"/>
              <a:ext cx="110925" cy="113712"/>
            </a:xfrm>
            <a:custGeom>
              <a:avLst/>
              <a:gdLst/>
              <a:ahLst/>
              <a:cxnLst/>
              <a:rect l="l" t="t" r="r" b="b"/>
              <a:pathLst>
                <a:path w="1393" h="1428" extrusionOk="0">
                  <a:moveTo>
                    <a:pt x="56" y="0"/>
                  </a:moveTo>
                  <a:cubicBezTo>
                    <a:pt x="22" y="0"/>
                    <a:pt x="1" y="34"/>
                    <a:pt x="1" y="133"/>
                  </a:cubicBezTo>
                  <a:cubicBezTo>
                    <a:pt x="1" y="555"/>
                    <a:pt x="386" y="1402"/>
                    <a:pt x="902" y="1426"/>
                  </a:cubicBezTo>
                  <a:cubicBezTo>
                    <a:pt x="903" y="1427"/>
                    <a:pt x="904" y="1427"/>
                    <a:pt x="904" y="1427"/>
                  </a:cubicBezTo>
                  <a:cubicBezTo>
                    <a:pt x="904" y="1427"/>
                    <a:pt x="903" y="1426"/>
                    <a:pt x="906" y="1426"/>
                  </a:cubicBezTo>
                  <a:cubicBezTo>
                    <a:pt x="1097" y="1405"/>
                    <a:pt x="1253" y="1328"/>
                    <a:pt x="1301" y="1133"/>
                  </a:cubicBezTo>
                  <a:cubicBezTo>
                    <a:pt x="1389" y="1017"/>
                    <a:pt x="1392" y="827"/>
                    <a:pt x="1307" y="681"/>
                  </a:cubicBezTo>
                  <a:cubicBezTo>
                    <a:pt x="1202" y="500"/>
                    <a:pt x="1062" y="388"/>
                    <a:pt x="889" y="323"/>
                  </a:cubicBezTo>
                  <a:cubicBezTo>
                    <a:pt x="651" y="228"/>
                    <a:pt x="555" y="235"/>
                    <a:pt x="334" y="153"/>
                  </a:cubicBezTo>
                  <a:cubicBezTo>
                    <a:pt x="226" y="114"/>
                    <a:pt x="119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9" name="Google Shape;979;p65"/>
            <p:cNvSpPr/>
            <p:nvPr/>
          </p:nvSpPr>
          <p:spPr>
            <a:xfrm>
              <a:off x="7710378" y="1797245"/>
              <a:ext cx="132027" cy="127169"/>
            </a:xfrm>
            <a:custGeom>
              <a:avLst/>
              <a:gdLst/>
              <a:ahLst/>
              <a:cxnLst/>
              <a:rect l="l" t="t" r="r" b="b"/>
              <a:pathLst>
                <a:path w="1658" h="1597" extrusionOk="0">
                  <a:moveTo>
                    <a:pt x="832" y="1"/>
                  </a:moveTo>
                  <a:cubicBezTo>
                    <a:pt x="418" y="1"/>
                    <a:pt x="67" y="321"/>
                    <a:pt x="34" y="741"/>
                  </a:cubicBezTo>
                  <a:cubicBezTo>
                    <a:pt x="1" y="1180"/>
                    <a:pt x="330" y="1561"/>
                    <a:pt x="769" y="1595"/>
                  </a:cubicBezTo>
                  <a:cubicBezTo>
                    <a:pt x="788" y="1596"/>
                    <a:pt x="807" y="1597"/>
                    <a:pt x="826" y="1597"/>
                  </a:cubicBezTo>
                  <a:cubicBezTo>
                    <a:pt x="1241" y="1597"/>
                    <a:pt x="1594" y="1277"/>
                    <a:pt x="1623" y="857"/>
                  </a:cubicBezTo>
                  <a:cubicBezTo>
                    <a:pt x="1657" y="418"/>
                    <a:pt x="1327" y="37"/>
                    <a:pt x="888" y="2"/>
                  </a:cubicBezTo>
                  <a:cubicBezTo>
                    <a:pt x="869" y="1"/>
                    <a:pt x="851" y="1"/>
                    <a:pt x="83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0" name="Google Shape;980;p65"/>
            <p:cNvSpPr/>
            <p:nvPr/>
          </p:nvSpPr>
          <p:spPr>
            <a:xfrm>
              <a:off x="8131943" y="1768498"/>
              <a:ext cx="132027" cy="126930"/>
            </a:xfrm>
            <a:custGeom>
              <a:avLst/>
              <a:gdLst/>
              <a:ahLst/>
              <a:cxnLst/>
              <a:rect l="l" t="t" r="r" b="b"/>
              <a:pathLst>
                <a:path w="1658" h="1594" extrusionOk="0">
                  <a:moveTo>
                    <a:pt x="825" y="1"/>
                  </a:moveTo>
                  <a:cubicBezTo>
                    <a:pt x="413" y="1"/>
                    <a:pt x="63" y="320"/>
                    <a:pt x="35" y="738"/>
                  </a:cubicBezTo>
                  <a:cubicBezTo>
                    <a:pt x="0" y="1177"/>
                    <a:pt x="330" y="1558"/>
                    <a:pt x="769" y="1592"/>
                  </a:cubicBezTo>
                  <a:cubicBezTo>
                    <a:pt x="789" y="1593"/>
                    <a:pt x="808" y="1594"/>
                    <a:pt x="827" y="1594"/>
                  </a:cubicBezTo>
                  <a:cubicBezTo>
                    <a:pt x="1241" y="1594"/>
                    <a:pt x="1591" y="1277"/>
                    <a:pt x="1623" y="857"/>
                  </a:cubicBezTo>
                  <a:cubicBezTo>
                    <a:pt x="1657" y="418"/>
                    <a:pt x="1327" y="34"/>
                    <a:pt x="888" y="3"/>
                  </a:cubicBezTo>
                  <a:cubicBezTo>
                    <a:pt x="867" y="2"/>
                    <a:pt x="846" y="1"/>
                    <a:pt x="82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1" name="Google Shape;981;p65"/>
            <p:cNvSpPr/>
            <p:nvPr/>
          </p:nvSpPr>
          <p:spPr>
            <a:xfrm>
              <a:off x="7728773" y="1376956"/>
              <a:ext cx="488530" cy="622866"/>
            </a:xfrm>
            <a:custGeom>
              <a:avLst/>
              <a:gdLst/>
              <a:ahLst/>
              <a:cxnLst/>
              <a:rect l="l" t="t" r="r" b="b"/>
              <a:pathLst>
                <a:path w="6135" h="7822" extrusionOk="0">
                  <a:moveTo>
                    <a:pt x="3318" y="1"/>
                  </a:moveTo>
                  <a:cubicBezTo>
                    <a:pt x="3246" y="1"/>
                    <a:pt x="3173" y="4"/>
                    <a:pt x="3100" y="10"/>
                  </a:cubicBezTo>
                  <a:lnTo>
                    <a:pt x="2348" y="78"/>
                  </a:lnTo>
                  <a:cubicBezTo>
                    <a:pt x="1004" y="197"/>
                    <a:pt x="1" y="1395"/>
                    <a:pt x="123" y="2739"/>
                  </a:cubicBezTo>
                  <a:lnTo>
                    <a:pt x="375" y="5587"/>
                  </a:lnTo>
                  <a:cubicBezTo>
                    <a:pt x="487" y="6858"/>
                    <a:pt x="1565" y="7821"/>
                    <a:pt x="2818" y="7821"/>
                  </a:cubicBezTo>
                  <a:cubicBezTo>
                    <a:pt x="2890" y="7821"/>
                    <a:pt x="2963" y="7818"/>
                    <a:pt x="3036" y="7812"/>
                  </a:cubicBezTo>
                  <a:lnTo>
                    <a:pt x="3787" y="7747"/>
                  </a:lnTo>
                  <a:cubicBezTo>
                    <a:pt x="5131" y="7625"/>
                    <a:pt x="6135" y="6427"/>
                    <a:pt x="6016" y="5084"/>
                  </a:cubicBezTo>
                  <a:lnTo>
                    <a:pt x="5761" y="2239"/>
                  </a:lnTo>
                  <a:cubicBezTo>
                    <a:pt x="5648" y="965"/>
                    <a:pt x="4571" y="1"/>
                    <a:pt x="331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2" name="Google Shape;982;p65"/>
            <p:cNvSpPr/>
            <p:nvPr/>
          </p:nvSpPr>
          <p:spPr>
            <a:xfrm>
              <a:off x="7816526" y="1736567"/>
              <a:ext cx="55661" cy="55661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6" y="1"/>
                  </a:moveTo>
                  <a:cubicBezTo>
                    <a:pt x="334" y="1"/>
                    <a:pt x="322" y="1"/>
                    <a:pt x="310" y="3"/>
                  </a:cubicBezTo>
                  <a:cubicBezTo>
                    <a:pt x="130" y="23"/>
                    <a:pt x="1" y="193"/>
                    <a:pt x="21" y="387"/>
                  </a:cubicBezTo>
                  <a:cubicBezTo>
                    <a:pt x="40" y="565"/>
                    <a:pt x="187" y="699"/>
                    <a:pt x="354" y="699"/>
                  </a:cubicBezTo>
                  <a:cubicBezTo>
                    <a:pt x="365" y="699"/>
                    <a:pt x="377" y="698"/>
                    <a:pt x="389" y="697"/>
                  </a:cubicBezTo>
                  <a:cubicBezTo>
                    <a:pt x="569" y="676"/>
                    <a:pt x="698" y="502"/>
                    <a:pt x="678" y="312"/>
                  </a:cubicBezTo>
                  <a:cubicBezTo>
                    <a:pt x="659" y="134"/>
                    <a:pt x="512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3" name="Google Shape;983;p65"/>
            <p:cNvSpPr/>
            <p:nvPr/>
          </p:nvSpPr>
          <p:spPr>
            <a:xfrm>
              <a:off x="8013532" y="1721915"/>
              <a:ext cx="55582" cy="55661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5" y="1"/>
                  </a:moveTo>
                  <a:cubicBezTo>
                    <a:pt x="333" y="1"/>
                    <a:pt x="322" y="2"/>
                    <a:pt x="310" y="3"/>
                  </a:cubicBezTo>
                  <a:cubicBezTo>
                    <a:pt x="129" y="23"/>
                    <a:pt x="0" y="193"/>
                    <a:pt x="21" y="387"/>
                  </a:cubicBezTo>
                  <a:cubicBezTo>
                    <a:pt x="40" y="567"/>
                    <a:pt x="186" y="698"/>
                    <a:pt x="357" y="698"/>
                  </a:cubicBezTo>
                  <a:cubicBezTo>
                    <a:pt x="367" y="698"/>
                    <a:pt x="378" y="698"/>
                    <a:pt x="388" y="697"/>
                  </a:cubicBezTo>
                  <a:cubicBezTo>
                    <a:pt x="569" y="677"/>
                    <a:pt x="698" y="503"/>
                    <a:pt x="677" y="312"/>
                  </a:cubicBezTo>
                  <a:cubicBezTo>
                    <a:pt x="655" y="135"/>
                    <a:pt x="511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7914869" y="1832680"/>
              <a:ext cx="83293" cy="40691"/>
            </a:xfrm>
            <a:custGeom>
              <a:avLst/>
              <a:gdLst/>
              <a:ahLst/>
              <a:cxnLst/>
              <a:rect l="l" t="t" r="r" b="b"/>
              <a:pathLst>
                <a:path w="1046" h="511" extrusionOk="0">
                  <a:moveTo>
                    <a:pt x="983" y="0"/>
                  </a:moveTo>
                  <a:cubicBezTo>
                    <a:pt x="961" y="0"/>
                    <a:pt x="941" y="13"/>
                    <a:pt x="933" y="34"/>
                  </a:cubicBezTo>
                  <a:cubicBezTo>
                    <a:pt x="824" y="327"/>
                    <a:pt x="719" y="354"/>
                    <a:pt x="606" y="381"/>
                  </a:cubicBezTo>
                  <a:cubicBezTo>
                    <a:pt x="589" y="388"/>
                    <a:pt x="569" y="391"/>
                    <a:pt x="552" y="394"/>
                  </a:cubicBezTo>
                  <a:cubicBezTo>
                    <a:pt x="537" y="399"/>
                    <a:pt x="521" y="402"/>
                    <a:pt x="502" y="402"/>
                  </a:cubicBezTo>
                  <a:cubicBezTo>
                    <a:pt x="398" y="402"/>
                    <a:pt x="237" y="321"/>
                    <a:pt x="110" y="82"/>
                  </a:cubicBezTo>
                  <a:cubicBezTo>
                    <a:pt x="100" y="63"/>
                    <a:pt x="80" y="52"/>
                    <a:pt x="60" y="52"/>
                  </a:cubicBezTo>
                  <a:cubicBezTo>
                    <a:pt x="52" y="52"/>
                    <a:pt x="43" y="54"/>
                    <a:pt x="35" y="58"/>
                  </a:cubicBezTo>
                  <a:cubicBezTo>
                    <a:pt x="11" y="71"/>
                    <a:pt x="1" y="105"/>
                    <a:pt x="14" y="132"/>
                  </a:cubicBezTo>
                  <a:cubicBezTo>
                    <a:pt x="157" y="402"/>
                    <a:pt x="355" y="510"/>
                    <a:pt x="504" y="510"/>
                  </a:cubicBezTo>
                  <a:cubicBezTo>
                    <a:pt x="531" y="510"/>
                    <a:pt x="559" y="507"/>
                    <a:pt x="583" y="500"/>
                  </a:cubicBezTo>
                  <a:cubicBezTo>
                    <a:pt x="600" y="496"/>
                    <a:pt x="617" y="493"/>
                    <a:pt x="630" y="487"/>
                  </a:cubicBezTo>
                  <a:cubicBezTo>
                    <a:pt x="760" y="456"/>
                    <a:pt x="906" y="418"/>
                    <a:pt x="1035" y="71"/>
                  </a:cubicBezTo>
                  <a:cubicBezTo>
                    <a:pt x="1046" y="44"/>
                    <a:pt x="1032" y="14"/>
                    <a:pt x="1001" y="3"/>
                  </a:cubicBezTo>
                  <a:cubicBezTo>
                    <a:pt x="995" y="1"/>
                    <a:pt x="989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5" name="Google Shape;985;p65"/>
            <p:cNvSpPr/>
            <p:nvPr/>
          </p:nvSpPr>
          <p:spPr>
            <a:xfrm>
              <a:off x="8018628" y="1648734"/>
              <a:ext cx="64580" cy="24685"/>
            </a:xfrm>
            <a:custGeom>
              <a:avLst/>
              <a:gdLst/>
              <a:ahLst/>
              <a:cxnLst/>
              <a:rect l="l" t="t" r="r" b="b"/>
              <a:pathLst>
                <a:path w="811" h="310" extrusionOk="0">
                  <a:moveTo>
                    <a:pt x="406" y="0"/>
                  </a:moveTo>
                  <a:cubicBezTo>
                    <a:pt x="154" y="0"/>
                    <a:pt x="24" y="149"/>
                    <a:pt x="18" y="156"/>
                  </a:cubicBezTo>
                  <a:cubicBezTo>
                    <a:pt x="1" y="176"/>
                    <a:pt x="1" y="211"/>
                    <a:pt x="24" y="231"/>
                  </a:cubicBezTo>
                  <a:cubicBezTo>
                    <a:pt x="36" y="240"/>
                    <a:pt x="49" y="245"/>
                    <a:pt x="62" y="245"/>
                  </a:cubicBezTo>
                  <a:cubicBezTo>
                    <a:pt x="77" y="245"/>
                    <a:pt x="92" y="239"/>
                    <a:pt x="103" y="228"/>
                  </a:cubicBezTo>
                  <a:cubicBezTo>
                    <a:pt x="106" y="221"/>
                    <a:pt x="208" y="109"/>
                    <a:pt x="406" y="109"/>
                  </a:cubicBezTo>
                  <a:cubicBezTo>
                    <a:pt x="566" y="109"/>
                    <a:pt x="702" y="289"/>
                    <a:pt x="705" y="289"/>
                  </a:cubicBezTo>
                  <a:cubicBezTo>
                    <a:pt x="715" y="303"/>
                    <a:pt x="732" y="309"/>
                    <a:pt x="750" y="309"/>
                  </a:cubicBezTo>
                  <a:cubicBezTo>
                    <a:pt x="759" y="309"/>
                    <a:pt x="770" y="306"/>
                    <a:pt x="780" y="299"/>
                  </a:cubicBezTo>
                  <a:cubicBezTo>
                    <a:pt x="804" y="283"/>
                    <a:pt x="811" y="248"/>
                    <a:pt x="790" y="225"/>
                  </a:cubicBezTo>
                  <a:cubicBezTo>
                    <a:pt x="784" y="214"/>
                    <a:pt x="62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7798449" y="1659484"/>
              <a:ext cx="59643" cy="23650"/>
            </a:xfrm>
            <a:custGeom>
              <a:avLst/>
              <a:gdLst/>
              <a:ahLst/>
              <a:cxnLst/>
              <a:rect l="l" t="t" r="r" b="b"/>
              <a:pathLst>
                <a:path w="749" h="297" extrusionOk="0">
                  <a:moveTo>
                    <a:pt x="374" y="1"/>
                  </a:moveTo>
                  <a:cubicBezTo>
                    <a:pt x="163" y="1"/>
                    <a:pt x="24" y="201"/>
                    <a:pt x="17" y="212"/>
                  </a:cubicBezTo>
                  <a:cubicBezTo>
                    <a:pt x="0" y="236"/>
                    <a:pt x="7" y="270"/>
                    <a:pt x="30" y="286"/>
                  </a:cubicBezTo>
                  <a:cubicBezTo>
                    <a:pt x="41" y="294"/>
                    <a:pt x="51" y="297"/>
                    <a:pt x="61" y="297"/>
                  </a:cubicBezTo>
                  <a:cubicBezTo>
                    <a:pt x="79" y="297"/>
                    <a:pt x="95" y="290"/>
                    <a:pt x="105" y="273"/>
                  </a:cubicBezTo>
                  <a:cubicBezTo>
                    <a:pt x="109" y="273"/>
                    <a:pt x="221" y="110"/>
                    <a:pt x="374" y="110"/>
                  </a:cubicBezTo>
                  <a:cubicBezTo>
                    <a:pt x="534" y="110"/>
                    <a:pt x="646" y="236"/>
                    <a:pt x="646" y="239"/>
                  </a:cubicBezTo>
                  <a:cubicBezTo>
                    <a:pt x="657" y="252"/>
                    <a:pt x="673" y="259"/>
                    <a:pt x="689" y="259"/>
                  </a:cubicBezTo>
                  <a:cubicBezTo>
                    <a:pt x="701" y="259"/>
                    <a:pt x="714" y="255"/>
                    <a:pt x="724" y="246"/>
                  </a:cubicBezTo>
                  <a:cubicBezTo>
                    <a:pt x="745" y="229"/>
                    <a:pt x="748" y="195"/>
                    <a:pt x="732" y="171"/>
                  </a:cubicBezTo>
                  <a:cubicBezTo>
                    <a:pt x="724" y="164"/>
                    <a:pt x="589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7927849" y="1670872"/>
              <a:ext cx="25322" cy="129877"/>
            </a:xfrm>
            <a:custGeom>
              <a:avLst/>
              <a:gdLst/>
              <a:ahLst/>
              <a:cxnLst/>
              <a:rect l="l" t="t" r="r" b="b"/>
              <a:pathLst>
                <a:path w="318" h="1631" extrusionOk="0">
                  <a:moveTo>
                    <a:pt x="120" y="0"/>
                  </a:moveTo>
                  <a:cubicBezTo>
                    <a:pt x="93" y="0"/>
                    <a:pt x="66" y="25"/>
                    <a:pt x="66" y="55"/>
                  </a:cubicBezTo>
                  <a:cubicBezTo>
                    <a:pt x="66" y="195"/>
                    <a:pt x="56" y="338"/>
                    <a:pt x="49" y="474"/>
                  </a:cubicBezTo>
                  <a:cubicBezTo>
                    <a:pt x="25" y="947"/>
                    <a:pt x="1" y="1389"/>
                    <a:pt x="219" y="1613"/>
                  </a:cubicBezTo>
                  <a:cubicBezTo>
                    <a:pt x="230" y="1624"/>
                    <a:pt x="243" y="1630"/>
                    <a:pt x="256" y="1630"/>
                  </a:cubicBezTo>
                  <a:cubicBezTo>
                    <a:pt x="270" y="1630"/>
                    <a:pt x="283" y="1624"/>
                    <a:pt x="294" y="1613"/>
                  </a:cubicBezTo>
                  <a:cubicBezTo>
                    <a:pt x="318" y="1593"/>
                    <a:pt x="318" y="1559"/>
                    <a:pt x="297" y="1539"/>
                  </a:cubicBezTo>
                  <a:cubicBezTo>
                    <a:pt x="114" y="1348"/>
                    <a:pt x="134" y="926"/>
                    <a:pt x="158" y="481"/>
                  </a:cubicBezTo>
                  <a:cubicBezTo>
                    <a:pt x="164" y="341"/>
                    <a:pt x="175" y="198"/>
                    <a:pt x="175" y="55"/>
                  </a:cubicBezTo>
                  <a:cubicBezTo>
                    <a:pt x="175" y="28"/>
                    <a:pt x="151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8002702" y="1825912"/>
              <a:ext cx="27552" cy="44195"/>
            </a:xfrm>
            <a:custGeom>
              <a:avLst/>
              <a:gdLst/>
              <a:ahLst/>
              <a:cxnLst/>
              <a:rect l="l" t="t" r="r" b="b"/>
              <a:pathLst>
                <a:path w="346" h="555" extrusionOk="0">
                  <a:moveTo>
                    <a:pt x="28" y="1"/>
                  </a:moveTo>
                  <a:cubicBezTo>
                    <a:pt x="8" y="1"/>
                    <a:pt x="1" y="39"/>
                    <a:pt x="28" y="51"/>
                  </a:cubicBezTo>
                  <a:cubicBezTo>
                    <a:pt x="194" y="119"/>
                    <a:pt x="265" y="377"/>
                    <a:pt x="293" y="537"/>
                  </a:cubicBezTo>
                  <a:cubicBezTo>
                    <a:pt x="296" y="550"/>
                    <a:pt x="305" y="555"/>
                    <a:pt x="314" y="555"/>
                  </a:cubicBezTo>
                  <a:cubicBezTo>
                    <a:pt x="329" y="555"/>
                    <a:pt x="346" y="542"/>
                    <a:pt x="344" y="524"/>
                  </a:cubicBezTo>
                  <a:cubicBezTo>
                    <a:pt x="310" y="340"/>
                    <a:pt x="229" y="82"/>
                    <a:pt x="37" y="3"/>
                  </a:cubicBezTo>
                  <a:cubicBezTo>
                    <a:pt x="34" y="2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7878876" y="1830292"/>
              <a:ext cx="28348" cy="45548"/>
            </a:xfrm>
            <a:custGeom>
              <a:avLst/>
              <a:gdLst/>
              <a:ahLst/>
              <a:cxnLst/>
              <a:rect l="l" t="t" r="r" b="b"/>
              <a:pathLst>
                <a:path w="356" h="572" extrusionOk="0">
                  <a:moveTo>
                    <a:pt x="319" y="0"/>
                  </a:moveTo>
                  <a:cubicBezTo>
                    <a:pt x="314" y="0"/>
                    <a:pt x="308" y="2"/>
                    <a:pt x="303" y="6"/>
                  </a:cubicBezTo>
                  <a:cubicBezTo>
                    <a:pt x="171" y="139"/>
                    <a:pt x="0" y="353"/>
                    <a:pt x="44" y="554"/>
                  </a:cubicBezTo>
                  <a:cubicBezTo>
                    <a:pt x="47" y="566"/>
                    <a:pt x="56" y="571"/>
                    <a:pt x="66" y="571"/>
                  </a:cubicBezTo>
                  <a:cubicBezTo>
                    <a:pt x="80" y="571"/>
                    <a:pt x="96" y="559"/>
                    <a:pt x="92" y="540"/>
                  </a:cubicBezTo>
                  <a:cubicBezTo>
                    <a:pt x="55" y="360"/>
                    <a:pt x="221" y="156"/>
                    <a:pt x="337" y="44"/>
                  </a:cubicBezTo>
                  <a:cubicBezTo>
                    <a:pt x="356" y="25"/>
                    <a:pt x="339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0" name="Google Shape;990;p65"/>
            <p:cNvSpPr/>
            <p:nvPr/>
          </p:nvSpPr>
          <p:spPr>
            <a:xfrm>
              <a:off x="7841450" y="1797165"/>
              <a:ext cx="216275" cy="61315"/>
            </a:xfrm>
            <a:custGeom>
              <a:avLst/>
              <a:gdLst/>
              <a:ahLst/>
              <a:cxnLst/>
              <a:rect l="l" t="t" r="r" b="b"/>
              <a:pathLst>
                <a:path w="2716" h="770" extrusionOk="0">
                  <a:moveTo>
                    <a:pt x="1544" y="1"/>
                  </a:moveTo>
                  <a:cubicBezTo>
                    <a:pt x="1336" y="1"/>
                    <a:pt x="1133" y="45"/>
                    <a:pt x="919" y="116"/>
                  </a:cubicBezTo>
                  <a:cubicBezTo>
                    <a:pt x="572" y="228"/>
                    <a:pt x="1" y="671"/>
                    <a:pt x="4" y="769"/>
                  </a:cubicBezTo>
                  <a:cubicBezTo>
                    <a:pt x="882" y="718"/>
                    <a:pt x="1263" y="484"/>
                    <a:pt x="1392" y="473"/>
                  </a:cubicBezTo>
                  <a:cubicBezTo>
                    <a:pt x="1396" y="473"/>
                    <a:pt x="1400" y="472"/>
                    <a:pt x="1404" y="472"/>
                  </a:cubicBezTo>
                  <a:cubicBezTo>
                    <a:pt x="1504" y="472"/>
                    <a:pt x="1834" y="564"/>
                    <a:pt x="2127" y="564"/>
                  </a:cubicBezTo>
                  <a:cubicBezTo>
                    <a:pt x="2154" y="564"/>
                    <a:pt x="2180" y="564"/>
                    <a:pt x="2205" y="562"/>
                  </a:cubicBezTo>
                  <a:cubicBezTo>
                    <a:pt x="2447" y="545"/>
                    <a:pt x="2665" y="528"/>
                    <a:pt x="2716" y="493"/>
                  </a:cubicBezTo>
                  <a:cubicBezTo>
                    <a:pt x="2712" y="378"/>
                    <a:pt x="2254" y="137"/>
                    <a:pt x="1910" y="48"/>
                  </a:cubicBezTo>
                  <a:cubicBezTo>
                    <a:pt x="1784" y="15"/>
                    <a:pt x="1663" y="1"/>
                    <a:pt x="1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1" name="Google Shape;991;p65"/>
            <p:cNvSpPr/>
            <p:nvPr/>
          </p:nvSpPr>
          <p:spPr>
            <a:xfrm>
              <a:off x="7688400" y="1328700"/>
              <a:ext cx="540608" cy="435735"/>
            </a:xfrm>
            <a:custGeom>
              <a:avLst/>
              <a:gdLst/>
              <a:ahLst/>
              <a:cxnLst/>
              <a:rect l="l" t="t" r="r" b="b"/>
              <a:pathLst>
                <a:path w="6789" h="5472" extrusionOk="0">
                  <a:moveTo>
                    <a:pt x="2069" y="1"/>
                  </a:moveTo>
                  <a:cubicBezTo>
                    <a:pt x="677" y="1"/>
                    <a:pt x="1" y="1018"/>
                    <a:pt x="668" y="2127"/>
                  </a:cubicBezTo>
                  <a:cubicBezTo>
                    <a:pt x="668" y="2127"/>
                    <a:pt x="528" y="2471"/>
                    <a:pt x="633" y="3614"/>
                  </a:cubicBezTo>
                  <a:lnTo>
                    <a:pt x="657" y="3678"/>
                  </a:lnTo>
                  <a:cubicBezTo>
                    <a:pt x="668" y="3220"/>
                    <a:pt x="616" y="2542"/>
                    <a:pt x="878" y="2185"/>
                  </a:cubicBezTo>
                  <a:cubicBezTo>
                    <a:pt x="905" y="2144"/>
                    <a:pt x="919" y="2097"/>
                    <a:pt x="950" y="2059"/>
                  </a:cubicBezTo>
                  <a:cubicBezTo>
                    <a:pt x="950" y="2059"/>
                    <a:pt x="977" y="2056"/>
                    <a:pt x="1018" y="2056"/>
                  </a:cubicBezTo>
                  <a:cubicBezTo>
                    <a:pt x="1097" y="2056"/>
                    <a:pt x="1229" y="2069"/>
                    <a:pt x="1327" y="2147"/>
                  </a:cubicBezTo>
                  <a:cubicBezTo>
                    <a:pt x="1481" y="2267"/>
                    <a:pt x="1736" y="2383"/>
                    <a:pt x="1902" y="2481"/>
                  </a:cubicBezTo>
                  <a:cubicBezTo>
                    <a:pt x="2028" y="2552"/>
                    <a:pt x="2178" y="2576"/>
                    <a:pt x="2321" y="2597"/>
                  </a:cubicBezTo>
                  <a:cubicBezTo>
                    <a:pt x="2496" y="2621"/>
                    <a:pt x="2678" y="2639"/>
                    <a:pt x="2857" y="2639"/>
                  </a:cubicBezTo>
                  <a:cubicBezTo>
                    <a:pt x="3204" y="2639"/>
                    <a:pt x="3542" y="2573"/>
                    <a:pt x="3811" y="2362"/>
                  </a:cubicBezTo>
                  <a:cubicBezTo>
                    <a:pt x="4016" y="2202"/>
                    <a:pt x="4165" y="1964"/>
                    <a:pt x="4407" y="1865"/>
                  </a:cubicBezTo>
                  <a:cubicBezTo>
                    <a:pt x="4484" y="1833"/>
                    <a:pt x="4566" y="1819"/>
                    <a:pt x="4649" y="1819"/>
                  </a:cubicBezTo>
                  <a:cubicBezTo>
                    <a:pt x="4782" y="1819"/>
                    <a:pt x="4915" y="1856"/>
                    <a:pt x="5033" y="1916"/>
                  </a:cubicBezTo>
                  <a:cubicBezTo>
                    <a:pt x="5223" y="2015"/>
                    <a:pt x="5380" y="2174"/>
                    <a:pt x="5509" y="2345"/>
                  </a:cubicBezTo>
                  <a:cubicBezTo>
                    <a:pt x="5985" y="2967"/>
                    <a:pt x="6186" y="3750"/>
                    <a:pt x="6363" y="4512"/>
                  </a:cubicBezTo>
                  <a:cubicBezTo>
                    <a:pt x="6437" y="4828"/>
                    <a:pt x="6509" y="5148"/>
                    <a:pt x="6492" y="5472"/>
                  </a:cubicBezTo>
                  <a:lnTo>
                    <a:pt x="6513" y="5468"/>
                  </a:lnTo>
                  <a:cubicBezTo>
                    <a:pt x="6560" y="4716"/>
                    <a:pt x="6789" y="3781"/>
                    <a:pt x="6700" y="3029"/>
                  </a:cubicBezTo>
                  <a:cubicBezTo>
                    <a:pt x="6649" y="2576"/>
                    <a:pt x="6530" y="2355"/>
                    <a:pt x="6421" y="2025"/>
                  </a:cubicBezTo>
                  <a:cubicBezTo>
                    <a:pt x="6343" y="1794"/>
                    <a:pt x="6254" y="1471"/>
                    <a:pt x="6074" y="1310"/>
                  </a:cubicBezTo>
                  <a:cubicBezTo>
                    <a:pt x="5519" y="814"/>
                    <a:pt x="5288" y="664"/>
                    <a:pt x="4430" y="616"/>
                  </a:cubicBezTo>
                  <a:cubicBezTo>
                    <a:pt x="4402" y="615"/>
                    <a:pt x="4377" y="614"/>
                    <a:pt x="4355" y="614"/>
                  </a:cubicBezTo>
                  <a:cubicBezTo>
                    <a:pt x="4296" y="614"/>
                    <a:pt x="4261" y="619"/>
                    <a:pt x="4228" y="619"/>
                  </a:cubicBezTo>
                  <a:cubicBezTo>
                    <a:pt x="4179" y="619"/>
                    <a:pt x="4137" y="608"/>
                    <a:pt x="4033" y="555"/>
                  </a:cubicBezTo>
                  <a:cubicBezTo>
                    <a:pt x="3543" y="300"/>
                    <a:pt x="247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2" name="Google Shape;992;p65"/>
            <p:cNvSpPr/>
            <p:nvPr/>
          </p:nvSpPr>
          <p:spPr>
            <a:xfrm>
              <a:off x="8156309" y="1334115"/>
              <a:ext cx="121436" cy="108775"/>
            </a:xfrm>
            <a:custGeom>
              <a:avLst/>
              <a:gdLst/>
              <a:ahLst/>
              <a:cxnLst/>
              <a:rect l="l" t="t" r="r" b="b"/>
              <a:pathLst>
                <a:path w="1525" h="1366" extrusionOk="0">
                  <a:moveTo>
                    <a:pt x="1054" y="1"/>
                  </a:moveTo>
                  <a:cubicBezTo>
                    <a:pt x="961" y="1"/>
                    <a:pt x="865" y="20"/>
                    <a:pt x="779" y="52"/>
                  </a:cubicBezTo>
                  <a:cubicBezTo>
                    <a:pt x="321" y="225"/>
                    <a:pt x="0" y="715"/>
                    <a:pt x="31" y="1205"/>
                  </a:cubicBezTo>
                  <a:cubicBezTo>
                    <a:pt x="280" y="1242"/>
                    <a:pt x="505" y="1365"/>
                    <a:pt x="756" y="1365"/>
                  </a:cubicBezTo>
                  <a:cubicBezTo>
                    <a:pt x="759" y="1365"/>
                    <a:pt x="762" y="1365"/>
                    <a:pt x="766" y="1365"/>
                  </a:cubicBezTo>
                  <a:cubicBezTo>
                    <a:pt x="1021" y="1358"/>
                    <a:pt x="1113" y="1300"/>
                    <a:pt x="1321" y="1151"/>
                  </a:cubicBezTo>
                  <a:cubicBezTo>
                    <a:pt x="1525" y="1001"/>
                    <a:pt x="1514" y="641"/>
                    <a:pt x="1494" y="388"/>
                  </a:cubicBezTo>
                  <a:cubicBezTo>
                    <a:pt x="1484" y="300"/>
                    <a:pt x="1456" y="215"/>
                    <a:pt x="1402" y="147"/>
                  </a:cubicBezTo>
                  <a:cubicBezTo>
                    <a:pt x="1320" y="42"/>
                    <a:pt x="1190" y="1"/>
                    <a:pt x="1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3" name="Google Shape;993;p65"/>
            <p:cNvSpPr/>
            <p:nvPr/>
          </p:nvSpPr>
          <p:spPr>
            <a:xfrm>
              <a:off x="7139187" y="2785617"/>
              <a:ext cx="588545" cy="208869"/>
            </a:xfrm>
            <a:custGeom>
              <a:avLst/>
              <a:gdLst/>
              <a:ahLst/>
              <a:cxnLst/>
              <a:rect l="l" t="t" r="r" b="b"/>
              <a:pathLst>
                <a:path w="7391" h="2623" extrusionOk="0">
                  <a:moveTo>
                    <a:pt x="2071" y="0"/>
                  </a:moveTo>
                  <a:cubicBezTo>
                    <a:pt x="469" y="0"/>
                    <a:pt x="1" y="515"/>
                    <a:pt x="1" y="1108"/>
                  </a:cubicBezTo>
                  <a:cubicBezTo>
                    <a:pt x="1" y="1945"/>
                    <a:pt x="1654" y="2622"/>
                    <a:pt x="3696" y="2622"/>
                  </a:cubicBezTo>
                  <a:cubicBezTo>
                    <a:pt x="5737" y="2622"/>
                    <a:pt x="7391" y="1945"/>
                    <a:pt x="7391" y="1108"/>
                  </a:cubicBezTo>
                  <a:cubicBezTo>
                    <a:pt x="7391" y="271"/>
                    <a:pt x="6670" y="666"/>
                    <a:pt x="4666" y="291"/>
                  </a:cubicBezTo>
                  <a:cubicBezTo>
                    <a:pt x="3579" y="87"/>
                    <a:pt x="2729" y="0"/>
                    <a:pt x="2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4" name="Google Shape;994;p65"/>
            <p:cNvSpPr/>
            <p:nvPr/>
          </p:nvSpPr>
          <p:spPr>
            <a:xfrm>
              <a:off x="7471406" y="2868432"/>
              <a:ext cx="140945" cy="81700"/>
            </a:xfrm>
            <a:custGeom>
              <a:avLst/>
              <a:gdLst/>
              <a:ahLst/>
              <a:cxnLst/>
              <a:rect l="l" t="t" r="r" b="b"/>
              <a:pathLst>
                <a:path w="1770" h="1026" extrusionOk="0">
                  <a:moveTo>
                    <a:pt x="658" y="0"/>
                  </a:moveTo>
                  <a:cubicBezTo>
                    <a:pt x="518" y="0"/>
                    <a:pt x="366" y="59"/>
                    <a:pt x="259" y="126"/>
                  </a:cubicBezTo>
                  <a:cubicBezTo>
                    <a:pt x="1" y="282"/>
                    <a:pt x="78" y="629"/>
                    <a:pt x="337" y="728"/>
                  </a:cubicBezTo>
                  <a:cubicBezTo>
                    <a:pt x="364" y="738"/>
                    <a:pt x="395" y="745"/>
                    <a:pt x="422" y="752"/>
                  </a:cubicBezTo>
                  <a:cubicBezTo>
                    <a:pt x="442" y="772"/>
                    <a:pt x="460" y="799"/>
                    <a:pt x="480" y="816"/>
                  </a:cubicBezTo>
                  <a:cubicBezTo>
                    <a:pt x="576" y="909"/>
                    <a:pt x="684" y="959"/>
                    <a:pt x="807" y="1007"/>
                  </a:cubicBezTo>
                  <a:cubicBezTo>
                    <a:pt x="841" y="1020"/>
                    <a:pt x="876" y="1026"/>
                    <a:pt x="910" y="1026"/>
                  </a:cubicBezTo>
                  <a:cubicBezTo>
                    <a:pt x="995" y="1026"/>
                    <a:pt x="1077" y="990"/>
                    <a:pt x="1147" y="939"/>
                  </a:cubicBezTo>
                  <a:lnTo>
                    <a:pt x="1205" y="939"/>
                  </a:lnTo>
                  <a:cubicBezTo>
                    <a:pt x="1310" y="939"/>
                    <a:pt x="1416" y="919"/>
                    <a:pt x="1507" y="864"/>
                  </a:cubicBezTo>
                  <a:cubicBezTo>
                    <a:pt x="1681" y="762"/>
                    <a:pt x="1769" y="524"/>
                    <a:pt x="1691" y="333"/>
                  </a:cubicBezTo>
                  <a:cubicBezTo>
                    <a:pt x="1622" y="171"/>
                    <a:pt x="1497" y="105"/>
                    <a:pt x="1364" y="105"/>
                  </a:cubicBezTo>
                  <a:cubicBezTo>
                    <a:pt x="1301" y="105"/>
                    <a:pt x="1236" y="120"/>
                    <a:pt x="1174" y="146"/>
                  </a:cubicBezTo>
                  <a:cubicBezTo>
                    <a:pt x="1113" y="146"/>
                    <a:pt x="1052" y="149"/>
                    <a:pt x="990" y="153"/>
                  </a:cubicBezTo>
                  <a:cubicBezTo>
                    <a:pt x="984" y="143"/>
                    <a:pt x="973" y="136"/>
                    <a:pt x="967" y="129"/>
                  </a:cubicBezTo>
                  <a:cubicBezTo>
                    <a:pt x="912" y="78"/>
                    <a:pt x="838" y="34"/>
                    <a:pt x="766" y="14"/>
                  </a:cubicBezTo>
                  <a:cubicBezTo>
                    <a:pt x="731" y="5"/>
                    <a:pt x="695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5" name="Google Shape;995;p65"/>
            <p:cNvSpPr/>
            <p:nvPr/>
          </p:nvSpPr>
          <p:spPr>
            <a:xfrm>
              <a:off x="7287141" y="2877669"/>
              <a:ext cx="124223" cy="72861"/>
            </a:xfrm>
            <a:custGeom>
              <a:avLst/>
              <a:gdLst/>
              <a:ahLst/>
              <a:cxnLst/>
              <a:rect l="l" t="t" r="r" b="b"/>
              <a:pathLst>
                <a:path w="1560" h="915" extrusionOk="0">
                  <a:moveTo>
                    <a:pt x="445" y="1"/>
                  </a:moveTo>
                  <a:cubicBezTo>
                    <a:pt x="295" y="1"/>
                    <a:pt x="151" y="47"/>
                    <a:pt x="90" y="204"/>
                  </a:cubicBezTo>
                  <a:cubicBezTo>
                    <a:pt x="1" y="429"/>
                    <a:pt x="175" y="571"/>
                    <a:pt x="371" y="616"/>
                  </a:cubicBezTo>
                  <a:cubicBezTo>
                    <a:pt x="583" y="666"/>
                    <a:pt x="763" y="741"/>
                    <a:pt x="940" y="867"/>
                  </a:cubicBezTo>
                  <a:cubicBezTo>
                    <a:pt x="986" y="900"/>
                    <a:pt x="1031" y="914"/>
                    <a:pt x="1074" y="914"/>
                  </a:cubicBezTo>
                  <a:cubicBezTo>
                    <a:pt x="1185" y="914"/>
                    <a:pt x="1275" y="817"/>
                    <a:pt x="1297" y="704"/>
                  </a:cubicBezTo>
                  <a:cubicBezTo>
                    <a:pt x="1481" y="683"/>
                    <a:pt x="1559" y="442"/>
                    <a:pt x="1437" y="292"/>
                  </a:cubicBezTo>
                  <a:cubicBezTo>
                    <a:pt x="1361" y="200"/>
                    <a:pt x="1244" y="147"/>
                    <a:pt x="1126" y="147"/>
                  </a:cubicBezTo>
                  <a:cubicBezTo>
                    <a:pt x="1079" y="147"/>
                    <a:pt x="1032" y="156"/>
                    <a:pt x="988" y="173"/>
                  </a:cubicBezTo>
                  <a:cubicBezTo>
                    <a:pt x="963" y="180"/>
                    <a:pt x="947" y="193"/>
                    <a:pt x="927" y="207"/>
                  </a:cubicBezTo>
                  <a:cubicBezTo>
                    <a:pt x="919" y="193"/>
                    <a:pt x="913" y="180"/>
                    <a:pt x="909" y="176"/>
                  </a:cubicBezTo>
                  <a:cubicBezTo>
                    <a:pt x="886" y="146"/>
                    <a:pt x="858" y="122"/>
                    <a:pt x="828" y="102"/>
                  </a:cubicBezTo>
                  <a:cubicBezTo>
                    <a:pt x="743" y="41"/>
                    <a:pt x="644" y="17"/>
                    <a:pt x="542" y="6"/>
                  </a:cubicBezTo>
                  <a:cubicBezTo>
                    <a:pt x="510" y="3"/>
                    <a:pt x="478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6" name="Google Shape;996;p65"/>
            <p:cNvSpPr/>
            <p:nvPr/>
          </p:nvSpPr>
          <p:spPr>
            <a:xfrm>
              <a:off x="7251148" y="2809506"/>
              <a:ext cx="139114" cy="51282"/>
            </a:xfrm>
            <a:custGeom>
              <a:avLst/>
              <a:gdLst/>
              <a:ahLst/>
              <a:cxnLst/>
              <a:rect l="l" t="t" r="r" b="b"/>
              <a:pathLst>
                <a:path w="1747" h="644" extrusionOk="0">
                  <a:moveTo>
                    <a:pt x="1078" y="0"/>
                  </a:moveTo>
                  <a:cubicBezTo>
                    <a:pt x="964" y="0"/>
                    <a:pt x="849" y="12"/>
                    <a:pt x="721" y="25"/>
                  </a:cubicBezTo>
                  <a:cubicBezTo>
                    <a:pt x="671" y="32"/>
                    <a:pt x="630" y="56"/>
                    <a:pt x="603" y="93"/>
                  </a:cubicBezTo>
                  <a:cubicBezTo>
                    <a:pt x="402" y="138"/>
                    <a:pt x="215" y="226"/>
                    <a:pt x="55" y="404"/>
                  </a:cubicBezTo>
                  <a:lnTo>
                    <a:pt x="61" y="404"/>
                  </a:lnTo>
                  <a:cubicBezTo>
                    <a:pt x="0" y="468"/>
                    <a:pt x="3" y="594"/>
                    <a:pt x="113" y="614"/>
                  </a:cubicBezTo>
                  <a:cubicBezTo>
                    <a:pt x="245" y="637"/>
                    <a:pt x="381" y="644"/>
                    <a:pt x="519" y="644"/>
                  </a:cubicBezTo>
                  <a:cubicBezTo>
                    <a:pt x="769" y="644"/>
                    <a:pt x="1024" y="620"/>
                    <a:pt x="1272" y="620"/>
                  </a:cubicBezTo>
                  <a:cubicBezTo>
                    <a:pt x="1300" y="620"/>
                    <a:pt x="1327" y="620"/>
                    <a:pt x="1354" y="621"/>
                  </a:cubicBezTo>
                  <a:cubicBezTo>
                    <a:pt x="1357" y="621"/>
                    <a:pt x="1359" y="621"/>
                    <a:pt x="1361" y="621"/>
                  </a:cubicBezTo>
                  <a:cubicBezTo>
                    <a:pt x="1692" y="621"/>
                    <a:pt x="1747" y="130"/>
                    <a:pt x="1432" y="46"/>
                  </a:cubicBezTo>
                  <a:cubicBezTo>
                    <a:pt x="1307" y="12"/>
                    <a:pt x="1193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7" name="Google Shape;997;p65"/>
            <p:cNvSpPr/>
            <p:nvPr/>
          </p:nvSpPr>
          <p:spPr>
            <a:xfrm>
              <a:off x="7590613" y="2801145"/>
              <a:ext cx="160136" cy="59165"/>
            </a:xfrm>
            <a:custGeom>
              <a:avLst/>
              <a:gdLst/>
              <a:ahLst/>
              <a:cxnLst/>
              <a:rect l="l" t="t" r="r" b="b"/>
              <a:pathLst>
                <a:path w="2011" h="743" extrusionOk="0">
                  <a:moveTo>
                    <a:pt x="1115" y="1"/>
                  </a:moveTo>
                  <a:cubicBezTo>
                    <a:pt x="695" y="1"/>
                    <a:pt x="0" y="106"/>
                    <a:pt x="228" y="620"/>
                  </a:cubicBezTo>
                  <a:cubicBezTo>
                    <a:pt x="264" y="704"/>
                    <a:pt x="351" y="742"/>
                    <a:pt x="439" y="742"/>
                  </a:cubicBezTo>
                  <a:cubicBezTo>
                    <a:pt x="484" y="742"/>
                    <a:pt x="530" y="732"/>
                    <a:pt x="569" y="713"/>
                  </a:cubicBezTo>
                  <a:cubicBezTo>
                    <a:pt x="841" y="688"/>
                    <a:pt x="1109" y="668"/>
                    <a:pt x="1375" y="603"/>
                  </a:cubicBezTo>
                  <a:cubicBezTo>
                    <a:pt x="1477" y="576"/>
                    <a:pt x="1535" y="518"/>
                    <a:pt x="1566" y="451"/>
                  </a:cubicBezTo>
                  <a:cubicBezTo>
                    <a:pt x="1569" y="454"/>
                    <a:pt x="1572" y="457"/>
                    <a:pt x="1576" y="457"/>
                  </a:cubicBezTo>
                  <a:cubicBezTo>
                    <a:pt x="1659" y="535"/>
                    <a:pt x="1728" y="624"/>
                    <a:pt x="1845" y="624"/>
                  </a:cubicBezTo>
                  <a:cubicBezTo>
                    <a:pt x="1851" y="624"/>
                    <a:pt x="1858" y="624"/>
                    <a:pt x="1865" y="624"/>
                  </a:cubicBezTo>
                  <a:cubicBezTo>
                    <a:pt x="1960" y="617"/>
                    <a:pt x="2011" y="542"/>
                    <a:pt x="1998" y="451"/>
                  </a:cubicBezTo>
                  <a:cubicBezTo>
                    <a:pt x="1977" y="325"/>
                    <a:pt x="1865" y="273"/>
                    <a:pt x="1770" y="209"/>
                  </a:cubicBezTo>
                  <a:cubicBezTo>
                    <a:pt x="1674" y="141"/>
                    <a:pt x="1607" y="104"/>
                    <a:pt x="1494" y="100"/>
                  </a:cubicBezTo>
                  <a:cubicBezTo>
                    <a:pt x="1443" y="49"/>
                    <a:pt x="1375" y="11"/>
                    <a:pt x="1293" y="8"/>
                  </a:cubicBezTo>
                  <a:cubicBezTo>
                    <a:pt x="1244" y="4"/>
                    <a:pt x="1183" y="1"/>
                    <a:pt x="111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xmlns="" id="{87090C55-65BE-4F51-AF49-BF38B050DD5A}"/>
              </a:ext>
            </a:extLst>
          </p:cNvPr>
          <p:cNvSpPr txBox="1"/>
          <p:nvPr/>
        </p:nvSpPr>
        <p:spPr>
          <a:xfrm>
            <a:off x="2903899" y="826699"/>
            <a:ext cx="53377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n., something requiring payment</a:t>
            </a:r>
          </a:p>
        </p:txBody>
      </p:sp>
      <p:pic>
        <p:nvPicPr>
          <p:cNvPr id="2050" name="Picture 2" descr="Expense (Meaning, Formula) | Top Types of Expenses &amp;amp; Example">
            <a:extLst>
              <a:ext uri="{FF2B5EF4-FFF2-40B4-BE49-F238E27FC236}">
                <a16:creationId xmlns:a16="http://schemas.microsoft.com/office/drawing/2014/main" xmlns="" id="{EEF0162C-1C8F-434D-9DD1-490E6417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397" y="1408249"/>
            <a:ext cx="6289851" cy="35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812" y="299435"/>
            <a:ext cx="140615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ɪkˈspens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" grpId="0" build="p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8"/>
          <p:cNvSpPr txBox="1">
            <a:spLocks noGrp="1"/>
          </p:cNvSpPr>
          <p:nvPr>
            <p:ph type="title"/>
          </p:nvPr>
        </p:nvSpPr>
        <p:spPr>
          <a:xfrm>
            <a:off x="5121669" y="132324"/>
            <a:ext cx="227890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extend</a:t>
            </a:r>
            <a:endParaRPr dirty="0"/>
          </a:p>
        </p:txBody>
      </p:sp>
      <p:sp>
        <p:nvSpPr>
          <p:cNvPr id="1067" name="Google Shape;1067;p68"/>
          <p:cNvSpPr txBox="1">
            <a:spLocks noGrp="1"/>
          </p:cNvSpPr>
          <p:nvPr>
            <p:ph type="subTitle" idx="1"/>
          </p:nvPr>
        </p:nvSpPr>
        <p:spPr>
          <a:xfrm>
            <a:off x="1679801" y="5279627"/>
            <a:ext cx="9825759" cy="10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dirty="0"/>
              <a:t>a. We </a:t>
            </a:r>
            <a:r>
              <a:rPr lang="en-US" b="1" dirty="0">
                <a:solidFill>
                  <a:srgbClr val="FF0000"/>
                </a:solidFill>
              </a:rPr>
              <a:t>extended</a:t>
            </a:r>
            <a:r>
              <a:rPr lang="en-US" dirty="0"/>
              <a:t> our vacation by a day.</a:t>
            </a:r>
          </a:p>
          <a:p>
            <a:pPr marL="0" indent="0" algn="l"/>
            <a:r>
              <a:rPr lang="en-US" dirty="0"/>
              <a:t>b. Our wonderful travel agent </a:t>
            </a:r>
            <a:r>
              <a:rPr lang="en-US" b="1" dirty="0">
                <a:solidFill>
                  <a:srgbClr val="FF0000"/>
                </a:solidFill>
              </a:rPr>
              <a:t>extended</a:t>
            </a:r>
            <a:r>
              <a:rPr lang="en-US" dirty="0"/>
              <a:t> the full services of her firm to us.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xmlns="" id="{E5C68A3F-8B9F-4C81-A364-0870BC0FCBF4}"/>
              </a:ext>
            </a:extLst>
          </p:cNvPr>
          <p:cNvSpPr txBox="1"/>
          <p:nvPr/>
        </p:nvSpPr>
        <p:spPr>
          <a:xfrm>
            <a:off x="2143846" y="878280"/>
            <a:ext cx="7904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v., to make longer; to offer</a:t>
            </a:r>
          </a:p>
        </p:txBody>
      </p:sp>
      <p:pic>
        <p:nvPicPr>
          <p:cNvPr id="3076" name="Picture 4" descr="Học từ extend - Chủ đề Airlines | 600 từ vựng TOEIC">
            <a:extLst>
              <a:ext uri="{FF2B5EF4-FFF2-40B4-BE49-F238E27FC236}">
                <a16:creationId xmlns:a16="http://schemas.microsoft.com/office/drawing/2014/main" xmlns="" id="{168587FD-648A-4174-9385-7BB7515E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1" y="1524000"/>
            <a:ext cx="4783737" cy="358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55727" y="300117"/>
            <a:ext cx="137409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ɪkˈstend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6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" grpId="0" build="p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 txBox="1">
            <a:spLocks noGrp="1"/>
          </p:cNvSpPr>
          <p:nvPr>
            <p:ph type="title"/>
          </p:nvPr>
        </p:nvSpPr>
        <p:spPr>
          <a:xfrm>
            <a:off x="4853240" y="230433"/>
            <a:ext cx="380838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prospective</a:t>
            </a:r>
            <a:endParaRPr dirty="0"/>
          </a:p>
        </p:txBody>
      </p:sp>
      <p:sp>
        <p:nvSpPr>
          <p:cNvPr id="833" name="Google Shape;833;p62"/>
          <p:cNvSpPr txBox="1">
            <a:spLocks noGrp="1"/>
          </p:cNvSpPr>
          <p:nvPr>
            <p:ph type="subTitle" idx="4"/>
          </p:nvPr>
        </p:nvSpPr>
        <p:spPr>
          <a:xfrm>
            <a:off x="1290660" y="4345218"/>
            <a:ext cx="11823691" cy="24349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sz="2400" dirty="0"/>
              <a:t>a. The airline had a reception to impress travel agents who might be </a:t>
            </a:r>
            <a:r>
              <a:rPr lang="en-US" sz="2400" b="1" dirty="0">
                <a:solidFill>
                  <a:srgbClr val="FF0000"/>
                </a:solidFill>
              </a:rPr>
              <a:t>prospective</a:t>
            </a:r>
            <a:r>
              <a:rPr lang="en-US" sz="2400" dirty="0"/>
              <a:t> clients.</a:t>
            </a:r>
          </a:p>
          <a:p>
            <a:pPr marL="0" indent="0" algn="l"/>
            <a:r>
              <a:rPr lang="en-US" sz="2400" dirty="0"/>
              <a:t>b. I narrowed my list of </a:t>
            </a:r>
            <a:r>
              <a:rPr lang="en-US" sz="2400" b="1" dirty="0">
                <a:solidFill>
                  <a:srgbClr val="FF0000"/>
                </a:solidFill>
              </a:rPr>
              <a:t>prospective</a:t>
            </a:r>
            <a:r>
              <a:rPr lang="en-US" sz="2400" dirty="0"/>
              <a:t> destinations to my three top choices.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xmlns="" id="{7102AB48-40C4-446E-A7BF-81FA5B749B2B}"/>
              </a:ext>
            </a:extLst>
          </p:cNvPr>
          <p:cNvSpPr txBox="1"/>
          <p:nvPr/>
        </p:nvSpPr>
        <p:spPr>
          <a:xfrm>
            <a:off x="4569351" y="975491"/>
            <a:ext cx="4622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adj., likely to become or be</a:t>
            </a:r>
          </a:p>
        </p:txBody>
      </p:sp>
      <p:pic>
        <p:nvPicPr>
          <p:cNvPr id="4098" name="Picture 2" descr="Học từ prospective - Chủ đề Airlines | 600 từ vựng TOEIC">
            <a:extLst>
              <a:ext uri="{FF2B5EF4-FFF2-40B4-BE49-F238E27FC236}">
                <a16:creationId xmlns:a16="http://schemas.microsoft.com/office/drawing/2014/main" xmlns="" id="{09EB1C2A-EAD4-44E8-92D1-7D523968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188" y="1467933"/>
            <a:ext cx="5176520" cy="24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19779" y="407048"/>
            <a:ext cx="17299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prəˈspektɪv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3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" grpId="0" build="p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3"/>
          <p:cNvSpPr txBox="1">
            <a:spLocks noGrp="1"/>
          </p:cNvSpPr>
          <p:nvPr>
            <p:ph type="subTitle" idx="7"/>
          </p:nvPr>
        </p:nvSpPr>
        <p:spPr>
          <a:xfrm>
            <a:off x="1320301" y="5020237"/>
            <a:ext cx="10472129" cy="115408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sz="2133" dirty="0"/>
              <a:t>a. The airline suggested I check with the State Department regarding the political </a:t>
            </a:r>
            <a:r>
              <a:rPr lang="en-US" sz="2133" b="1" dirty="0">
                <a:solidFill>
                  <a:srgbClr val="FF0000"/>
                </a:solidFill>
              </a:rPr>
              <a:t>situation</a:t>
            </a:r>
            <a:r>
              <a:rPr lang="en-US" sz="2133" dirty="0"/>
              <a:t> in the country I'm flying to.</a:t>
            </a:r>
          </a:p>
          <a:p>
            <a:pPr marL="0" indent="0" algn="l"/>
            <a:r>
              <a:rPr lang="en-US" sz="2133" dirty="0"/>
              <a:t>b. The vast number of different airfares available makes for a complicated </a:t>
            </a:r>
            <a:r>
              <a:rPr lang="en-US" sz="2133" b="1" dirty="0">
                <a:solidFill>
                  <a:srgbClr val="FF0000"/>
                </a:solidFill>
              </a:rPr>
              <a:t>situation</a:t>
            </a:r>
            <a:r>
              <a:rPr lang="en-US" sz="2133" dirty="0"/>
              <a:t>.</a:t>
            </a:r>
          </a:p>
        </p:txBody>
      </p:sp>
      <p:sp>
        <p:nvSpPr>
          <p:cNvPr id="860" name="Google Shape;860;p63"/>
          <p:cNvSpPr txBox="1">
            <a:spLocks noGrp="1"/>
          </p:cNvSpPr>
          <p:nvPr>
            <p:ph type="title" idx="8"/>
          </p:nvPr>
        </p:nvSpPr>
        <p:spPr>
          <a:xfrm>
            <a:off x="5045339" y="122080"/>
            <a:ext cx="278776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situation</a:t>
            </a:r>
            <a:endParaRPr dirty="0"/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xmlns="" id="{DE19087D-2625-4E40-89A9-F276D0E95951}"/>
              </a:ext>
            </a:extLst>
          </p:cNvPr>
          <p:cNvSpPr txBox="1"/>
          <p:nvPr/>
        </p:nvSpPr>
        <p:spPr>
          <a:xfrm>
            <a:off x="2487066" y="813630"/>
            <a:ext cx="7904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n., the combination of circumstances at a given moment</a:t>
            </a:r>
          </a:p>
        </p:txBody>
      </p:sp>
      <p:pic>
        <p:nvPicPr>
          <p:cNvPr id="5122" name="Picture 2" descr="How Do You Handle a Difficult Situation? - Vyten">
            <a:extLst>
              <a:ext uri="{FF2B5EF4-FFF2-40B4-BE49-F238E27FC236}">
                <a16:creationId xmlns:a16="http://schemas.microsoft.com/office/drawing/2014/main" xmlns="" id="{993BDE62-5E7B-4373-BB2D-A637DE15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46" y="1443366"/>
            <a:ext cx="4838807" cy="321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3304" y="224659"/>
            <a:ext cx="159050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/ˌ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sɪtʃuˈeɪʃn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51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" grpId="0" build="p"/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570894" y="724089"/>
            <a:ext cx="2548775" cy="24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" u="sng" dirty="0" smtClean="0">
                <a:solidFill>
                  <a:schemeClr val="accent1">
                    <a:lumMod val="50000"/>
                  </a:schemeClr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>CONTENTS:</a:t>
            </a:r>
            <a:r>
              <a:rPr lang="en" dirty="0" smtClean="0">
                <a:solidFill>
                  <a:schemeClr val="tx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/>
            </a:r>
            <a:br>
              <a:rPr lang="en" dirty="0" smtClean="0">
                <a:solidFill>
                  <a:schemeClr val="tx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</a:br>
            <a:r>
              <a:rPr lang="en" dirty="0" smtClean="0">
                <a:solidFill>
                  <a:schemeClr val="tx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>1. Listening: Part 3</a:t>
            </a:r>
            <a:br>
              <a:rPr lang="en" dirty="0" smtClean="0">
                <a:solidFill>
                  <a:schemeClr val="tx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</a:br>
            <a:r>
              <a:rPr lang="en" dirty="0" smtClean="0">
                <a:solidFill>
                  <a:schemeClr val="tx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rPr>
              <a:t>2. Vocabulary</a:t>
            </a:r>
            <a:endParaRPr dirty="0">
              <a:solidFill>
                <a:schemeClr val="tx1"/>
              </a:solidFill>
              <a:latin typeface="Noto Serif" pitchFamily="18" charset="0"/>
              <a:ea typeface="Noto Serif" pitchFamily="18" charset="0"/>
              <a:cs typeface="Noto Serif" pitchFamily="18" charset="0"/>
            </a:endParaRPr>
          </a:p>
        </p:txBody>
      </p:sp>
      <p:grpSp>
        <p:nvGrpSpPr>
          <p:cNvPr id="18" name="Google Shape;640;p51"/>
          <p:cNvGrpSpPr/>
          <p:nvPr/>
        </p:nvGrpSpPr>
        <p:grpSpPr>
          <a:xfrm>
            <a:off x="3544591" y="445264"/>
            <a:ext cx="2601191" cy="5806336"/>
            <a:chOff x="590250" y="244200"/>
            <a:chExt cx="407975" cy="532175"/>
          </a:xfrm>
        </p:grpSpPr>
        <p:sp>
          <p:nvSpPr>
            <p:cNvPr id="19" name="Google Shape;641;p5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642;p5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643;p5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644;p5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645;p5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646;p5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647;p5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648;p5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649;p5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650;p5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651;p5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652;p5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653;p5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654;p5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462018" y="1289786"/>
            <a:ext cx="2357332" cy="564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067" b="1" kern="0" dirty="0" smtClean="0">
                <a:solidFill>
                  <a:srgbClr val="4D4A56"/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Listening</a:t>
            </a:r>
            <a:endParaRPr lang="en-US" sz="3067" b="1" kern="0" dirty="0">
              <a:solidFill>
                <a:srgbClr val="4D4A56"/>
              </a:solidFill>
              <a:latin typeface="Noto Serif" pitchFamily="18" charset="0"/>
              <a:ea typeface="Noto Serif" pitchFamily="18" charset="0"/>
              <a:cs typeface="Noto Serif" pitchFamily="18" charset="0"/>
              <a:sym typeface="Arial"/>
            </a:endParaRPr>
          </a:p>
        </p:txBody>
      </p:sp>
      <p:grpSp>
        <p:nvGrpSpPr>
          <p:cNvPr id="38" name="Google Shape;640;p51"/>
          <p:cNvGrpSpPr/>
          <p:nvPr/>
        </p:nvGrpSpPr>
        <p:grpSpPr>
          <a:xfrm>
            <a:off x="6433814" y="452184"/>
            <a:ext cx="2601191" cy="5806336"/>
            <a:chOff x="590250" y="244200"/>
            <a:chExt cx="407975" cy="532175"/>
          </a:xfrm>
        </p:grpSpPr>
        <p:sp>
          <p:nvSpPr>
            <p:cNvPr id="39" name="Google Shape;641;p5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642;p5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643;p5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644;p5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645;p5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646;p5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647;p5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648;p5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649;p5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650;p5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651;p5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652;p5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653;p5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654;p5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042301" y="1958481"/>
            <a:ext cx="11862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ECC1C8">
                    <a:lumMod val="75000"/>
                  </a:srgbClr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Short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43668" y="1290272"/>
            <a:ext cx="2613627" cy="564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067" b="1" kern="0" dirty="0" smtClean="0">
                <a:solidFill>
                  <a:srgbClr val="4D4A56"/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Vocabulary</a:t>
            </a:r>
            <a:endParaRPr lang="en-US" sz="3067" b="1" kern="0" dirty="0">
              <a:solidFill>
                <a:srgbClr val="4D4A56"/>
              </a:solidFill>
              <a:latin typeface="Noto Serif" pitchFamily="18" charset="0"/>
              <a:ea typeface="Noto Serif" pitchFamily="18" charset="0"/>
              <a:cs typeface="Noto Serif" pitchFamily="18" charset="0"/>
              <a:sym typeface="Arial"/>
            </a:endParaRPr>
          </a:p>
        </p:txBody>
      </p:sp>
      <p:grpSp>
        <p:nvGrpSpPr>
          <p:cNvPr id="55" name="Google Shape;640;p51"/>
          <p:cNvGrpSpPr/>
          <p:nvPr/>
        </p:nvGrpSpPr>
        <p:grpSpPr>
          <a:xfrm>
            <a:off x="9327225" y="452669"/>
            <a:ext cx="2601191" cy="5806336"/>
            <a:chOff x="590250" y="244200"/>
            <a:chExt cx="407975" cy="532175"/>
          </a:xfrm>
        </p:grpSpPr>
        <p:sp>
          <p:nvSpPr>
            <p:cNvPr id="56" name="Google Shape;641;p5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642;p5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643;p5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644;p5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45;p5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46;p5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47;p5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48;p5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9;p5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0;p5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51;p5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52;p5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53;p5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54;p5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9521370" y="1948939"/>
            <a:ext cx="20295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 smtClean="0">
                <a:solidFill>
                  <a:srgbClr val="ECC1C8">
                    <a:lumMod val="75000"/>
                  </a:srgbClr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Airlines</a:t>
            </a:r>
            <a:endParaRPr lang="en-US" sz="2400" b="1" kern="0" dirty="0">
              <a:solidFill>
                <a:srgbClr val="ECC1C8">
                  <a:lumMod val="75000"/>
                </a:srgbClr>
              </a:solidFill>
              <a:latin typeface="Noto Serif" pitchFamily="18" charset="0"/>
              <a:ea typeface="Noto Serif" pitchFamily="18" charset="0"/>
              <a:cs typeface="Noto Serif" pitchFamily="18" charset="0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68282" y="2585225"/>
            <a:ext cx="25651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ECC1C8">
                    <a:lumMod val="75000"/>
                  </a:srgbClr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conversations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86587" y="3179380"/>
            <a:ext cx="1077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ECC1C8">
                    <a:lumMod val="75000"/>
                  </a:srgbClr>
                </a:solidFill>
                <a:latin typeface="Noto Serif" pitchFamily="18" charset="0"/>
                <a:ea typeface="Noto Serif" pitchFamily="18" charset="0"/>
                <a:cs typeface="Noto Serif" pitchFamily="18" charset="0"/>
                <a:sym typeface="Arial"/>
              </a:rPr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9587360" y="2804325"/>
            <a:ext cx="1939193" cy="1478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3085" y="3909054"/>
            <a:ext cx="1939193" cy="480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4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5"/>
          <p:cNvSpPr txBox="1">
            <a:spLocks noGrp="1"/>
          </p:cNvSpPr>
          <p:nvPr>
            <p:ph type="body" idx="2"/>
          </p:nvPr>
        </p:nvSpPr>
        <p:spPr>
          <a:xfrm>
            <a:off x="858657" y="5092722"/>
            <a:ext cx="10166155" cy="17636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/>
              <a:t>a. The airline I work for had a </a:t>
            </a:r>
            <a:r>
              <a:rPr lang="en-US" b="1" dirty="0">
                <a:solidFill>
                  <a:srgbClr val="FF0000"/>
                </a:solidFill>
              </a:rPr>
              <a:t>substantially</a:t>
            </a:r>
            <a:r>
              <a:rPr lang="en-US" dirty="0"/>
              <a:t> higher rating for customer satisfaction than our competitors had.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b. The airfares charged by different airlines are not </a:t>
            </a:r>
            <a:r>
              <a:rPr lang="en-US" b="1" dirty="0">
                <a:solidFill>
                  <a:srgbClr val="FF0000"/>
                </a:solidFill>
              </a:rPr>
              <a:t>substantially</a:t>
            </a:r>
            <a:r>
              <a:rPr lang="en-US" dirty="0"/>
              <a:t> different.</a:t>
            </a:r>
          </a:p>
        </p:txBody>
      </p:sp>
      <p:sp>
        <p:nvSpPr>
          <p:cNvPr id="1207" name="Google Shape;1207;p75"/>
          <p:cNvSpPr txBox="1">
            <a:spLocks noGrp="1"/>
          </p:cNvSpPr>
          <p:nvPr>
            <p:ph type="title"/>
          </p:nvPr>
        </p:nvSpPr>
        <p:spPr>
          <a:xfrm>
            <a:off x="3483109" y="196104"/>
            <a:ext cx="420162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substantially</a:t>
            </a:r>
            <a:endParaRPr dirty="0"/>
          </a:p>
        </p:txBody>
      </p:sp>
      <p:grpSp>
        <p:nvGrpSpPr>
          <p:cNvPr id="1208" name="Google Shape;1208;p75"/>
          <p:cNvGrpSpPr/>
          <p:nvPr/>
        </p:nvGrpSpPr>
        <p:grpSpPr>
          <a:xfrm>
            <a:off x="10000988" y="2387998"/>
            <a:ext cx="2676400" cy="4406111"/>
            <a:chOff x="5763550" y="1526817"/>
            <a:chExt cx="2007300" cy="3304583"/>
          </a:xfrm>
        </p:grpSpPr>
        <p:sp>
          <p:nvSpPr>
            <p:cNvPr id="1209" name="Google Shape;1209;p75"/>
            <p:cNvSpPr/>
            <p:nvPr/>
          </p:nvSpPr>
          <p:spPr>
            <a:xfrm>
              <a:off x="5763550" y="4697600"/>
              <a:ext cx="2007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10" name="Google Shape;1210;p75"/>
            <p:cNvGrpSpPr/>
            <p:nvPr/>
          </p:nvGrpSpPr>
          <p:grpSpPr>
            <a:xfrm>
              <a:off x="6001552" y="1526817"/>
              <a:ext cx="1345451" cy="3221634"/>
              <a:chOff x="2736175" y="4424625"/>
              <a:chExt cx="439159" cy="1051550"/>
            </a:xfrm>
          </p:grpSpPr>
          <p:sp>
            <p:nvSpPr>
              <p:cNvPr id="1211" name="Google Shape;1211;p75"/>
              <p:cNvSpPr/>
              <p:nvPr/>
            </p:nvSpPr>
            <p:spPr>
              <a:xfrm>
                <a:off x="3000325" y="4985775"/>
                <a:ext cx="43900" cy="45365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8146" extrusionOk="0">
                    <a:moveTo>
                      <a:pt x="878" y="1"/>
                    </a:moveTo>
                    <a:cubicBezTo>
                      <a:pt x="394" y="1"/>
                      <a:pt x="0" y="395"/>
                      <a:pt x="0" y="879"/>
                    </a:cubicBezTo>
                    <a:lnTo>
                      <a:pt x="0" y="17268"/>
                    </a:lnTo>
                    <a:cubicBezTo>
                      <a:pt x="0" y="17750"/>
                      <a:pt x="394" y="18146"/>
                      <a:pt x="878" y="18146"/>
                    </a:cubicBezTo>
                    <a:cubicBezTo>
                      <a:pt x="1365" y="18146"/>
                      <a:pt x="1756" y="17750"/>
                      <a:pt x="1756" y="17268"/>
                    </a:cubicBezTo>
                    <a:lnTo>
                      <a:pt x="1756" y="879"/>
                    </a:lnTo>
                    <a:cubicBezTo>
                      <a:pt x="1756" y="395"/>
                      <a:pt x="1365" y="1"/>
                      <a:pt x="878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75"/>
              <p:cNvSpPr/>
              <p:nvPr/>
            </p:nvSpPr>
            <p:spPr>
              <a:xfrm>
                <a:off x="2982100" y="5407750"/>
                <a:ext cx="1533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713" extrusionOk="0">
                    <a:moveTo>
                      <a:pt x="600" y="1"/>
                    </a:moveTo>
                    <a:cubicBezTo>
                      <a:pt x="1" y="1396"/>
                      <a:pt x="600" y="2713"/>
                      <a:pt x="600" y="2713"/>
                    </a:cubicBezTo>
                    <a:lnTo>
                      <a:pt x="4920" y="2713"/>
                    </a:lnTo>
                    <a:cubicBezTo>
                      <a:pt x="4920" y="2713"/>
                      <a:pt x="6132" y="2376"/>
                      <a:pt x="2610" y="31"/>
                    </a:cubicBez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75"/>
              <p:cNvSpPr/>
              <p:nvPr/>
            </p:nvSpPr>
            <p:spPr>
              <a:xfrm>
                <a:off x="2991300" y="5464400"/>
                <a:ext cx="1225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471" extrusionOk="0">
                    <a:moveTo>
                      <a:pt x="0" y="1"/>
                    </a:moveTo>
                    <a:lnTo>
                      <a:pt x="130" y="470"/>
                    </a:lnTo>
                    <a:lnTo>
                      <a:pt x="4580" y="470"/>
                    </a:lnTo>
                    <a:cubicBezTo>
                      <a:pt x="4903" y="361"/>
                      <a:pt x="4760" y="1"/>
                      <a:pt x="4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75"/>
              <p:cNvSpPr/>
              <p:nvPr/>
            </p:nvSpPr>
            <p:spPr>
              <a:xfrm>
                <a:off x="3058150" y="5434825"/>
                <a:ext cx="5215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1184" extrusionOk="0">
                    <a:moveTo>
                      <a:pt x="903" y="0"/>
                    </a:moveTo>
                    <a:cubicBezTo>
                      <a:pt x="659" y="0"/>
                      <a:pt x="25" y="105"/>
                      <a:pt x="0" y="1184"/>
                    </a:cubicBezTo>
                    <a:lnTo>
                      <a:pt x="2086" y="1184"/>
                    </a:lnTo>
                    <a:cubicBezTo>
                      <a:pt x="2086" y="1184"/>
                      <a:pt x="2049" y="789"/>
                      <a:pt x="997" y="6"/>
                    </a:cubicBezTo>
                    <a:cubicBezTo>
                      <a:pt x="997" y="6"/>
                      <a:pt x="961" y="0"/>
                      <a:pt x="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75"/>
              <p:cNvSpPr/>
              <p:nvPr/>
            </p:nvSpPr>
            <p:spPr>
              <a:xfrm>
                <a:off x="3004825" y="5432075"/>
                <a:ext cx="214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753" extrusionOk="0">
                    <a:moveTo>
                      <a:pt x="429" y="0"/>
                    </a:moveTo>
                    <a:cubicBezTo>
                      <a:pt x="194" y="0"/>
                      <a:pt x="1" y="168"/>
                      <a:pt x="1" y="375"/>
                    </a:cubicBezTo>
                    <a:cubicBezTo>
                      <a:pt x="1" y="583"/>
                      <a:pt x="194" y="753"/>
                      <a:pt x="429" y="753"/>
                    </a:cubicBezTo>
                    <a:cubicBezTo>
                      <a:pt x="667" y="753"/>
                      <a:pt x="858" y="583"/>
                      <a:pt x="858" y="375"/>
                    </a:cubicBezTo>
                    <a:cubicBezTo>
                      <a:pt x="858" y="168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75"/>
              <p:cNvSpPr/>
              <p:nvPr/>
            </p:nvSpPr>
            <p:spPr>
              <a:xfrm>
                <a:off x="2909300" y="4985775"/>
                <a:ext cx="47075" cy="44020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7608" extrusionOk="0">
                    <a:moveTo>
                      <a:pt x="875" y="1"/>
                    </a:moveTo>
                    <a:cubicBezTo>
                      <a:pt x="389" y="4"/>
                      <a:pt x="1" y="403"/>
                      <a:pt x="4" y="885"/>
                    </a:cubicBezTo>
                    <a:lnTo>
                      <a:pt x="123" y="16737"/>
                    </a:lnTo>
                    <a:cubicBezTo>
                      <a:pt x="127" y="17220"/>
                      <a:pt x="521" y="17608"/>
                      <a:pt x="1001" y="17608"/>
                    </a:cubicBezTo>
                    <a:lnTo>
                      <a:pt x="1008" y="17608"/>
                    </a:lnTo>
                    <a:cubicBezTo>
                      <a:pt x="1494" y="17604"/>
                      <a:pt x="1882" y="17207"/>
                      <a:pt x="1879" y="16723"/>
                    </a:cubicBezTo>
                    <a:lnTo>
                      <a:pt x="1760" y="872"/>
                    </a:lnTo>
                    <a:cubicBezTo>
                      <a:pt x="1752" y="392"/>
                      <a:pt x="1361" y="1"/>
                      <a:pt x="88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75"/>
              <p:cNvSpPr/>
              <p:nvPr/>
            </p:nvSpPr>
            <p:spPr>
              <a:xfrm>
                <a:off x="2896375" y="5407675"/>
                <a:ext cx="152025" cy="67900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2716" extrusionOk="0">
                    <a:moveTo>
                      <a:pt x="2552" y="1"/>
                    </a:moveTo>
                    <a:lnTo>
                      <a:pt x="600" y="4"/>
                    </a:lnTo>
                    <a:cubicBezTo>
                      <a:pt x="0" y="1399"/>
                      <a:pt x="603" y="2716"/>
                      <a:pt x="603" y="2716"/>
                    </a:cubicBezTo>
                    <a:lnTo>
                      <a:pt x="4954" y="2705"/>
                    </a:lnTo>
                    <a:cubicBezTo>
                      <a:pt x="4954" y="2705"/>
                      <a:pt x="6080" y="2334"/>
                      <a:pt x="25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75"/>
              <p:cNvSpPr/>
              <p:nvPr/>
            </p:nvSpPr>
            <p:spPr>
              <a:xfrm>
                <a:off x="2905975" y="5464150"/>
                <a:ext cx="1223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81" extrusionOk="0">
                    <a:moveTo>
                      <a:pt x="4679" y="0"/>
                    </a:moveTo>
                    <a:lnTo>
                      <a:pt x="1" y="11"/>
                    </a:lnTo>
                    <a:lnTo>
                      <a:pt x="130" y="480"/>
                    </a:lnTo>
                    <a:lnTo>
                      <a:pt x="4580" y="470"/>
                    </a:lnTo>
                    <a:cubicBezTo>
                      <a:pt x="4894" y="283"/>
                      <a:pt x="4679" y="0"/>
                      <a:pt x="4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75"/>
              <p:cNvSpPr/>
              <p:nvPr/>
            </p:nvSpPr>
            <p:spPr>
              <a:xfrm>
                <a:off x="2970275" y="5435850"/>
                <a:ext cx="5447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140" extrusionOk="0">
                    <a:moveTo>
                      <a:pt x="962" y="0"/>
                    </a:moveTo>
                    <a:cubicBezTo>
                      <a:pt x="656" y="0"/>
                      <a:pt x="21" y="123"/>
                      <a:pt x="1" y="1140"/>
                    </a:cubicBezTo>
                    <a:lnTo>
                      <a:pt x="2165" y="1132"/>
                    </a:lnTo>
                    <a:cubicBezTo>
                      <a:pt x="2165" y="1132"/>
                      <a:pt x="2179" y="793"/>
                      <a:pt x="1124" y="13"/>
                    </a:cubicBezTo>
                    <a:cubicBezTo>
                      <a:pt x="1124" y="13"/>
                      <a:pt x="1060" y="0"/>
                      <a:pt x="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75"/>
              <p:cNvSpPr/>
              <p:nvPr/>
            </p:nvSpPr>
            <p:spPr>
              <a:xfrm>
                <a:off x="2919525" y="5432000"/>
                <a:ext cx="21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53" extrusionOk="0">
                    <a:moveTo>
                      <a:pt x="425" y="0"/>
                    </a:moveTo>
                    <a:cubicBezTo>
                      <a:pt x="190" y="0"/>
                      <a:pt x="0" y="171"/>
                      <a:pt x="0" y="378"/>
                    </a:cubicBezTo>
                    <a:cubicBezTo>
                      <a:pt x="0" y="586"/>
                      <a:pt x="190" y="752"/>
                      <a:pt x="429" y="752"/>
                    </a:cubicBezTo>
                    <a:cubicBezTo>
                      <a:pt x="663" y="752"/>
                      <a:pt x="853" y="582"/>
                      <a:pt x="853" y="375"/>
                    </a:cubicBezTo>
                    <a:cubicBezTo>
                      <a:pt x="853" y="167"/>
                      <a:pt x="663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75"/>
              <p:cNvSpPr/>
              <p:nvPr/>
            </p:nvSpPr>
            <p:spPr>
              <a:xfrm>
                <a:off x="2956075" y="4664525"/>
                <a:ext cx="46550" cy="967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869" extrusionOk="0">
                    <a:moveTo>
                      <a:pt x="933" y="0"/>
                    </a:moveTo>
                    <a:cubicBezTo>
                      <a:pt x="420" y="0"/>
                      <a:pt x="1" y="419"/>
                      <a:pt x="1" y="929"/>
                    </a:cubicBezTo>
                    <a:lnTo>
                      <a:pt x="1" y="2940"/>
                    </a:lnTo>
                    <a:cubicBezTo>
                      <a:pt x="1" y="3450"/>
                      <a:pt x="420" y="3869"/>
                      <a:pt x="933" y="3869"/>
                    </a:cubicBezTo>
                    <a:cubicBezTo>
                      <a:pt x="1443" y="3869"/>
                      <a:pt x="1862" y="3450"/>
                      <a:pt x="1862" y="2940"/>
                    </a:cubicBezTo>
                    <a:lnTo>
                      <a:pt x="1862" y="929"/>
                    </a:lnTo>
                    <a:cubicBezTo>
                      <a:pt x="1862" y="419"/>
                      <a:pt x="1443" y="0"/>
                      <a:pt x="933" y="0"/>
                    </a:cubicBezTo>
                    <a:close/>
                  </a:path>
                </a:pathLst>
              </a:custGeom>
              <a:solidFill>
                <a:srgbClr val="DE989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75"/>
              <p:cNvSpPr/>
              <p:nvPr/>
            </p:nvSpPr>
            <p:spPr>
              <a:xfrm>
                <a:off x="2956075" y="4673450"/>
                <a:ext cx="46550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46" extrusionOk="0">
                    <a:moveTo>
                      <a:pt x="1" y="1"/>
                    </a:moveTo>
                    <a:lnTo>
                      <a:pt x="1" y="1552"/>
                    </a:lnTo>
                    <a:cubicBezTo>
                      <a:pt x="1" y="1552"/>
                      <a:pt x="462" y="1746"/>
                      <a:pt x="1013" y="1746"/>
                    </a:cubicBezTo>
                    <a:cubicBezTo>
                      <a:pt x="1289" y="1746"/>
                      <a:pt x="1587" y="1697"/>
                      <a:pt x="1862" y="1552"/>
                    </a:cubicBezTo>
                    <a:lnTo>
                      <a:pt x="1862" y="1"/>
                    </a:lnTo>
                    <a:close/>
                  </a:path>
                </a:pathLst>
              </a:custGeom>
              <a:solidFill>
                <a:srgbClr val="28235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75"/>
              <p:cNvSpPr/>
              <p:nvPr/>
            </p:nvSpPr>
            <p:spPr>
              <a:xfrm>
                <a:off x="2866250" y="4735450"/>
                <a:ext cx="2256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9027" h="12814" extrusionOk="0">
                    <a:moveTo>
                      <a:pt x="4319" y="1"/>
                    </a:moveTo>
                    <a:cubicBezTo>
                      <a:pt x="1907" y="1"/>
                      <a:pt x="1" y="1491"/>
                      <a:pt x="158" y="3512"/>
                    </a:cubicBezTo>
                    <a:cubicBezTo>
                      <a:pt x="253" y="4716"/>
                      <a:pt x="1423" y="7037"/>
                      <a:pt x="1447" y="7721"/>
                    </a:cubicBezTo>
                    <a:cubicBezTo>
                      <a:pt x="1484" y="8783"/>
                      <a:pt x="1321" y="9636"/>
                      <a:pt x="1290" y="10388"/>
                    </a:cubicBezTo>
                    <a:cubicBezTo>
                      <a:pt x="1246" y="11534"/>
                      <a:pt x="1907" y="12814"/>
                      <a:pt x="4319" y="12814"/>
                    </a:cubicBezTo>
                    <a:lnTo>
                      <a:pt x="4710" y="12814"/>
                    </a:lnTo>
                    <a:cubicBezTo>
                      <a:pt x="7122" y="12814"/>
                      <a:pt x="7782" y="11534"/>
                      <a:pt x="7738" y="10388"/>
                    </a:cubicBezTo>
                    <a:cubicBezTo>
                      <a:pt x="7707" y="9636"/>
                      <a:pt x="7612" y="9037"/>
                      <a:pt x="7612" y="7721"/>
                    </a:cubicBezTo>
                    <a:cubicBezTo>
                      <a:pt x="7612" y="6571"/>
                      <a:pt x="8775" y="4716"/>
                      <a:pt x="8868" y="3512"/>
                    </a:cubicBezTo>
                    <a:cubicBezTo>
                      <a:pt x="9027" y="1491"/>
                      <a:pt x="7122" y="1"/>
                      <a:pt x="4710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75"/>
              <p:cNvSpPr/>
              <p:nvPr/>
            </p:nvSpPr>
            <p:spPr>
              <a:xfrm>
                <a:off x="2895625" y="5015800"/>
                <a:ext cx="160925" cy="188100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7524" extrusionOk="0">
                    <a:moveTo>
                      <a:pt x="6124" y="7384"/>
                    </a:moveTo>
                    <a:cubicBezTo>
                      <a:pt x="6123" y="7393"/>
                      <a:pt x="6122" y="7402"/>
                      <a:pt x="6121" y="7411"/>
                    </a:cubicBezTo>
                    <a:lnTo>
                      <a:pt x="6137" y="7384"/>
                    </a:lnTo>
                    <a:cubicBezTo>
                      <a:pt x="6133" y="7384"/>
                      <a:pt x="6128" y="7384"/>
                      <a:pt x="6124" y="7384"/>
                    </a:cubicBezTo>
                    <a:close/>
                    <a:moveTo>
                      <a:pt x="5768" y="0"/>
                    </a:moveTo>
                    <a:cubicBezTo>
                      <a:pt x="5221" y="0"/>
                      <a:pt x="4669" y="118"/>
                      <a:pt x="4120" y="191"/>
                    </a:cubicBezTo>
                    <a:cubicBezTo>
                      <a:pt x="3703" y="248"/>
                      <a:pt x="3281" y="276"/>
                      <a:pt x="2859" y="276"/>
                    </a:cubicBezTo>
                    <a:cubicBezTo>
                      <a:pt x="2465" y="276"/>
                      <a:pt x="2071" y="251"/>
                      <a:pt x="1680" y="202"/>
                    </a:cubicBezTo>
                    <a:cubicBezTo>
                      <a:pt x="1328" y="159"/>
                      <a:pt x="977" y="96"/>
                      <a:pt x="624" y="96"/>
                    </a:cubicBezTo>
                    <a:cubicBezTo>
                      <a:pt x="558" y="96"/>
                      <a:pt x="492" y="98"/>
                      <a:pt x="425" y="103"/>
                    </a:cubicBezTo>
                    <a:lnTo>
                      <a:pt x="381" y="86"/>
                    </a:lnTo>
                    <a:cubicBezTo>
                      <a:pt x="74" y="2553"/>
                      <a:pt x="0" y="5047"/>
                      <a:pt x="156" y="7523"/>
                    </a:cubicBezTo>
                    <a:lnTo>
                      <a:pt x="225" y="7449"/>
                    </a:lnTo>
                    <a:cubicBezTo>
                      <a:pt x="1013" y="7435"/>
                      <a:pt x="1800" y="7424"/>
                      <a:pt x="2589" y="7411"/>
                    </a:cubicBezTo>
                    <a:cubicBezTo>
                      <a:pt x="2667" y="7411"/>
                      <a:pt x="2749" y="7411"/>
                      <a:pt x="2827" y="7408"/>
                    </a:cubicBezTo>
                    <a:lnTo>
                      <a:pt x="2844" y="7347"/>
                    </a:lnTo>
                    <a:cubicBezTo>
                      <a:pt x="2749" y="5485"/>
                      <a:pt x="2708" y="3618"/>
                      <a:pt x="2728" y="1753"/>
                    </a:cubicBezTo>
                    <a:cubicBezTo>
                      <a:pt x="2732" y="1682"/>
                      <a:pt x="2735" y="1603"/>
                      <a:pt x="2786" y="1556"/>
                    </a:cubicBezTo>
                    <a:cubicBezTo>
                      <a:pt x="2827" y="1515"/>
                      <a:pt x="2888" y="1504"/>
                      <a:pt x="2946" y="1501"/>
                    </a:cubicBezTo>
                    <a:cubicBezTo>
                      <a:pt x="2997" y="1497"/>
                      <a:pt x="3049" y="1495"/>
                      <a:pt x="3100" y="1495"/>
                    </a:cubicBezTo>
                    <a:cubicBezTo>
                      <a:pt x="3383" y="1495"/>
                      <a:pt x="3666" y="1557"/>
                      <a:pt x="3923" y="1678"/>
                    </a:cubicBezTo>
                    <a:lnTo>
                      <a:pt x="3994" y="1780"/>
                    </a:lnTo>
                    <a:cubicBezTo>
                      <a:pt x="3970" y="2233"/>
                      <a:pt x="3950" y="2685"/>
                      <a:pt x="3929" y="3138"/>
                    </a:cubicBezTo>
                    <a:cubicBezTo>
                      <a:pt x="3861" y="4553"/>
                      <a:pt x="3794" y="5969"/>
                      <a:pt x="3906" y="7377"/>
                    </a:cubicBezTo>
                    <a:cubicBezTo>
                      <a:pt x="4647" y="7380"/>
                      <a:pt x="5384" y="7380"/>
                      <a:pt x="6124" y="7384"/>
                    </a:cubicBezTo>
                    <a:lnTo>
                      <a:pt x="6124" y="7384"/>
                    </a:lnTo>
                    <a:cubicBezTo>
                      <a:pt x="6387" y="4946"/>
                      <a:pt x="6436" y="2486"/>
                      <a:pt x="6274" y="39"/>
                    </a:cubicBezTo>
                    <a:cubicBezTo>
                      <a:pt x="6106" y="11"/>
                      <a:pt x="5937" y="0"/>
                      <a:pt x="5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75"/>
              <p:cNvSpPr/>
              <p:nvPr/>
            </p:nvSpPr>
            <p:spPr>
              <a:xfrm>
                <a:off x="2893500" y="5190775"/>
                <a:ext cx="774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875" extrusionOk="0">
                    <a:moveTo>
                      <a:pt x="27" y="1"/>
                    </a:moveTo>
                    <a:cubicBezTo>
                      <a:pt x="13" y="1"/>
                      <a:pt x="0" y="14"/>
                      <a:pt x="0" y="28"/>
                    </a:cubicBezTo>
                    <a:lnTo>
                      <a:pt x="0" y="848"/>
                    </a:lnTo>
                    <a:cubicBezTo>
                      <a:pt x="0" y="861"/>
                      <a:pt x="13" y="875"/>
                      <a:pt x="27" y="875"/>
                    </a:cubicBezTo>
                    <a:lnTo>
                      <a:pt x="3072" y="875"/>
                    </a:lnTo>
                    <a:cubicBezTo>
                      <a:pt x="3086" y="875"/>
                      <a:pt x="3099" y="861"/>
                      <a:pt x="3099" y="848"/>
                    </a:cubicBezTo>
                    <a:lnTo>
                      <a:pt x="3099" y="28"/>
                    </a:lnTo>
                    <a:cubicBezTo>
                      <a:pt x="3099" y="14"/>
                      <a:pt x="3086" y="1"/>
                      <a:pt x="3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75"/>
              <p:cNvSpPr/>
              <p:nvPr/>
            </p:nvSpPr>
            <p:spPr>
              <a:xfrm>
                <a:off x="2983625" y="5190775"/>
                <a:ext cx="7582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875" extrusionOk="0">
                    <a:moveTo>
                      <a:pt x="29" y="1"/>
                    </a:moveTo>
                    <a:cubicBezTo>
                      <a:pt x="12" y="1"/>
                      <a:pt x="1" y="14"/>
                      <a:pt x="1" y="28"/>
                    </a:cubicBezTo>
                    <a:lnTo>
                      <a:pt x="1" y="848"/>
                    </a:lnTo>
                    <a:cubicBezTo>
                      <a:pt x="1" y="861"/>
                      <a:pt x="12" y="875"/>
                      <a:pt x="29" y="875"/>
                    </a:cubicBezTo>
                    <a:lnTo>
                      <a:pt x="3005" y="875"/>
                    </a:lnTo>
                    <a:cubicBezTo>
                      <a:pt x="3019" y="875"/>
                      <a:pt x="3033" y="861"/>
                      <a:pt x="3033" y="848"/>
                    </a:cubicBezTo>
                    <a:lnTo>
                      <a:pt x="3033" y="28"/>
                    </a:lnTo>
                    <a:cubicBezTo>
                      <a:pt x="3033" y="14"/>
                      <a:pt x="3019" y="1"/>
                      <a:pt x="3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75"/>
              <p:cNvSpPr/>
              <p:nvPr/>
            </p:nvSpPr>
            <p:spPr>
              <a:xfrm>
                <a:off x="2861195" y="4735453"/>
                <a:ext cx="230147" cy="327150"/>
              </a:xfrm>
              <a:custGeom>
                <a:avLst/>
                <a:gdLst/>
                <a:ahLst/>
                <a:cxnLst/>
                <a:rect l="l" t="t" r="r" b="b"/>
                <a:pathLst>
                  <a:path w="9052" h="13086" extrusionOk="0">
                    <a:moveTo>
                      <a:pt x="3369" y="1"/>
                    </a:moveTo>
                    <a:cubicBezTo>
                      <a:pt x="2461" y="188"/>
                      <a:pt x="1815" y="504"/>
                      <a:pt x="1155" y="1032"/>
                    </a:cubicBezTo>
                    <a:cubicBezTo>
                      <a:pt x="804" y="1311"/>
                      <a:pt x="552" y="1957"/>
                      <a:pt x="355" y="2359"/>
                    </a:cubicBezTo>
                    <a:cubicBezTo>
                      <a:pt x="1" y="3080"/>
                      <a:pt x="423" y="4353"/>
                      <a:pt x="621" y="5129"/>
                    </a:cubicBezTo>
                    <a:cubicBezTo>
                      <a:pt x="1270" y="7676"/>
                      <a:pt x="723" y="9694"/>
                      <a:pt x="849" y="12321"/>
                    </a:cubicBezTo>
                    <a:cubicBezTo>
                      <a:pt x="858" y="12531"/>
                      <a:pt x="1147" y="12729"/>
                      <a:pt x="1338" y="12814"/>
                    </a:cubicBezTo>
                    <a:cubicBezTo>
                      <a:pt x="1413" y="12848"/>
                      <a:pt x="1747" y="12872"/>
                      <a:pt x="1828" y="12875"/>
                    </a:cubicBezTo>
                    <a:cubicBezTo>
                      <a:pt x="2555" y="12917"/>
                      <a:pt x="3308" y="13086"/>
                      <a:pt x="4042" y="13086"/>
                    </a:cubicBezTo>
                    <a:cubicBezTo>
                      <a:pt x="4218" y="13086"/>
                      <a:pt x="4394" y="13076"/>
                      <a:pt x="4567" y="13052"/>
                    </a:cubicBezTo>
                    <a:cubicBezTo>
                      <a:pt x="5836" y="12882"/>
                      <a:pt x="6169" y="12998"/>
                      <a:pt x="7496" y="12858"/>
                    </a:cubicBezTo>
                    <a:lnTo>
                      <a:pt x="8347" y="12657"/>
                    </a:lnTo>
                    <a:cubicBezTo>
                      <a:pt x="8623" y="12525"/>
                      <a:pt x="8504" y="11191"/>
                      <a:pt x="8487" y="10885"/>
                    </a:cubicBezTo>
                    <a:cubicBezTo>
                      <a:pt x="8358" y="8527"/>
                      <a:pt x="8218" y="6891"/>
                      <a:pt x="8752" y="4590"/>
                    </a:cubicBezTo>
                    <a:cubicBezTo>
                      <a:pt x="8878" y="4043"/>
                      <a:pt x="9052" y="3482"/>
                      <a:pt x="8963" y="2927"/>
                    </a:cubicBezTo>
                    <a:cubicBezTo>
                      <a:pt x="8901" y="2529"/>
                      <a:pt x="8711" y="2164"/>
                      <a:pt x="8496" y="1828"/>
                    </a:cubicBezTo>
                    <a:cubicBezTo>
                      <a:pt x="7904" y="916"/>
                      <a:pt x="7006" y="113"/>
                      <a:pt x="5928" y="1"/>
                    </a:cubicBezTo>
                    <a:lnTo>
                      <a:pt x="5894" y="62"/>
                    </a:lnTo>
                    <a:cubicBezTo>
                      <a:pt x="5894" y="344"/>
                      <a:pt x="5710" y="613"/>
                      <a:pt x="5448" y="712"/>
                    </a:cubicBezTo>
                    <a:cubicBezTo>
                      <a:pt x="5360" y="746"/>
                      <a:pt x="5268" y="760"/>
                      <a:pt x="5176" y="770"/>
                    </a:cubicBezTo>
                    <a:cubicBezTo>
                      <a:pt x="5115" y="775"/>
                      <a:pt x="5053" y="778"/>
                      <a:pt x="4992" y="778"/>
                    </a:cubicBezTo>
                    <a:cubicBezTo>
                      <a:pt x="4630" y="778"/>
                      <a:pt x="4269" y="684"/>
                      <a:pt x="3955" y="501"/>
                    </a:cubicBezTo>
                    <a:cubicBezTo>
                      <a:pt x="3754" y="385"/>
                      <a:pt x="3564" y="222"/>
                      <a:pt x="3485" y="5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75"/>
              <p:cNvSpPr/>
              <p:nvPr/>
            </p:nvSpPr>
            <p:spPr>
              <a:xfrm>
                <a:off x="3033609" y="4765950"/>
                <a:ext cx="136100" cy="281275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11251" extrusionOk="0">
                    <a:moveTo>
                      <a:pt x="953" y="1"/>
                    </a:moveTo>
                    <a:cubicBezTo>
                      <a:pt x="826" y="1"/>
                      <a:pt x="696" y="30"/>
                      <a:pt x="575" y="91"/>
                    </a:cubicBezTo>
                    <a:cubicBezTo>
                      <a:pt x="167" y="302"/>
                      <a:pt x="0" y="806"/>
                      <a:pt x="211" y="1217"/>
                    </a:cubicBezTo>
                    <a:cubicBezTo>
                      <a:pt x="235" y="1261"/>
                      <a:pt x="2617" y="5977"/>
                      <a:pt x="3708" y="10608"/>
                    </a:cubicBezTo>
                    <a:cubicBezTo>
                      <a:pt x="3801" y="10992"/>
                      <a:pt x="4144" y="11250"/>
                      <a:pt x="4522" y="11250"/>
                    </a:cubicBezTo>
                    <a:cubicBezTo>
                      <a:pt x="4586" y="11250"/>
                      <a:pt x="4651" y="11244"/>
                      <a:pt x="4716" y="11226"/>
                    </a:cubicBezTo>
                    <a:cubicBezTo>
                      <a:pt x="5165" y="11121"/>
                      <a:pt x="5443" y="10672"/>
                      <a:pt x="5338" y="10223"/>
                    </a:cubicBezTo>
                    <a:cubicBezTo>
                      <a:pt x="4198" y="5391"/>
                      <a:pt x="1803" y="655"/>
                      <a:pt x="1701" y="459"/>
                    </a:cubicBezTo>
                    <a:cubicBezTo>
                      <a:pt x="1553" y="168"/>
                      <a:pt x="1258" y="1"/>
                      <a:pt x="9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75"/>
              <p:cNvSpPr/>
              <p:nvPr/>
            </p:nvSpPr>
            <p:spPr>
              <a:xfrm>
                <a:off x="2746925" y="4490925"/>
                <a:ext cx="173875" cy="316950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12678" extrusionOk="0">
                    <a:moveTo>
                      <a:pt x="837" y="0"/>
                    </a:moveTo>
                    <a:cubicBezTo>
                      <a:pt x="375" y="0"/>
                      <a:pt x="0" y="375"/>
                      <a:pt x="0" y="837"/>
                    </a:cubicBezTo>
                    <a:cubicBezTo>
                      <a:pt x="0" y="5981"/>
                      <a:pt x="1028" y="9533"/>
                      <a:pt x="3056" y="11398"/>
                    </a:cubicBezTo>
                    <a:cubicBezTo>
                      <a:pt x="4321" y="12562"/>
                      <a:pt x="5563" y="12677"/>
                      <a:pt x="6002" y="12677"/>
                    </a:cubicBezTo>
                    <a:cubicBezTo>
                      <a:pt x="6077" y="12677"/>
                      <a:pt x="6128" y="12674"/>
                      <a:pt x="6152" y="12671"/>
                    </a:cubicBezTo>
                    <a:cubicBezTo>
                      <a:pt x="6614" y="12633"/>
                      <a:pt x="6955" y="12228"/>
                      <a:pt x="6917" y="11769"/>
                    </a:cubicBezTo>
                    <a:cubicBezTo>
                      <a:pt x="6882" y="11329"/>
                      <a:pt x="6515" y="11000"/>
                      <a:pt x="6082" y="11000"/>
                    </a:cubicBezTo>
                    <a:cubicBezTo>
                      <a:pt x="6059" y="11000"/>
                      <a:pt x="6036" y="11001"/>
                      <a:pt x="6013" y="11003"/>
                    </a:cubicBezTo>
                    <a:cubicBezTo>
                      <a:pt x="6012" y="11003"/>
                      <a:pt x="6004" y="11004"/>
                      <a:pt x="5989" y="11004"/>
                    </a:cubicBezTo>
                    <a:cubicBezTo>
                      <a:pt x="5844" y="11004"/>
                      <a:pt x="5045" y="10955"/>
                      <a:pt x="4189" y="10169"/>
                    </a:cubicBezTo>
                    <a:cubicBezTo>
                      <a:pt x="3039" y="9112"/>
                      <a:pt x="1671" y="6635"/>
                      <a:pt x="1671" y="837"/>
                    </a:cubicBezTo>
                    <a:cubicBezTo>
                      <a:pt x="1671" y="375"/>
                      <a:pt x="129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75"/>
              <p:cNvSpPr/>
              <p:nvPr/>
            </p:nvSpPr>
            <p:spPr>
              <a:xfrm>
                <a:off x="2957950" y="4664175"/>
                <a:ext cx="46550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3873" extrusionOk="0">
                    <a:moveTo>
                      <a:pt x="933" y="1"/>
                    </a:moveTo>
                    <a:cubicBezTo>
                      <a:pt x="419" y="1"/>
                      <a:pt x="1" y="419"/>
                      <a:pt x="1" y="933"/>
                    </a:cubicBezTo>
                    <a:lnTo>
                      <a:pt x="1" y="2941"/>
                    </a:lnTo>
                    <a:cubicBezTo>
                      <a:pt x="1" y="3454"/>
                      <a:pt x="419" y="3872"/>
                      <a:pt x="933" y="3872"/>
                    </a:cubicBezTo>
                    <a:cubicBezTo>
                      <a:pt x="1444" y="3872"/>
                      <a:pt x="1862" y="3454"/>
                      <a:pt x="1862" y="2941"/>
                    </a:cubicBezTo>
                    <a:lnTo>
                      <a:pt x="1862" y="933"/>
                    </a:lnTo>
                    <a:cubicBezTo>
                      <a:pt x="1862" y="419"/>
                      <a:pt x="1444" y="1"/>
                      <a:pt x="933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75"/>
              <p:cNvSpPr/>
              <p:nvPr/>
            </p:nvSpPr>
            <p:spPr>
              <a:xfrm>
                <a:off x="2957950" y="4673200"/>
                <a:ext cx="46550" cy="435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743" extrusionOk="0"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548"/>
                      <a:pt x="462" y="1742"/>
                      <a:pt x="1013" y="1742"/>
                    </a:cubicBezTo>
                    <a:cubicBezTo>
                      <a:pt x="1289" y="1742"/>
                      <a:pt x="1587" y="1694"/>
                      <a:pt x="1862" y="1548"/>
                    </a:cubicBezTo>
                    <a:lnTo>
                      <a:pt x="18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75"/>
              <p:cNvSpPr/>
              <p:nvPr/>
            </p:nvSpPr>
            <p:spPr>
              <a:xfrm>
                <a:off x="2872725" y="4613400"/>
                <a:ext cx="52250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57" extrusionOk="0">
                    <a:moveTo>
                      <a:pt x="1042" y="1"/>
                    </a:moveTo>
                    <a:cubicBezTo>
                      <a:pt x="563" y="1"/>
                      <a:pt x="147" y="354"/>
                      <a:pt x="79" y="841"/>
                    </a:cubicBezTo>
                    <a:cubicBezTo>
                      <a:pt x="1" y="1375"/>
                      <a:pt x="375" y="1872"/>
                      <a:pt x="909" y="1947"/>
                    </a:cubicBezTo>
                    <a:cubicBezTo>
                      <a:pt x="955" y="1953"/>
                      <a:pt x="1001" y="1957"/>
                      <a:pt x="1046" y="1957"/>
                    </a:cubicBezTo>
                    <a:cubicBezTo>
                      <a:pt x="1528" y="1957"/>
                      <a:pt x="1946" y="1605"/>
                      <a:pt x="2015" y="1117"/>
                    </a:cubicBezTo>
                    <a:cubicBezTo>
                      <a:pt x="2089" y="579"/>
                      <a:pt x="1719" y="85"/>
                      <a:pt x="1185" y="11"/>
                    </a:cubicBezTo>
                    <a:cubicBezTo>
                      <a:pt x="1137" y="4"/>
                      <a:pt x="1089" y="1"/>
                      <a:pt x="104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75"/>
              <p:cNvSpPr/>
              <p:nvPr/>
            </p:nvSpPr>
            <p:spPr>
              <a:xfrm>
                <a:off x="3035600" y="4612900"/>
                <a:ext cx="52250" cy="4900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60" extrusionOk="0">
                    <a:moveTo>
                      <a:pt x="1047" y="1"/>
                    </a:moveTo>
                    <a:cubicBezTo>
                      <a:pt x="566" y="1"/>
                      <a:pt x="148" y="355"/>
                      <a:pt x="76" y="844"/>
                    </a:cubicBezTo>
                    <a:cubicBezTo>
                      <a:pt x="1" y="1378"/>
                      <a:pt x="375" y="1875"/>
                      <a:pt x="910" y="1950"/>
                    </a:cubicBezTo>
                    <a:cubicBezTo>
                      <a:pt x="956" y="1956"/>
                      <a:pt x="1001" y="1959"/>
                      <a:pt x="1046" y="1959"/>
                    </a:cubicBezTo>
                    <a:cubicBezTo>
                      <a:pt x="1526" y="1959"/>
                      <a:pt x="1947" y="1607"/>
                      <a:pt x="2015" y="1116"/>
                    </a:cubicBezTo>
                    <a:cubicBezTo>
                      <a:pt x="2090" y="582"/>
                      <a:pt x="1719" y="89"/>
                      <a:pt x="1185" y="11"/>
                    </a:cubicBezTo>
                    <a:cubicBezTo>
                      <a:pt x="1139" y="4"/>
                      <a:pt x="1093" y="1"/>
                      <a:pt x="1047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75"/>
              <p:cNvSpPr/>
              <p:nvPr/>
            </p:nvSpPr>
            <p:spPr>
              <a:xfrm>
                <a:off x="2890250" y="4457300"/>
                <a:ext cx="177375" cy="238400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9536" extrusionOk="0">
                    <a:moveTo>
                      <a:pt x="3521" y="0"/>
                    </a:moveTo>
                    <a:cubicBezTo>
                      <a:pt x="3494" y="0"/>
                      <a:pt x="3467" y="0"/>
                      <a:pt x="3440" y="1"/>
                    </a:cubicBezTo>
                    <a:cubicBezTo>
                      <a:pt x="1528" y="46"/>
                      <a:pt x="0" y="1645"/>
                      <a:pt x="41" y="3557"/>
                    </a:cubicBezTo>
                    <a:lnTo>
                      <a:pt x="102" y="6139"/>
                    </a:lnTo>
                    <a:cubicBezTo>
                      <a:pt x="143" y="8024"/>
                      <a:pt x="1700" y="9535"/>
                      <a:pt x="3572" y="9535"/>
                    </a:cubicBezTo>
                    <a:cubicBezTo>
                      <a:pt x="3600" y="9535"/>
                      <a:pt x="3627" y="9535"/>
                      <a:pt x="3654" y="9534"/>
                    </a:cubicBezTo>
                    <a:cubicBezTo>
                      <a:pt x="5567" y="9493"/>
                      <a:pt x="7094" y="7891"/>
                      <a:pt x="7054" y="5982"/>
                    </a:cubicBezTo>
                    <a:lnTo>
                      <a:pt x="6992" y="3397"/>
                    </a:lnTo>
                    <a:cubicBezTo>
                      <a:pt x="6952" y="1515"/>
                      <a:pt x="5393" y="0"/>
                      <a:pt x="3521" y="0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75"/>
              <p:cNvSpPr/>
              <p:nvPr/>
            </p:nvSpPr>
            <p:spPr>
              <a:xfrm>
                <a:off x="3057550" y="4631600"/>
                <a:ext cx="156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77" extrusionOk="0">
                    <a:moveTo>
                      <a:pt x="616" y="0"/>
                    </a:moveTo>
                    <a:cubicBezTo>
                      <a:pt x="615" y="0"/>
                      <a:pt x="614" y="0"/>
                      <a:pt x="613" y="1"/>
                    </a:cubicBezTo>
                    <a:cubicBezTo>
                      <a:pt x="236" y="69"/>
                      <a:pt x="1" y="470"/>
                      <a:pt x="68" y="838"/>
                    </a:cubicBezTo>
                    <a:cubicBezTo>
                      <a:pt x="73" y="865"/>
                      <a:pt x="91" y="877"/>
                      <a:pt x="112" y="877"/>
                    </a:cubicBezTo>
                    <a:cubicBezTo>
                      <a:pt x="139" y="877"/>
                      <a:pt x="170" y="855"/>
                      <a:pt x="175" y="824"/>
                    </a:cubicBezTo>
                    <a:cubicBezTo>
                      <a:pt x="215" y="494"/>
                      <a:pt x="371" y="229"/>
                      <a:pt x="620" y="15"/>
                    </a:cubicBezTo>
                    <a:cubicBezTo>
                      <a:pt x="626" y="8"/>
                      <a:pt x="621" y="0"/>
                      <a:pt x="6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75"/>
              <p:cNvSpPr/>
              <p:nvPr/>
            </p:nvSpPr>
            <p:spPr>
              <a:xfrm>
                <a:off x="2931325" y="4591525"/>
                <a:ext cx="185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61" extrusionOk="0">
                    <a:moveTo>
                      <a:pt x="363" y="1"/>
                    </a:moveTo>
                    <a:cubicBezTo>
                      <a:pt x="359" y="1"/>
                      <a:pt x="355" y="1"/>
                      <a:pt x="351" y="1"/>
                    </a:cubicBezTo>
                    <a:cubicBezTo>
                      <a:pt x="154" y="11"/>
                      <a:pt x="1" y="189"/>
                      <a:pt x="11" y="399"/>
                    </a:cubicBezTo>
                    <a:cubicBezTo>
                      <a:pt x="18" y="601"/>
                      <a:pt x="178" y="761"/>
                      <a:pt x="369" y="761"/>
                    </a:cubicBezTo>
                    <a:cubicBezTo>
                      <a:pt x="374" y="761"/>
                      <a:pt x="380" y="761"/>
                      <a:pt x="386" y="760"/>
                    </a:cubicBezTo>
                    <a:cubicBezTo>
                      <a:pt x="586" y="753"/>
                      <a:pt x="739" y="577"/>
                      <a:pt x="729" y="365"/>
                    </a:cubicBezTo>
                    <a:cubicBezTo>
                      <a:pt x="719" y="159"/>
                      <a:pt x="559" y="1"/>
                      <a:pt x="3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75"/>
              <p:cNvSpPr/>
              <p:nvPr/>
            </p:nvSpPr>
            <p:spPr>
              <a:xfrm>
                <a:off x="3003725" y="4591275"/>
                <a:ext cx="184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61" extrusionOk="0">
                    <a:moveTo>
                      <a:pt x="366" y="1"/>
                    </a:moveTo>
                    <a:cubicBezTo>
                      <a:pt x="362" y="1"/>
                      <a:pt x="358" y="1"/>
                      <a:pt x="354" y="1"/>
                    </a:cubicBezTo>
                    <a:cubicBezTo>
                      <a:pt x="153" y="11"/>
                      <a:pt x="0" y="188"/>
                      <a:pt x="10" y="399"/>
                    </a:cubicBezTo>
                    <a:cubicBezTo>
                      <a:pt x="21" y="601"/>
                      <a:pt x="180" y="760"/>
                      <a:pt x="370" y="760"/>
                    </a:cubicBezTo>
                    <a:cubicBezTo>
                      <a:pt x="376" y="760"/>
                      <a:pt x="382" y="760"/>
                      <a:pt x="388" y="760"/>
                    </a:cubicBezTo>
                    <a:cubicBezTo>
                      <a:pt x="585" y="753"/>
                      <a:pt x="739" y="576"/>
                      <a:pt x="731" y="365"/>
                    </a:cubicBezTo>
                    <a:cubicBezTo>
                      <a:pt x="722" y="158"/>
                      <a:pt x="558" y="1"/>
                      <a:pt x="3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75"/>
              <p:cNvSpPr/>
              <p:nvPr/>
            </p:nvSpPr>
            <p:spPr>
              <a:xfrm>
                <a:off x="2963725" y="4625525"/>
                <a:ext cx="2895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554" extrusionOk="0">
                    <a:moveTo>
                      <a:pt x="70" y="0"/>
                    </a:moveTo>
                    <a:cubicBezTo>
                      <a:pt x="62" y="0"/>
                      <a:pt x="53" y="2"/>
                      <a:pt x="45" y="5"/>
                    </a:cubicBezTo>
                    <a:cubicBezTo>
                      <a:pt x="15" y="19"/>
                      <a:pt x="1" y="53"/>
                      <a:pt x="15" y="84"/>
                    </a:cubicBezTo>
                    <a:cubicBezTo>
                      <a:pt x="151" y="414"/>
                      <a:pt x="376" y="553"/>
                      <a:pt x="549" y="553"/>
                    </a:cubicBezTo>
                    <a:cubicBezTo>
                      <a:pt x="569" y="553"/>
                      <a:pt x="586" y="553"/>
                      <a:pt x="607" y="550"/>
                    </a:cubicBezTo>
                    <a:cubicBezTo>
                      <a:pt x="624" y="547"/>
                      <a:pt x="641" y="543"/>
                      <a:pt x="661" y="539"/>
                    </a:cubicBezTo>
                    <a:cubicBezTo>
                      <a:pt x="804" y="516"/>
                      <a:pt x="971" y="489"/>
                      <a:pt x="1144" y="121"/>
                    </a:cubicBezTo>
                    <a:cubicBezTo>
                      <a:pt x="1158" y="90"/>
                      <a:pt x="1147" y="57"/>
                      <a:pt x="1117" y="40"/>
                    </a:cubicBezTo>
                    <a:cubicBezTo>
                      <a:pt x="1109" y="36"/>
                      <a:pt x="1100" y="34"/>
                      <a:pt x="1092" y="34"/>
                    </a:cubicBezTo>
                    <a:cubicBezTo>
                      <a:pt x="1068" y="34"/>
                      <a:pt x="1046" y="48"/>
                      <a:pt x="1035" y="70"/>
                    </a:cubicBezTo>
                    <a:cubicBezTo>
                      <a:pt x="886" y="380"/>
                      <a:pt x="767" y="396"/>
                      <a:pt x="641" y="417"/>
                    </a:cubicBezTo>
                    <a:cubicBezTo>
                      <a:pt x="621" y="421"/>
                      <a:pt x="600" y="424"/>
                      <a:pt x="583" y="427"/>
                    </a:cubicBezTo>
                    <a:cubicBezTo>
                      <a:pt x="572" y="430"/>
                      <a:pt x="560" y="431"/>
                      <a:pt x="546" y="431"/>
                    </a:cubicBezTo>
                    <a:cubicBezTo>
                      <a:pt x="431" y="431"/>
                      <a:pt x="249" y="332"/>
                      <a:pt x="127" y="36"/>
                    </a:cubicBezTo>
                    <a:cubicBezTo>
                      <a:pt x="117" y="13"/>
                      <a:pt x="94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75"/>
              <p:cNvSpPr/>
              <p:nvPr/>
            </p:nvSpPr>
            <p:spPr>
              <a:xfrm>
                <a:off x="3000550" y="4563975"/>
                <a:ext cx="258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15" extrusionOk="0">
                    <a:moveTo>
                      <a:pt x="501" y="0"/>
                    </a:moveTo>
                    <a:cubicBezTo>
                      <a:pt x="243" y="0"/>
                      <a:pt x="49" y="161"/>
                      <a:pt x="38" y="168"/>
                    </a:cubicBezTo>
                    <a:cubicBezTo>
                      <a:pt x="5" y="195"/>
                      <a:pt x="1" y="245"/>
                      <a:pt x="29" y="283"/>
                    </a:cubicBezTo>
                    <a:cubicBezTo>
                      <a:pt x="46" y="302"/>
                      <a:pt x="70" y="313"/>
                      <a:pt x="93" y="313"/>
                    </a:cubicBezTo>
                    <a:cubicBezTo>
                      <a:pt x="111" y="313"/>
                      <a:pt x="129" y="307"/>
                      <a:pt x="144" y="294"/>
                    </a:cubicBezTo>
                    <a:cubicBezTo>
                      <a:pt x="148" y="294"/>
                      <a:pt x="304" y="168"/>
                      <a:pt x="501" y="164"/>
                    </a:cubicBezTo>
                    <a:cubicBezTo>
                      <a:pt x="706" y="164"/>
                      <a:pt x="889" y="297"/>
                      <a:pt x="893" y="300"/>
                    </a:cubicBezTo>
                    <a:cubicBezTo>
                      <a:pt x="906" y="311"/>
                      <a:pt x="924" y="314"/>
                      <a:pt x="940" y="314"/>
                    </a:cubicBezTo>
                    <a:cubicBezTo>
                      <a:pt x="964" y="314"/>
                      <a:pt x="991" y="303"/>
                      <a:pt x="1009" y="280"/>
                    </a:cubicBezTo>
                    <a:cubicBezTo>
                      <a:pt x="1032" y="242"/>
                      <a:pt x="1026" y="192"/>
                      <a:pt x="988" y="164"/>
                    </a:cubicBezTo>
                    <a:cubicBezTo>
                      <a:pt x="981" y="157"/>
                      <a:pt x="760" y="0"/>
                      <a:pt x="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75"/>
              <p:cNvSpPr/>
              <p:nvPr/>
            </p:nvSpPr>
            <p:spPr>
              <a:xfrm>
                <a:off x="2926150" y="4566100"/>
                <a:ext cx="258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85" extrusionOk="0">
                    <a:moveTo>
                      <a:pt x="521" y="0"/>
                    </a:moveTo>
                    <a:cubicBezTo>
                      <a:pt x="509" y="0"/>
                      <a:pt x="498" y="0"/>
                      <a:pt x="486" y="1"/>
                    </a:cubicBezTo>
                    <a:cubicBezTo>
                      <a:pt x="221" y="22"/>
                      <a:pt x="37" y="242"/>
                      <a:pt x="31" y="253"/>
                    </a:cubicBezTo>
                    <a:cubicBezTo>
                      <a:pt x="1" y="287"/>
                      <a:pt x="7" y="338"/>
                      <a:pt x="41" y="369"/>
                    </a:cubicBezTo>
                    <a:cubicBezTo>
                      <a:pt x="58" y="382"/>
                      <a:pt x="75" y="385"/>
                      <a:pt x="95" y="385"/>
                    </a:cubicBezTo>
                    <a:cubicBezTo>
                      <a:pt x="119" y="385"/>
                      <a:pt x="143" y="375"/>
                      <a:pt x="157" y="358"/>
                    </a:cubicBezTo>
                    <a:cubicBezTo>
                      <a:pt x="160" y="355"/>
                      <a:pt x="307" y="181"/>
                      <a:pt x="500" y="168"/>
                    </a:cubicBezTo>
                    <a:cubicBezTo>
                      <a:pt x="510" y="167"/>
                      <a:pt x="520" y="167"/>
                      <a:pt x="530" y="167"/>
                    </a:cubicBezTo>
                    <a:cubicBezTo>
                      <a:pt x="710" y="167"/>
                      <a:pt x="885" y="308"/>
                      <a:pt x="888" y="311"/>
                    </a:cubicBezTo>
                    <a:cubicBezTo>
                      <a:pt x="903" y="322"/>
                      <a:pt x="921" y="328"/>
                      <a:pt x="939" y="328"/>
                    </a:cubicBezTo>
                    <a:cubicBezTo>
                      <a:pt x="963" y="328"/>
                      <a:pt x="987" y="318"/>
                      <a:pt x="1004" y="297"/>
                    </a:cubicBezTo>
                    <a:cubicBezTo>
                      <a:pt x="1031" y="263"/>
                      <a:pt x="1028" y="212"/>
                      <a:pt x="993" y="181"/>
                    </a:cubicBezTo>
                    <a:cubicBezTo>
                      <a:pt x="984" y="175"/>
                      <a:pt x="771" y="0"/>
                      <a:pt x="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75"/>
              <p:cNvSpPr/>
              <p:nvPr/>
            </p:nvSpPr>
            <p:spPr>
              <a:xfrm>
                <a:off x="2967575" y="4568550"/>
                <a:ext cx="10150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925" extrusionOk="0">
                    <a:moveTo>
                      <a:pt x="280" y="1"/>
                    </a:moveTo>
                    <a:cubicBezTo>
                      <a:pt x="238" y="1"/>
                      <a:pt x="201" y="31"/>
                      <a:pt x="197" y="73"/>
                    </a:cubicBezTo>
                    <a:cubicBezTo>
                      <a:pt x="184" y="233"/>
                      <a:pt x="164" y="396"/>
                      <a:pt x="143" y="556"/>
                    </a:cubicBezTo>
                    <a:cubicBezTo>
                      <a:pt x="68" y="1100"/>
                      <a:pt x="0" y="1618"/>
                      <a:pt x="255" y="1900"/>
                    </a:cubicBezTo>
                    <a:cubicBezTo>
                      <a:pt x="269" y="1917"/>
                      <a:pt x="293" y="1924"/>
                      <a:pt x="313" y="1924"/>
                    </a:cubicBezTo>
                    <a:cubicBezTo>
                      <a:pt x="334" y="1924"/>
                      <a:pt x="354" y="1917"/>
                      <a:pt x="368" y="1904"/>
                    </a:cubicBezTo>
                    <a:cubicBezTo>
                      <a:pt x="401" y="1873"/>
                      <a:pt x="405" y="1825"/>
                      <a:pt x="374" y="1791"/>
                    </a:cubicBezTo>
                    <a:cubicBezTo>
                      <a:pt x="170" y="1567"/>
                      <a:pt x="235" y="1087"/>
                      <a:pt x="299" y="577"/>
                    </a:cubicBezTo>
                    <a:cubicBezTo>
                      <a:pt x="324" y="417"/>
                      <a:pt x="344" y="250"/>
                      <a:pt x="357" y="87"/>
                    </a:cubicBezTo>
                    <a:cubicBezTo>
                      <a:pt x="360" y="46"/>
                      <a:pt x="330" y="5"/>
                      <a:pt x="286" y="1"/>
                    </a:cubicBezTo>
                    <a:cubicBezTo>
                      <a:pt x="284" y="1"/>
                      <a:pt x="282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75"/>
              <p:cNvSpPr/>
              <p:nvPr/>
            </p:nvSpPr>
            <p:spPr>
              <a:xfrm>
                <a:off x="2874175" y="4424625"/>
                <a:ext cx="198200" cy="192375"/>
              </a:xfrm>
              <a:custGeom>
                <a:avLst/>
                <a:gdLst/>
                <a:ahLst/>
                <a:cxnLst/>
                <a:rect l="l" t="t" r="r" b="b"/>
                <a:pathLst>
                  <a:path w="7928" h="7695" extrusionOk="0">
                    <a:moveTo>
                      <a:pt x="3193" y="0"/>
                    </a:moveTo>
                    <a:cubicBezTo>
                      <a:pt x="2931" y="0"/>
                      <a:pt x="2684" y="191"/>
                      <a:pt x="2508" y="400"/>
                    </a:cubicBezTo>
                    <a:cubicBezTo>
                      <a:pt x="2304" y="645"/>
                      <a:pt x="2133" y="965"/>
                      <a:pt x="2215" y="1278"/>
                    </a:cubicBezTo>
                    <a:lnTo>
                      <a:pt x="2130" y="1298"/>
                    </a:lnTo>
                    <a:cubicBezTo>
                      <a:pt x="1998" y="1108"/>
                      <a:pt x="1858" y="907"/>
                      <a:pt x="1654" y="791"/>
                    </a:cubicBezTo>
                    <a:cubicBezTo>
                      <a:pt x="1560" y="735"/>
                      <a:pt x="1448" y="704"/>
                      <a:pt x="1338" y="704"/>
                    </a:cubicBezTo>
                    <a:cubicBezTo>
                      <a:pt x="1213" y="704"/>
                      <a:pt x="1091" y="745"/>
                      <a:pt x="1004" y="835"/>
                    </a:cubicBezTo>
                    <a:cubicBezTo>
                      <a:pt x="926" y="917"/>
                      <a:pt x="885" y="1026"/>
                      <a:pt x="865" y="1138"/>
                    </a:cubicBezTo>
                    <a:cubicBezTo>
                      <a:pt x="797" y="1519"/>
                      <a:pt x="953" y="1934"/>
                      <a:pt x="1256" y="2173"/>
                    </a:cubicBezTo>
                    <a:lnTo>
                      <a:pt x="1266" y="2285"/>
                    </a:lnTo>
                    <a:cubicBezTo>
                      <a:pt x="1052" y="2162"/>
                      <a:pt x="807" y="2088"/>
                      <a:pt x="562" y="2063"/>
                    </a:cubicBezTo>
                    <a:cubicBezTo>
                      <a:pt x="539" y="2062"/>
                      <a:pt x="515" y="2061"/>
                      <a:pt x="492" y="2061"/>
                    </a:cubicBezTo>
                    <a:cubicBezTo>
                      <a:pt x="372" y="2061"/>
                      <a:pt x="249" y="2086"/>
                      <a:pt x="181" y="2179"/>
                    </a:cubicBezTo>
                    <a:cubicBezTo>
                      <a:pt x="130" y="2251"/>
                      <a:pt x="14" y="2561"/>
                      <a:pt x="10" y="2649"/>
                    </a:cubicBezTo>
                    <a:cubicBezTo>
                      <a:pt x="1" y="2897"/>
                      <a:pt x="48" y="2972"/>
                      <a:pt x="112" y="3211"/>
                    </a:cubicBezTo>
                    <a:cubicBezTo>
                      <a:pt x="177" y="3451"/>
                      <a:pt x="375" y="3639"/>
                      <a:pt x="582" y="3775"/>
                    </a:cubicBezTo>
                    <a:lnTo>
                      <a:pt x="569" y="3843"/>
                    </a:lnTo>
                    <a:cubicBezTo>
                      <a:pt x="497" y="5075"/>
                      <a:pt x="541" y="6309"/>
                      <a:pt x="701" y="7534"/>
                    </a:cubicBezTo>
                    <a:lnTo>
                      <a:pt x="841" y="7694"/>
                    </a:lnTo>
                    <a:cubicBezTo>
                      <a:pt x="861" y="7473"/>
                      <a:pt x="797" y="7096"/>
                      <a:pt x="817" y="6878"/>
                    </a:cubicBezTo>
                    <a:cubicBezTo>
                      <a:pt x="902" y="5937"/>
                      <a:pt x="990" y="4983"/>
                      <a:pt x="1342" y="4110"/>
                    </a:cubicBezTo>
                    <a:lnTo>
                      <a:pt x="1342" y="4110"/>
                    </a:lnTo>
                    <a:cubicBezTo>
                      <a:pt x="1571" y="4389"/>
                      <a:pt x="1937" y="4519"/>
                      <a:pt x="2302" y="4519"/>
                    </a:cubicBezTo>
                    <a:cubicBezTo>
                      <a:pt x="2404" y="4519"/>
                      <a:pt x="2505" y="4509"/>
                      <a:pt x="2603" y="4489"/>
                    </a:cubicBezTo>
                    <a:cubicBezTo>
                      <a:pt x="3066" y="4398"/>
                      <a:pt x="3468" y="4125"/>
                      <a:pt x="3831" y="3826"/>
                    </a:cubicBezTo>
                    <a:lnTo>
                      <a:pt x="3879" y="3785"/>
                    </a:lnTo>
                    <a:cubicBezTo>
                      <a:pt x="3967" y="3972"/>
                      <a:pt x="4151" y="4105"/>
                      <a:pt x="4346" y="4180"/>
                    </a:cubicBezTo>
                    <a:cubicBezTo>
                      <a:pt x="4542" y="4252"/>
                      <a:pt x="4754" y="4272"/>
                      <a:pt x="4964" y="4288"/>
                    </a:cubicBezTo>
                    <a:cubicBezTo>
                      <a:pt x="5076" y="4296"/>
                      <a:pt x="5191" y="4303"/>
                      <a:pt x="5305" y="4303"/>
                    </a:cubicBezTo>
                    <a:cubicBezTo>
                      <a:pt x="5584" y="4303"/>
                      <a:pt x="5861" y="4264"/>
                      <a:pt x="6090" y="4112"/>
                    </a:cubicBezTo>
                    <a:lnTo>
                      <a:pt x="6145" y="4255"/>
                    </a:lnTo>
                    <a:cubicBezTo>
                      <a:pt x="6927" y="5207"/>
                      <a:pt x="7373" y="6490"/>
                      <a:pt x="7639" y="7694"/>
                    </a:cubicBezTo>
                    <a:lnTo>
                      <a:pt x="7782" y="7364"/>
                    </a:lnTo>
                    <a:cubicBezTo>
                      <a:pt x="7928" y="6460"/>
                      <a:pt x="7914" y="5370"/>
                      <a:pt x="7901" y="4452"/>
                    </a:cubicBezTo>
                    <a:cubicBezTo>
                      <a:pt x="7890" y="3823"/>
                      <a:pt x="7812" y="3125"/>
                      <a:pt x="7336" y="2721"/>
                    </a:cubicBezTo>
                    <a:lnTo>
                      <a:pt x="7319" y="2547"/>
                    </a:lnTo>
                    <a:cubicBezTo>
                      <a:pt x="7278" y="2223"/>
                      <a:pt x="7111" y="1920"/>
                      <a:pt x="6860" y="1713"/>
                    </a:cubicBezTo>
                    <a:cubicBezTo>
                      <a:pt x="6637" y="1530"/>
                      <a:pt x="6345" y="1426"/>
                      <a:pt x="6054" y="1426"/>
                    </a:cubicBezTo>
                    <a:cubicBezTo>
                      <a:pt x="6021" y="1426"/>
                      <a:pt x="5987" y="1428"/>
                      <a:pt x="5954" y="1430"/>
                    </a:cubicBezTo>
                    <a:lnTo>
                      <a:pt x="5958" y="1390"/>
                    </a:lnTo>
                    <a:cubicBezTo>
                      <a:pt x="5900" y="995"/>
                      <a:pt x="5556" y="659"/>
                      <a:pt x="5162" y="611"/>
                    </a:cubicBezTo>
                    <a:cubicBezTo>
                      <a:pt x="5127" y="606"/>
                      <a:pt x="5091" y="604"/>
                      <a:pt x="5056" y="604"/>
                    </a:cubicBezTo>
                    <a:cubicBezTo>
                      <a:pt x="4692" y="604"/>
                      <a:pt x="4335" y="835"/>
                      <a:pt x="4199" y="1172"/>
                    </a:cubicBezTo>
                    <a:lnTo>
                      <a:pt x="4168" y="1118"/>
                    </a:lnTo>
                    <a:cubicBezTo>
                      <a:pt x="4087" y="958"/>
                      <a:pt x="4005" y="802"/>
                      <a:pt x="3920" y="642"/>
                    </a:cubicBezTo>
                    <a:cubicBezTo>
                      <a:pt x="3780" y="373"/>
                      <a:pt x="3603" y="73"/>
                      <a:pt x="3304" y="12"/>
                    </a:cubicBezTo>
                    <a:cubicBezTo>
                      <a:pt x="3267" y="4"/>
                      <a:pt x="3230" y="0"/>
                      <a:pt x="3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75"/>
              <p:cNvSpPr/>
              <p:nvPr/>
            </p:nvSpPr>
            <p:spPr>
              <a:xfrm>
                <a:off x="2736175" y="4448250"/>
                <a:ext cx="67225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3327" extrusionOk="0">
                    <a:moveTo>
                      <a:pt x="1112" y="1"/>
                    </a:moveTo>
                    <a:cubicBezTo>
                      <a:pt x="1029" y="1"/>
                      <a:pt x="938" y="64"/>
                      <a:pt x="945" y="156"/>
                    </a:cubicBezTo>
                    <a:cubicBezTo>
                      <a:pt x="961" y="506"/>
                      <a:pt x="951" y="864"/>
                      <a:pt x="928" y="1220"/>
                    </a:cubicBezTo>
                    <a:cubicBezTo>
                      <a:pt x="733" y="819"/>
                      <a:pt x="455" y="459"/>
                      <a:pt x="216" y="265"/>
                    </a:cubicBezTo>
                    <a:cubicBezTo>
                      <a:pt x="193" y="246"/>
                      <a:pt x="164" y="238"/>
                      <a:pt x="136" y="238"/>
                    </a:cubicBezTo>
                    <a:cubicBezTo>
                      <a:pt x="66" y="238"/>
                      <a:pt x="0" y="291"/>
                      <a:pt x="29" y="374"/>
                    </a:cubicBezTo>
                    <a:cubicBezTo>
                      <a:pt x="158" y="775"/>
                      <a:pt x="315" y="1156"/>
                      <a:pt x="383" y="1571"/>
                    </a:cubicBezTo>
                    <a:cubicBezTo>
                      <a:pt x="434" y="1891"/>
                      <a:pt x="386" y="2228"/>
                      <a:pt x="516" y="2514"/>
                    </a:cubicBezTo>
                    <a:cubicBezTo>
                      <a:pt x="577" y="2853"/>
                      <a:pt x="808" y="3164"/>
                      <a:pt x="1162" y="3262"/>
                    </a:cubicBezTo>
                    <a:cubicBezTo>
                      <a:pt x="1203" y="3272"/>
                      <a:pt x="1244" y="3279"/>
                      <a:pt x="1284" y="3282"/>
                    </a:cubicBezTo>
                    <a:cubicBezTo>
                      <a:pt x="1346" y="3310"/>
                      <a:pt x="1411" y="3327"/>
                      <a:pt x="1475" y="3327"/>
                    </a:cubicBezTo>
                    <a:cubicBezTo>
                      <a:pt x="1550" y="3327"/>
                      <a:pt x="1624" y="3305"/>
                      <a:pt x="1689" y="3255"/>
                    </a:cubicBezTo>
                    <a:cubicBezTo>
                      <a:pt x="1716" y="3235"/>
                      <a:pt x="1751" y="3208"/>
                      <a:pt x="1782" y="3180"/>
                    </a:cubicBezTo>
                    <a:cubicBezTo>
                      <a:pt x="1880" y="3129"/>
                      <a:pt x="1969" y="3058"/>
                      <a:pt x="2043" y="2976"/>
                    </a:cubicBezTo>
                    <a:cubicBezTo>
                      <a:pt x="2129" y="2919"/>
                      <a:pt x="2217" y="2864"/>
                      <a:pt x="2295" y="2800"/>
                    </a:cubicBezTo>
                    <a:cubicBezTo>
                      <a:pt x="2526" y="2605"/>
                      <a:pt x="2659" y="2384"/>
                      <a:pt x="2676" y="2082"/>
                    </a:cubicBezTo>
                    <a:cubicBezTo>
                      <a:pt x="2688" y="1855"/>
                      <a:pt x="2508" y="1736"/>
                      <a:pt x="2322" y="1736"/>
                    </a:cubicBezTo>
                    <a:cubicBezTo>
                      <a:pt x="2253" y="1736"/>
                      <a:pt x="2183" y="1752"/>
                      <a:pt x="2121" y="1785"/>
                    </a:cubicBezTo>
                    <a:cubicBezTo>
                      <a:pt x="2162" y="1289"/>
                      <a:pt x="2091" y="785"/>
                      <a:pt x="1914" y="298"/>
                    </a:cubicBezTo>
                    <a:cubicBezTo>
                      <a:pt x="1893" y="241"/>
                      <a:pt x="1847" y="215"/>
                      <a:pt x="1802" y="215"/>
                    </a:cubicBezTo>
                    <a:cubicBezTo>
                      <a:pt x="1746" y="215"/>
                      <a:pt x="1690" y="256"/>
                      <a:pt x="1683" y="330"/>
                    </a:cubicBezTo>
                    <a:cubicBezTo>
                      <a:pt x="1655" y="564"/>
                      <a:pt x="1622" y="796"/>
                      <a:pt x="1577" y="1027"/>
                    </a:cubicBezTo>
                    <a:cubicBezTo>
                      <a:pt x="1509" y="694"/>
                      <a:pt x="1377" y="394"/>
                      <a:pt x="1234" y="77"/>
                    </a:cubicBezTo>
                    <a:cubicBezTo>
                      <a:pt x="1211" y="24"/>
                      <a:pt x="1163" y="1"/>
                      <a:pt x="1112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75"/>
              <p:cNvSpPr/>
              <p:nvPr/>
            </p:nvSpPr>
            <p:spPr>
              <a:xfrm>
                <a:off x="3126084" y="5023706"/>
                <a:ext cx="49250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950" extrusionOk="0">
                    <a:moveTo>
                      <a:pt x="953" y="1"/>
                    </a:moveTo>
                    <a:cubicBezTo>
                      <a:pt x="785" y="1"/>
                      <a:pt x="592" y="63"/>
                      <a:pt x="445" y="166"/>
                    </a:cubicBezTo>
                    <a:cubicBezTo>
                      <a:pt x="330" y="166"/>
                      <a:pt x="245" y="248"/>
                      <a:pt x="197" y="360"/>
                    </a:cubicBezTo>
                    <a:cubicBezTo>
                      <a:pt x="136" y="510"/>
                      <a:pt x="112" y="683"/>
                      <a:pt x="75" y="847"/>
                    </a:cubicBezTo>
                    <a:cubicBezTo>
                      <a:pt x="37" y="1007"/>
                      <a:pt x="0" y="1153"/>
                      <a:pt x="17" y="1323"/>
                    </a:cubicBezTo>
                    <a:cubicBezTo>
                      <a:pt x="26" y="1426"/>
                      <a:pt x="129" y="1524"/>
                      <a:pt x="230" y="1524"/>
                    </a:cubicBezTo>
                    <a:cubicBezTo>
                      <a:pt x="273" y="1524"/>
                      <a:pt x="316" y="1506"/>
                      <a:pt x="351" y="1462"/>
                    </a:cubicBezTo>
                    <a:cubicBezTo>
                      <a:pt x="432" y="1364"/>
                      <a:pt x="497" y="1241"/>
                      <a:pt x="552" y="1112"/>
                    </a:cubicBezTo>
                    <a:cubicBezTo>
                      <a:pt x="555" y="1119"/>
                      <a:pt x="555" y="1126"/>
                      <a:pt x="555" y="1132"/>
                    </a:cubicBezTo>
                    <a:cubicBezTo>
                      <a:pt x="572" y="1330"/>
                      <a:pt x="527" y="1520"/>
                      <a:pt x="497" y="1715"/>
                    </a:cubicBezTo>
                    <a:cubicBezTo>
                      <a:pt x="480" y="1823"/>
                      <a:pt x="581" y="1950"/>
                      <a:pt x="684" y="1950"/>
                    </a:cubicBezTo>
                    <a:cubicBezTo>
                      <a:pt x="724" y="1950"/>
                      <a:pt x="763" y="1932"/>
                      <a:pt x="797" y="1888"/>
                    </a:cubicBezTo>
                    <a:cubicBezTo>
                      <a:pt x="871" y="1792"/>
                      <a:pt x="932" y="1670"/>
                      <a:pt x="973" y="1537"/>
                    </a:cubicBezTo>
                    <a:lnTo>
                      <a:pt x="973" y="1537"/>
                    </a:lnTo>
                    <a:cubicBezTo>
                      <a:pt x="970" y="1568"/>
                      <a:pt x="966" y="1599"/>
                      <a:pt x="956" y="1629"/>
                    </a:cubicBezTo>
                    <a:cubicBezTo>
                      <a:pt x="939" y="1690"/>
                      <a:pt x="956" y="1779"/>
                      <a:pt x="1007" y="1820"/>
                    </a:cubicBezTo>
                    <a:cubicBezTo>
                      <a:pt x="1017" y="1830"/>
                      <a:pt x="1031" y="1840"/>
                      <a:pt x="1042" y="1847"/>
                    </a:cubicBezTo>
                    <a:cubicBezTo>
                      <a:pt x="1045" y="1847"/>
                      <a:pt x="1045" y="1850"/>
                      <a:pt x="1048" y="1850"/>
                    </a:cubicBezTo>
                    <a:cubicBezTo>
                      <a:pt x="1076" y="1870"/>
                      <a:pt x="1107" y="1879"/>
                      <a:pt x="1138" y="1879"/>
                    </a:cubicBezTo>
                    <a:cubicBezTo>
                      <a:pt x="1207" y="1879"/>
                      <a:pt x="1277" y="1836"/>
                      <a:pt x="1317" y="1779"/>
                    </a:cubicBezTo>
                    <a:cubicBezTo>
                      <a:pt x="1402" y="1657"/>
                      <a:pt x="1439" y="1514"/>
                      <a:pt x="1442" y="1360"/>
                    </a:cubicBezTo>
                    <a:cubicBezTo>
                      <a:pt x="1446" y="1371"/>
                      <a:pt x="1446" y="1381"/>
                      <a:pt x="1450" y="1391"/>
                    </a:cubicBezTo>
                    <a:cubicBezTo>
                      <a:pt x="1464" y="1495"/>
                      <a:pt x="1486" y="1826"/>
                      <a:pt x="1649" y="1826"/>
                    </a:cubicBezTo>
                    <a:cubicBezTo>
                      <a:pt x="1668" y="1826"/>
                      <a:pt x="1689" y="1822"/>
                      <a:pt x="1711" y="1813"/>
                    </a:cubicBezTo>
                    <a:cubicBezTo>
                      <a:pt x="1970" y="1701"/>
                      <a:pt x="1865" y="1241"/>
                      <a:pt x="1821" y="1027"/>
                    </a:cubicBezTo>
                    <a:cubicBezTo>
                      <a:pt x="1800" y="939"/>
                      <a:pt x="1776" y="843"/>
                      <a:pt x="1745" y="755"/>
                    </a:cubicBezTo>
                    <a:cubicBezTo>
                      <a:pt x="1708" y="424"/>
                      <a:pt x="1384" y="77"/>
                      <a:pt x="1075" y="13"/>
                    </a:cubicBezTo>
                    <a:cubicBezTo>
                      <a:pt x="1037" y="5"/>
                      <a:pt x="996" y="1"/>
                      <a:pt x="953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xmlns="" id="{5601D8AE-905F-4EA4-AEE2-D2E99E57B268}"/>
              </a:ext>
            </a:extLst>
          </p:cNvPr>
          <p:cNvSpPr txBox="1"/>
          <p:nvPr/>
        </p:nvSpPr>
        <p:spPr>
          <a:xfrm>
            <a:off x="3926436" y="974501"/>
            <a:ext cx="6229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133"/>
              </a:spcAft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adj., significantly</a:t>
            </a:r>
          </a:p>
        </p:txBody>
      </p:sp>
      <p:pic>
        <p:nvPicPr>
          <p:cNvPr id="1028" name="Picture 4" descr="What Flights Used to Cost in the &amp;#39;Golden Age&amp;#39; of Air Travel | Travel +  Leisure">
            <a:extLst>
              <a:ext uri="{FF2B5EF4-FFF2-40B4-BE49-F238E27FC236}">
                <a16:creationId xmlns:a16="http://schemas.microsoft.com/office/drawing/2014/main" xmlns="" id="{11771B7D-EC58-4052-8E44-2ED5E83D1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76" y="1461934"/>
            <a:ext cx="6763749" cy="368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7">
            <a:extLst>
              <a:ext uri="{FF2B5EF4-FFF2-40B4-BE49-F238E27FC236}">
                <a16:creationId xmlns:a16="http://schemas.microsoft.com/office/drawing/2014/main" xmlns="" id="{26FA6046-25CA-4997-82BC-77A475ADE711}"/>
              </a:ext>
            </a:extLst>
          </p:cNvPr>
          <p:cNvSpPr/>
          <p:nvPr/>
        </p:nvSpPr>
        <p:spPr>
          <a:xfrm>
            <a:off x="3483107" y="4187817"/>
            <a:ext cx="697007" cy="4924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18BCBE"/>
              </a:solidFill>
              <a:sym typeface="Arial"/>
            </a:endParaRPr>
          </a:p>
        </p:txBody>
      </p:sp>
      <p:sp>
        <p:nvSpPr>
          <p:cNvPr id="46" name="Oval 7">
            <a:extLst>
              <a:ext uri="{FF2B5EF4-FFF2-40B4-BE49-F238E27FC236}">
                <a16:creationId xmlns:a16="http://schemas.microsoft.com/office/drawing/2014/main" xmlns="" id="{31F394B9-0FF1-43BC-8A42-F18EC1667931}"/>
              </a:ext>
            </a:extLst>
          </p:cNvPr>
          <p:cNvSpPr/>
          <p:nvPr/>
        </p:nvSpPr>
        <p:spPr>
          <a:xfrm>
            <a:off x="6313290" y="4187815"/>
            <a:ext cx="697005" cy="492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18BCBE"/>
              </a:solidFill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6251" y="372719"/>
            <a:ext cx="183415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səbˈstænʃəli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388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" grpId="0" build="p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5"/>
          <p:cNvSpPr txBox="1">
            <a:spLocks noGrp="1"/>
          </p:cNvSpPr>
          <p:nvPr>
            <p:ph type="title" idx="2"/>
          </p:nvPr>
        </p:nvSpPr>
        <p:spPr>
          <a:xfrm>
            <a:off x="3845283" y="63099"/>
            <a:ext cx="2961935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smtClean="0"/>
              <a:t>system</a:t>
            </a:r>
            <a:endParaRPr dirty="0"/>
          </a:p>
        </p:txBody>
      </p:sp>
      <p:sp>
        <p:nvSpPr>
          <p:cNvPr id="943" name="Google Shape;943;p65"/>
          <p:cNvSpPr txBox="1">
            <a:spLocks noGrp="1"/>
          </p:cNvSpPr>
          <p:nvPr>
            <p:ph type="subTitle" idx="1"/>
          </p:nvPr>
        </p:nvSpPr>
        <p:spPr>
          <a:xfrm>
            <a:off x="1264966" y="5026709"/>
            <a:ext cx="8173684" cy="16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a. The airline </a:t>
            </a:r>
            <a:r>
              <a:rPr lang="en-US" b="1" dirty="0">
                <a:solidFill>
                  <a:srgbClr val="FF0000"/>
                </a:solidFill>
              </a:rPr>
              <a:t>system</a:t>
            </a:r>
            <a:r>
              <a:rPr lang="en-US" dirty="0"/>
              <a:t> covers the entire world with flights.</a:t>
            </a:r>
          </a:p>
          <a:p>
            <a:pPr marL="0" indent="0"/>
            <a:r>
              <a:rPr lang="en-US" dirty="0"/>
              <a:t>b. We need a better </a:t>
            </a:r>
            <a:r>
              <a:rPr lang="en-US" b="1" dirty="0">
                <a:solidFill>
                  <a:srgbClr val="FF0000"/>
                </a:solidFill>
              </a:rPr>
              <a:t>system</a:t>
            </a:r>
            <a:r>
              <a:rPr lang="en-US" dirty="0"/>
              <a:t> to keep track of how much money we are spending on this vacation.</a:t>
            </a:r>
          </a:p>
        </p:txBody>
      </p:sp>
      <p:grpSp>
        <p:nvGrpSpPr>
          <p:cNvPr id="944" name="Google Shape;944;p65"/>
          <p:cNvGrpSpPr/>
          <p:nvPr/>
        </p:nvGrpSpPr>
        <p:grpSpPr>
          <a:xfrm>
            <a:off x="8714630" y="2840120"/>
            <a:ext cx="3360961" cy="4017881"/>
            <a:chOff x="5105413" y="1328700"/>
            <a:chExt cx="3496200" cy="3502693"/>
          </a:xfrm>
        </p:grpSpPr>
        <p:sp>
          <p:nvSpPr>
            <p:cNvPr id="945" name="Google Shape;945;p65"/>
            <p:cNvSpPr/>
            <p:nvPr/>
          </p:nvSpPr>
          <p:spPr>
            <a:xfrm>
              <a:off x="5105413" y="4686400"/>
              <a:ext cx="3496200" cy="1449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6" name="Google Shape;946;p65"/>
            <p:cNvSpPr/>
            <p:nvPr/>
          </p:nvSpPr>
          <p:spPr>
            <a:xfrm>
              <a:off x="6516077" y="1344945"/>
              <a:ext cx="163799" cy="1715628"/>
            </a:xfrm>
            <a:custGeom>
              <a:avLst/>
              <a:gdLst/>
              <a:ahLst/>
              <a:cxnLst/>
              <a:rect l="l" t="t" r="r" b="b"/>
              <a:pathLst>
                <a:path w="2057" h="21545" extrusionOk="0">
                  <a:moveTo>
                    <a:pt x="57" y="1"/>
                  </a:moveTo>
                  <a:cubicBezTo>
                    <a:pt x="55" y="1"/>
                    <a:pt x="53" y="1"/>
                    <a:pt x="52" y="1"/>
                  </a:cubicBezTo>
                  <a:cubicBezTo>
                    <a:pt x="25" y="4"/>
                    <a:pt x="1" y="31"/>
                    <a:pt x="4" y="59"/>
                  </a:cubicBezTo>
                  <a:lnTo>
                    <a:pt x="1947" y="21493"/>
                  </a:lnTo>
                  <a:cubicBezTo>
                    <a:pt x="1947" y="21520"/>
                    <a:pt x="1970" y="21544"/>
                    <a:pt x="2001" y="21544"/>
                  </a:cubicBezTo>
                  <a:lnTo>
                    <a:pt x="2005" y="21544"/>
                  </a:lnTo>
                  <a:cubicBezTo>
                    <a:pt x="2036" y="21541"/>
                    <a:pt x="2056" y="21514"/>
                    <a:pt x="2056" y="21483"/>
                  </a:cubicBezTo>
                  <a:lnTo>
                    <a:pt x="113" y="51"/>
                  </a:lnTo>
                  <a:cubicBezTo>
                    <a:pt x="110" y="23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373D7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7" name="Google Shape;947;p65"/>
            <p:cNvSpPr/>
            <p:nvPr/>
          </p:nvSpPr>
          <p:spPr>
            <a:xfrm>
              <a:off x="6067200" y="1509381"/>
              <a:ext cx="984306" cy="1683697"/>
            </a:xfrm>
            <a:custGeom>
              <a:avLst/>
              <a:gdLst/>
              <a:ahLst/>
              <a:cxnLst/>
              <a:rect l="l" t="t" r="r" b="b"/>
              <a:pathLst>
                <a:path w="12361" h="21144" extrusionOk="0">
                  <a:moveTo>
                    <a:pt x="10132" y="0"/>
                  </a:moveTo>
                  <a:cubicBezTo>
                    <a:pt x="10076" y="0"/>
                    <a:pt x="10020" y="6"/>
                    <a:pt x="9962" y="18"/>
                  </a:cubicBezTo>
                  <a:lnTo>
                    <a:pt x="687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7" y="21144"/>
                    <a:pt x="2344" y="21138"/>
                    <a:pt x="2402" y="21126"/>
                  </a:cubicBezTo>
                  <a:lnTo>
                    <a:pt x="11674" y="19187"/>
                  </a:lnTo>
                  <a:cubicBezTo>
                    <a:pt x="12082" y="19102"/>
                    <a:pt x="12361" y="18727"/>
                    <a:pt x="12327" y="18312"/>
                  </a:cubicBezTo>
                  <a:lnTo>
                    <a:pt x="10955" y="763"/>
                  </a:lnTo>
                  <a:cubicBezTo>
                    <a:pt x="10919" y="325"/>
                    <a:pt x="10553" y="0"/>
                    <a:pt x="10132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8" name="Google Shape;948;p65"/>
            <p:cNvSpPr/>
            <p:nvPr/>
          </p:nvSpPr>
          <p:spPr>
            <a:xfrm>
              <a:off x="6118402" y="1509381"/>
              <a:ext cx="984386" cy="1683697"/>
            </a:xfrm>
            <a:custGeom>
              <a:avLst/>
              <a:gdLst/>
              <a:ahLst/>
              <a:cxnLst/>
              <a:rect l="l" t="t" r="r" b="b"/>
              <a:pathLst>
                <a:path w="12362" h="21144" extrusionOk="0">
                  <a:moveTo>
                    <a:pt x="10132" y="0"/>
                  </a:moveTo>
                  <a:cubicBezTo>
                    <a:pt x="10076" y="0"/>
                    <a:pt x="10019" y="6"/>
                    <a:pt x="9962" y="18"/>
                  </a:cubicBezTo>
                  <a:lnTo>
                    <a:pt x="688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8" y="21144"/>
                    <a:pt x="2345" y="21138"/>
                    <a:pt x="2402" y="21126"/>
                  </a:cubicBezTo>
                  <a:lnTo>
                    <a:pt x="11673" y="19187"/>
                  </a:lnTo>
                  <a:cubicBezTo>
                    <a:pt x="12079" y="19102"/>
                    <a:pt x="12361" y="18727"/>
                    <a:pt x="12327" y="18312"/>
                  </a:cubicBezTo>
                  <a:lnTo>
                    <a:pt x="10956" y="763"/>
                  </a:lnTo>
                  <a:cubicBezTo>
                    <a:pt x="10920" y="325"/>
                    <a:pt x="10552" y="0"/>
                    <a:pt x="10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9" name="Google Shape;949;p65"/>
            <p:cNvSpPr/>
            <p:nvPr/>
          </p:nvSpPr>
          <p:spPr>
            <a:xfrm>
              <a:off x="6436447" y="3132248"/>
              <a:ext cx="25800" cy="1699145"/>
            </a:xfrm>
            <a:custGeom>
              <a:avLst/>
              <a:gdLst/>
              <a:ahLst/>
              <a:cxnLst/>
              <a:rect l="l" t="t" r="r" b="b"/>
              <a:pathLst>
                <a:path w="324" h="21338" extrusionOk="0">
                  <a:moveTo>
                    <a:pt x="55" y="1"/>
                  </a:moveTo>
                  <a:cubicBezTo>
                    <a:pt x="24" y="1"/>
                    <a:pt x="1" y="25"/>
                    <a:pt x="1" y="55"/>
                  </a:cubicBezTo>
                  <a:lnTo>
                    <a:pt x="215" y="21282"/>
                  </a:lnTo>
                  <a:cubicBezTo>
                    <a:pt x="215" y="21313"/>
                    <a:pt x="239" y="21337"/>
                    <a:pt x="269" y="21337"/>
                  </a:cubicBezTo>
                  <a:cubicBezTo>
                    <a:pt x="300" y="21333"/>
                    <a:pt x="324" y="21309"/>
                    <a:pt x="324" y="21279"/>
                  </a:cubicBezTo>
                  <a:lnTo>
                    <a:pt x="109" y="55"/>
                  </a:lnTo>
                  <a:cubicBezTo>
                    <a:pt x="109" y="25"/>
                    <a:pt x="86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0" name="Google Shape;950;p65"/>
            <p:cNvSpPr/>
            <p:nvPr/>
          </p:nvSpPr>
          <p:spPr>
            <a:xfrm>
              <a:off x="6901331" y="3051741"/>
              <a:ext cx="297816" cy="1644997"/>
            </a:xfrm>
            <a:custGeom>
              <a:avLst/>
              <a:gdLst/>
              <a:ahLst/>
              <a:cxnLst/>
              <a:rect l="l" t="t" r="r" b="b"/>
              <a:pathLst>
                <a:path w="3740" h="20658" extrusionOk="0">
                  <a:moveTo>
                    <a:pt x="60" y="0"/>
                  </a:moveTo>
                  <a:cubicBezTo>
                    <a:pt x="56" y="0"/>
                    <a:pt x="52" y="1"/>
                    <a:pt x="48" y="1"/>
                  </a:cubicBezTo>
                  <a:cubicBezTo>
                    <a:pt x="21" y="5"/>
                    <a:pt x="1" y="36"/>
                    <a:pt x="4" y="63"/>
                  </a:cubicBezTo>
                  <a:lnTo>
                    <a:pt x="3628" y="20613"/>
                  </a:lnTo>
                  <a:cubicBezTo>
                    <a:pt x="3631" y="20637"/>
                    <a:pt x="3655" y="20657"/>
                    <a:pt x="3682" y="20657"/>
                  </a:cubicBezTo>
                  <a:lnTo>
                    <a:pt x="3689" y="20657"/>
                  </a:lnTo>
                  <a:cubicBezTo>
                    <a:pt x="3720" y="20650"/>
                    <a:pt x="3740" y="20623"/>
                    <a:pt x="3733" y="20592"/>
                  </a:cubicBezTo>
                  <a:lnTo>
                    <a:pt x="113" y="46"/>
                  </a:lnTo>
                  <a:cubicBezTo>
                    <a:pt x="107" y="19"/>
                    <a:pt x="86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1" name="Google Shape;951;p65"/>
            <p:cNvSpPr/>
            <p:nvPr/>
          </p:nvSpPr>
          <p:spPr>
            <a:xfrm>
              <a:off x="5740475" y="3188626"/>
              <a:ext cx="620397" cy="1563057"/>
            </a:xfrm>
            <a:custGeom>
              <a:avLst/>
              <a:gdLst/>
              <a:ahLst/>
              <a:cxnLst/>
              <a:rect l="l" t="t" r="r" b="b"/>
              <a:pathLst>
                <a:path w="7791" h="19629" extrusionOk="0">
                  <a:moveTo>
                    <a:pt x="7732" y="0"/>
                  </a:moveTo>
                  <a:cubicBezTo>
                    <a:pt x="7711" y="0"/>
                    <a:pt x="7690" y="13"/>
                    <a:pt x="7679" y="35"/>
                  </a:cubicBezTo>
                  <a:lnTo>
                    <a:pt x="10" y="19554"/>
                  </a:lnTo>
                  <a:cubicBezTo>
                    <a:pt x="0" y="19581"/>
                    <a:pt x="13" y="19612"/>
                    <a:pt x="41" y="19625"/>
                  </a:cubicBezTo>
                  <a:cubicBezTo>
                    <a:pt x="48" y="19625"/>
                    <a:pt x="54" y="19629"/>
                    <a:pt x="62" y="19629"/>
                  </a:cubicBezTo>
                  <a:cubicBezTo>
                    <a:pt x="82" y="19629"/>
                    <a:pt x="102" y="19615"/>
                    <a:pt x="112" y="19595"/>
                  </a:cubicBezTo>
                  <a:lnTo>
                    <a:pt x="7781" y="76"/>
                  </a:lnTo>
                  <a:cubicBezTo>
                    <a:pt x="7791" y="48"/>
                    <a:pt x="7778" y="14"/>
                    <a:pt x="7750" y="4"/>
                  </a:cubicBezTo>
                  <a:cubicBezTo>
                    <a:pt x="7744" y="2"/>
                    <a:pt x="7738" y="0"/>
                    <a:pt x="773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2" name="Google Shape;952;p65"/>
            <p:cNvSpPr/>
            <p:nvPr/>
          </p:nvSpPr>
          <p:spPr>
            <a:xfrm>
              <a:off x="6450860" y="3708453"/>
              <a:ext cx="575725" cy="118012"/>
            </a:xfrm>
            <a:custGeom>
              <a:avLst/>
              <a:gdLst/>
              <a:ahLst/>
              <a:cxnLst/>
              <a:rect l="l" t="t" r="r" b="b"/>
              <a:pathLst>
                <a:path w="7230" h="1482" extrusionOk="0">
                  <a:moveTo>
                    <a:pt x="7170" y="0"/>
                  </a:moveTo>
                  <a:cubicBezTo>
                    <a:pt x="7166" y="0"/>
                    <a:pt x="7162" y="1"/>
                    <a:pt x="7158" y="2"/>
                  </a:cubicBezTo>
                  <a:lnTo>
                    <a:pt x="51" y="1373"/>
                  </a:lnTo>
                  <a:cubicBezTo>
                    <a:pt x="21" y="1379"/>
                    <a:pt x="0" y="1407"/>
                    <a:pt x="7" y="1437"/>
                  </a:cubicBezTo>
                  <a:cubicBezTo>
                    <a:pt x="13" y="1461"/>
                    <a:pt x="34" y="1481"/>
                    <a:pt x="61" y="1481"/>
                  </a:cubicBezTo>
                  <a:cubicBezTo>
                    <a:pt x="65" y="1481"/>
                    <a:pt x="68" y="1478"/>
                    <a:pt x="71" y="1478"/>
                  </a:cubicBezTo>
                  <a:lnTo>
                    <a:pt x="7178" y="110"/>
                  </a:lnTo>
                  <a:cubicBezTo>
                    <a:pt x="7209" y="104"/>
                    <a:pt x="7230" y="73"/>
                    <a:pt x="7223" y="46"/>
                  </a:cubicBezTo>
                  <a:cubicBezTo>
                    <a:pt x="7217" y="19"/>
                    <a:pt x="7196" y="0"/>
                    <a:pt x="717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3" name="Google Shape;953;p65"/>
            <p:cNvSpPr/>
            <p:nvPr/>
          </p:nvSpPr>
          <p:spPr>
            <a:xfrm>
              <a:off x="6181231" y="2979994"/>
              <a:ext cx="963762" cy="215718"/>
            </a:xfrm>
            <a:custGeom>
              <a:avLst/>
              <a:gdLst/>
              <a:ahLst/>
              <a:cxnLst/>
              <a:rect l="l" t="t" r="r" b="b"/>
              <a:pathLst>
                <a:path w="12103" h="2709" extrusionOk="0">
                  <a:moveTo>
                    <a:pt x="12065" y="0"/>
                  </a:moveTo>
                  <a:cubicBezTo>
                    <a:pt x="12063" y="0"/>
                    <a:pt x="12061" y="1"/>
                    <a:pt x="12059" y="1"/>
                  </a:cubicBezTo>
                  <a:lnTo>
                    <a:pt x="31" y="2641"/>
                  </a:lnTo>
                  <a:cubicBezTo>
                    <a:pt x="10" y="2644"/>
                    <a:pt x="1" y="2665"/>
                    <a:pt x="4" y="2682"/>
                  </a:cubicBezTo>
                  <a:cubicBezTo>
                    <a:pt x="7" y="2699"/>
                    <a:pt x="21" y="2709"/>
                    <a:pt x="38" y="2709"/>
                  </a:cubicBezTo>
                  <a:lnTo>
                    <a:pt x="45" y="2709"/>
                  </a:lnTo>
                  <a:lnTo>
                    <a:pt x="12072" y="69"/>
                  </a:lnTo>
                  <a:cubicBezTo>
                    <a:pt x="12089" y="65"/>
                    <a:pt x="12103" y="45"/>
                    <a:pt x="12100" y="28"/>
                  </a:cubicBezTo>
                  <a:cubicBezTo>
                    <a:pt x="12093" y="10"/>
                    <a:pt x="12079" y="0"/>
                    <a:pt x="1206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4" name="Google Shape;954;p65"/>
            <p:cNvSpPr/>
            <p:nvPr/>
          </p:nvSpPr>
          <p:spPr>
            <a:xfrm>
              <a:off x="6525792" y="1883246"/>
              <a:ext cx="302275" cy="548173"/>
            </a:xfrm>
            <a:custGeom>
              <a:avLst/>
              <a:gdLst/>
              <a:ahLst/>
              <a:cxnLst/>
              <a:rect l="l" t="t" r="r" b="b"/>
              <a:pathLst>
                <a:path w="3796" h="6884" extrusionOk="0">
                  <a:moveTo>
                    <a:pt x="1201" y="1"/>
                  </a:moveTo>
                  <a:cubicBezTo>
                    <a:pt x="1128" y="1"/>
                    <a:pt x="1061" y="96"/>
                    <a:pt x="1097" y="175"/>
                  </a:cubicBezTo>
                  <a:cubicBezTo>
                    <a:pt x="1498" y="1059"/>
                    <a:pt x="1903" y="1951"/>
                    <a:pt x="2277" y="2849"/>
                  </a:cubicBezTo>
                  <a:cubicBezTo>
                    <a:pt x="2186" y="2886"/>
                    <a:pt x="2107" y="2955"/>
                    <a:pt x="2053" y="3040"/>
                  </a:cubicBezTo>
                  <a:cubicBezTo>
                    <a:pt x="1754" y="2427"/>
                    <a:pt x="1471" y="1808"/>
                    <a:pt x="1100" y="1232"/>
                  </a:cubicBezTo>
                  <a:cubicBezTo>
                    <a:pt x="997" y="1071"/>
                    <a:pt x="826" y="1000"/>
                    <a:pt x="656" y="1000"/>
                  </a:cubicBezTo>
                  <a:cubicBezTo>
                    <a:pt x="328" y="1000"/>
                    <a:pt x="1" y="1260"/>
                    <a:pt x="151" y="1634"/>
                  </a:cubicBezTo>
                  <a:cubicBezTo>
                    <a:pt x="583" y="2719"/>
                    <a:pt x="807" y="3917"/>
                    <a:pt x="1274" y="4982"/>
                  </a:cubicBezTo>
                  <a:cubicBezTo>
                    <a:pt x="1403" y="5274"/>
                    <a:pt x="1553" y="5564"/>
                    <a:pt x="1842" y="5731"/>
                  </a:cubicBezTo>
                  <a:cubicBezTo>
                    <a:pt x="1968" y="5802"/>
                    <a:pt x="2060" y="5813"/>
                    <a:pt x="2182" y="5871"/>
                  </a:cubicBezTo>
                  <a:cubicBezTo>
                    <a:pt x="2305" y="5877"/>
                    <a:pt x="2431" y="5884"/>
                    <a:pt x="2556" y="5891"/>
                  </a:cubicBezTo>
                  <a:cubicBezTo>
                    <a:pt x="2512" y="5921"/>
                    <a:pt x="2468" y="5948"/>
                    <a:pt x="2420" y="5976"/>
                  </a:cubicBezTo>
                  <a:cubicBezTo>
                    <a:pt x="2385" y="5953"/>
                    <a:pt x="2350" y="5942"/>
                    <a:pt x="2316" y="5942"/>
                  </a:cubicBezTo>
                  <a:cubicBezTo>
                    <a:pt x="2191" y="5942"/>
                    <a:pt x="2087" y="6082"/>
                    <a:pt x="2114" y="6213"/>
                  </a:cubicBezTo>
                  <a:cubicBezTo>
                    <a:pt x="2182" y="6574"/>
                    <a:pt x="2172" y="6530"/>
                    <a:pt x="2410" y="6810"/>
                  </a:cubicBezTo>
                  <a:cubicBezTo>
                    <a:pt x="2453" y="6862"/>
                    <a:pt x="2504" y="6883"/>
                    <a:pt x="2554" y="6883"/>
                  </a:cubicBezTo>
                  <a:cubicBezTo>
                    <a:pt x="2706" y="6883"/>
                    <a:pt x="2851" y="6682"/>
                    <a:pt x="2743" y="6524"/>
                  </a:cubicBezTo>
                  <a:lnTo>
                    <a:pt x="2743" y="6524"/>
                  </a:lnTo>
                  <a:cubicBezTo>
                    <a:pt x="2841" y="6541"/>
                    <a:pt x="2941" y="6551"/>
                    <a:pt x="3037" y="6551"/>
                  </a:cubicBezTo>
                  <a:cubicBezTo>
                    <a:pt x="3454" y="6551"/>
                    <a:pt x="3796" y="6361"/>
                    <a:pt x="3577" y="5789"/>
                  </a:cubicBezTo>
                  <a:cubicBezTo>
                    <a:pt x="3530" y="5666"/>
                    <a:pt x="3384" y="5598"/>
                    <a:pt x="3308" y="5499"/>
                  </a:cubicBezTo>
                  <a:cubicBezTo>
                    <a:pt x="3206" y="5367"/>
                    <a:pt x="3077" y="5258"/>
                    <a:pt x="2941" y="5152"/>
                  </a:cubicBezTo>
                  <a:cubicBezTo>
                    <a:pt x="3019" y="5037"/>
                    <a:pt x="3060" y="4894"/>
                    <a:pt x="3026" y="4754"/>
                  </a:cubicBezTo>
                  <a:cubicBezTo>
                    <a:pt x="2968" y="4509"/>
                    <a:pt x="2930" y="4271"/>
                    <a:pt x="2907" y="4029"/>
                  </a:cubicBezTo>
                  <a:lnTo>
                    <a:pt x="2907" y="4029"/>
                  </a:lnTo>
                  <a:cubicBezTo>
                    <a:pt x="2953" y="4045"/>
                    <a:pt x="3000" y="4053"/>
                    <a:pt x="3045" y="4053"/>
                  </a:cubicBezTo>
                  <a:cubicBezTo>
                    <a:pt x="3333" y="4053"/>
                    <a:pt x="3573" y="3749"/>
                    <a:pt x="3417" y="3421"/>
                  </a:cubicBezTo>
                  <a:cubicBezTo>
                    <a:pt x="2822" y="2179"/>
                    <a:pt x="2162" y="1094"/>
                    <a:pt x="1274" y="39"/>
                  </a:cubicBezTo>
                  <a:cubicBezTo>
                    <a:pt x="1251" y="12"/>
                    <a:pt x="1225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5" name="Google Shape;955;p65"/>
            <p:cNvSpPr/>
            <p:nvPr/>
          </p:nvSpPr>
          <p:spPr>
            <a:xfrm>
              <a:off x="6378476" y="2194600"/>
              <a:ext cx="331420" cy="269786"/>
            </a:xfrm>
            <a:custGeom>
              <a:avLst/>
              <a:gdLst/>
              <a:ahLst/>
              <a:cxnLst/>
              <a:rect l="l" t="t" r="r" b="b"/>
              <a:pathLst>
                <a:path w="4162" h="3388" extrusionOk="0">
                  <a:moveTo>
                    <a:pt x="2014" y="1"/>
                  </a:moveTo>
                  <a:cubicBezTo>
                    <a:pt x="1739" y="1"/>
                    <a:pt x="1466" y="62"/>
                    <a:pt x="1222" y="198"/>
                  </a:cubicBezTo>
                  <a:cubicBezTo>
                    <a:pt x="1130" y="246"/>
                    <a:pt x="1055" y="300"/>
                    <a:pt x="983" y="361"/>
                  </a:cubicBezTo>
                  <a:cubicBezTo>
                    <a:pt x="0" y="830"/>
                    <a:pt x="102" y="2267"/>
                    <a:pt x="834" y="2953"/>
                  </a:cubicBezTo>
                  <a:cubicBezTo>
                    <a:pt x="1148" y="3249"/>
                    <a:pt x="1543" y="3387"/>
                    <a:pt x="1933" y="3387"/>
                  </a:cubicBezTo>
                  <a:cubicBezTo>
                    <a:pt x="2459" y="3387"/>
                    <a:pt x="2979" y="3137"/>
                    <a:pt x="3287" y="2682"/>
                  </a:cubicBezTo>
                  <a:cubicBezTo>
                    <a:pt x="3502" y="2528"/>
                    <a:pt x="3678" y="2321"/>
                    <a:pt x="3767" y="2066"/>
                  </a:cubicBezTo>
                  <a:cubicBezTo>
                    <a:pt x="4161" y="917"/>
                    <a:pt x="3073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6" name="Google Shape;956;p65"/>
            <p:cNvSpPr/>
            <p:nvPr/>
          </p:nvSpPr>
          <p:spPr>
            <a:xfrm>
              <a:off x="6516237" y="2609554"/>
              <a:ext cx="438602" cy="219699"/>
            </a:xfrm>
            <a:custGeom>
              <a:avLst/>
              <a:gdLst/>
              <a:ahLst/>
              <a:cxnLst/>
              <a:rect l="l" t="t" r="r" b="b"/>
              <a:pathLst>
                <a:path w="5508" h="2759" extrusionOk="0">
                  <a:moveTo>
                    <a:pt x="5332" y="1"/>
                  </a:moveTo>
                  <a:cubicBezTo>
                    <a:pt x="5319" y="1"/>
                    <a:pt x="5304" y="3"/>
                    <a:pt x="5289" y="8"/>
                  </a:cubicBezTo>
                  <a:cubicBezTo>
                    <a:pt x="4394" y="322"/>
                    <a:pt x="3540" y="733"/>
                    <a:pt x="2676" y="1125"/>
                  </a:cubicBezTo>
                  <a:cubicBezTo>
                    <a:pt x="1822" y="1512"/>
                    <a:pt x="880" y="1819"/>
                    <a:pt x="152" y="2425"/>
                  </a:cubicBezTo>
                  <a:cubicBezTo>
                    <a:pt x="0" y="2550"/>
                    <a:pt x="144" y="2759"/>
                    <a:pt x="307" y="2759"/>
                  </a:cubicBezTo>
                  <a:cubicBezTo>
                    <a:pt x="320" y="2759"/>
                    <a:pt x="333" y="2757"/>
                    <a:pt x="346" y="2754"/>
                  </a:cubicBezTo>
                  <a:cubicBezTo>
                    <a:pt x="1210" y="2577"/>
                    <a:pt x="1986" y="2070"/>
                    <a:pt x="2765" y="1669"/>
                  </a:cubicBezTo>
                  <a:cubicBezTo>
                    <a:pt x="3650" y="1216"/>
                    <a:pt x="4551" y="787"/>
                    <a:pt x="5395" y="261"/>
                  </a:cubicBezTo>
                  <a:cubicBezTo>
                    <a:pt x="5508" y="187"/>
                    <a:pt x="5453" y="1"/>
                    <a:pt x="5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7" name="Google Shape;957;p65"/>
            <p:cNvSpPr/>
            <p:nvPr/>
          </p:nvSpPr>
          <p:spPr>
            <a:xfrm>
              <a:off x="6515998" y="2615367"/>
              <a:ext cx="276396" cy="145006"/>
            </a:xfrm>
            <a:custGeom>
              <a:avLst/>
              <a:gdLst/>
              <a:ahLst/>
              <a:cxnLst/>
              <a:rect l="l" t="t" r="r" b="b"/>
              <a:pathLst>
                <a:path w="3471" h="1821" extrusionOk="0">
                  <a:moveTo>
                    <a:pt x="3222" y="0"/>
                  </a:moveTo>
                  <a:cubicBezTo>
                    <a:pt x="3198" y="0"/>
                    <a:pt x="3174" y="6"/>
                    <a:pt x="3149" y="17"/>
                  </a:cubicBezTo>
                  <a:lnTo>
                    <a:pt x="1550" y="742"/>
                  </a:lnTo>
                  <a:cubicBezTo>
                    <a:pt x="1081" y="956"/>
                    <a:pt x="550" y="1119"/>
                    <a:pt x="159" y="1463"/>
                  </a:cubicBezTo>
                  <a:cubicBezTo>
                    <a:pt x="0" y="1602"/>
                    <a:pt x="148" y="1821"/>
                    <a:pt x="323" y="1821"/>
                  </a:cubicBezTo>
                  <a:cubicBezTo>
                    <a:pt x="336" y="1821"/>
                    <a:pt x="349" y="1819"/>
                    <a:pt x="363" y="1817"/>
                  </a:cubicBezTo>
                  <a:cubicBezTo>
                    <a:pt x="869" y="1711"/>
                    <a:pt x="1326" y="1375"/>
                    <a:pt x="1778" y="1130"/>
                  </a:cubicBezTo>
                  <a:cubicBezTo>
                    <a:pt x="2288" y="851"/>
                    <a:pt x="2799" y="571"/>
                    <a:pt x="3312" y="296"/>
                  </a:cubicBezTo>
                  <a:cubicBezTo>
                    <a:pt x="3471" y="208"/>
                    <a:pt x="3371" y="0"/>
                    <a:pt x="3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8" name="Google Shape;958;p65"/>
            <p:cNvSpPr/>
            <p:nvPr/>
          </p:nvSpPr>
          <p:spPr>
            <a:xfrm>
              <a:off x="6537737" y="2478642"/>
              <a:ext cx="297259" cy="175823"/>
            </a:xfrm>
            <a:custGeom>
              <a:avLst/>
              <a:gdLst/>
              <a:ahLst/>
              <a:cxnLst/>
              <a:rect l="l" t="t" r="r" b="b"/>
              <a:pathLst>
                <a:path w="3733" h="2208" extrusionOk="0">
                  <a:moveTo>
                    <a:pt x="3554" y="0"/>
                  </a:moveTo>
                  <a:cubicBezTo>
                    <a:pt x="3535" y="0"/>
                    <a:pt x="3515" y="4"/>
                    <a:pt x="3495" y="13"/>
                  </a:cubicBezTo>
                  <a:cubicBezTo>
                    <a:pt x="2376" y="489"/>
                    <a:pt x="1066" y="1010"/>
                    <a:pt x="147" y="1823"/>
                  </a:cubicBezTo>
                  <a:cubicBezTo>
                    <a:pt x="1" y="1954"/>
                    <a:pt x="125" y="2208"/>
                    <a:pt x="302" y="2208"/>
                  </a:cubicBezTo>
                  <a:cubicBezTo>
                    <a:pt x="322" y="2208"/>
                    <a:pt x="344" y="2204"/>
                    <a:pt x="365" y="2197"/>
                  </a:cubicBezTo>
                  <a:cubicBezTo>
                    <a:pt x="1529" y="1803"/>
                    <a:pt x="2631" y="938"/>
                    <a:pt x="3621" y="227"/>
                  </a:cubicBezTo>
                  <a:cubicBezTo>
                    <a:pt x="3732" y="145"/>
                    <a:pt x="3668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9" name="Google Shape;959;p65"/>
            <p:cNvSpPr/>
            <p:nvPr/>
          </p:nvSpPr>
          <p:spPr>
            <a:xfrm>
              <a:off x="7777029" y="3028808"/>
              <a:ext cx="140945" cy="1592043"/>
            </a:xfrm>
            <a:custGeom>
              <a:avLst/>
              <a:gdLst/>
              <a:ahLst/>
              <a:cxnLst/>
              <a:rect l="l" t="t" r="r" b="b"/>
              <a:pathLst>
                <a:path w="1770" h="19993" extrusionOk="0">
                  <a:moveTo>
                    <a:pt x="885" y="0"/>
                  </a:moveTo>
                  <a:cubicBezTo>
                    <a:pt x="398" y="0"/>
                    <a:pt x="0" y="395"/>
                    <a:pt x="0" y="885"/>
                  </a:cubicBezTo>
                  <a:lnTo>
                    <a:pt x="0" y="19108"/>
                  </a:lnTo>
                  <a:cubicBezTo>
                    <a:pt x="0" y="19594"/>
                    <a:pt x="398" y="19992"/>
                    <a:pt x="885" y="19992"/>
                  </a:cubicBezTo>
                  <a:cubicBezTo>
                    <a:pt x="1371" y="19992"/>
                    <a:pt x="1769" y="19594"/>
                    <a:pt x="1769" y="19108"/>
                  </a:cubicBezTo>
                  <a:lnTo>
                    <a:pt x="1769" y="885"/>
                  </a:lnTo>
                  <a:cubicBezTo>
                    <a:pt x="1769" y="395"/>
                    <a:pt x="1371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0" name="Google Shape;960;p65"/>
            <p:cNvSpPr/>
            <p:nvPr/>
          </p:nvSpPr>
          <p:spPr>
            <a:xfrm>
              <a:off x="748223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5" y="1"/>
                  </a:moveTo>
                  <a:cubicBezTo>
                    <a:pt x="0" y="2338"/>
                    <a:pt x="878" y="2705"/>
                    <a:pt x="878" y="2705"/>
                  </a:cubicBezTo>
                  <a:lnTo>
                    <a:pt x="5407" y="2705"/>
                  </a:lnTo>
                  <a:cubicBezTo>
                    <a:pt x="5407" y="2705"/>
                    <a:pt x="6030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1" name="Google Shape;961;p65"/>
            <p:cNvSpPr/>
            <p:nvPr/>
          </p:nvSpPr>
          <p:spPr>
            <a:xfrm>
              <a:off x="753288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5" y="1"/>
                  </a:moveTo>
                  <a:cubicBezTo>
                    <a:pt x="215" y="1"/>
                    <a:pt x="0" y="301"/>
                    <a:pt x="225" y="467"/>
                  </a:cubicBezTo>
                  <a:lnTo>
                    <a:pt x="4859" y="467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2" name="Google Shape;962;p65"/>
            <p:cNvSpPr/>
            <p:nvPr/>
          </p:nvSpPr>
          <p:spPr>
            <a:xfrm>
              <a:off x="75500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0" y="1"/>
                    <a:pt x="1129" y="17"/>
                    <a:pt x="1129" y="17"/>
                  </a:cubicBezTo>
                  <a:cubicBezTo>
                    <a:pt x="34" y="796"/>
                    <a:pt x="0" y="1119"/>
                    <a:pt x="0" y="1119"/>
                  </a:cubicBezTo>
                  <a:lnTo>
                    <a:pt x="2065" y="1119"/>
                  </a:lnTo>
                  <a:cubicBezTo>
                    <a:pt x="2040" y="129"/>
                    <a:pt x="1539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3" name="Google Shape;963;p65"/>
            <p:cNvSpPr/>
            <p:nvPr/>
          </p:nvSpPr>
          <p:spPr>
            <a:xfrm>
              <a:off x="7964240" y="3028728"/>
              <a:ext cx="224158" cy="1592122"/>
            </a:xfrm>
            <a:custGeom>
              <a:avLst/>
              <a:gdLst/>
              <a:ahLst/>
              <a:cxnLst/>
              <a:rect l="l" t="t" r="r" b="b"/>
              <a:pathLst>
                <a:path w="2815" h="19994" extrusionOk="0">
                  <a:moveTo>
                    <a:pt x="1852" y="0"/>
                  </a:moveTo>
                  <a:cubicBezTo>
                    <a:pt x="1417" y="0"/>
                    <a:pt x="1036" y="323"/>
                    <a:pt x="977" y="766"/>
                  </a:cubicBezTo>
                  <a:cubicBezTo>
                    <a:pt x="0" y="8051"/>
                    <a:pt x="4" y="14104"/>
                    <a:pt x="987" y="19272"/>
                  </a:cubicBezTo>
                  <a:cubicBezTo>
                    <a:pt x="1065" y="19697"/>
                    <a:pt x="1436" y="19993"/>
                    <a:pt x="1855" y="19993"/>
                  </a:cubicBezTo>
                  <a:cubicBezTo>
                    <a:pt x="1909" y="19993"/>
                    <a:pt x="1963" y="19987"/>
                    <a:pt x="2018" y="19976"/>
                  </a:cubicBezTo>
                  <a:cubicBezTo>
                    <a:pt x="2497" y="19884"/>
                    <a:pt x="2814" y="19421"/>
                    <a:pt x="2722" y="18942"/>
                  </a:cubicBezTo>
                  <a:cubicBezTo>
                    <a:pt x="1789" y="14032"/>
                    <a:pt x="1789" y="7996"/>
                    <a:pt x="2728" y="1002"/>
                  </a:cubicBezTo>
                  <a:cubicBezTo>
                    <a:pt x="2794" y="518"/>
                    <a:pt x="2457" y="72"/>
                    <a:pt x="1970" y="8"/>
                  </a:cubicBezTo>
                  <a:cubicBezTo>
                    <a:pt x="1930" y="3"/>
                    <a:pt x="1891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4" name="Google Shape;964;p65"/>
            <p:cNvSpPr/>
            <p:nvPr/>
          </p:nvSpPr>
          <p:spPr>
            <a:xfrm>
              <a:off x="775178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9" y="1"/>
                  </a:moveTo>
                  <a:cubicBezTo>
                    <a:pt x="1" y="2338"/>
                    <a:pt x="913" y="2705"/>
                    <a:pt x="913" y="2705"/>
                  </a:cubicBezTo>
                  <a:lnTo>
                    <a:pt x="5407" y="2705"/>
                  </a:lnTo>
                  <a:cubicBezTo>
                    <a:pt x="5407" y="2705"/>
                    <a:pt x="6029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5" name="Google Shape;965;p65"/>
            <p:cNvSpPr/>
            <p:nvPr/>
          </p:nvSpPr>
          <p:spPr>
            <a:xfrm>
              <a:off x="780466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4" y="1"/>
                  </a:moveTo>
                  <a:cubicBezTo>
                    <a:pt x="214" y="1"/>
                    <a:pt x="1" y="301"/>
                    <a:pt x="225" y="467"/>
                  </a:cubicBezTo>
                  <a:lnTo>
                    <a:pt x="4859" y="46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6" name="Google Shape;966;p65"/>
            <p:cNvSpPr/>
            <p:nvPr/>
          </p:nvSpPr>
          <p:spPr>
            <a:xfrm>
              <a:off x="78217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1" y="1"/>
                    <a:pt x="1130" y="17"/>
                    <a:pt x="1130" y="17"/>
                  </a:cubicBezTo>
                  <a:cubicBezTo>
                    <a:pt x="35" y="796"/>
                    <a:pt x="0" y="1119"/>
                    <a:pt x="0" y="1119"/>
                  </a:cubicBezTo>
                  <a:lnTo>
                    <a:pt x="2066" y="1119"/>
                  </a:lnTo>
                  <a:cubicBezTo>
                    <a:pt x="2041" y="129"/>
                    <a:pt x="1540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7" name="Google Shape;967;p65"/>
            <p:cNvSpPr/>
            <p:nvPr/>
          </p:nvSpPr>
          <p:spPr>
            <a:xfrm>
              <a:off x="6940111" y="2196113"/>
              <a:ext cx="869161" cy="403883"/>
            </a:xfrm>
            <a:custGeom>
              <a:avLst/>
              <a:gdLst/>
              <a:ahLst/>
              <a:cxnLst/>
              <a:rect l="l" t="t" r="r" b="b"/>
              <a:pathLst>
                <a:path w="10915" h="5072" extrusionOk="0">
                  <a:moveTo>
                    <a:pt x="10147" y="0"/>
                  </a:moveTo>
                  <a:cubicBezTo>
                    <a:pt x="9901" y="0"/>
                    <a:pt x="9662" y="136"/>
                    <a:pt x="9544" y="373"/>
                  </a:cubicBezTo>
                  <a:cubicBezTo>
                    <a:pt x="8561" y="2356"/>
                    <a:pt x="7601" y="3397"/>
                    <a:pt x="6533" y="3656"/>
                  </a:cubicBezTo>
                  <a:cubicBezTo>
                    <a:pt x="6347" y="3701"/>
                    <a:pt x="6153" y="3723"/>
                    <a:pt x="5948" y="3723"/>
                  </a:cubicBezTo>
                  <a:cubicBezTo>
                    <a:pt x="4791" y="3723"/>
                    <a:pt x="3309" y="3000"/>
                    <a:pt x="1161" y="1407"/>
                  </a:cubicBezTo>
                  <a:cubicBezTo>
                    <a:pt x="1040" y="1318"/>
                    <a:pt x="901" y="1275"/>
                    <a:pt x="762" y="1275"/>
                  </a:cubicBezTo>
                  <a:cubicBezTo>
                    <a:pt x="556" y="1275"/>
                    <a:pt x="354" y="1370"/>
                    <a:pt x="222" y="1546"/>
                  </a:cubicBezTo>
                  <a:cubicBezTo>
                    <a:pt x="1" y="1846"/>
                    <a:pt x="62" y="2268"/>
                    <a:pt x="361" y="2489"/>
                  </a:cubicBezTo>
                  <a:cubicBezTo>
                    <a:pt x="2763" y="4272"/>
                    <a:pt x="4464" y="5071"/>
                    <a:pt x="5930" y="5071"/>
                  </a:cubicBezTo>
                  <a:cubicBezTo>
                    <a:pt x="6244" y="5071"/>
                    <a:pt x="6550" y="5034"/>
                    <a:pt x="6846" y="4963"/>
                  </a:cubicBezTo>
                  <a:cubicBezTo>
                    <a:pt x="8333" y="4605"/>
                    <a:pt x="9571" y="3336"/>
                    <a:pt x="10748" y="971"/>
                  </a:cubicBezTo>
                  <a:cubicBezTo>
                    <a:pt x="10915" y="638"/>
                    <a:pt x="10779" y="237"/>
                    <a:pt x="10445" y="70"/>
                  </a:cubicBezTo>
                  <a:cubicBezTo>
                    <a:pt x="10350" y="23"/>
                    <a:pt x="10248" y="0"/>
                    <a:pt x="1014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8" name="Google Shape;968;p65"/>
            <p:cNvSpPr/>
            <p:nvPr/>
          </p:nvSpPr>
          <p:spPr>
            <a:xfrm>
              <a:off x="7919488" y="1902038"/>
              <a:ext cx="135291" cy="280935"/>
            </a:xfrm>
            <a:custGeom>
              <a:avLst/>
              <a:gdLst/>
              <a:ahLst/>
              <a:cxnLst/>
              <a:rect l="l" t="t" r="r" b="b"/>
              <a:pathLst>
                <a:path w="1699" h="3528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2681"/>
                  </a:lnTo>
                  <a:cubicBezTo>
                    <a:pt x="1" y="3147"/>
                    <a:pt x="382" y="3528"/>
                    <a:pt x="848" y="3528"/>
                  </a:cubicBezTo>
                  <a:cubicBezTo>
                    <a:pt x="1318" y="3528"/>
                    <a:pt x="1698" y="3147"/>
                    <a:pt x="1698" y="2681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9" name="Google Shape;969;p65"/>
            <p:cNvSpPr/>
            <p:nvPr/>
          </p:nvSpPr>
          <p:spPr>
            <a:xfrm>
              <a:off x="7919488" y="1902038"/>
              <a:ext cx="135291" cy="112756"/>
            </a:xfrm>
            <a:custGeom>
              <a:avLst/>
              <a:gdLst/>
              <a:ahLst/>
              <a:cxnLst/>
              <a:rect l="l" t="t" r="r" b="b"/>
              <a:pathLst>
                <a:path w="1699" h="1416" extrusionOk="0">
                  <a:moveTo>
                    <a:pt x="1" y="0"/>
                  </a:moveTo>
                  <a:lnTo>
                    <a:pt x="1" y="1415"/>
                  </a:lnTo>
                  <a:lnTo>
                    <a:pt x="1698" y="1415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0" name="Google Shape;970;p65"/>
            <p:cNvSpPr/>
            <p:nvPr/>
          </p:nvSpPr>
          <p:spPr>
            <a:xfrm>
              <a:off x="7919488" y="1902038"/>
              <a:ext cx="135291" cy="126532"/>
            </a:xfrm>
            <a:custGeom>
              <a:avLst/>
              <a:gdLst/>
              <a:ahLst/>
              <a:cxnLst/>
              <a:rect l="l" t="t" r="r" b="b"/>
              <a:pathLst>
                <a:path w="1699" h="1589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1415"/>
                  </a:lnTo>
                  <a:cubicBezTo>
                    <a:pt x="1" y="1415"/>
                    <a:pt x="423" y="1588"/>
                    <a:pt x="922" y="1588"/>
                  </a:cubicBezTo>
                  <a:cubicBezTo>
                    <a:pt x="1175" y="1588"/>
                    <a:pt x="1447" y="1544"/>
                    <a:pt x="1698" y="1415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1" name="Google Shape;971;p65"/>
            <p:cNvSpPr/>
            <p:nvPr/>
          </p:nvSpPr>
          <p:spPr>
            <a:xfrm>
              <a:off x="7654238" y="2065360"/>
              <a:ext cx="665786" cy="1141496"/>
            </a:xfrm>
            <a:custGeom>
              <a:avLst/>
              <a:gdLst/>
              <a:ahLst/>
              <a:cxnLst/>
              <a:rect l="l" t="t" r="r" b="b"/>
              <a:pathLst>
                <a:path w="8361" h="14335" extrusionOk="0">
                  <a:moveTo>
                    <a:pt x="3804" y="0"/>
                  </a:moveTo>
                  <a:cubicBezTo>
                    <a:pt x="1712" y="0"/>
                    <a:pt x="1" y="1776"/>
                    <a:pt x="1" y="3944"/>
                  </a:cubicBezTo>
                  <a:lnTo>
                    <a:pt x="715" y="10581"/>
                  </a:lnTo>
                  <a:cubicBezTo>
                    <a:pt x="1100" y="12892"/>
                    <a:pt x="1712" y="14334"/>
                    <a:pt x="3804" y="14334"/>
                  </a:cubicBezTo>
                  <a:lnTo>
                    <a:pt x="4556" y="14334"/>
                  </a:lnTo>
                  <a:cubicBezTo>
                    <a:pt x="6530" y="13974"/>
                    <a:pt x="7149" y="12735"/>
                    <a:pt x="7680" y="10581"/>
                  </a:cubicBezTo>
                  <a:lnTo>
                    <a:pt x="8361" y="3944"/>
                  </a:lnTo>
                  <a:cubicBezTo>
                    <a:pt x="8361" y="1776"/>
                    <a:pt x="6649" y="0"/>
                    <a:pt x="4556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2" name="Google Shape;972;p65"/>
            <p:cNvSpPr/>
            <p:nvPr/>
          </p:nvSpPr>
          <p:spPr>
            <a:xfrm>
              <a:off x="7530731" y="2059149"/>
              <a:ext cx="807448" cy="1199546"/>
            </a:xfrm>
            <a:custGeom>
              <a:avLst/>
              <a:gdLst/>
              <a:ahLst/>
              <a:cxnLst/>
              <a:rect l="l" t="t" r="r" b="b"/>
              <a:pathLst>
                <a:path w="10140" h="15064" extrusionOk="0">
                  <a:moveTo>
                    <a:pt x="4158" y="0"/>
                  </a:moveTo>
                  <a:cubicBezTo>
                    <a:pt x="3763" y="85"/>
                    <a:pt x="3409" y="310"/>
                    <a:pt x="3089" y="559"/>
                  </a:cubicBezTo>
                  <a:cubicBezTo>
                    <a:pt x="2386" y="1096"/>
                    <a:pt x="1780" y="1759"/>
                    <a:pt x="1304" y="2504"/>
                  </a:cubicBezTo>
                  <a:cubicBezTo>
                    <a:pt x="939" y="3076"/>
                    <a:pt x="650" y="3695"/>
                    <a:pt x="211" y="4213"/>
                  </a:cubicBezTo>
                  <a:cubicBezTo>
                    <a:pt x="140" y="4298"/>
                    <a:pt x="62" y="4383"/>
                    <a:pt x="31" y="4488"/>
                  </a:cubicBezTo>
                  <a:cubicBezTo>
                    <a:pt x="0" y="4596"/>
                    <a:pt x="18" y="4709"/>
                    <a:pt x="38" y="4818"/>
                  </a:cubicBezTo>
                  <a:cubicBezTo>
                    <a:pt x="79" y="5059"/>
                    <a:pt x="126" y="5315"/>
                    <a:pt x="283" y="5502"/>
                  </a:cubicBezTo>
                  <a:cubicBezTo>
                    <a:pt x="392" y="5627"/>
                    <a:pt x="612" y="6003"/>
                    <a:pt x="889" y="6003"/>
                  </a:cubicBezTo>
                  <a:cubicBezTo>
                    <a:pt x="1019" y="6003"/>
                    <a:pt x="1163" y="5919"/>
                    <a:pt x="1313" y="5686"/>
                  </a:cubicBezTo>
                  <a:cubicBezTo>
                    <a:pt x="1456" y="9088"/>
                    <a:pt x="1456" y="12729"/>
                    <a:pt x="2263" y="14750"/>
                  </a:cubicBezTo>
                  <a:lnTo>
                    <a:pt x="2365" y="15028"/>
                  </a:lnTo>
                  <a:cubicBezTo>
                    <a:pt x="2887" y="14971"/>
                    <a:pt x="3505" y="14950"/>
                    <a:pt x="4154" y="14950"/>
                  </a:cubicBezTo>
                  <a:cubicBezTo>
                    <a:pt x="5397" y="14950"/>
                    <a:pt x="6754" y="15025"/>
                    <a:pt x="7758" y="15059"/>
                  </a:cubicBezTo>
                  <a:cubicBezTo>
                    <a:pt x="7815" y="15061"/>
                    <a:pt x="7855" y="15063"/>
                    <a:pt x="7886" y="15063"/>
                  </a:cubicBezTo>
                  <a:cubicBezTo>
                    <a:pt x="7979" y="15063"/>
                    <a:pt x="7974" y="15046"/>
                    <a:pt x="8067" y="14974"/>
                  </a:cubicBezTo>
                  <a:cubicBezTo>
                    <a:pt x="8880" y="14460"/>
                    <a:pt x="9394" y="13562"/>
                    <a:pt x="9639" y="12626"/>
                  </a:cubicBezTo>
                  <a:cubicBezTo>
                    <a:pt x="9884" y="11694"/>
                    <a:pt x="9898" y="10717"/>
                    <a:pt x="9904" y="9755"/>
                  </a:cubicBezTo>
                  <a:cubicBezTo>
                    <a:pt x="9918" y="8380"/>
                    <a:pt x="9932" y="7002"/>
                    <a:pt x="9942" y="5628"/>
                  </a:cubicBezTo>
                  <a:cubicBezTo>
                    <a:pt x="9953" y="4777"/>
                    <a:pt x="10140" y="3706"/>
                    <a:pt x="9912" y="2886"/>
                  </a:cubicBezTo>
                  <a:cubicBezTo>
                    <a:pt x="9524" y="1504"/>
                    <a:pt x="8680" y="439"/>
                    <a:pt x="6911" y="55"/>
                  </a:cubicBezTo>
                  <a:lnTo>
                    <a:pt x="6819" y="116"/>
                  </a:lnTo>
                  <a:cubicBezTo>
                    <a:pt x="6686" y="510"/>
                    <a:pt x="6346" y="834"/>
                    <a:pt x="5944" y="942"/>
                  </a:cubicBezTo>
                  <a:cubicBezTo>
                    <a:pt x="5840" y="971"/>
                    <a:pt x="5732" y="984"/>
                    <a:pt x="5624" y="984"/>
                  </a:cubicBezTo>
                  <a:cubicBezTo>
                    <a:pt x="5314" y="984"/>
                    <a:pt x="5004" y="871"/>
                    <a:pt x="4774" y="667"/>
                  </a:cubicBezTo>
                  <a:cubicBezTo>
                    <a:pt x="4604" y="518"/>
                    <a:pt x="4474" y="310"/>
                    <a:pt x="4468" y="85"/>
                  </a:cubicBezTo>
                  <a:lnTo>
                    <a:pt x="4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3" name="Google Shape;973;p65"/>
            <p:cNvSpPr/>
            <p:nvPr/>
          </p:nvSpPr>
          <p:spPr>
            <a:xfrm>
              <a:off x="7612034" y="2059149"/>
              <a:ext cx="726146" cy="1048010"/>
            </a:xfrm>
            <a:custGeom>
              <a:avLst/>
              <a:gdLst/>
              <a:ahLst/>
              <a:cxnLst/>
              <a:rect l="l" t="t" r="r" b="b"/>
              <a:pathLst>
                <a:path w="9119" h="13161" extrusionOk="0">
                  <a:moveTo>
                    <a:pt x="3137" y="0"/>
                  </a:moveTo>
                  <a:cubicBezTo>
                    <a:pt x="2742" y="85"/>
                    <a:pt x="2388" y="310"/>
                    <a:pt x="2068" y="559"/>
                  </a:cubicBezTo>
                  <a:lnTo>
                    <a:pt x="292" y="5686"/>
                  </a:lnTo>
                  <a:cubicBezTo>
                    <a:pt x="435" y="9088"/>
                    <a:pt x="0" y="11143"/>
                    <a:pt x="810" y="13161"/>
                  </a:cubicBezTo>
                  <a:cubicBezTo>
                    <a:pt x="810" y="13161"/>
                    <a:pt x="3131" y="13050"/>
                    <a:pt x="4767" y="13050"/>
                  </a:cubicBezTo>
                  <a:cubicBezTo>
                    <a:pt x="5059" y="13050"/>
                    <a:pt x="5328" y="13053"/>
                    <a:pt x="5559" y="13062"/>
                  </a:cubicBezTo>
                  <a:cubicBezTo>
                    <a:pt x="5581" y="13062"/>
                    <a:pt x="5606" y="13063"/>
                    <a:pt x="5635" y="13063"/>
                  </a:cubicBezTo>
                  <a:cubicBezTo>
                    <a:pt x="5910" y="13063"/>
                    <a:pt x="6452" y="13032"/>
                    <a:pt x="6559" y="12946"/>
                  </a:cubicBezTo>
                  <a:cubicBezTo>
                    <a:pt x="6559" y="12946"/>
                    <a:pt x="6792" y="12960"/>
                    <a:pt x="7101" y="12960"/>
                  </a:cubicBezTo>
                  <a:cubicBezTo>
                    <a:pt x="7680" y="12960"/>
                    <a:pt x="8530" y="12910"/>
                    <a:pt x="8618" y="12626"/>
                  </a:cubicBezTo>
                  <a:cubicBezTo>
                    <a:pt x="8907" y="11708"/>
                    <a:pt x="8877" y="10717"/>
                    <a:pt x="8883" y="9755"/>
                  </a:cubicBezTo>
                  <a:cubicBezTo>
                    <a:pt x="8897" y="8380"/>
                    <a:pt x="8911" y="7002"/>
                    <a:pt x="8921" y="5628"/>
                  </a:cubicBezTo>
                  <a:cubicBezTo>
                    <a:pt x="8932" y="4777"/>
                    <a:pt x="9119" y="3706"/>
                    <a:pt x="8891" y="2886"/>
                  </a:cubicBezTo>
                  <a:cubicBezTo>
                    <a:pt x="8503" y="1504"/>
                    <a:pt x="7659" y="439"/>
                    <a:pt x="5890" y="55"/>
                  </a:cubicBezTo>
                  <a:lnTo>
                    <a:pt x="5798" y="116"/>
                  </a:lnTo>
                  <a:cubicBezTo>
                    <a:pt x="5665" y="510"/>
                    <a:pt x="4543" y="3287"/>
                    <a:pt x="4138" y="3396"/>
                  </a:cubicBezTo>
                  <a:cubicBezTo>
                    <a:pt x="4118" y="3402"/>
                    <a:pt x="4097" y="3404"/>
                    <a:pt x="4077" y="3404"/>
                  </a:cubicBezTo>
                  <a:cubicBezTo>
                    <a:pt x="3679" y="3404"/>
                    <a:pt x="3138" y="2446"/>
                    <a:pt x="2957" y="1916"/>
                  </a:cubicBezTo>
                  <a:cubicBezTo>
                    <a:pt x="2885" y="1702"/>
                    <a:pt x="2980" y="1018"/>
                    <a:pt x="2974" y="793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4" name="Google Shape;974;p65"/>
            <p:cNvSpPr/>
            <p:nvPr/>
          </p:nvSpPr>
          <p:spPr>
            <a:xfrm>
              <a:off x="7543233" y="2196193"/>
              <a:ext cx="886760" cy="747566"/>
            </a:xfrm>
            <a:custGeom>
              <a:avLst/>
              <a:gdLst/>
              <a:ahLst/>
              <a:cxnLst/>
              <a:rect l="l" t="t" r="r" b="b"/>
              <a:pathLst>
                <a:path w="11136" h="9388" extrusionOk="0">
                  <a:moveTo>
                    <a:pt x="8554" y="0"/>
                  </a:moveTo>
                  <a:cubicBezTo>
                    <a:pt x="8434" y="0"/>
                    <a:pt x="8313" y="32"/>
                    <a:pt x="8203" y="99"/>
                  </a:cubicBezTo>
                  <a:cubicBezTo>
                    <a:pt x="7886" y="294"/>
                    <a:pt x="7788" y="708"/>
                    <a:pt x="7982" y="1025"/>
                  </a:cubicBezTo>
                  <a:cubicBezTo>
                    <a:pt x="9342" y="3233"/>
                    <a:pt x="9703" y="4914"/>
                    <a:pt x="9053" y="6016"/>
                  </a:cubicBezTo>
                  <a:cubicBezTo>
                    <a:pt x="8271" y="7349"/>
                    <a:pt x="5910" y="8040"/>
                    <a:pt x="2189" y="8040"/>
                  </a:cubicBezTo>
                  <a:cubicBezTo>
                    <a:pt x="1720" y="8040"/>
                    <a:pt x="1229" y="8029"/>
                    <a:pt x="718" y="8007"/>
                  </a:cubicBezTo>
                  <a:cubicBezTo>
                    <a:pt x="709" y="8006"/>
                    <a:pt x="700" y="8006"/>
                    <a:pt x="692" y="8006"/>
                  </a:cubicBezTo>
                  <a:cubicBezTo>
                    <a:pt x="330" y="8006"/>
                    <a:pt x="33" y="8287"/>
                    <a:pt x="17" y="8649"/>
                  </a:cubicBezTo>
                  <a:cubicBezTo>
                    <a:pt x="0" y="9020"/>
                    <a:pt x="289" y="9334"/>
                    <a:pt x="660" y="9351"/>
                  </a:cubicBezTo>
                  <a:cubicBezTo>
                    <a:pt x="1201" y="9374"/>
                    <a:pt x="1721" y="9388"/>
                    <a:pt x="2218" y="9388"/>
                  </a:cubicBezTo>
                  <a:cubicBezTo>
                    <a:pt x="6533" y="9388"/>
                    <a:pt x="9155" y="8503"/>
                    <a:pt x="10214" y="6697"/>
                  </a:cubicBezTo>
                  <a:cubicBezTo>
                    <a:pt x="11135" y="5132"/>
                    <a:pt x="10768" y="2985"/>
                    <a:pt x="9128" y="320"/>
                  </a:cubicBezTo>
                  <a:cubicBezTo>
                    <a:pt x="9001" y="114"/>
                    <a:pt x="8780" y="0"/>
                    <a:pt x="855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5" name="Google Shape;975;p65"/>
            <p:cNvSpPr/>
            <p:nvPr/>
          </p:nvSpPr>
          <p:spPr>
            <a:xfrm>
              <a:off x="8132181" y="2101035"/>
              <a:ext cx="278546" cy="440274"/>
            </a:xfrm>
            <a:custGeom>
              <a:avLst/>
              <a:gdLst/>
              <a:ahLst/>
              <a:cxnLst/>
              <a:rect l="l" t="t" r="r" b="b"/>
              <a:pathLst>
                <a:path w="3498" h="5529" extrusionOk="0">
                  <a:moveTo>
                    <a:pt x="486" y="1"/>
                  </a:moveTo>
                  <a:cubicBezTo>
                    <a:pt x="456" y="1"/>
                    <a:pt x="425" y="2"/>
                    <a:pt x="395" y="5"/>
                  </a:cubicBezTo>
                  <a:cubicBezTo>
                    <a:pt x="0" y="733"/>
                    <a:pt x="85" y="2299"/>
                    <a:pt x="317" y="3095"/>
                  </a:cubicBezTo>
                  <a:cubicBezTo>
                    <a:pt x="545" y="3887"/>
                    <a:pt x="984" y="4601"/>
                    <a:pt x="1433" y="5292"/>
                  </a:cubicBezTo>
                  <a:cubicBezTo>
                    <a:pt x="1484" y="5370"/>
                    <a:pt x="1542" y="5452"/>
                    <a:pt x="1624" y="5493"/>
                  </a:cubicBezTo>
                  <a:cubicBezTo>
                    <a:pt x="1678" y="5521"/>
                    <a:pt x="1738" y="5529"/>
                    <a:pt x="1799" y="5529"/>
                  </a:cubicBezTo>
                  <a:cubicBezTo>
                    <a:pt x="1832" y="5529"/>
                    <a:pt x="1866" y="5526"/>
                    <a:pt x="1899" y="5524"/>
                  </a:cubicBezTo>
                  <a:cubicBezTo>
                    <a:pt x="2226" y="5504"/>
                    <a:pt x="2563" y="5479"/>
                    <a:pt x="2862" y="5350"/>
                  </a:cubicBezTo>
                  <a:cubicBezTo>
                    <a:pt x="3165" y="5218"/>
                    <a:pt x="3430" y="4959"/>
                    <a:pt x="3474" y="4632"/>
                  </a:cubicBezTo>
                  <a:cubicBezTo>
                    <a:pt x="3498" y="4458"/>
                    <a:pt x="3457" y="4282"/>
                    <a:pt x="3410" y="4111"/>
                  </a:cubicBezTo>
                  <a:cubicBezTo>
                    <a:pt x="3253" y="3519"/>
                    <a:pt x="3039" y="2948"/>
                    <a:pt x="2770" y="2401"/>
                  </a:cubicBezTo>
                  <a:cubicBezTo>
                    <a:pt x="2546" y="1938"/>
                    <a:pt x="2379" y="1407"/>
                    <a:pt x="2032" y="1029"/>
                  </a:cubicBezTo>
                  <a:cubicBezTo>
                    <a:pt x="1402" y="351"/>
                    <a:pt x="960" y="1"/>
                    <a:pt x="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6" name="Google Shape;976;p65"/>
            <p:cNvSpPr/>
            <p:nvPr/>
          </p:nvSpPr>
          <p:spPr>
            <a:xfrm>
              <a:off x="6863347" y="2198343"/>
              <a:ext cx="162286" cy="195412"/>
            </a:xfrm>
            <a:custGeom>
              <a:avLst/>
              <a:gdLst/>
              <a:ahLst/>
              <a:cxnLst/>
              <a:rect l="l" t="t" r="r" b="b"/>
              <a:pathLst>
                <a:path w="2038" h="2454" extrusionOk="0">
                  <a:moveTo>
                    <a:pt x="412" y="1"/>
                  </a:moveTo>
                  <a:cubicBezTo>
                    <a:pt x="178" y="1"/>
                    <a:pt x="0" y="212"/>
                    <a:pt x="120" y="450"/>
                  </a:cubicBezTo>
                  <a:cubicBezTo>
                    <a:pt x="236" y="672"/>
                    <a:pt x="423" y="777"/>
                    <a:pt x="624" y="893"/>
                  </a:cubicBezTo>
                  <a:cubicBezTo>
                    <a:pt x="624" y="940"/>
                    <a:pt x="627" y="988"/>
                    <a:pt x="648" y="1036"/>
                  </a:cubicBezTo>
                  <a:cubicBezTo>
                    <a:pt x="637" y="1035"/>
                    <a:pt x="627" y="1035"/>
                    <a:pt x="617" y="1035"/>
                  </a:cubicBezTo>
                  <a:cubicBezTo>
                    <a:pt x="483" y="1035"/>
                    <a:pt x="362" y="1101"/>
                    <a:pt x="267" y="1294"/>
                  </a:cubicBezTo>
                  <a:cubicBezTo>
                    <a:pt x="161" y="1501"/>
                    <a:pt x="226" y="1740"/>
                    <a:pt x="362" y="1914"/>
                  </a:cubicBezTo>
                  <a:cubicBezTo>
                    <a:pt x="431" y="2002"/>
                    <a:pt x="519" y="2063"/>
                    <a:pt x="610" y="2110"/>
                  </a:cubicBezTo>
                  <a:cubicBezTo>
                    <a:pt x="737" y="2270"/>
                    <a:pt x="893" y="2427"/>
                    <a:pt x="1094" y="2451"/>
                  </a:cubicBezTo>
                  <a:cubicBezTo>
                    <a:pt x="1112" y="2453"/>
                    <a:pt x="1129" y="2454"/>
                    <a:pt x="1146" y="2454"/>
                  </a:cubicBezTo>
                  <a:cubicBezTo>
                    <a:pt x="1392" y="2454"/>
                    <a:pt x="1528" y="2255"/>
                    <a:pt x="1557" y="2025"/>
                  </a:cubicBezTo>
                  <a:cubicBezTo>
                    <a:pt x="1560" y="1988"/>
                    <a:pt x="1553" y="1954"/>
                    <a:pt x="1540" y="1917"/>
                  </a:cubicBezTo>
                  <a:lnTo>
                    <a:pt x="1540" y="1917"/>
                  </a:lnTo>
                  <a:cubicBezTo>
                    <a:pt x="1569" y="1924"/>
                    <a:pt x="1598" y="1928"/>
                    <a:pt x="1627" y="1928"/>
                  </a:cubicBezTo>
                  <a:cubicBezTo>
                    <a:pt x="1842" y="1928"/>
                    <a:pt x="2037" y="1737"/>
                    <a:pt x="1968" y="1485"/>
                  </a:cubicBezTo>
                  <a:cubicBezTo>
                    <a:pt x="1975" y="1192"/>
                    <a:pt x="1798" y="848"/>
                    <a:pt x="1635" y="654"/>
                  </a:cubicBezTo>
                  <a:cubicBezTo>
                    <a:pt x="1339" y="304"/>
                    <a:pt x="921" y="69"/>
                    <a:pt x="464" y="4"/>
                  </a:cubicBezTo>
                  <a:cubicBezTo>
                    <a:pt x="446" y="2"/>
                    <a:pt x="429" y="1"/>
                    <a:pt x="41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7" name="Google Shape;977;p65"/>
            <p:cNvSpPr/>
            <p:nvPr/>
          </p:nvSpPr>
          <p:spPr>
            <a:xfrm>
              <a:off x="6681948" y="2124128"/>
              <a:ext cx="343126" cy="220336"/>
            </a:xfrm>
            <a:custGeom>
              <a:avLst/>
              <a:gdLst/>
              <a:ahLst/>
              <a:cxnLst/>
              <a:rect l="l" t="t" r="r" b="b"/>
              <a:pathLst>
                <a:path w="4309" h="2767" extrusionOk="0">
                  <a:moveTo>
                    <a:pt x="260" y="1"/>
                  </a:moveTo>
                  <a:cubicBezTo>
                    <a:pt x="120" y="1"/>
                    <a:pt x="1" y="176"/>
                    <a:pt x="129" y="294"/>
                  </a:cubicBezTo>
                  <a:cubicBezTo>
                    <a:pt x="715" y="825"/>
                    <a:pt x="1429" y="1239"/>
                    <a:pt x="2092" y="1665"/>
                  </a:cubicBezTo>
                  <a:cubicBezTo>
                    <a:pt x="2739" y="2080"/>
                    <a:pt x="3447" y="2546"/>
                    <a:pt x="4188" y="2764"/>
                  </a:cubicBezTo>
                  <a:cubicBezTo>
                    <a:pt x="4195" y="2766"/>
                    <a:pt x="4202" y="2767"/>
                    <a:pt x="4208" y="2767"/>
                  </a:cubicBezTo>
                  <a:cubicBezTo>
                    <a:pt x="4269" y="2767"/>
                    <a:pt x="4309" y="2684"/>
                    <a:pt x="4260" y="2637"/>
                  </a:cubicBezTo>
                  <a:cubicBezTo>
                    <a:pt x="3739" y="2134"/>
                    <a:pt x="3052" y="1750"/>
                    <a:pt x="2439" y="1362"/>
                  </a:cubicBezTo>
                  <a:cubicBezTo>
                    <a:pt x="1745" y="919"/>
                    <a:pt x="1071" y="399"/>
                    <a:pt x="341" y="21"/>
                  </a:cubicBezTo>
                  <a:cubicBezTo>
                    <a:pt x="314" y="7"/>
                    <a:pt x="287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8" name="Google Shape;978;p65"/>
            <p:cNvSpPr/>
            <p:nvPr/>
          </p:nvSpPr>
          <p:spPr>
            <a:xfrm>
              <a:off x="6610360" y="2056442"/>
              <a:ext cx="110925" cy="113712"/>
            </a:xfrm>
            <a:custGeom>
              <a:avLst/>
              <a:gdLst/>
              <a:ahLst/>
              <a:cxnLst/>
              <a:rect l="l" t="t" r="r" b="b"/>
              <a:pathLst>
                <a:path w="1393" h="1428" extrusionOk="0">
                  <a:moveTo>
                    <a:pt x="56" y="0"/>
                  </a:moveTo>
                  <a:cubicBezTo>
                    <a:pt x="22" y="0"/>
                    <a:pt x="1" y="34"/>
                    <a:pt x="1" y="133"/>
                  </a:cubicBezTo>
                  <a:cubicBezTo>
                    <a:pt x="1" y="555"/>
                    <a:pt x="386" y="1402"/>
                    <a:pt x="902" y="1426"/>
                  </a:cubicBezTo>
                  <a:cubicBezTo>
                    <a:pt x="903" y="1427"/>
                    <a:pt x="904" y="1427"/>
                    <a:pt x="904" y="1427"/>
                  </a:cubicBezTo>
                  <a:cubicBezTo>
                    <a:pt x="904" y="1427"/>
                    <a:pt x="903" y="1426"/>
                    <a:pt x="906" y="1426"/>
                  </a:cubicBezTo>
                  <a:cubicBezTo>
                    <a:pt x="1097" y="1405"/>
                    <a:pt x="1253" y="1328"/>
                    <a:pt x="1301" y="1133"/>
                  </a:cubicBezTo>
                  <a:cubicBezTo>
                    <a:pt x="1389" y="1017"/>
                    <a:pt x="1392" y="827"/>
                    <a:pt x="1307" y="681"/>
                  </a:cubicBezTo>
                  <a:cubicBezTo>
                    <a:pt x="1202" y="500"/>
                    <a:pt x="1062" y="388"/>
                    <a:pt x="889" y="323"/>
                  </a:cubicBezTo>
                  <a:cubicBezTo>
                    <a:pt x="651" y="228"/>
                    <a:pt x="555" y="235"/>
                    <a:pt x="334" y="153"/>
                  </a:cubicBezTo>
                  <a:cubicBezTo>
                    <a:pt x="226" y="114"/>
                    <a:pt x="119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9" name="Google Shape;979;p65"/>
            <p:cNvSpPr/>
            <p:nvPr/>
          </p:nvSpPr>
          <p:spPr>
            <a:xfrm>
              <a:off x="7710378" y="1797245"/>
              <a:ext cx="132027" cy="127169"/>
            </a:xfrm>
            <a:custGeom>
              <a:avLst/>
              <a:gdLst/>
              <a:ahLst/>
              <a:cxnLst/>
              <a:rect l="l" t="t" r="r" b="b"/>
              <a:pathLst>
                <a:path w="1658" h="1597" extrusionOk="0">
                  <a:moveTo>
                    <a:pt x="832" y="1"/>
                  </a:moveTo>
                  <a:cubicBezTo>
                    <a:pt x="418" y="1"/>
                    <a:pt x="67" y="321"/>
                    <a:pt x="34" y="741"/>
                  </a:cubicBezTo>
                  <a:cubicBezTo>
                    <a:pt x="1" y="1180"/>
                    <a:pt x="330" y="1561"/>
                    <a:pt x="769" y="1595"/>
                  </a:cubicBezTo>
                  <a:cubicBezTo>
                    <a:pt x="788" y="1596"/>
                    <a:pt x="807" y="1597"/>
                    <a:pt x="826" y="1597"/>
                  </a:cubicBezTo>
                  <a:cubicBezTo>
                    <a:pt x="1241" y="1597"/>
                    <a:pt x="1594" y="1277"/>
                    <a:pt x="1623" y="857"/>
                  </a:cubicBezTo>
                  <a:cubicBezTo>
                    <a:pt x="1657" y="418"/>
                    <a:pt x="1327" y="37"/>
                    <a:pt x="888" y="2"/>
                  </a:cubicBezTo>
                  <a:cubicBezTo>
                    <a:pt x="869" y="1"/>
                    <a:pt x="851" y="1"/>
                    <a:pt x="83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0" name="Google Shape;980;p65"/>
            <p:cNvSpPr/>
            <p:nvPr/>
          </p:nvSpPr>
          <p:spPr>
            <a:xfrm>
              <a:off x="8131943" y="1768498"/>
              <a:ext cx="132027" cy="126930"/>
            </a:xfrm>
            <a:custGeom>
              <a:avLst/>
              <a:gdLst/>
              <a:ahLst/>
              <a:cxnLst/>
              <a:rect l="l" t="t" r="r" b="b"/>
              <a:pathLst>
                <a:path w="1658" h="1594" extrusionOk="0">
                  <a:moveTo>
                    <a:pt x="825" y="1"/>
                  </a:moveTo>
                  <a:cubicBezTo>
                    <a:pt x="413" y="1"/>
                    <a:pt x="63" y="320"/>
                    <a:pt x="35" y="738"/>
                  </a:cubicBezTo>
                  <a:cubicBezTo>
                    <a:pt x="0" y="1177"/>
                    <a:pt x="330" y="1558"/>
                    <a:pt x="769" y="1592"/>
                  </a:cubicBezTo>
                  <a:cubicBezTo>
                    <a:pt x="789" y="1593"/>
                    <a:pt x="808" y="1594"/>
                    <a:pt x="827" y="1594"/>
                  </a:cubicBezTo>
                  <a:cubicBezTo>
                    <a:pt x="1241" y="1594"/>
                    <a:pt x="1591" y="1277"/>
                    <a:pt x="1623" y="857"/>
                  </a:cubicBezTo>
                  <a:cubicBezTo>
                    <a:pt x="1657" y="418"/>
                    <a:pt x="1327" y="34"/>
                    <a:pt x="888" y="3"/>
                  </a:cubicBezTo>
                  <a:cubicBezTo>
                    <a:pt x="867" y="2"/>
                    <a:pt x="846" y="1"/>
                    <a:pt x="82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1" name="Google Shape;981;p65"/>
            <p:cNvSpPr/>
            <p:nvPr/>
          </p:nvSpPr>
          <p:spPr>
            <a:xfrm>
              <a:off x="7728773" y="1376956"/>
              <a:ext cx="488530" cy="622866"/>
            </a:xfrm>
            <a:custGeom>
              <a:avLst/>
              <a:gdLst/>
              <a:ahLst/>
              <a:cxnLst/>
              <a:rect l="l" t="t" r="r" b="b"/>
              <a:pathLst>
                <a:path w="6135" h="7822" extrusionOk="0">
                  <a:moveTo>
                    <a:pt x="3318" y="1"/>
                  </a:moveTo>
                  <a:cubicBezTo>
                    <a:pt x="3246" y="1"/>
                    <a:pt x="3173" y="4"/>
                    <a:pt x="3100" y="10"/>
                  </a:cubicBezTo>
                  <a:lnTo>
                    <a:pt x="2348" y="78"/>
                  </a:lnTo>
                  <a:cubicBezTo>
                    <a:pt x="1004" y="197"/>
                    <a:pt x="1" y="1395"/>
                    <a:pt x="123" y="2739"/>
                  </a:cubicBezTo>
                  <a:lnTo>
                    <a:pt x="375" y="5587"/>
                  </a:lnTo>
                  <a:cubicBezTo>
                    <a:pt x="487" y="6858"/>
                    <a:pt x="1565" y="7821"/>
                    <a:pt x="2818" y="7821"/>
                  </a:cubicBezTo>
                  <a:cubicBezTo>
                    <a:pt x="2890" y="7821"/>
                    <a:pt x="2963" y="7818"/>
                    <a:pt x="3036" y="7812"/>
                  </a:cubicBezTo>
                  <a:lnTo>
                    <a:pt x="3787" y="7747"/>
                  </a:lnTo>
                  <a:cubicBezTo>
                    <a:pt x="5131" y="7625"/>
                    <a:pt x="6135" y="6427"/>
                    <a:pt x="6016" y="5084"/>
                  </a:cubicBezTo>
                  <a:lnTo>
                    <a:pt x="5761" y="2239"/>
                  </a:lnTo>
                  <a:cubicBezTo>
                    <a:pt x="5648" y="965"/>
                    <a:pt x="4571" y="1"/>
                    <a:pt x="331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2" name="Google Shape;982;p65"/>
            <p:cNvSpPr/>
            <p:nvPr/>
          </p:nvSpPr>
          <p:spPr>
            <a:xfrm>
              <a:off x="7816526" y="1736567"/>
              <a:ext cx="55661" cy="55661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6" y="1"/>
                  </a:moveTo>
                  <a:cubicBezTo>
                    <a:pt x="334" y="1"/>
                    <a:pt x="322" y="1"/>
                    <a:pt x="310" y="3"/>
                  </a:cubicBezTo>
                  <a:cubicBezTo>
                    <a:pt x="130" y="23"/>
                    <a:pt x="1" y="193"/>
                    <a:pt x="21" y="387"/>
                  </a:cubicBezTo>
                  <a:cubicBezTo>
                    <a:pt x="40" y="565"/>
                    <a:pt x="187" y="699"/>
                    <a:pt x="354" y="699"/>
                  </a:cubicBezTo>
                  <a:cubicBezTo>
                    <a:pt x="365" y="699"/>
                    <a:pt x="377" y="698"/>
                    <a:pt x="389" y="697"/>
                  </a:cubicBezTo>
                  <a:cubicBezTo>
                    <a:pt x="569" y="676"/>
                    <a:pt x="698" y="502"/>
                    <a:pt x="678" y="312"/>
                  </a:cubicBezTo>
                  <a:cubicBezTo>
                    <a:pt x="659" y="134"/>
                    <a:pt x="512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3" name="Google Shape;983;p65"/>
            <p:cNvSpPr/>
            <p:nvPr/>
          </p:nvSpPr>
          <p:spPr>
            <a:xfrm>
              <a:off x="8013532" y="1721915"/>
              <a:ext cx="55582" cy="55661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5" y="1"/>
                  </a:moveTo>
                  <a:cubicBezTo>
                    <a:pt x="333" y="1"/>
                    <a:pt x="322" y="2"/>
                    <a:pt x="310" y="3"/>
                  </a:cubicBezTo>
                  <a:cubicBezTo>
                    <a:pt x="129" y="23"/>
                    <a:pt x="0" y="193"/>
                    <a:pt x="21" y="387"/>
                  </a:cubicBezTo>
                  <a:cubicBezTo>
                    <a:pt x="40" y="567"/>
                    <a:pt x="186" y="698"/>
                    <a:pt x="357" y="698"/>
                  </a:cubicBezTo>
                  <a:cubicBezTo>
                    <a:pt x="367" y="698"/>
                    <a:pt x="378" y="698"/>
                    <a:pt x="388" y="697"/>
                  </a:cubicBezTo>
                  <a:cubicBezTo>
                    <a:pt x="569" y="677"/>
                    <a:pt x="698" y="503"/>
                    <a:pt x="677" y="312"/>
                  </a:cubicBezTo>
                  <a:cubicBezTo>
                    <a:pt x="655" y="135"/>
                    <a:pt x="511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7914869" y="1832680"/>
              <a:ext cx="83293" cy="40691"/>
            </a:xfrm>
            <a:custGeom>
              <a:avLst/>
              <a:gdLst/>
              <a:ahLst/>
              <a:cxnLst/>
              <a:rect l="l" t="t" r="r" b="b"/>
              <a:pathLst>
                <a:path w="1046" h="511" extrusionOk="0">
                  <a:moveTo>
                    <a:pt x="983" y="0"/>
                  </a:moveTo>
                  <a:cubicBezTo>
                    <a:pt x="961" y="0"/>
                    <a:pt x="941" y="13"/>
                    <a:pt x="933" y="34"/>
                  </a:cubicBezTo>
                  <a:cubicBezTo>
                    <a:pt x="824" y="327"/>
                    <a:pt x="719" y="354"/>
                    <a:pt x="606" y="381"/>
                  </a:cubicBezTo>
                  <a:cubicBezTo>
                    <a:pt x="589" y="388"/>
                    <a:pt x="569" y="391"/>
                    <a:pt x="552" y="394"/>
                  </a:cubicBezTo>
                  <a:cubicBezTo>
                    <a:pt x="537" y="399"/>
                    <a:pt x="521" y="402"/>
                    <a:pt x="502" y="402"/>
                  </a:cubicBezTo>
                  <a:cubicBezTo>
                    <a:pt x="398" y="402"/>
                    <a:pt x="237" y="321"/>
                    <a:pt x="110" y="82"/>
                  </a:cubicBezTo>
                  <a:cubicBezTo>
                    <a:pt x="100" y="63"/>
                    <a:pt x="80" y="52"/>
                    <a:pt x="60" y="52"/>
                  </a:cubicBezTo>
                  <a:cubicBezTo>
                    <a:pt x="52" y="52"/>
                    <a:pt x="43" y="54"/>
                    <a:pt x="35" y="58"/>
                  </a:cubicBezTo>
                  <a:cubicBezTo>
                    <a:pt x="11" y="71"/>
                    <a:pt x="1" y="105"/>
                    <a:pt x="14" y="132"/>
                  </a:cubicBezTo>
                  <a:cubicBezTo>
                    <a:pt x="157" y="402"/>
                    <a:pt x="355" y="510"/>
                    <a:pt x="504" y="510"/>
                  </a:cubicBezTo>
                  <a:cubicBezTo>
                    <a:pt x="531" y="510"/>
                    <a:pt x="559" y="507"/>
                    <a:pt x="583" y="500"/>
                  </a:cubicBezTo>
                  <a:cubicBezTo>
                    <a:pt x="600" y="496"/>
                    <a:pt x="617" y="493"/>
                    <a:pt x="630" y="487"/>
                  </a:cubicBezTo>
                  <a:cubicBezTo>
                    <a:pt x="760" y="456"/>
                    <a:pt x="906" y="418"/>
                    <a:pt x="1035" y="71"/>
                  </a:cubicBezTo>
                  <a:cubicBezTo>
                    <a:pt x="1046" y="44"/>
                    <a:pt x="1032" y="14"/>
                    <a:pt x="1001" y="3"/>
                  </a:cubicBezTo>
                  <a:cubicBezTo>
                    <a:pt x="995" y="1"/>
                    <a:pt x="989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5" name="Google Shape;985;p65"/>
            <p:cNvSpPr/>
            <p:nvPr/>
          </p:nvSpPr>
          <p:spPr>
            <a:xfrm>
              <a:off x="8018628" y="1648734"/>
              <a:ext cx="64580" cy="24685"/>
            </a:xfrm>
            <a:custGeom>
              <a:avLst/>
              <a:gdLst/>
              <a:ahLst/>
              <a:cxnLst/>
              <a:rect l="l" t="t" r="r" b="b"/>
              <a:pathLst>
                <a:path w="811" h="310" extrusionOk="0">
                  <a:moveTo>
                    <a:pt x="406" y="0"/>
                  </a:moveTo>
                  <a:cubicBezTo>
                    <a:pt x="154" y="0"/>
                    <a:pt x="24" y="149"/>
                    <a:pt x="18" y="156"/>
                  </a:cubicBezTo>
                  <a:cubicBezTo>
                    <a:pt x="1" y="176"/>
                    <a:pt x="1" y="211"/>
                    <a:pt x="24" y="231"/>
                  </a:cubicBezTo>
                  <a:cubicBezTo>
                    <a:pt x="36" y="240"/>
                    <a:pt x="49" y="245"/>
                    <a:pt x="62" y="245"/>
                  </a:cubicBezTo>
                  <a:cubicBezTo>
                    <a:pt x="77" y="245"/>
                    <a:pt x="92" y="239"/>
                    <a:pt x="103" y="228"/>
                  </a:cubicBezTo>
                  <a:cubicBezTo>
                    <a:pt x="106" y="221"/>
                    <a:pt x="208" y="109"/>
                    <a:pt x="406" y="109"/>
                  </a:cubicBezTo>
                  <a:cubicBezTo>
                    <a:pt x="566" y="109"/>
                    <a:pt x="702" y="289"/>
                    <a:pt x="705" y="289"/>
                  </a:cubicBezTo>
                  <a:cubicBezTo>
                    <a:pt x="715" y="303"/>
                    <a:pt x="732" y="309"/>
                    <a:pt x="750" y="309"/>
                  </a:cubicBezTo>
                  <a:cubicBezTo>
                    <a:pt x="759" y="309"/>
                    <a:pt x="770" y="306"/>
                    <a:pt x="780" y="299"/>
                  </a:cubicBezTo>
                  <a:cubicBezTo>
                    <a:pt x="804" y="283"/>
                    <a:pt x="811" y="248"/>
                    <a:pt x="790" y="225"/>
                  </a:cubicBezTo>
                  <a:cubicBezTo>
                    <a:pt x="784" y="214"/>
                    <a:pt x="62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7798449" y="1659484"/>
              <a:ext cx="59643" cy="23650"/>
            </a:xfrm>
            <a:custGeom>
              <a:avLst/>
              <a:gdLst/>
              <a:ahLst/>
              <a:cxnLst/>
              <a:rect l="l" t="t" r="r" b="b"/>
              <a:pathLst>
                <a:path w="749" h="297" extrusionOk="0">
                  <a:moveTo>
                    <a:pt x="374" y="1"/>
                  </a:moveTo>
                  <a:cubicBezTo>
                    <a:pt x="163" y="1"/>
                    <a:pt x="24" y="201"/>
                    <a:pt x="17" y="212"/>
                  </a:cubicBezTo>
                  <a:cubicBezTo>
                    <a:pt x="0" y="236"/>
                    <a:pt x="7" y="270"/>
                    <a:pt x="30" y="286"/>
                  </a:cubicBezTo>
                  <a:cubicBezTo>
                    <a:pt x="41" y="294"/>
                    <a:pt x="51" y="297"/>
                    <a:pt x="61" y="297"/>
                  </a:cubicBezTo>
                  <a:cubicBezTo>
                    <a:pt x="79" y="297"/>
                    <a:pt x="95" y="290"/>
                    <a:pt x="105" y="273"/>
                  </a:cubicBezTo>
                  <a:cubicBezTo>
                    <a:pt x="109" y="273"/>
                    <a:pt x="221" y="110"/>
                    <a:pt x="374" y="110"/>
                  </a:cubicBezTo>
                  <a:cubicBezTo>
                    <a:pt x="534" y="110"/>
                    <a:pt x="646" y="236"/>
                    <a:pt x="646" y="239"/>
                  </a:cubicBezTo>
                  <a:cubicBezTo>
                    <a:pt x="657" y="252"/>
                    <a:pt x="673" y="259"/>
                    <a:pt x="689" y="259"/>
                  </a:cubicBezTo>
                  <a:cubicBezTo>
                    <a:pt x="701" y="259"/>
                    <a:pt x="714" y="255"/>
                    <a:pt x="724" y="246"/>
                  </a:cubicBezTo>
                  <a:cubicBezTo>
                    <a:pt x="745" y="229"/>
                    <a:pt x="748" y="195"/>
                    <a:pt x="732" y="171"/>
                  </a:cubicBezTo>
                  <a:cubicBezTo>
                    <a:pt x="724" y="164"/>
                    <a:pt x="589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7927849" y="1670872"/>
              <a:ext cx="25322" cy="129877"/>
            </a:xfrm>
            <a:custGeom>
              <a:avLst/>
              <a:gdLst/>
              <a:ahLst/>
              <a:cxnLst/>
              <a:rect l="l" t="t" r="r" b="b"/>
              <a:pathLst>
                <a:path w="318" h="1631" extrusionOk="0">
                  <a:moveTo>
                    <a:pt x="120" y="0"/>
                  </a:moveTo>
                  <a:cubicBezTo>
                    <a:pt x="93" y="0"/>
                    <a:pt x="66" y="25"/>
                    <a:pt x="66" y="55"/>
                  </a:cubicBezTo>
                  <a:cubicBezTo>
                    <a:pt x="66" y="195"/>
                    <a:pt x="56" y="338"/>
                    <a:pt x="49" y="474"/>
                  </a:cubicBezTo>
                  <a:cubicBezTo>
                    <a:pt x="25" y="947"/>
                    <a:pt x="1" y="1389"/>
                    <a:pt x="219" y="1613"/>
                  </a:cubicBezTo>
                  <a:cubicBezTo>
                    <a:pt x="230" y="1624"/>
                    <a:pt x="243" y="1630"/>
                    <a:pt x="256" y="1630"/>
                  </a:cubicBezTo>
                  <a:cubicBezTo>
                    <a:pt x="270" y="1630"/>
                    <a:pt x="283" y="1624"/>
                    <a:pt x="294" y="1613"/>
                  </a:cubicBezTo>
                  <a:cubicBezTo>
                    <a:pt x="318" y="1593"/>
                    <a:pt x="318" y="1559"/>
                    <a:pt x="297" y="1539"/>
                  </a:cubicBezTo>
                  <a:cubicBezTo>
                    <a:pt x="114" y="1348"/>
                    <a:pt x="134" y="926"/>
                    <a:pt x="158" y="481"/>
                  </a:cubicBezTo>
                  <a:cubicBezTo>
                    <a:pt x="164" y="341"/>
                    <a:pt x="175" y="198"/>
                    <a:pt x="175" y="55"/>
                  </a:cubicBezTo>
                  <a:cubicBezTo>
                    <a:pt x="175" y="28"/>
                    <a:pt x="151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8002702" y="1825912"/>
              <a:ext cx="27552" cy="44195"/>
            </a:xfrm>
            <a:custGeom>
              <a:avLst/>
              <a:gdLst/>
              <a:ahLst/>
              <a:cxnLst/>
              <a:rect l="l" t="t" r="r" b="b"/>
              <a:pathLst>
                <a:path w="346" h="555" extrusionOk="0">
                  <a:moveTo>
                    <a:pt x="28" y="1"/>
                  </a:moveTo>
                  <a:cubicBezTo>
                    <a:pt x="8" y="1"/>
                    <a:pt x="1" y="39"/>
                    <a:pt x="28" y="51"/>
                  </a:cubicBezTo>
                  <a:cubicBezTo>
                    <a:pt x="194" y="119"/>
                    <a:pt x="265" y="377"/>
                    <a:pt x="293" y="537"/>
                  </a:cubicBezTo>
                  <a:cubicBezTo>
                    <a:pt x="296" y="550"/>
                    <a:pt x="305" y="555"/>
                    <a:pt x="314" y="555"/>
                  </a:cubicBezTo>
                  <a:cubicBezTo>
                    <a:pt x="329" y="555"/>
                    <a:pt x="346" y="542"/>
                    <a:pt x="344" y="524"/>
                  </a:cubicBezTo>
                  <a:cubicBezTo>
                    <a:pt x="310" y="340"/>
                    <a:pt x="229" y="82"/>
                    <a:pt x="37" y="3"/>
                  </a:cubicBezTo>
                  <a:cubicBezTo>
                    <a:pt x="34" y="2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7878876" y="1830292"/>
              <a:ext cx="28348" cy="45548"/>
            </a:xfrm>
            <a:custGeom>
              <a:avLst/>
              <a:gdLst/>
              <a:ahLst/>
              <a:cxnLst/>
              <a:rect l="l" t="t" r="r" b="b"/>
              <a:pathLst>
                <a:path w="356" h="572" extrusionOk="0">
                  <a:moveTo>
                    <a:pt x="319" y="0"/>
                  </a:moveTo>
                  <a:cubicBezTo>
                    <a:pt x="314" y="0"/>
                    <a:pt x="308" y="2"/>
                    <a:pt x="303" y="6"/>
                  </a:cubicBezTo>
                  <a:cubicBezTo>
                    <a:pt x="171" y="139"/>
                    <a:pt x="0" y="353"/>
                    <a:pt x="44" y="554"/>
                  </a:cubicBezTo>
                  <a:cubicBezTo>
                    <a:pt x="47" y="566"/>
                    <a:pt x="56" y="571"/>
                    <a:pt x="66" y="571"/>
                  </a:cubicBezTo>
                  <a:cubicBezTo>
                    <a:pt x="80" y="571"/>
                    <a:pt x="96" y="559"/>
                    <a:pt x="92" y="540"/>
                  </a:cubicBezTo>
                  <a:cubicBezTo>
                    <a:pt x="55" y="360"/>
                    <a:pt x="221" y="156"/>
                    <a:pt x="337" y="44"/>
                  </a:cubicBezTo>
                  <a:cubicBezTo>
                    <a:pt x="356" y="25"/>
                    <a:pt x="339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0" name="Google Shape;990;p65"/>
            <p:cNvSpPr/>
            <p:nvPr/>
          </p:nvSpPr>
          <p:spPr>
            <a:xfrm>
              <a:off x="7841450" y="1797165"/>
              <a:ext cx="216275" cy="61315"/>
            </a:xfrm>
            <a:custGeom>
              <a:avLst/>
              <a:gdLst/>
              <a:ahLst/>
              <a:cxnLst/>
              <a:rect l="l" t="t" r="r" b="b"/>
              <a:pathLst>
                <a:path w="2716" h="770" extrusionOk="0">
                  <a:moveTo>
                    <a:pt x="1544" y="1"/>
                  </a:moveTo>
                  <a:cubicBezTo>
                    <a:pt x="1336" y="1"/>
                    <a:pt x="1133" y="45"/>
                    <a:pt x="919" y="116"/>
                  </a:cubicBezTo>
                  <a:cubicBezTo>
                    <a:pt x="572" y="228"/>
                    <a:pt x="1" y="671"/>
                    <a:pt x="4" y="769"/>
                  </a:cubicBezTo>
                  <a:cubicBezTo>
                    <a:pt x="882" y="718"/>
                    <a:pt x="1263" y="484"/>
                    <a:pt x="1392" y="473"/>
                  </a:cubicBezTo>
                  <a:cubicBezTo>
                    <a:pt x="1396" y="473"/>
                    <a:pt x="1400" y="472"/>
                    <a:pt x="1404" y="472"/>
                  </a:cubicBezTo>
                  <a:cubicBezTo>
                    <a:pt x="1504" y="472"/>
                    <a:pt x="1834" y="564"/>
                    <a:pt x="2127" y="564"/>
                  </a:cubicBezTo>
                  <a:cubicBezTo>
                    <a:pt x="2154" y="564"/>
                    <a:pt x="2180" y="564"/>
                    <a:pt x="2205" y="562"/>
                  </a:cubicBezTo>
                  <a:cubicBezTo>
                    <a:pt x="2447" y="545"/>
                    <a:pt x="2665" y="528"/>
                    <a:pt x="2716" y="493"/>
                  </a:cubicBezTo>
                  <a:cubicBezTo>
                    <a:pt x="2712" y="378"/>
                    <a:pt x="2254" y="137"/>
                    <a:pt x="1910" y="48"/>
                  </a:cubicBezTo>
                  <a:cubicBezTo>
                    <a:pt x="1784" y="15"/>
                    <a:pt x="1663" y="1"/>
                    <a:pt x="1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1" name="Google Shape;991;p65"/>
            <p:cNvSpPr/>
            <p:nvPr/>
          </p:nvSpPr>
          <p:spPr>
            <a:xfrm>
              <a:off x="7688400" y="1328700"/>
              <a:ext cx="540608" cy="435735"/>
            </a:xfrm>
            <a:custGeom>
              <a:avLst/>
              <a:gdLst/>
              <a:ahLst/>
              <a:cxnLst/>
              <a:rect l="l" t="t" r="r" b="b"/>
              <a:pathLst>
                <a:path w="6789" h="5472" extrusionOk="0">
                  <a:moveTo>
                    <a:pt x="2069" y="1"/>
                  </a:moveTo>
                  <a:cubicBezTo>
                    <a:pt x="677" y="1"/>
                    <a:pt x="1" y="1018"/>
                    <a:pt x="668" y="2127"/>
                  </a:cubicBezTo>
                  <a:cubicBezTo>
                    <a:pt x="668" y="2127"/>
                    <a:pt x="528" y="2471"/>
                    <a:pt x="633" y="3614"/>
                  </a:cubicBezTo>
                  <a:lnTo>
                    <a:pt x="657" y="3678"/>
                  </a:lnTo>
                  <a:cubicBezTo>
                    <a:pt x="668" y="3220"/>
                    <a:pt x="616" y="2542"/>
                    <a:pt x="878" y="2185"/>
                  </a:cubicBezTo>
                  <a:cubicBezTo>
                    <a:pt x="905" y="2144"/>
                    <a:pt x="919" y="2097"/>
                    <a:pt x="950" y="2059"/>
                  </a:cubicBezTo>
                  <a:cubicBezTo>
                    <a:pt x="950" y="2059"/>
                    <a:pt x="977" y="2056"/>
                    <a:pt x="1018" y="2056"/>
                  </a:cubicBezTo>
                  <a:cubicBezTo>
                    <a:pt x="1097" y="2056"/>
                    <a:pt x="1229" y="2069"/>
                    <a:pt x="1327" y="2147"/>
                  </a:cubicBezTo>
                  <a:cubicBezTo>
                    <a:pt x="1481" y="2267"/>
                    <a:pt x="1736" y="2383"/>
                    <a:pt x="1902" y="2481"/>
                  </a:cubicBezTo>
                  <a:cubicBezTo>
                    <a:pt x="2028" y="2552"/>
                    <a:pt x="2178" y="2576"/>
                    <a:pt x="2321" y="2597"/>
                  </a:cubicBezTo>
                  <a:cubicBezTo>
                    <a:pt x="2496" y="2621"/>
                    <a:pt x="2678" y="2639"/>
                    <a:pt x="2857" y="2639"/>
                  </a:cubicBezTo>
                  <a:cubicBezTo>
                    <a:pt x="3204" y="2639"/>
                    <a:pt x="3542" y="2573"/>
                    <a:pt x="3811" y="2362"/>
                  </a:cubicBezTo>
                  <a:cubicBezTo>
                    <a:pt x="4016" y="2202"/>
                    <a:pt x="4165" y="1964"/>
                    <a:pt x="4407" y="1865"/>
                  </a:cubicBezTo>
                  <a:cubicBezTo>
                    <a:pt x="4484" y="1833"/>
                    <a:pt x="4566" y="1819"/>
                    <a:pt x="4649" y="1819"/>
                  </a:cubicBezTo>
                  <a:cubicBezTo>
                    <a:pt x="4782" y="1819"/>
                    <a:pt x="4915" y="1856"/>
                    <a:pt x="5033" y="1916"/>
                  </a:cubicBezTo>
                  <a:cubicBezTo>
                    <a:pt x="5223" y="2015"/>
                    <a:pt x="5380" y="2174"/>
                    <a:pt x="5509" y="2345"/>
                  </a:cubicBezTo>
                  <a:cubicBezTo>
                    <a:pt x="5985" y="2967"/>
                    <a:pt x="6186" y="3750"/>
                    <a:pt x="6363" y="4512"/>
                  </a:cubicBezTo>
                  <a:cubicBezTo>
                    <a:pt x="6437" y="4828"/>
                    <a:pt x="6509" y="5148"/>
                    <a:pt x="6492" y="5472"/>
                  </a:cubicBezTo>
                  <a:lnTo>
                    <a:pt x="6513" y="5468"/>
                  </a:lnTo>
                  <a:cubicBezTo>
                    <a:pt x="6560" y="4716"/>
                    <a:pt x="6789" y="3781"/>
                    <a:pt x="6700" y="3029"/>
                  </a:cubicBezTo>
                  <a:cubicBezTo>
                    <a:pt x="6649" y="2576"/>
                    <a:pt x="6530" y="2355"/>
                    <a:pt x="6421" y="2025"/>
                  </a:cubicBezTo>
                  <a:cubicBezTo>
                    <a:pt x="6343" y="1794"/>
                    <a:pt x="6254" y="1471"/>
                    <a:pt x="6074" y="1310"/>
                  </a:cubicBezTo>
                  <a:cubicBezTo>
                    <a:pt x="5519" y="814"/>
                    <a:pt x="5288" y="664"/>
                    <a:pt x="4430" y="616"/>
                  </a:cubicBezTo>
                  <a:cubicBezTo>
                    <a:pt x="4402" y="615"/>
                    <a:pt x="4377" y="614"/>
                    <a:pt x="4355" y="614"/>
                  </a:cubicBezTo>
                  <a:cubicBezTo>
                    <a:pt x="4296" y="614"/>
                    <a:pt x="4261" y="619"/>
                    <a:pt x="4228" y="619"/>
                  </a:cubicBezTo>
                  <a:cubicBezTo>
                    <a:pt x="4179" y="619"/>
                    <a:pt x="4137" y="608"/>
                    <a:pt x="4033" y="555"/>
                  </a:cubicBezTo>
                  <a:cubicBezTo>
                    <a:pt x="3543" y="300"/>
                    <a:pt x="247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2" name="Google Shape;992;p65"/>
            <p:cNvSpPr/>
            <p:nvPr/>
          </p:nvSpPr>
          <p:spPr>
            <a:xfrm>
              <a:off x="8156309" y="1334115"/>
              <a:ext cx="121436" cy="108775"/>
            </a:xfrm>
            <a:custGeom>
              <a:avLst/>
              <a:gdLst/>
              <a:ahLst/>
              <a:cxnLst/>
              <a:rect l="l" t="t" r="r" b="b"/>
              <a:pathLst>
                <a:path w="1525" h="1366" extrusionOk="0">
                  <a:moveTo>
                    <a:pt x="1054" y="1"/>
                  </a:moveTo>
                  <a:cubicBezTo>
                    <a:pt x="961" y="1"/>
                    <a:pt x="865" y="20"/>
                    <a:pt x="779" y="52"/>
                  </a:cubicBezTo>
                  <a:cubicBezTo>
                    <a:pt x="321" y="225"/>
                    <a:pt x="0" y="715"/>
                    <a:pt x="31" y="1205"/>
                  </a:cubicBezTo>
                  <a:cubicBezTo>
                    <a:pt x="280" y="1242"/>
                    <a:pt x="505" y="1365"/>
                    <a:pt x="756" y="1365"/>
                  </a:cubicBezTo>
                  <a:cubicBezTo>
                    <a:pt x="759" y="1365"/>
                    <a:pt x="762" y="1365"/>
                    <a:pt x="766" y="1365"/>
                  </a:cubicBezTo>
                  <a:cubicBezTo>
                    <a:pt x="1021" y="1358"/>
                    <a:pt x="1113" y="1300"/>
                    <a:pt x="1321" y="1151"/>
                  </a:cubicBezTo>
                  <a:cubicBezTo>
                    <a:pt x="1525" y="1001"/>
                    <a:pt x="1514" y="641"/>
                    <a:pt x="1494" y="388"/>
                  </a:cubicBezTo>
                  <a:cubicBezTo>
                    <a:pt x="1484" y="300"/>
                    <a:pt x="1456" y="215"/>
                    <a:pt x="1402" y="147"/>
                  </a:cubicBezTo>
                  <a:cubicBezTo>
                    <a:pt x="1320" y="42"/>
                    <a:pt x="1190" y="1"/>
                    <a:pt x="1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3" name="Google Shape;993;p65"/>
            <p:cNvSpPr/>
            <p:nvPr/>
          </p:nvSpPr>
          <p:spPr>
            <a:xfrm>
              <a:off x="7139187" y="2785617"/>
              <a:ext cx="588545" cy="208869"/>
            </a:xfrm>
            <a:custGeom>
              <a:avLst/>
              <a:gdLst/>
              <a:ahLst/>
              <a:cxnLst/>
              <a:rect l="l" t="t" r="r" b="b"/>
              <a:pathLst>
                <a:path w="7391" h="2623" extrusionOk="0">
                  <a:moveTo>
                    <a:pt x="2071" y="0"/>
                  </a:moveTo>
                  <a:cubicBezTo>
                    <a:pt x="469" y="0"/>
                    <a:pt x="1" y="515"/>
                    <a:pt x="1" y="1108"/>
                  </a:cubicBezTo>
                  <a:cubicBezTo>
                    <a:pt x="1" y="1945"/>
                    <a:pt x="1654" y="2622"/>
                    <a:pt x="3696" y="2622"/>
                  </a:cubicBezTo>
                  <a:cubicBezTo>
                    <a:pt x="5737" y="2622"/>
                    <a:pt x="7391" y="1945"/>
                    <a:pt x="7391" y="1108"/>
                  </a:cubicBezTo>
                  <a:cubicBezTo>
                    <a:pt x="7391" y="271"/>
                    <a:pt x="6670" y="666"/>
                    <a:pt x="4666" y="291"/>
                  </a:cubicBezTo>
                  <a:cubicBezTo>
                    <a:pt x="3579" y="87"/>
                    <a:pt x="2729" y="0"/>
                    <a:pt x="2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4" name="Google Shape;994;p65"/>
            <p:cNvSpPr/>
            <p:nvPr/>
          </p:nvSpPr>
          <p:spPr>
            <a:xfrm>
              <a:off x="7471406" y="2868432"/>
              <a:ext cx="140945" cy="81700"/>
            </a:xfrm>
            <a:custGeom>
              <a:avLst/>
              <a:gdLst/>
              <a:ahLst/>
              <a:cxnLst/>
              <a:rect l="l" t="t" r="r" b="b"/>
              <a:pathLst>
                <a:path w="1770" h="1026" extrusionOk="0">
                  <a:moveTo>
                    <a:pt x="658" y="0"/>
                  </a:moveTo>
                  <a:cubicBezTo>
                    <a:pt x="518" y="0"/>
                    <a:pt x="366" y="59"/>
                    <a:pt x="259" y="126"/>
                  </a:cubicBezTo>
                  <a:cubicBezTo>
                    <a:pt x="1" y="282"/>
                    <a:pt x="78" y="629"/>
                    <a:pt x="337" y="728"/>
                  </a:cubicBezTo>
                  <a:cubicBezTo>
                    <a:pt x="364" y="738"/>
                    <a:pt x="395" y="745"/>
                    <a:pt x="422" y="752"/>
                  </a:cubicBezTo>
                  <a:cubicBezTo>
                    <a:pt x="442" y="772"/>
                    <a:pt x="460" y="799"/>
                    <a:pt x="480" y="816"/>
                  </a:cubicBezTo>
                  <a:cubicBezTo>
                    <a:pt x="576" y="909"/>
                    <a:pt x="684" y="959"/>
                    <a:pt x="807" y="1007"/>
                  </a:cubicBezTo>
                  <a:cubicBezTo>
                    <a:pt x="841" y="1020"/>
                    <a:pt x="876" y="1026"/>
                    <a:pt x="910" y="1026"/>
                  </a:cubicBezTo>
                  <a:cubicBezTo>
                    <a:pt x="995" y="1026"/>
                    <a:pt x="1077" y="990"/>
                    <a:pt x="1147" y="939"/>
                  </a:cubicBezTo>
                  <a:lnTo>
                    <a:pt x="1205" y="939"/>
                  </a:lnTo>
                  <a:cubicBezTo>
                    <a:pt x="1310" y="939"/>
                    <a:pt x="1416" y="919"/>
                    <a:pt x="1507" y="864"/>
                  </a:cubicBezTo>
                  <a:cubicBezTo>
                    <a:pt x="1681" y="762"/>
                    <a:pt x="1769" y="524"/>
                    <a:pt x="1691" y="333"/>
                  </a:cubicBezTo>
                  <a:cubicBezTo>
                    <a:pt x="1622" y="171"/>
                    <a:pt x="1497" y="105"/>
                    <a:pt x="1364" y="105"/>
                  </a:cubicBezTo>
                  <a:cubicBezTo>
                    <a:pt x="1301" y="105"/>
                    <a:pt x="1236" y="120"/>
                    <a:pt x="1174" y="146"/>
                  </a:cubicBezTo>
                  <a:cubicBezTo>
                    <a:pt x="1113" y="146"/>
                    <a:pt x="1052" y="149"/>
                    <a:pt x="990" y="153"/>
                  </a:cubicBezTo>
                  <a:cubicBezTo>
                    <a:pt x="984" y="143"/>
                    <a:pt x="973" y="136"/>
                    <a:pt x="967" y="129"/>
                  </a:cubicBezTo>
                  <a:cubicBezTo>
                    <a:pt x="912" y="78"/>
                    <a:pt x="838" y="34"/>
                    <a:pt x="766" y="14"/>
                  </a:cubicBezTo>
                  <a:cubicBezTo>
                    <a:pt x="731" y="5"/>
                    <a:pt x="695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5" name="Google Shape;995;p65"/>
            <p:cNvSpPr/>
            <p:nvPr/>
          </p:nvSpPr>
          <p:spPr>
            <a:xfrm>
              <a:off x="7287141" y="2877669"/>
              <a:ext cx="124223" cy="72861"/>
            </a:xfrm>
            <a:custGeom>
              <a:avLst/>
              <a:gdLst/>
              <a:ahLst/>
              <a:cxnLst/>
              <a:rect l="l" t="t" r="r" b="b"/>
              <a:pathLst>
                <a:path w="1560" h="915" extrusionOk="0">
                  <a:moveTo>
                    <a:pt x="445" y="1"/>
                  </a:moveTo>
                  <a:cubicBezTo>
                    <a:pt x="295" y="1"/>
                    <a:pt x="151" y="47"/>
                    <a:pt x="90" y="204"/>
                  </a:cubicBezTo>
                  <a:cubicBezTo>
                    <a:pt x="1" y="429"/>
                    <a:pt x="175" y="571"/>
                    <a:pt x="371" y="616"/>
                  </a:cubicBezTo>
                  <a:cubicBezTo>
                    <a:pt x="583" y="666"/>
                    <a:pt x="763" y="741"/>
                    <a:pt x="940" y="867"/>
                  </a:cubicBezTo>
                  <a:cubicBezTo>
                    <a:pt x="986" y="900"/>
                    <a:pt x="1031" y="914"/>
                    <a:pt x="1074" y="914"/>
                  </a:cubicBezTo>
                  <a:cubicBezTo>
                    <a:pt x="1185" y="914"/>
                    <a:pt x="1275" y="817"/>
                    <a:pt x="1297" y="704"/>
                  </a:cubicBezTo>
                  <a:cubicBezTo>
                    <a:pt x="1481" y="683"/>
                    <a:pt x="1559" y="442"/>
                    <a:pt x="1437" y="292"/>
                  </a:cubicBezTo>
                  <a:cubicBezTo>
                    <a:pt x="1361" y="200"/>
                    <a:pt x="1244" y="147"/>
                    <a:pt x="1126" y="147"/>
                  </a:cubicBezTo>
                  <a:cubicBezTo>
                    <a:pt x="1079" y="147"/>
                    <a:pt x="1032" y="156"/>
                    <a:pt x="988" y="173"/>
                  </a:cubicBezTo>
                  <a:cubicBezTo>
                    <a:pt x="963" y="180"/>
                    <a:pt x="947" y="193"/>
                    <a:pt x="927" y="207"/>
                  </a:cubicBezTo>
                  <a:cubicBezTo>
                    <a:pt x="919" y="193"/>
                    <a:pt x="913" y="180"/>
                    <a:pt x="909" y="176"/>
                  </a:cubicBezTo>
                  <a:cubicBezTo>
                    <a:pt x="886" y="146"/>
                    <a:pt x="858" y="122"/>
                    <a:pt x="828" y="102"/>
                  </a:cubicBezTo>
                  <a:cubicBezTo>
                    <a:pt x="743" y="41"/>
                    <a:pt x="644" y="17"/>
                    <a:pt x="542" y="6"/>
                  </a:cubicBezTo>
                  <a:cubicBezTo>
                    <a:pt x="510" y="3"/>
                    <a:pt x="478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6" name="Google Shape;996;p65"/>
            <p:cNvSpPr/>
            <p:nvPr/>
          </p:nvSpPr>
          <p:spPr>
            <a:xfrm>
              <a:off x="7251148" y="2809506"/>
              <a:ext cx="139114" cy="51282"/>
            </a:xfrm>
            <a:custGeom>
              <a:avLst/>
              <a:gdLst/>
              <a:ahLst/>
              <a:cxnLst/>
              <a:rect l="l" t="t" r="r" b="b"/>
              <a:pathLst>
                <a:path w="1747" h="644" extrusionOk="0">
                  <a:moveTo>
                    <a:pt x="1078" y="0"/>
                  </a:moveTo>
                  <a:cubicBezTo>
                    <a:pt x="964" y="0"/>
                    <a:pt x="849" y="12"/>
                    <a:pt x="721" y="25"/>
                  </a:cubicBezTo>
                  <a:cubicBezTo>
                    <a:pt x="671" y="32"/>
                    <a:pt x="630" y="56"/>
                    <a:pt x="603" y="93"/>
                  </a:cubicBezTo>
                  <a:cubicBezTo>
                    <a:pt x="402" y="138"/>
                    <a:pt x="215" y="226"/>
                    <a:pt x="55" y="404"/>
                  </a:cubicBezTo>
                  <a:lnTo>
                    <a:pt x="61" y="404"/>
                  </a:lnTo>
                  <a:cubicBezTo>
                    <a:pt x="0" y="468"/>
                    <a:pt x="3" y="594"/>
                    <a:pt x="113" y="614"/>
                  </a:cubicBezTo>
                  <a:cubicBezTo>
                    <a:pt x="245" y="637"/>
                    <a:pt x="381" y="644"/>
                    <a:pt x="519" y="644"/>
                  </a:cubicBezTo>
                  <a:cubicBezTo>
                    <a:pt x="769" y="644"/>
                    <a:pt x="1024" y="620"/>
                    <a:pt x="1272" y="620"/>
                  </a:cubicBezTo>
                  <a:cubicBezTo>
                    <a:pt x="1300" y="620"/>
                    <a:pt x="1327" y="620"/>
                    <a:pt x="1354" y="621"/>
                  </a:cubicBezTo>
                  <a:cubicBezTo>
                    <a:pt x="1357" y="621"/>
                    <a:pt x="1359" y="621"/>
                    <a:pt x="1361" y="621"/>
                  </a:cubicBezTo>
                  <a:cubicBezTo>
                    <a:pt x="1692" y="621"/>
                    <a:pt x="1747" y="130"/>
                    <a:pt x="1432" y="46"/>
                  </a:cubicBezTo>
                  <a:cubicBezTo>
                    <a:pt x="1307" y="12"/>
                    <a:pt x="1193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7" name="Google Shape;997;p65"/>
            <p:cNvSpPr/>
            <p:nvPr/>
          </p:nvSpPr>
          <p:spPr>
            <a:xfrm>
              <a:off x="7590613" y="2801145"/>
              <a:ext cx="160136" cy="59165"/>
            </a:xfrm>
            <a:custGeom>
              <a:avLst/>
              <a:gdLst/>
              <a:ahLst/>
              <a:cxnLst/>
              <a:rect l="l" t="t" r="r" b="b"/>
              <a:pathLst>
                <a:path w="2011" h="743" extrusionOk="0">
                  <a:moveTo>
                    <a:pt x="1115" y="1"/>
                  </a:moveTo>
                  <a:cubicBezTo>
                    <a:pt x="695" y="1"/>
                    <a:pt x="0" y="106"/>
                    <a:pt x="228" y="620"/>
                  </a:cubicBezTo>
                  <a:cubicBezTo>
                    <a:pt x="264" y="704"/>
                    <a:pt x="351" y="742"/>
                    <a:pt x="439" y="742"/>
                  </a:cubicBezTo>
                  <a:cubicBezTo>
                    <a:pt x="484" y="742"/>
                    <a:pt x="530" y="732"/>
                    <a:pt x="569" y="713"/>
                  </a:cubicBezTo>
                  <a:cubicBezTo>
                    <a:pt x="841" y="688"/>
                    <a:pt x="1109" y="668"/>
                    <a:pt x="1375" y="603"/>
                  </a:cubicBezTo>
                  <a:cubicBezTo>
                    <a:pt x="1477" y="576"/>
                    <a:pt x="1535" y="518"/>
                    <a:pt x="1566" y="451"/>
                  </a:cubicBezTo>
                  <a:cubicBezTo>
                    <a:pt x="1569" y="454"/>
                    <a:pt x="1572" y="457"/>
                    <a:pt x="1576" y="457"/>
                  </a:cubicBezTo>
                  <a:cubicBezTo>
                    <a:pt x="1659" y="535"/>
                    <a:pt x="1728" y="624"/>
                    <a:pt x="1845" y="624"/>
                  </a:cubicBezTo>
                  <a:cubicBezTo>
                    <a:pt x="1851" y="624"/>
                    <a:pt x="1858" y="624"/>
                    <a:pt x="1865" y="624"/>
                  </a:cubicBezTo>
                  <a:cubicBezTo>
                    <a:pt x="1960" y="617"/>
                    <a:pt x="2011" y="542"/>
                    <a:pt x="1998" y="451"/>
                  </a:cubicBezTo>
                  <a:cubicBezTo>
                    <a:pt x="1977" y="325"/>
                    <a:pt x="1865" y="273"/>
                    <a:pt x="1770" y="209"/>
                  </a:cubicBezTo>
                  <a:cubicBezTo>
                    <a:pt x="1674" y="141"/>
                    <a:pt x="1607" y="104"/>
                    <a:pt x="1494" y="100"/>
                  </a:cubicBezTo>
                  <a:cubicBezTo>
                    <a:pt x="1443" y="49"/>
                    <a:pt x="1375" y="11"/>
                    <a:pt x="1293" y="8"/>
                  </a:cubicBezTo>
                  <a:cubicBezTo>
                    <a:pt x="1244" y="4"/>
                    <a:pt x="1183" y="1"/>
                    <a:pt x="111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xmlns="" id="{87090C55-65BE-4F51-AF49-BF38B050DD5A}"/>
              </a:ext>
            </a:extLst>
          </p:cNvPr>
          <p:cNvSpPr txBox="1"/>
          <p:nvPr/>
        </p:nvSpPr>
        <p:spPr>
          <a:xfrm>
            <a:off x="2903899" y="826699"/>
            <a:ext cx="673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n., a functionally related group of elements</a:t>
            </a:r>
          </a:p>
        </p:txBody>
      </p:sp>
      <p:pic>
        <p:nvPicPr>
          <p:cNvPr id="6146" name="Picture 2" descr="What is System? Characteristics of the System? | TutsMaster">
            <a:extLst>
              <a:ext uri="{FF2B5EF4-FFF2-40B4-BE49-F238E27FC236}">
                <a16:creationId xmlns:a16="http://schemas.microsoft.com/office/drawing/2014/main" xmlns="" id="{738B0EFD-66B9-4B20-95BF-68E438E7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16" y="1765198"/>
            <a:ext cx="4294672" cy="285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00145" y="239196"/>
            <a:ext cx="127951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/ˈ</a:t>
            </a:r>
            <a:r>
              <a:rPr lang="en-US" sz="1867" kern="0" dirty="0" err="1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sɪstəm</a:t>
            </a:r>
            <a:r>
              <a:rPr lang="en-US" sz="1867" kern="0" dirty="0">
                <a:solidFill>
                  <a:srgbClr val="333333"/>
                </a:solidFill>
                <a:latin typeface="Lucida Sans Unicode" panose="020B0602030504020204" pitchFamily="34" charset="0"/>
                <a:cs typeface="Arial"/>
                <a:sym typeface="Arial"/>
              </a:rPr>
              <a:t>/</a:t>
            </a:r>
            <a:endParaRPr lang="en-US" sz="1867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1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" grpId="0" build="p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xmlns="" id="{B83365DD-3F1D-497E-B7D7-265095E8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5" y="404539"/>
            <a:ext cx="10911328" cy="636145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ECF13714-3DD5-4843-9971-7F3EA407A096}"/>
              </a:ext>
            </a:extLst>
          </p:cNvPr>
          <p:cNvSpPr/>
          <p:nvPr/>
        </p:nvSpPr>
        <p:spPr>
          <a:xfrm>
            <a:off x="1169680" y="4712233"/>
            <a:ext cx="406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18BCBE"/>
              </a:solidFill>
              <a:sym typeface="Arial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xmlns="" id="{FC0D040C-1DDA-4E95-930E-C25C50E844FC}"/>
              </a:ext>
            </a:extLst>
          </p:cNvPr>
          <p:cNvSpPr/>
          <p:nvPr/>
        </p:nvSpPr>
        <p:spPr>
          <a:xfrm>
            <a:off x="1169680" y="6072461"/>
            <a:ext cx="406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18BCBE"/>
              </a:solidFill>
              <a:sym typeface="Arial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xmlns="" id="{1184A552-ECE8-44AF-A1B7-7F0553D3AC88}"/>
              </a:ext>
            </a:extLst>
          </p:cNvPr>
          <p:cNvSpPr/>
          <p:nvPr/>
        </p:nvSpPr>
        <p:spPr>
          <a:xfrm>
            <a:off x="6671449" y="4712233"/>
            <a:ext cx="406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18BCBE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1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3428021" y="3044958"/>
            <a:ext cx="5348267" cy="100779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7200" dirty="0"/>
              <a:t>Listening</a:t>
            </a:r>
            <a:endParaRPr sz="7200"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ctrTitle" idx="4294967295"/>
          </p:nvPr>
        </p:nvSpPr>
        <p:spPr>
          <a:xfrm>
            <a:off x="3197821" y="1123951"/>
            <a:ext cx="5778500" cy="91228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6400" i="0" dirty="0" smtClean="0">
                <a:solidFill>
                  <a:schemeClr val="tx1"/>
                </a:solidFill>
              </a:rPr>
              <a:t>1</a:t>
            </a:r>
            <a:endParaRPr sz="64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part 3 TOEIC, candidates </a:t>
            </a:r>
            <a:r>
              <a:rPr lang="en-US" b="1" dirty="0"/>
              <a:t>listen</a:t>
            </a:r>
            <a:r>
              <a:rPr lang="en-US" dirty="0"/>
              <a:t> to conversations and answer three questions about each of </a:t>
            </a:r>
            <a:r>
              <a:rPr lang="en-US" dirty="0" smtClean="0"/>
              <a:t>conversations.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ECC1C8"/>
                </a:solidFill>
              </a:rPr>
              <a:pPr algn="ctr"/>
              <a:t>4</a:t>
            </a:fld>
            <a:endParaRPr lang="en">
              <a:solidFill>
                <a:srgbClr val="ECC1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87" y="1136699"/>
            <a:ext cx="6144683" cy="487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47702" y="619971"/>
            <a:ext cx="2567397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1.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Track 17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Choose the best answer: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95915" y="1841645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91702" y="3489149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91702" y="5400397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44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5" y="1181144"/>
            <a:ext cx="6432715" cy="483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47702" y="619971"/>
            <a:ext cx="2567397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1.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Track 17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Choose the best answer (cont):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36923" y="1841645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37336" y="4275165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89952" y="5340248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3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65" y="1131213"/>
            <a:ext cx="5856651" cy="48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47702" y="619971"/>
            <a:ext cx="2567397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1.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Track 18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Choose the best answer: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18608" y="1821325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24211" y="3723005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37720" y="4834493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41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15" y="1054643"/>
            <a:ext cx="6833387" cy="507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47702" y="619971"/>
            <a:ext cx="2567397" cy="21425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lnSpc>
                <a:spcPct val="110000"/>
              </a:lnSpc>
              <a:spcAft>
                <a:spcPts val="1600"/>
              </a:spcAft>
            </a:pP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1. 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Track 18</a:t>
            </a:r>
            <a:r>
              <a:rPr lang="en" sz="2333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:</a:t>
            </a:r>
            <a: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/>
            </a:r>
            <a:br>
              <a:rPr lang="en" sz="2333" u="sng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</a:br>
            <a:r>
              <a:rPr lang="en" sz="2333" b="0" i="0" dirty="0">
                <a:solidFill>
                  <a:schemeClr val="accent1">
                    <a:lumMod val="50000"/>
                  </a:schemeClr>
                </a:solidFill>
                <a:latin typeface="Tinos" charset="0"/>
                <a:ea typeface="Tinos" charset="0"/>
                <a:cs typeface="Tinos" charset="0"/>
              </a:rPr>
              <a:t>Choose the best answer (cont):</a:t>
            </a:r>
            <a:endParaRPr sz="1933" b="0" dirty="0">
              <a:solidFill>
                <a:schemeClr val="accent1">
                  <a:lumMod val="50000"/>
                </a:schemeClr>
              </a:solidFill>
              <a:latin typeface="Tinos" charset="0"/>
              <a:ea typeface="Tinos" charset="0"/>
              <a:cs typeface="Tinos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7328" y="1861965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57648" y="4025384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99302" y="5293843"/>
            <a:ext cx="359341" cy="33285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60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9"/>
          <p:cNvSpPr/>
          <p:nvPr/>
        </p:nvSpPr>
        <p:spPr>
          <a:xfrm>
            <a:off x="-33" y="5696634"/>
            <a:ext cx="12191985" cy="1147485"/>
          </a:xfrm>
          <a:custGeom>
            <a:avLst/>
            <a:gdLst/>
            <a:ahLst/>
            <a:cxnLst/>
            <a:rect l="l" t="t" r="r" b="b"/>
            <a:pathLst>
              <a:path w="69963" h="11820" extrusionOk="0">
                <a:moveTo>
                  <a:pt x="1" y="0"/>
                </a:moveTo>
                <a:lnTo>
                  <a:pt x="1" y="11820"/>
                </a:lnTo>
                <a:lnTo>
                  <a:pt x="69962" y="11820"/>
                </a:lnTo>
                <a:lnTo>
                  <a:pt x="699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3" name="Google Shape;693;p59"/>
          <p:cNvSpPr/>
          <p:nvPr/>
        </p:nvSpPr>
        <p:spPr>
          <a:xfrm>
            <a:off x="-679699" y="1604633"/>
            <a:ext cx="10630833" cy="2102800"/>
          </a:xfrm>
          <a:custGeom>
            <a:avLst/>
            <a:gdLst/>
            <a:ahLst/>
            <a:cxnLst/>
            <a:rect l="l" t="t" r="r" b="b"/>
            <a:pathLst>
              <a:path w="318925" h="63084" extrusionOk="0">
                <a:moveTo>
                  <a:pt x="318925" y="63084"/>
                </a:moveTo>
                <a:cubicBezTo>
                  <a:pt x="310560" y="58895"/>
                  <a:pt x="300243" y="61809"/>
                  <a:pt x="290888" y="61809"/>
                </a:cubicBezTo>
                <a:cubicBezTo>
                  <a:pt x="269350" y="61809"/>
                  <a:pt x="246527" y="64073"/>
                  <a:pt x="226529" y="56074"/>
                </a:cubicBezTo>
                <a:cubicBezTo>
                  <a:pt x="196561" y="44087"/>
                  <a:pt x="172265" y="19843"/>
                  <a:pt x="141780" y="9239"/>
                </a:cubicBezTo>
                <a:cubicBezTo>
                  <a:pt x="118228" y="1047"/>
                  <a:pt x="92481" y="0"/>
                  <a:pt x="67545" y="0"/>
                </a:cubicBezTo>
                <a:cubicBezTo>
                  <a:pt x="49876" y="0"/>
                  <a:pt x="31982" y="3116"/>
                  <a:pt x="15293" y="8921"/>
                </a:cubicBezTo>
                <a:cubicBezTo>
                  <a:pt x="10278" y="10666"/>
                  <a:pt x="4419" y="10437"/>
                  <a:pt x="0" y="1338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694" name="Google Shape;694;p59"/>
          <p:cNvSpPr txBox="1">
            <a:spLocks noGrp="1"/>
          </p:cNvSpPr>
          <p:nvPr>
            <p:ph type="title" idx="2"/>
          </p:nvPr>
        </p:nvSpPr>
        <p:spPr>
          <a:xfrm>
            <a:off x="1877800" y="2889107"/>
            <a:ext cx="8436400" cy="15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400" b="1" dirty="0" smtClean="0"/>
              <a:t>AIRLINES</a:t>
            </a:r>
            <a:endParaRPr sz="5400" b="1" dirty="0"/>
          </a:p>
        </p:txBody>
      </p:sp>
      <p:sp>
        <p:nvSpPr>
          <p:cNvPr id="695" name="Google Shape;695;p59"/>
          <p:cNvSpPr txBox="1">
            <a:spLocks noGrp="1"/>
          </p:cNvSpPr>
          <p:nvPr>
            <p:ph type="title"/>
          </p:nvPr>
        </p:nvSpPr>
        <p:spPr>
          <a:xfrm>
            <a:off x="1482291" y="1785367"/>
            <a:ext cx="9192126" cy="12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000" b="1" dirty="0" smtClean="0"/>
              <a:t>VOCABULARY</a:t>
            </a:r>
            <a:endParaRPr sz="6000" b="1" dirty="0"/>
          </a:p>
        </p:txBody>
      </p:sp>
      <p:grpSp>
        <p:nvGrpSpPr>
          <p:cNvPr id="736" name="Google Shape;736;p59"/>
          <p:cNvGrpSpPr/>
          <p:nvPr/>
        </p:nvGrpSpPr>
        <p:grpSpPr>
          <a:xfrm rot="-1443738" flipH="1">
            <a:off x="9994977" y="3157297"/>
            <a:ext cx="897736" cy="904983"/>
            <a:chOff x="4566208" y="2132179"/>
            <a:chExt cx="1190999" cy="1200614"/>
          </a:xfrm>
        </p:grpSpPr>
        <p:sp>
          <p:nvSpPr>
            <p:cNvPr id="737" name="Google Shape;737;p59"/>
            <p:cNvSpPr/>
            <p:nvPr/>
          </p:nvSpPr>
          <p:spPr>
            <a:xfrm rot="724461">
              <a:off x="4661765" y="2197509"/>
              <a:ext cx="729412" cy="990771"/>
            </a:xfrm>
            <a:custGeom>
              <a:avLst/>
              <a:gdLst/>
              <a:ahLst/>
              <a:cxnLst/>
              <a:rect l="l" t="t" r="r" b="b"/>
              <a:pathLst>
                <a:path w="6952" h="9443" extrusionOk="0">
                  <a:moveTo>
                    <a:pt x="6952" y="0"/>
                  </a:moveTo>
                  <a:lnTo>
                    <a:pt x="1" y="9443"/>
                  </a:lnTo>
                  <a:lnTo>
                    <a:pt x="6952" y="4543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8" name="Google Shape;738;p59"/>
            <p:cNvSpPr/>
            <p:nvPr/>
          </p:nvSpPr>
          <p:spPr>
            <a:xfrm rot="724461">
              <a:off x="4602634" y="2756601"/>
              <a:ext cx="899384" cy="443397"/>
            </a:xfrm>
            <a:custGeom>
              <a:avLst/>
              <a:gdLst/>
              <a:ahLst/>
              <a:cxnLst/>
              <a:rect l="l" t="t" r="r" b="b"/>
              <a:pathLst>
                <a:path w="8572" h="4226" extrusionOk="0">
                  <a:moveTo>
                    <a:pt x="8301" y="0"/>
                  </a:moveTo>
                  <a:lnTo>
                    <a:pt x="1" y="4226"/>
                  </a:lnTo>
                  <a:lnTo>
                    <a:pt x="8572" y="2971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9" name="Google Shape;739;p59"/>
            <p:cNvSpPr/>
            <p:nvPr/>
          </p:nvSpPr>
          <p:spPr>
            <a:xfrm rot="724461">
              <a:off x="4607723" y="2708483"/>
              <a:ext cx="1107968" cy="514114"/>
            </a:xfrm>
            <a:custGeom>
              <a:avLst/>
              <a:gdLst/>
              <a:ahLst/>
              <a:cxnLst/>
              <a:rect l="l" t="t" r="r" b="b"/>
              <a:pathLst>
                <a:path w="10560" h="4900" extrusionOk="0">
                  <a:moveTo>
                    <a:pt x="6952" y="0"/>
                  </a:moveTo>
                  <a:lnTo>
                    <a:pt x="1" y="4900"/>
                  </a:lnTo>
                  <a:lnTo>
                    <a:pt x="10559" y="1046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0" name="Google Shape;740;p59"/>
            <p:cNvSpPr/>
            <p:nvPr/>
          </p:nvSpPr>
          <p:spPr>
            <a:xfrm rot="724461">
              <a:off x="4617060" y="2620208"/>
              <a:ext cx="791735" cy="569932"/>
            </a:xfrm>
            <a:custGeom>
              <a:avLst/>
              <a:gdLst/>
              <a:ahLst/>
              <a:cxnLst/>
              <a:rect l="l" t="t" r="r" b="b"/>
              <a:pathLst>
                <a:path w="7546" h="5432" extrusionOk="0">
                  <a:moveTo>
                    <a:pt x="6952" y="1"/>
                  </a:moveTo>
                  <a:lnTo>
                    <a:pt x="1" y="5432"/>
                  </a:lnTo>
                  <a:lnTo>
                    <a:pt x="7546" y="709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1" name="Google Shape;741;p59"/>
          <p:cNvGrpSpPr/>
          <p:nvPr/>
        </p:nvGrpSpPr>
        <p:grpSpPr>
          <a:xfrm>
            <a:off x="7975500" y="2458800"/>
            <a:ext cx="2243120" cy="893000"/>
            <a:chOff x="5981625" y="1844100"/>
            <a:chExt cx="1682340" cy="669750"/>
          </a:xfrm>
        </p:grpSpPr>
        <p:sp>
          <p:nvSpPr>
            <p:cNvPr id="742" name="Google Shape;742;p59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743" name="Google Shape;743;p59"/>
            <p:cNvGrpSpPr/>
            <p:nvPr/>
          </p:nvGrpSpPr>
          <p:grpSpPr>
            <a:xfrm>
              <a:off x="6140808" y="2016260"/>
              <a:ext cx="1417036" cy="497589"/>
              <a:chOff x="6140808" y="1936610"/>
              <a:chExt cx="1417036" cy="497589"/>
            </a:xfrm>
          </p:grpSpPr>
          <p:sp>
            <p:nvSpPr>
              <p:cNvPr id="744" name="Google Shape;744;p59"/>
              <p:cNvSpPr/>
              <p:nvPr/>
            </p:nvSpPr>
            <p:spPr>
              <a:xfrm>
                <a:off x="6140808" y="2131112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59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746" name="Google Shape;746;p59"/>
          <p:cNvSpPr/>
          <p:nvPr/>
        </p:nvSpPr>
        <p:spPr>
          <a:xfrm rot="10800000">
            <a:off x="10086469" y="5229973"/>
            <a:ext cx="2106640" cy="1623519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7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4D4A56"/>
      </a:dk1>
      <a:lt1>
        <a:srgbClr val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phelia template">
  <a:themeElements>
    <a:clrScheme name="Custom 347">
      <a:dk1>
        <a:srgbClr val="4D4A56"/>
      </a:dk1>
      <a:lt1>
        <a:srgbClr val="FFFFFF"/>
      </a:lt1>
      <a:dk2>
        <a:srgbClr val="888394"/>
      </a:dk2>
      <a:lt2>
        <a:srgbClr val="E7E7EC"/>
      </a:lt2>
      <a:accent1>
        <a:srgbClr val="ECC1C8"/>
      </a:accent1>
      <a:accent2>
        <a:srgbClr val="E48DA3"/>
      </a:accent2>
      <a:accent3>
        <a:srgbClr val="AEA4CC"/>
      </a:accent3>
      <a:accent4>
        <a:srgbClr val="8F86AC"/>
      </a:accent4>
      <a:accent5>
        <a:srgbClr val="F0DFAE"/>
      </a:accent5>
      <a:accent6>
        <a:srgbClr val="E0B88E"/>
      </a:accent6>
      <a:hlink>
        <a:srgbClr val="4D4A5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acher Newsletter by Slidesgo">
  <a:themeElements>
    <a:clrScheme name="Simple Light">
      <a:dk1>
        <a:srgbClr val="F4F0E9"/>
      </a:dk1>
      <a:lt1>
        <a:srgbClr val="18BCBE"/>
      </a:lt1>
      <a:dk2>
        <a:srgbClr val="87D5D6"/>
      </a:dk2>
      <a:lt2>
        <a:srgbClr val="FF6B48"/>
      </a:lt2>
      <a:accent1>
        <a:srgbClr val="FD9279"/>
      </a:accent1>
      <a:accent2>
        <a:srgbClr val="FFC561"/>
      </a:accent2>
      <a:accent3>
        <a:srgbClr val="FFE599"/>
      </a:accent3>
      <a:accent4>
        <a:srgbClr val="23385C"/>
      </a:accent4>
      <a:accent5>
        <a:srgbClr val="EBE6DD"/>
      </a:accent5>
      <a:accent6>
        <a:srgbClr val="FF6B48"/>
      </a:accent6>
      <a:hlink>
        <a:srgbClr val="2338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627</Words>
  <Application>Microsoft Office PowerPoint</Application>
  <PresentationFormat>Widescreen</PresentationFormat>
  <Paragraphs>81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Black Han Sans</vt:lpstr>
      <vt:lpstr>Calibri</vt:lpstr>
      <vt:lpstr>Catamaran</vt:lpstr>
      <vt:lpstr>Lato</vt:lpstr>
      <vt:lpstr>Lucida Sans Unicode</vt:lpstr>
      <vt:lpstr>Montserrat</vt:lpstr>
      <vt:lpstr>Noto Serif</vt:lpstr>
      <vt:lpstr>Playfair Display</vt:lpstr>
      <vt:lpstr>Roboto Slab</vt:lpstr>
      <vt:lpstr>Tinos</vt:lpstr>
      <vt:lpstr>Titan One</vt:lpstr>
      <vt:lpstr>Ophelia template</vt:lpstr>
      <vt:lpstr>1_Ophelia template</vt:lpstr>
      <vt:lpstr>Teacher Newsletter by Slidesgo</vt:lpstr>
      <vt:lpstr>TOEIC 250 UNIT 12</vt:lpstr>
      <vt:lpstr>CONTENTS: 1. Listening: Part 3 2. Vocabulary</vt:lpstr>
      <vt:lpstr>Listening</vt:lpstr>
      <vt:lpstr>PowerPoint Presentation</vt:lpstr>
      <vt:lpstr>1. Track 17: Choose the best answer:</vt:lpstr>
      <vt:lpstr>1. Track 17: Choose the best answer (cont):</vt:lpstr>
      <vt:lpstr>1. Track 18: Choose the best answer:</vt:lpstr>
      <vt:lpstr>1. Track 18: Choose the best answer (cont):</vt:lpstr>
      <vt:lpstr>AIRLINES</vt:lpstr>
      <vt:lpstr>deal with </vt:lpstr>
      <vt:lpstr>destination</vt:lpstr>
      <vt:lpstr>distinguish</vt:lpstr>
      <vt:lpstr>economize</vt:lpstr>
      <vt:lpstr>equivalent</vt:lpstr>
      <vt:lpstr>excursion</vt:lpstr>
      <vt:lpstr>expense</vt:lpstr>
      <vt:lpstr>extend</vt:lpstr>
      <vt:lpstr>prospective</vt:lpstr>
      <vt:lpstr>situation</vt:lpstr>
      <vt:lpstr>substantially</vt:lpstr>
      <vt:lpstr>system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TOEIC 250 UNIT 12</dc:title>
  <dc:creator>user</dc:creator>
  <cp:lastModifiedBy>user</cp:lastModifiedBy>
  <cp:revision>7</cp:revision>
  <dcterms:created xsi:type="dcterms:W3CDTF">2021-11-21T08:06:03Z</dcterms:created>
  <dcterms:modified xsi:type="dcterms:W3CDTF">2021-11-26T07:53:42Z</dcterms:modified>
</cp:coreProperties>
</file>