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4D4E-F2E9-48F1-8DE3-5B3CDB9C57BF}" type="datetimeFigureOut">
              <a:rPr lang="en-US" smtClean="0"/>
              <a:t>21-Nov-21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452B-D14D-4758-B852-1DAEB257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bbdd4ca8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bbdd4ca8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6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bf8a2b190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6bf8a2b190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2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9a0e38f05_0_2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9a0e38f05_0_2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2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24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57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9a0e38f05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9a0e38f05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5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91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bf8a2b190_0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bf8a2b190_0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91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9a0e38f05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9a0e38f05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8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1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35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6bf8a2b190_0_3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6bf8a2b190_0_3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9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" y="1"/>
            <a:ext cx="12192064" cy="684411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397200" y="661133"/>
            <a:ext cx="58652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397184" y="3434600"/>
            <a:ext cx="3178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6944933" y="22152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6948767" y="2587300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5789400" y="26712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3"/>
          </p:nvPr>
        </p:nvSpPr>
        <p:spPr>
          <a:xfrm>
            <a:off x="6944933" y="880400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6944933" y="1244333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5" hasCustomPrompt="1"/>
          </p:nvPr>
        </p:nvSpPr>
        <p:spPr>
          <a:xfrm>
            <a:off x="5789400" y="1336367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 idx="6"/>
          </p:nvPr>
        </p:nvSpPr>
        <p:spPr>
          <a:xfrm>
            <a:off x="6944933" y="35360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6944933" y="3900851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8" hasCustomPrompt="1"/>
          </p:nvPr>
        </p:nvSpPr>
        <p:spPr>
          <a:xfrm>
            <a:off x="5789400" y="39920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 idx="9"/>
          </p:nvPr>
        </p:nvSpPr>
        <p:spPr>
          <a:xfrm>
            <a:off x="6944933" y="48568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6944933" y="5227117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4" hasCustomPrompt="1"/>
          </p:nvPr>
        </p:nvSpPr>
        <p:spPr>
          <a:xfrm>
            <a:off x="5789400" y="53128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4"/>
          <p:cNvGrpSpPr/>
          <p:nvPr/>
        </p:nvGrpSpPr>
        <p:grpSpPr>
          <a:xfrm flipH="1">
            <a:off x="-3655067" y="-2"/>
            <a:ext cx="15906845" cy="6952481"/>
            <a:chOff x="-44836" y="-2"/>
            <a:chExt cx="11930134" cy="5214361"/>
          </a:xfrm>
        </p:grpSpPr>
        <p:sp>
          <p:nvSpPr>
            <p:cNvPr id="135" name="Google Shape;135;p14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-44836" y="3871925"/>
              <a:ext cx="1905184" cy="1299041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5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72033" y="3146625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372033" y="3518125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6299167" y="3602592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ctrTitle" idx="3"/>
          </p:nvPr>
        </p:nvSpPr>
        <p:spPr>
          <a:xfrm>
            <a:off x="2495233" y="2520459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4"/>
          </p:nvPr>
        </p:nvSpPr>
        <p:spPr>
          <a:xfrm>
            <a:off x="2495233" y="2891959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1422367" y="2976425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 idx="6"/>
          </p:nvPr>
        </p:nvSpPr>
        <p:spPr>
          <a:xfrm>
            <a:off x="7372033" y="4357275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7372033" y="4729841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8" hasCustomPrompt="1"/>
          </p:nvPr>
        </p:nvSpPr>
        <p:spPr>
          <a:xfrm>
            <a:off x="6299167" y="4813241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ctrTitle" idx="9"/>
          </p:nvPr>
        </p:nvSpPr>
        <p:spPr>
          <a:xfrm>
            <a:off x="2495233" y="1298092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2495233" y="1666759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14" hasCustomPrompt="1"/>
          </p:nvPr>
        </p:nvSpPr>
        <p:spPr>
          <a:xfrm>
            <a:off x="1422367" y="1754059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-15" y="-16"/>
            <a:ext cx="15847081" cy="6952495"/>
            <a:chOff x="-12" y="-12"/>
            <a:chExt cx="11885311" cy="5214371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5400000" flipH="1">
              <a:off x="-294400" y="29437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98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5147229" y="0"/>
            <a:ext cx="17339181" cy="12128880"/>
            <a:chOff x="-3860422" y="0"/>
            <a:chExt cx="13004386" cy="9096660"/>
          </a:xfrm>
        </p:grpSpPr>
        <p:sp>
          <p:nvSpPr>
            <p:cNvPr id="171" name="Google Shape;171;p17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4166500" y="3163251"/>
            <a:ext cx="7070400" cy="10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6913300" y="4121676"/>
            <a:ext cx="4323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58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 rot="10800000">
            <a:off x="-821130" y="-348817"/>
            <a:ext cx="16718363" cy="8137877"/>
            <a:chOff x="-3449725" y="-661825"/>
            <a:chExt cx="12538772" cy="6103408"/>
          </a:xfrm>
        </p:grpSpPr>
        <p:sp>
          <p:nvSpPr>
            <p:cNvPr id="178" name="Google Shape;178;p18"/>
            <p:cNvSpPr/>
            <p:nvPr/>
          </p:nvSpPr>
          <p:spPr>
            <a:xfrm rot="10800000" flipH="1">
              <a:off x="-17340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3449725" y="3018422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2351260" y="-6618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66953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6912300" y="1895227"/>
            <a:ext cx="2967600" cy="5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6912300" y="2364600"/>
            <a:ext cx="3142800" cy="1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ctrTitle" idx="2"/>
          </p:nvPr>
        </p:nvSpPr>
        <p:spPr>
          <a:xfrm>
            <a:off x="6912300" y="3825667"/>
            <a:ext cx="2967600" cy="5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3"/>
          </p:nvPr>
        </p:nvSpPr>
        <p:spPr>
          <a:xfrm>
            <a:off x="6912300" y="4294567"/>
            <a:ext cx="3142800" cy="1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4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26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2247800" y="593367"/>
            <a:ext cx="76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/>
          </p:nvPr>
        </p:nvSpPr>
        <p:spPr>
          <a:xfrm>
            <a:off x="1720792" y="38453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720792" y="43140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6591600" y="38453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"/>
          </p:nvPr>
        </p:nvSpPr>
        <p:spPr>
          <a:xfrm>
            <a:off x="6591600" y="43140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 rot="3600617">
            <a:off x="-3987015" y="5238721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28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1"/>
          <p:cNvGrpSpPr/>
          <p:nvPr/>
        </p:nvGrpSpPr>
        <p:grpSpPr>
          <a:xfrm>
            <a:off x="0" y="-2"/>
            <a:ext cx="15847064" cy="6952481"/>
            <a:chOff x="0" y="-2"/>
            <a:chExt cx="11885298" cy="5214361"/>
          </a:xfrm>
        </p:grpSpPr>
        <p:sp>
          <p:nvSpPr>
            <p:cNvPr id="213" name="Google Shape;213;p21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flipH="1">
              <a:off x="0" y="387192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7" name="Google Shape;217;p21"/>
          <p:cNvSpPr txBox="1">
            <a:spLocks noGrp="1"/>
          </p:cNvSpPr>
          <p:nvPr>
            <p:ph type="ctrTitle"/>
          </p:nvPr>
        </p:nvSpPr>
        <p:spPr>
          <a:xfrm>
            <a:off x="6377753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6296153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ctrTitle" idx="2"/>
          </p:nvPr>
        </p:nvSpPr>
        <p:spPr>
          <a:xfrm>
            <a:off x="8898049" y="4087533"/>
            <a:ext cx="2200400" cy="10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3"/>
          </p:nvPr>
        </p:nvSpPr>
        <p:spPr>
          <a:xfrm>
            <a:off x="8979649" y="3631533"/>
            <a:ext cx="2037200" cy="4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2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ctrTitle" idx="4"/>
          </p:nvPr>
        </p:nvSpPr>
        <p:spPr>
          <a:xfrm>
            <a:off x="3775865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5"/>
          </p:nvPr>
        </p:nvSpPr>
        <p:spPr>
          <a:xfrm>
            <a:off x="3694265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ctrTitle" idx="6"/>
          </p:nvPr>
        </p:nvSpPr>
        <p:spPr>
          <a:xfrm>
            <a:off x="1175151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7"/>
          </p:nvPr>
        </p:nvSpPr>
        <p:spPr>
          <a:xfrm>
            <a:off x="1093551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 idx="8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722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3979934" y="-69633"/>
            <a:ext cx="16200267" cy="7022111"/>
            <a:chOff x="-2984950" y="-52225"/>
            <a:chExt cx="12150200" cy="5266583"/>
          </a:xfrm>
        </p:grpSpPr>
        <p:sp>
          <p:nvSpPr>
            <p:cNvPr id="228" name="Google Shape;228;p22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951800" y="2838433"/>
            <a:ext cx="4661600" cy="6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1"/>
          </p:nvPr>
        </p:nvSpPr>
        <p:spPr>
          <a:xfrm>
            <a:off x="951800" y="3347133"/>
            <a:ext cx="42624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2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52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 rot="10800000" flipH="1">
            <a:off x="-770935" y="-573196"/>
            <a:ext cx="2167345" cy="1737363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299467" y="3998930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 rot="10800000" flipH="1">
            <a:off x="5921981" y="-766334"/>
            <a:ext cx="8983716" cy="3063851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 rot="5400000">
            <a:off x="-469634" y="490120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2821000" y="3594733"/>
            <a:ext cx="65500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2360400" y="2132748"/>
            <a:ext cx="7471200" cy="1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202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4"/>
          <p:cNvGrpSpPr/>
          <p:nvPr/>
        </p:nvGrpSpPr>
        <p:grpSpPr>
          <a:xfrm>
            <a:off x="96" y="-75"/>
            <a:ext cx="17469171" cy="6895875"/>
            <a:chOff x="72" y="-56"/>
            <a:chExt cx="13101878" cy="5171906"/>
          </a:xfrm>
        </p:grpSpPr>
        <p:sp>
          <p:nvSpPr>
            <p:cNvPr id="244" name="Google Shape;244;p24"/>
            <p:cNvSpPr/>
            <p:nvPr/>
          </p:nvSpPr>
          <p:spPr>
            <a:xfrm rot="10800000">
              <a:off x="72" y="-56"/>
              <a:ext cx="3507504" cy="239755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45" name="Google Shape;245;p24"/>
            <p:cNvGrpSpPr/>
            <p:nvPr/>
          </p:nvGrpSpPr>
          <p:grpSpPr>
            <a:xfrm>
              <a:off x="524811" y="-2"/>
              <a:ext cx="12577139" cy="5171852"/>
              <a:chOff x="524811" y="-2"/>
              <a:chExt cx="12577139" cy="5171852"/>
            </a:xfrm>
          </p:grpSpPr>
          <p:sp>
            <p:nvSpPr>
              <p:cNvPr id="246" name="Google Shape;246;p24"/>
              <p:cNvSpPr/>
              <p:nvPr/>
            </p:nvSpPr>
            <p:spPr>
              <a:xfrm>
                <a:off x="8602550" y="186175"/>
                <a:ext cx="4499400" cy="449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6126025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rot="10800000">
                <a:off x="750314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idx="2"/>
          </p:nvPr>
        </p:nvSpPr>
        <p:spPr>
          <a:xfrm>
            <a:off x="4083933" y="27371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1"/>
          </p:nvPr>
        </p:nvSpPr>
        <p:spPr>
          <a:xfrm>
            <a:off x="4351133" y="3213967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3"/>
          </p:nvPr>
        </p:nvSpPr>
        <p:spPr>
          <a:xfrm>
            <a:off x="1256700" y="4626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4"/>
          </p:nvPr>
        </p:nvSpPr>
        <p:spPr>
          <a:xfrm>
            <a:off x="1523900" y="5100367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5"/>
          </p:nvPr>
        </p:nvSpPr>
        <p:spPr>
          <a:xfrm>
            <a:off x="6910900" y="45400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6"/>
          </p:nvPr>
        </p:nvSpPr>
        <p:spPr>
          <a:xfrm>
            <a:off x="7178100" y="5014233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01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 rot="3600617">
            <a:off x="-3987015" y="5238721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2"/>
          </p:nvPr>
        </p:nvSpPr>
        <p:spPr>
          <a:xfrm>
            <a:off x="4083800" y="44643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4351000" y="4927700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3"/>
          </p:nvPr>
        </p:nvSpPr>
        <p:spPr>
          <a:xfrm>
            <a:off x="1256700" y="2594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4"/>
          </p:nvPr>
        </p:nvSpPr>
        <p:spPr>
          <a:xfrm>
            <a:off x="1523900" y="3057433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 idx="5"/>
          </p:nvPr>
        </p:nvSpPr>
        <p:spPr>
          <a:xfrm>
            <a:off x="6910900" y="2594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6"/>
          </p:nvPr>
        </p:nvSpPr>
        <p:spPr>
          <a:xfrm>
            <a:off x="7178100" y="3047200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49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655313" y="3976296"/>
            <a:ext cx="8436377" cy="337116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1"/>
            <a:ext cx="12183765" cy="6844135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4824200" y="1785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877800" y="2889107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179000" y="4100133"/>
            <a:ext cx="3834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00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123" y="7"/>
            <a:ext cx="12191877" cy="6857885"/>
            <a:chOff x="92" y="5"/>
            <a:chExt cx="9143908" cy="5143414"/>
          </a:xfrm>
        </p:grpSpPr>
        <p:sp>
          <p:nvSpPr>
            <p:cNvPr id="271" name="Google Shape;27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 flipH="1">
              <a:off x="92" y="3901472"/>
              <a:ext cx="1817004" cy="1241947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73" name="Google Shape;27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766767" y="4706933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2"/>
          </p:nvPr>
        </p:nvSpPr>
        <p:spPr>
          <a:xfrm>
            <a:off x="1766767" y="3302941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3"/>
          </p:nvPr>
        </p:nvSpPr>
        <p:spPr>
          <a:xfrm>
            <a:off x="1766767" y="1885067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4"/>
          </p:nvPr>
        </p:nvSpPr>
        <p:spPr>
          <a:xfrm>
            <a:off x="1766779" y="4465400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5"/>
          </p:nvPr>
        </p:nvSpPr>
        <p:spPr>
          <a:xfrm>
            <a:off x="1766779" y="3051833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6"/>
          </p:nvPr>
        </p:nvSpPr>
        <p:spPr>
          <a:xfrm>
            <a:off x="1766779" y="1638267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372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761001" y="5191037"/>
            <a:ext cx="2080761" cy="1667956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021033" y="1"/>
            <a:ext cx="7171091" cy="6763876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 flipH="1">
            <a:off x="7859899" y="1"/>
            <a:ext cx="4332180" cy="676033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27"/>
          <p:cNvGrpSpPr/>
          <p:nvPr/>
        </p:nvGrpSpPr>
        <p:grpSpPr>
          <a:xfrm>
            <a:off x="225500" y="246334"/>
            <a:ext cx="11729477" cy="6328396"/>
            <a:chOff x="169125" y="-3414650"/>
            <a:chExt cx="8797108" cy="4746297"/>
          </a:xfrm>
        </p:grpSpPr>
        <p:sp>
          <p:nvSpPr>
            <p:cNvPr id="290" name="Google Shape;290;p27"/>
            <p:cNvSpPr/>
            <p:nvPr/>
          </p:nvSpPr>
          <p:spPr>
            <a:xfrm>
              <a:off x="169125" y="-3414650"/>
              <a:ext cx="326100" cy="440104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2"/>
          </p:nvPr>
        </p:nvSpPr>
        <p:spPr>
          <a:xfrm>
            <a:off x="40838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1"/>
          </p:nvPr>
        </p:nvSpPr>
        <p:spPr>
          <a:xfrm>
            <a:off x="43510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 idx="3"/>
          </p:nvPr>
        </p:nvSpPr>
        <p:spPr>
          <a:xfrm>
            <a:off x="5455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8127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5"/>
          </p:nvPr>
        </p:nvSpPr>
        <p:spPr>
          <a:xfrm>
            <a:off x="76221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78893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50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-920201" y="-3"/>
            <a:ext cx="14034468" cy="6859283"/>
            <a:chOff x="-690151" y="-2"/>
            <a:chExt cx="10525851" cy="5144462"/>
          </a:xfrm>
        </p:grpSpPr>
        <p:sp>
          <p:nvSpPr>
            <p:cNvPr id="302" name="Google Shape;302;p2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03" name="Google Shape;303;p2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8313167" y="3073533"/>
            <a:ext cx="29268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2" hasCustomPrompt="1"/>
          </p:nvPr>
        </p:nvSpPr>
        <p:spPr>
          <a:xfrm>
            <a:off x="8696400" y="19885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7989967" y="4232600"/>
            <a:ext cx="32500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075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3662277" y="-315861"/>
            <a:ext cx="8433323" cy="7489716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587788" y="320579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6524967" y="3541267"/>
            <a:ext cx="4106000" cy="7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6784667" y="4553300"/>
            <a:ext cx="38464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7653467" y="1396033"/>
            <a:ext cx="2977600" cy="22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4" y="5054409"/>
            <a:ext cx="2340299" cy="180359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9" name="Google Shape;319;p29"/>
          <p:cNvSpPr/>
          <p:nvPr/>
        </p:nvSpPr>
        <p:spPr>
          <a:xfrm rot="5470684">
            <a:off x="5418671" y="493987"/>
            <a:ext cx="279920" cy="3013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 rot="5470737">
            <a:off x="5090710" y="5894235"/>
            <a:ext cx="492489" cy="47358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Google Shape;321;p29"/>
          <p:cNvSpPr/>
          <p:nvPr/>
        </p:nvSpPr>
        <p:spPr>
          <a:xfrm rot="9507153">
            <a:off x="1678661" y="736366"/>
            <a:ext cx="293184" cy="281951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66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920201" y="-2"/>
            <a:ext cx="16045068" cy="7189783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877800" y="1854323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4824200" y="769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815800" y="3013395"/>
            <a:ext cx="8560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828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1"/>
          <p:cNvGrpSpPr/>
          <p:nvPr/>
        </p:nvGrpSpPr>
        <p:grpSpPr>
          <a:xfrm>
            <a:off x="-328669" y="59834"/>
            <a:ext cx="12520728" cy="6857549"/>
            <a:chOff x="-246502" y="44875"/>
            <a:chExt cx="9390546" cy="5143162"/>
          </a:xfrm>
        </p:grpSpPr>
        <p:sp>
          <p:nvSpPr>
            <p:cNvPr id="336" name="Google Shape;336;p31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37" name="Google Shape;337;p31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38" name="Google Shape;338;p31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31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1141233" y="1625000"/>
            <a:ext cx="6855200" cy="3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430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2"/>
          <p:cNvGrpSpPr/>
          <p:nvPr/>
        </p:nvGrpSpPr>
        <p:grpSpPr>
          <a:xfrm>
            <a:off x="-203213" y="0"/>
            <a:ext cx="12451880" cy="6961931"/>
            <a:chOff x="-152410" y="0"/>
            <a:chExt cx="9338910" cy="5221448"/>
          </a:xfrm>
        </p:grpSpPr>
        <p:sp>
          <p:nvSpPr>
            <p:cNvPr id="347" name="Google Shape;347;p32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48" name="Google Shape;348;p32"/>
            <p:cNvGrpSpPr/>
            <p:nvPr/>
          </p:nvGrpSpPr>
          <p:grpSpPr>
            <a:xfrm>
              <a:off x="524811" y="1775715"/>
              <a:ext cx="8661689" cy="3445733"/>
              <a:chOff x="524811" y="1775715"/>
              <a:chExt cx="8661689" cy="3445733"/>
            </a:xfrm>
          </p:grpSpPr>
          <p:sp>
            <p:nvSpPr>
              <p:cNvPr id="349" name="Google Shape;349;p32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3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951800" y="2795400"/>
            <a:ext cx="17120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2"/>
          </p:nvPr>
        </p:nvSpPr>
        <p:spPr>
          <a:xfrm>
            <a:off x="951800" y="39074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549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 rot="10800000">
            <a:off x="8208793" y="-2208427"/>
            <a:ext cx="5152575" cy="4576059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7" name="Google Shape;357;p33"/>
          <p:cNvSpPr/>
          <p:nvPr/>
        </p:nvSpPr>
        <p:spPr>
          <a:xfrm flipH="1">
            <a:off x="89" y="3977383"/>
            <a:ext cx="4214313" cy="288054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8" name="Google Shape;358;p33"/>
          <p:cNvGrpSpPr/>
          <p:nvPr/>
        </p:nvGrpSpPr>
        <p:grpSpPr>
          <a:xfrm>
            <a:off x="699748" y="2367620"/>
            <a:ext cx="11255229" cy="1870309"/>
            <a:chOff x="524811" y="-71085"/>
            <a:chExt cx="8441422" cy="1402732"/>
          </a:xfrm>
        </p:grpSpPr>
        <p:sp>
          <p:nvSpPr>
            <p:cNvPr id="359" name="Google Shape;359;p33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2" name="Google Shape;362;p33"/>
          <p:cNvSpPr/>
          <p:nvPr/>
        </p:nvSpPr>
        <p:spPr>
          <a:xfrm rot="10800000">
            <a:off x="8387846" y="5482713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1"/>
          </p:nvPr>
        </p:nvSpPr>
        <p:spPr>
          <a:xfrm flipH="1">
            <a:off x="8005601" y="2693800"/>
            <a:ext cx="23200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2"/>
          </p:nvPr>
        </p:nvSpPr>
        <p:spPr>
          <a:xfrm flipH="1">
            <a:off x="6111197" y="38058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952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-328669" y="59834"/>
            <a:ext cx="12520728" cy="6857549"/>
            <a:chOff x="-246502" y="44875"/>
            <a:chExt cx="9390546" cy="5143162"/>
          </a:xfrm>
        </p:grpSpPr>
        <p:sp>
          <p:nvSpPr>
            <p:cNvPr id="376" name="Google Shape;376;p35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77" name="Google Shape;377;p35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35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1"/>
          </p:nvPr>
        </p:nvSpPr>
        <p:spPr>
          <a:xfrm>
            <a:off x="2924200" y="1444267"/>
            <a:ext cx="6343600" cy="16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853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8" name="Google Shape;388;p36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361492" y="283307"/>
            <a:ext cx="794157" cy="7636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4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1" y="1"/>
            <a:ext cx="12192061" cy="6917383"/>
            <a:chOff x="-1" y="0"/>
            <a:chExt cx="9144046" cy="5188037"/>
          </a:xfrm>
        </p:grpSpPr>
        <p:sp>
          <p:nvSpPr>
            <p:cNvPr id="37" name="Google Shape;37;p4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961666" y="3864230"/>
              <a:ext cx="337407" cy="924597"/>
              <a:chOff x="8514266" y="1265155"/>
              <a:chExt cx="337407" cy="924597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6542786" y="0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10800000" flipH="1">
              <a:off x="-1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48800" y="2141200"/>
            <a:ext cx="4091200" cy="2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6109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7"/>
          <p:cNvGrpSpPr/>
          <p:nvPr/>
        </p:nvGrpSpPr>
        <p:grpSpPr>
          <a:xfrm>
            <a:off x="-203213" y="0"/>
            <a:ext cx="12451880" cy="6961931"/>
            <a:chOff x="-152410" y="0"/>
            <a:chExt cx="9338910" cy="5221448"/>
          </a:xfrm>
        </p:grpSpPr>
        <p:sp>
          <p:nvSpPr>
            <p:cNvPr id="394" name="Google Shape;394;p37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5389067" y="959790"/>
              <a:ext cx="3797433" cy="4261658"/>
              <a:chOff x="5389067" y="959790"/>
              <a:chExt cx="3797433" cy="4261658"/>
            </a:xfrm>
          </p:grpSpPr>
          <p:sp>
            <p:nvSpPr>
              <p:cNvPr id="396" name="Google Shape;396;p37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8591236" y="959790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9" name="Google Shape;399;p37"/>
          <p:cNvSpPr txBox="1">
            <a:spLocks noGrp="1"/>
          </p:cNvSpPr>
          <p:nvPr>
            <p:ph type="subTitle" idx="1"/>
          </p:nvPr>
        </p:nvSpPr>
        <p:spPr>
          <a:xfrm>
            <a:off x="1570000" y="2865167"/>
            <a:ext cx="3530800" cy="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"/>
          </p:nvPr>
        </p:nvSpPr>
        <p:spPr>
          <a:xfrm>
            <a:off x="1569997" y="36026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078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5147229" y="0"/>
            <a:ext cx="17339181" cy="1273848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8075889" y="3977383"/>
            <a:ext cx="4214313" cy="288054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9596567" y="-59388"/>
            <a:ext cx="2666253" cy="182242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6272900" y="2009300"/>
            <a:ext cx="4512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98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834600" y="5161267"/>
            <a:ext cx="65228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11151962" y="-247959"/>
            <a:ext cx="449876" cy="1232796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1261965" y="5053968"/>
            <a:ext cx="2990608" cy="46668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9259076" y="4035751"/>
            <a:ext cx="5036616" cy="1819732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39"/>
          <p:cNvSpPr/>
          <p:nvPr/>
        </p:nvSpPr>
        <p:spPr>
          <a:xfrm rot="7199737">
            <a:off x="-2469308" y="-2103832"/>
            <a:ext cx="4149349" cy="414954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775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3979934" y="-69633"/>
            <a:ext cx="16200267" cy="7022111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951800" y="2838433"/>
            <a:ext cx="4661600" cy="6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951800" y="3347133"/>
            <a:ext cx="42624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201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956300" y="1044267"/>
            <a:ext cx="4491600" cy="1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2" name="Google Shape;432;p41"/>
          <p:cNvSpPr/>
          <p:nvPr/>
        </p:nvSpPr>
        <p:spPr>
          <a:xfrm rot="3600617">
            <a:off x="-3876849" y="4591487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466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2"/>
          <p:cNvGrpSpPr/>
          <p:nvPr/>
        </p:nvGrpSpPr>
        <p:grpSpPr>
          <a:xfrm>
            <a:off x="-3" y="143500"/>
            <a:ext cx="12315995" cy="7884749"/>
            <a:chOff x="-2" y="107625"/>
            <a:chExt cx="9236996" cy="5913562"/>
          </a:xfrm>
        </p:grpSpPr>
        <p:grpSp>
          <p:nvGrpSpPr>
            <p:cNvPr id="436" name="Google Shape;436;p42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437" name="Google Shape;437;p42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41" name="Google Shape;441;p42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 rot="10800000">
              <a:off x="5459532" y="465638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43" name="Google Shape;443;p42"/>
          <p:cNvSpPr/>
          <p:nvPr/>
        </p:nvSpPr>
        <p:spPr>
          <a:xfrm rot="7199737">
            <a:off x="-2469308" y="-2103832"/>
            <a:ext cx="4149349" cy="414954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2098400" y="593367"/>
            <a:ext cx="79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666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6219938" y="-2395906"/>
            <a:ext cx="5798932" cy="6530619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2262321" y="-849659"/>
            <a:ext cx="10514333" cy="7432052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1259000" y="3439900"/>
            <a:ext cx="5610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85000" y="1775039"/>
            <a:ext cx="7958000" cy="18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642237" y="918368"/>
            <a:ext cx="555087" cy="466256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5" name="Google Shape;465;p44"/>
          <p:cNvSpPr/>
          <p:nvPr/>
        </p:nvSpPr>
        <p:spPr>
          <a:xfrm flipH="1">
            <a:off x="7129790" y="979711"/>
            <a:ext cx="372637" cy="343604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6" name="Google Shape;466;p44"/>
          <p:cNvSpPr/>
          <p:nvPr/>
        </p:nvSpPr>
        <p:spPr>
          <a:xfrm rot="3049217">
            <a:off x="2517553" y="5906787"/>
            <a:ext cx="504116" cy="484756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574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5334534" y="0"/>
            <a:ext cx="6857525" cy="6468235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5" y="1"/>
            <a:ext cx="3106276" cy="484732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70" name="Google Shape;470;p45"/>
          <p:cNvGrpSpPr/>
          <p:nvPr/>
        </p:nvGrpSpPr>
        <p:grpSpPr>
          <a:xfrm>
            <a:off x="450881" y="307032"/>
            <a:ext cx="11504096" cy="1244947"/>
            <a:chOff x="338161" y="-1616526"/>
            <a:chExt cx="8628072" cy="933710"/>
          </a:xfrm>
        </p:grpSpPr>
        <p:sp>
          <p:nvSpPr>
            <p:cNvPr id="471" name="Google Shape;471;p45"/>
            <p:cNvSpPr/>
            <p:nvPr/>
          </p:nvSpPr>
          <p:spPr>
            <a:xfrm>
              <a:off x="338161" y="-10463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8761045" y="-1616526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761045" y="-1476124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4" name="Google Shape;474;p45"/>
          <p:cNvSpPr txBox="1">
            <a:spLocks noGrp="1"/>
          </p:cNvSpPr>
          <p:nvPr>
            <p:ph type="title" hasCustomPrompt="1"/>
          </p:nvPr>
        </p:nvSpPr>
        <p:spPr>
          <a:xfrm>
            <a:off x="955000" y="673400"/>
            <a:ext cx="10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695000" y="2117500"/>
            <a:ext cx="68020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/>
          <p:nvPr/>
        </p:nvSpPr>
        <p:spPr>
          <a:xfrm rot="2700000" flipH="1">
            <a:off x="-2836763" y="6194607"/>
            <a:ext cx="8983653" cy="3063829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/>
        </p:nvSpPr>
        <p:spPr>
          <a:xfrm rot="10800000" flipH="1">
            <a:off x="10371933" y="3360201"/>
            <a:ext cx="3853363" cy="3634615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3407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 hasCustomPrompt="1"/>
          </p:nvPr>
        </p:nvSpPr>
        <p:spPr>
          <a:xfrm>
            <a:off x="3854800" y="1112567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6"/>
          <p:cNvSpPr txBox="1">
            <a:spLocks noGrp="1"/>
          </p:cNvSpPr>
          <p:nvPr>
            <p:ph type="title" idx="2" hasCustomPrompt="1"/>
          </p:nvPr>
        </p:nvSpPr>
        <p:spPr>
          <a:xfrm>
            <a:off x="3854800" y="4359800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>
            <a:spLocks noGrp="1"/>
          </p:cNvSpPr>
          <p:nvPr>
            <p:ph type="title" idx="3" hasCustomPrompt="1"/>
          </p:nvPr>
        </p:nvSpPr>
        <p:spPr>
          <a:xfrm>
            <a:off x="3854800" y="2736200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1"/>
          </p:nvPr>
        </p:nvSpPr>
        <p:spPr>
          <a:xfrm>
            <a:off x="4350200" y="1757116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4"/>
          </p:nvPr>
        </p:nvSpPr>
        <p:spPr>
          <a:xfrm>
            <a:off x="4350200" y="5004617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5"/>
          </p:nvPr>
        </p:nvSpPr>
        <p:spPr>
          <a:xfrm>
            <a:off x="4350200" y="3377680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6"/>
          <p:cNvSpPr/>
          <p:nvPr/>
        </p:nvSpPr>
        <p:spPr>
          <a:xfrm flipH="1">
            <a:off x="-68821" y="3797002"/>
            <a:ext cx="4617389" cy="3156049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6" name="Google Shape;486;p46"/>
          <p:cNvSpPr/>
          <p:nvPr/>
        </p:nvSpPr>
        <p:spPr>
          <a:xfrm rot="10800000">
            <a:off x="8211912" y="3783146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7" name="Google Shape;487;p46"/>
          <p:cNvSpPr/>
          <p:nvPr/>
        </p:nvSpPr>
        <p:spPr>
          <a:xfrm rot="10800000">
            <a:off x="8420242" y="-598694"/>
            <a:ext cx="5152575" cy="4576059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8" name="Google Shape;488;p46"/>
          <p:cNvGrpSpPr/>
          <p:nvPr/>
        </p:nvGrpSpPr>
        <p:grpSpPr>
          <a:xfrm>
            <a:off x="699748" y="2367620"/>
            <a:ext cx="11255229" cy="3902309"/>
            <a:chOff x="524811" y="-71085"/>
            <a:chExt cx="8441422" cy="2926732"/>
          </a:xfrm>
        </p:grpSpPr>
        <p:sp>
          <p:nvSpPr>
            <p:cNvPr id="489" name="Google Shape;489;p46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761045" y="2574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8761045" y="2714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744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7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494" name="Google Shape;494;p47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246061" y="1412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idx="2"/>
          </p:nvPr>
        </p:nvSpPr>
        <p:spPr>
          <a:xfrm>
            <a:off x="9518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9518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title" idx="3"/>
          </p:nvPr>
        </p:nvSpPr>
        <p:spPr>
          <a:xfrm>
            <a:off x="46702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4"/>
          </p:nvPr>
        </p:nvSpPr>
        <p:spPr>
          <a:xfrm>
            <a:off x="46702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title" idx="5"/>
          </p:nvPr>
        </p:nvSpPr>
        <p:spPr>
          <a:xfrm>
            <a:off x="83886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subTitle" idx="6"/>
          </p:nvPr>
        </p:nvSpPr>
        <p:spPr>
          <a:xfrm>
            <a:off x="83886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 idx="7"/>
          </p:nvPr>
        </p:nvSpPr>
        <p:spPr>
          <a:xfrm>
            <a:off x="9518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8"/>
          </p:nvPr>
        </p:nvSpPr>
        <p:spPr>
          <a:xfrm>
            <a:off x="9518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title" idx="9"/>
          </p:nvPr>
        </p:nvSpPr>
        <p:spPr>
          <a:xfrm>
            <a:off x="46702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ubTitle" idx="13"/>
          </p:nvPr>
        </p:nvSpPr>
        <p:spPr>
          <a:xfrm>
            <a:off x="46702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 idx="14"/>
          </p:nvPr>
        </p:nvSpPr>
        <p:spPr>
          <a:xfrm>
            <a:off x="83886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5"/>
          </p:nvPr>
        </p:nvSpPr>
        <p:spPr>
          <a:xfrm>
            <a:off x="83886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3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99749" y="2367621"/>
            <a:ext cx="504119" cy="48475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1051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2"/>
          </p:nvPr>
        </p:nvSpPr>
        <p:spPr>
          <a:xfrm>
            <a:off x="1720800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720784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91605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91596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7701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48"/>
          <p:cNvGrpSpPr/>
          <p:nvPr/>
        </p:nvGrpSpPr>
        <p:grpSpPr>
          <a:xfrm>
            <a:off x="-328669" y="59834"/>
            <a:ext cx="12520728" cy="8076749"/>
            <a:chOff x="-246502" y="44875"/>
            <a:chExt cx="9390546" cy="6057562"/>
          </a:xfrm>
        </p:grpSpPr>
        <p:sp>
          <p:nvSpPr>
            <p:cNvPr id="513" name="Google Shape;513;p48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14" name="Google Shape;514;p48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515" name="Google Shape;515;p48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519" name="Google Shape;519;p48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48"/>
            <p:cNvSpPr/>
            <p:nvPr/>
          </p:nvSpPr>
          <p:spPr>
            <a:xfrm rot="10800000">
              <a:off x="5366582" y="47376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1" name="Google Shape;521;p48"/>
          <p:cNvSpPr txBox="1">
            <a:spLocks noGrp="1"/>
          </p:cNvSpPr>
          <p:nvPr>
            <p:ph type="ctrTitle"/>
          </p:nvPr>
        </p:nvSpPr>
        <p:spPr>
          <a:xfrm>
            <a:off x="968800" y="1551533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subTitle" idx="1"/>
          </p:nvPr>
        </p:nvSpPr>
        <p:spPr>
          <a:xfrm>
            <a:off x="968800" y="2037933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ctrTitle" idx="2"/>
          </p:nvPr>
        </p:nvSpPr>
        <p:spPr>
          <a:xfrm>
            <a:off x="968800" y="3143867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subTitle" idx="3"/>
          </p:nvPr>
        </p:nvSpPr>
        <p:spPr>
          <a:xfrm>
            <a:off x="975719" y="3630275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ctrTitle" idx="4"/>
          </p:nvPr>
        </p:nvSpPr>
        <p:spPr>
          <a:xfrm>
            <a:off x="968800" y="47320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5"/>
          </p:nvPr>
        </p:nvSpPr>
        <p:spPr>
          <a:xfrm>
            <a:off x="968800" y="5218467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7" name="Google Shape;527;p48"/>
          <p:cNvSpPr txBox="1">
            <a:spLocks noGrp="1"/>
          </p:cNvSpPr>
          <p:nvPr>
            <p:ph type="ctrTitle" idx="6"/>
          </p:nvPr>
        </p:nvSpPr>
        <p:spPr>
          <a:xfrm>
            <a:off x="9430001" y="1551533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7"/>
          </p:nvPr>
        </p:nvSpPr>
        <p:spPr>
          <a:xfrm>
            <a:off x="8150903" y="203793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ctrTitle" idx="8"/>
          </p:nvPr>
        </p:nvSpPr>
        <p:spPr>
          <a:xfrm>
            <a:off x="9430001" y="31438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9"/>
          </p:nvPr>
        </p:nvSpPr>
        <p:spPr>
          <a:xfrm>
            <a:off x="8144000" y="363027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ctrTitle" idx="13"/>
          </p:nvPr>
        </p:nvSpPr>
        <p:spPr>
          <a:xfrm>
            <a:off x="9430001" y="47320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8150903" y="521846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15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03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751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88" y="7"/>
            <a:ext cx="12191912" cy="6857917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130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6629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40" y="257304"/>
            <a:ext cx="12248707" cy="6704616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5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 rot="-7423788" flipH="1">
            <a:off x="-1459832" y="-2230911"/>
            <a:ext cx="3853523" cy="3634765"/>
            <a:chOff x="0" y="0"/>
            <a:chExt cx="2890022" cy="2725961"/>
          </a:xfrm>
        </p:grpSpPr>
        <p:sp>
          <p:nvSpPr>
            <p:cNvPr id="59" name="Google Shape;59;p6"/>
            <p:cNvSpPr/>
            <p:nvPr/>
          </p:nvSpPr>
          <p:spPr>
            <a:xfrm flipH="1">
              <a:off x="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-5400000">
              <a:off x="343011" y="18794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10328132" y="-248719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 flipH="1">
            <a:off x="8560433" y="50573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0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>
            <a:off x="-1017767" y="4759386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-697367" y="248233"/>
            <a:ext cx="6074800" cy="60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168033" y="3664920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 rot="10800000">
            <a:off x="10004188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-788368" y="-37640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5470684">
            <a:off x="10018204" y="240620"/>
            <a:ext cx="279920" cy="3013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5470737">
            <a:off x="9946710" y="5835084"/>
            <a:ext cx="492489" cy="47358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9507153">
            <a:off x="8913528" y="2294399"/>
            <a:ext cx="293184" cy="281951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951800" y="2989533"/>
            <a:ext cx="38016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 hasCustomPrompt="1"/>
          </p:nvPr>
        </p:nvSpPr>
        <p:spPr>
          <a:xfrm>
            <a:off x="951800" y="18869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951800" y="4156633"/>
            <a:ext cx="36748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11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 rot="10800000" flipH="1">
            <a:off x="-40" y="257304"/>
            <a:ext cx="12248707" cy="6704616"/>
            <a:chOff x="-74390" y="-43"/>
            <a:chExt cx="9186530" cy="5028462"/>
          </a:xfrm>
        </p:grpSpPr>
        <p:sp>
          <p:nvSpPr>
            <p:cNvPr id="89" name="Google Shape;89;p11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493533" y="1474833"/>
            <a:ext cx="920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815167" y="4165567"/>
            <a:ext cx="4561600" cy="7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699749" y="2367621"/>
            <a:ext cx="504119" cy="48475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4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04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359435" y="-42538"/>
            <a:ext cx="13551435" cy="6917044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2563035" y="2089033"/>
            <a:ext cx="3335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826033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524240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6556851" y="2089033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6556867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7255073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960600" y="4337201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960639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770107" y="3743867"/>
            <a:ext cx="11900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4691416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4691417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9624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8422249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8422251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9120457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520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576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3" name="Google Shape;693;p59"/>
          <p:cNvSpPr/>
          <p:nvPr/>
        </p:nvSpPr>
        <p:spPr>
          <a:xfrm>
            <a:off x="-679699" y="1604633"/>
            <a:ext cx="10630833" cy="2102800"/>
          </a:xfrm>
          <a:custGeom>
            <a:avLst/>
            <a:gdLst/>
            <a:ahLst/>
            <a:cxnLst/>
            <a:rect l="l" t="t" r="r" b="b"/>
            <a:pathLst>
              <a:path w="318925" h="63084" extrusionOk="0">
                <a:moveTo>
                  <a:pt x="318925" y="63084"/>
                </a:moveTo>
                <a:cubicBezTo>
                  <a:pt x="310560" y="58895"/>
                  <a:pt x="300243" y="61809"/>
                  <a:pt x="290888" y="61809"/>
                </a:cubicBezTo>
                <a:cubicBezTo>
                  <a:pt x="269350" y="61809"/>
                  <a:pt x="246527" y="64073"/>
                  <a:pt x="226529" y="56074"/>
                </a:cubicBezTo>
                <a:cubicBezTo>
                  <a:pt x="196561" y="44087"/>
                  <a:pt x="172265" y="19843"/>
                  <a:pt x="141780" y="9239"/>
                </a:cubicBezTo>
                <a:cubicBezTo>
                  <a:pt x="118228" y="1047"/>
                  <a:pt x="92481" y="0"/>
                  <a:pt x="67545" y="0"/>
                </a:cubicBezTo>
                <a:cubicBezTo>
                  <a:pt x="49876" y="0"/>
                  <a:pt x="31982" y="3116"/>
                  <a:pt x="15293" y="8921"/>
                </a:cubicBezTo>
                <a:cubicBezTo>
                  <a:pt x="10278" y="10666"/>
                  <a:pt x="4419" y="10437"/>
                  <a:pt x="0" y="13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94" name="Google Shape;694;p59"/>
          <p:cNvSpPr txBox="1">
            <a:spLocks noGrp="1"/>
          </p:cNvSpPr>
          <p:nvPr>
            <p:ph type="title" idx="2"/>
          </p:nvPr>
        </p:nvSpPr>
        <p:spPr>
          <a:xfrm>
            <a:off x="1877800" y="2889107"/>
            <a:ext cx="8436400" cy="15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b="1" dirty="0" smtClean="0"/>
              <a:t>AIRLINES</a:t>
            </a:r>
            <a:endParaRPr sz="4800" b="1" dirty="0"/>
          </a:p>
        </p:txBody>
      </p:sp>
      <p:sp>
        <p:nvSpPr>
          <p:cNvPr id="695" name="Google Shape;695;p59"/>
          <p:cNvSpPr txBox="1">
            <a:spLocks noGrp="1"/>
          </p:cNvSpPr>
          <p:nvPr>
            <p:ph type="title"/>
          </p:nvPr>
        </p:nvSpPr>
        <p:spPr>
          <a:xfrm>
            <a:off x="2310063" y="1785367"/>
            <a:ext cx="7641071" cy="12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b="1" dirty="0" smtClean="0"/>
              <a:t>VOCABULARY</a:t>
            </a:r>
            <a:endParaRPr sz="5400" b="1" dirty="0"/>
          </a:p>
        </p:txBody>
      </p:sp>
      <p:grpSp>
        <p:nvGrpSpPr>
          <p:cNvPr id="736" name="Google Shape;736;p59"/>
          <p:cNvGrpSpPr/>
          <p:nvPr/>
        </p:nvGrpSpPr>
        <p:grpSpPr>
          <a:xfrm rot="-1443738" flipH="1">
            <a:off x="9994977" y="3157297"/>
            <a:ext cx="897736" cy="904983"/>
            <a:chOff x="4566208" y="2132179"/>
            <a:chExt cx="1190999" cy="1200614"/>
          </a:xfrm>
        </p:grpSpPr>
        <p:sp>
          <p:nvSpPr>
            <p:cNvPr id="737" name="Google Shape;737;p5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5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5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0" name="Google Shape;740;p5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1" name="Google Shape;741;p59"/>
          <p:cNvGrpSpPr/>
          <p:nvPr/>
        </p:nvGrpSpPr>
        <p:grpSpPr>
          <a:xfrm>
            <a:off x="7975500" y="2458800"/>
            <a:ext cx="2243120" cy="893000"/>
            <a:chOff x="5981625" y="1844100"/>
            <a:chExt cx="1682340" cy="669750"/>
          </a:xfrm>
        </p:grpSpPr>
        <p:sp>
          <p:nvSpPr>
            <p:cNvPr id="742" name="Google Shape;742;p5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743" name="Google Shape;743;p5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744" name="Google Shape;744;p5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5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46" name="Google Shape;746;p59"/>
          <p:cNvSpPr/>
          <p:nvPr/>
        </p:nvSpPr>
        <p:spPr>
          <a:xfrm rot="10800000">
            <a:off x="10086469" y="5229973"/>
            <a:ext cx="2106640" cy="1623519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2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 txBox="1">
            <a:spLocks noGrp="1"/>
          </p:cNvSpPr>
          <p:nvPr>
            <p:ph type="title"/>
          </p:nvPr>
        </p:nvSpPr>
        <p:spPr>
          <a:xfrm>
            <a:off x="4853240" y="230433"/>
            <a:ext cx="380838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prospective</a:t>
            </a:r>
            <a:endParaRPr dirty="0"/>
          </a:p>
        </p:txBody>
      </p:sp>
      <p:sp>
        <p:nvSpPr>
          <p:cNvPr id="833" name="Google Shape;833;p62"/>
          <p:cNvSpPr txBox="1">
            <a:spLocks noGrp="1"/>
          </p:cNvSpPr>
          <p:nvPr>
            <p:ph type="subTitle" idx="4"/>
          </p:nvPr>
        </p:nvSpPr>
        <p:spPr>
          <a:xfrm>
            <a:off x="1290660" y="4345218"/>
            <a:ext cx="11823691" cy="24349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400" dirty="0"/>
              <a:t>a. The airline had a reception to impress travel agents who might be </a:t>
            </a:r>
            <a:r>
              <a:rPr lang="en-US" sz="2400" b="1" dirty="0">
                <a:solidFill>
                  <a:srgbClr val="FF0000"/>
                </a:solidFill>
              </a:rPr>
              <a:t>prospective</a:t>
            </a:r>
            <a:r>
              <a:rPr lang="en-US" sz="2400" dirty="0"/>
              <a:t> clients.</a:t>
            </a:r>
          </a:p>
          <a:p>
            <a:pPr marL="0" indent="0" algn="l"/>
            <a:r>
              <a:rPr lang="en-US" sz="2400" dirty="0"/>
              <a:t>b. I narrowed my list of </a:t>
            </a:r>
            <a:r>
              <a:rPr lang="en-US" sz="2400" b="1" dirty="0">
                <a:solidFill>
                  <a:srgbClr val="FF0000"/>
                </a:solidFill>
              </a:rPr>
              <a:t>prospective</a:t>
            </a:r>
            <a:r>
              <a:rPr lang="en-US" sz="2400" dirty="0"/>
              <a:t> destinations to my three top choices.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xmlns="" id="{7102AB48-40C4-446E-A7BF-81FA5B749B2B}"/>
              </a:ext>
            </a:extLst>
          </p:cNvPr>
          <p:cNvSpPr txBox="1"/>
          <p:nvPr/>
        </p:nvSpPr>
        <p:spPr>
          <a:xfrm>
            <a:off x="4569351" y="975491"/>
            <a:ext cx="4622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likely to become or be</a:t>
            </a:r>
          </a:p>
        </p:txBody>
      </p:sp>
      <p:pic>
        <p:nvPicPr>
          <p:cNvPr id="4098" name="Picture 2" descr="Học từ prospective - Chủ đề Airlines | 600 từ vựng TOEIC">
            <a:extLst>
              <a:ext uri="{FF2B5EF4-FFF2-40B4-BE49-F238E27FC236}">
                <a16:creationId xmlns:a16="http://schemas.microsoft.com/office/drawing/2014/main" xmlns="" id="{09EB1C2A-EAD4-44E8-92D1-7D523968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88" y="1467933"/>
            <a:ext cx="5176520" cy="24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19779" y="407048"/>
            <a:ext cx="17299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prəˈspektɪv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6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 build="p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3"/>
          <p:cNvSpPr txBox="1">
            <a:spLocks noGrp="1"/>
          </p:cNvSpPr>
          <p:nvPr>
            <p:ph type="subTitle" idx="7"/>
          </p:nvPr>
        </p:nvSpPr>
        <p:spPr>
          <a:xfrm>
            <a:off x="1320301" y="5020237"/>
            <a:ext cx="10472129" cy="11540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133" dirty="0"/>
              <a:t>a. The airline suggested I check with the State Department regarding the political </a:t>
            </a:r>
            <a:r>
              <a:rPr lang="en-US" sz="2133" b="1" dirty="0">
                <a:solidFill>
                  <a:srgbClr val="FF0000"/>
                </a:solidFill>
              </a:rPr>
              <a:t>situation</a:t>
            </a:r>
            <a:r>
              <a:rPr lang="en-US" sz="2133" dirty="0"/>
              <a:t> in the country I'm flying to.</a:t>
            </a:r>
          </a:p>
          <a:p>
            <a:pPr marL="0" indent="0" algn="l"/>
            <a:r>
              <a:rPr lang="en-US" sz="2133" dirty="0"/>
              <a:t>b. The vast number of different airfares available makes for a complicated </a:t>
            </a:r>
            <a:r>
              <a:rPr lang="en-US" sz="2133" b="1" dirty="0">
                <a:solidFill>
                  <a:srgbClr val="FF0000"/>
                </a:solidFill>
              </a:rPr>
              <a:t>situation</a:t>
            </a:r>
            <a:r>
              <a:rPr lang="en-US" sz="2133" dirty="0"/>
              <a:t>.</a:t>
            </a:r>
          </a:p>
        </p:txBody>
      </p:sp>
      <p:sp>
        <p:nvSpPr>
          <p:cNvPr id="860" name="Google Shape;860;p63"/>
          <p:cNvSpPr txBox="1">
            <a:spLocks noGrp="1"/>
          </p:cNvSpPr>
          <p:nvPr>
            <p:ph type="title" idx="8"/>
          </p:nvPr>
        </p:nvSpPr>
        <p:spPr>
          <a:xfrm>
            <a:off x="5045339" y="122080"/>
            <a:ext cx="278776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situation</a:t>
            </a:r>
            <a:endParaRPr dirty="0"/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xmlns="" id="{DE19087D-2625-4E40-89A9-F276D0E95951}"/>
              </a:ext>
            </a:extLst>
          </p:cNvPr>
          <p:cNvSpPr txBox="1"/>
          <p:nvPr/>
        </p:nvSpPr>
        <p:spPr>
          <a:xfrm>
            <a:off x="2487066" y="813630"/>
            <a:ext cx="7904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the combination of circumstances at a given moment</a:t>
            </a:r>
          </a:p>
        </p:txBody>
      </p:sp>
      <p:pic>
        <p:nvPicPr>
          <p:cNvPr id="5122" name="Picture 2" descr="How Do You Handle a Difficult Situation? - Vyten">
            <a:extLst>
              <a:ext uri="{FF2B5EF4-FFF2-40B4-BE49-F238E27FC236}">
                <a16:creationId xmlns:a16="http://schemas.microsoft.com/office/drawing/2014/main" xmlns="" id="{993BDE62-5E7B-4373-BB2D-A637DE15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46" y="1443366"/>
            <a:ext cx="4838807" cy="32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3304" y="224659"/>
            <a:ext cx="159050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/ˌ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sɪtʃuˈ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eɪʃn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9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" grpId="0" build="p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5"/>
          <p:cNvSpPr txBox="1">
            <a:spLocks noGrp="1"/>
          </p:cNvSpPr>
          <p:nvPr>
            <p:ph type="body" idx="2"/>
          </p:nvPr>
        </p:nvSpPr>
        <p:spPr>
          <a:xfrm>
            <a:off x="858657" y="5092722"/>
            <a:ext cx="10166155" cy="17636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a. The airline I work for had a </a:t>
            </a:r>
            <a:r>
              <a:rPr lang="en-US" b="1" dirty="0">
                <a:solidFill>
                  <a:srgbClr val="FF0000"/>
                </a:solidFill>
              </a:rPr>
              <a:t>substantially</a:t>
            </a:r>
            <a:r>
              <a:rPr lang="en-US" dirty="0"/>
              <a:t> higher rating for customer satisfaction than our competitors had.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b. The airfares charged by different airlines are not </a:t>
            </a:r>
            <a:r>
              <a:rPr lang="en-US" b="1" dirty="0">
                <a:solidFill>
                  <a:srgbClr val="FF0000"/>
                </a:solidFill>
              </a:rPr>
              <a:t>substantially</a:t>
            </a:r>
            <a:r>
              <a:rPr lang="en-US" dirty="0"/>
              <a:t> different.</a:t>
            </a:r>
          </a:p>
        </p:txBody>
      </p:sp>
      <p:sp>
        <p:nvSpPr>
          <p:cNvPr id="1207" name="Google Shape;1207;p75"/>
          <p:cNvSpPr txBox="1">
            <a:spLocks noGrp="1"/>
          </p:cNvSpPr>
          <p:nvPr>
            <p:ph type="title"/>
          </p:nvPr>
        </p:nvSpPr>
        <p:spPr>
          <a:xfrm>
            <a:off x="3483109" y="196104"/>
            <a:ext cx="420162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substantially</a:t>
            </a:r>
            <a:endParaRPr dirty="0"/>
          </a:p>
        </p:txBody>
      </p:sp>
      <p:grpSp>
        <p:nvGrpSpPr>
          <p:cNvPr id="1208" name="Google Shape;1208;p75"/>
          <p:cNvGrpSpPr/>
          <p:nvPr/>
        </p:nvGrpSpPr>
        <p:grpSpPr>
          <a:xfrm>
            <a:off x="10000988" y="2387998"/>
            <a:ext cx="2676400" cy="4406111"/>
            <a:chOff x="5763550" y="1526817"/>
            <a:chExt cx="2007300" cy="3304583"/>
          </a:xfrm>
        </p:grpSpPr>
        <p:sp>
          <p:nvSpPr>
            <p:cNvPr id="1209" name="Google Shape;1209;p75"/>
            <p:cNvSpPr/>
            <p:nvPr/>
          </p:nvSpPr>
          <p:spPr>
            <a:xfrm>
              <a:off x="5763550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0" name="Google Shape;1210;p75"/>
            <p:cNvGrpSpPr/>
            <p:nvPr/>
          </p:nvGrpSpPr>
          <p:grpSpPr>
            <a:xfrm>
              <a:off x="6001552" y="1526817"/>
              <a:ext cx="1345451" cy="3221634"/>
              <a:chOff x="2736175" y="4424625"/>
              <a:chExt cx="439159" cy="1051550"/>
            </a:xfrm>
          </p:grpSpPr>
          <p:sp>
            <p:nvSpPr>
              <p:cNvPr id="1211" name="Google Shape;1211;p75"/>
              <p:cNvSpPr/>
              <p:nvPr/>
            </p:nvSpPr>
            <p:spPr>
              <a:xfrm>
                <a:off x="3000325" y="4985775"/>
                <a:ext cx="43900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8146" extrusionOk="0">
                    <a:moveTo>
                      <a:pt x="878" y="1"/>
                    </a:moveTo>
                    <a:cubicBezTo>
                      <a:pt x="394" y="1"/>
                      <a:pt x="0" y="395"/>
                      <a:pt x="0" y="879"/>
                    </a:cubicBezTo>
                    <a:lnTo>
                      <a:pt x="0" y="17268"/>
                    </a:lnTo>
                    <a:cubicBezTo>
                      <a:pt x="0" y="17750"/>
                      <a:pt x="394" y="18146"/>
                      <a:pt x="878" y="18146"/>
                    </a:cubicBezTo>
                    <a:cubicBezTo>
                      <a:pt x="1365" y="18146"/>
                      <a:pt x="1756" y="17750"/>
                      <a:pt x="1756" y="17268"/>
                    </a:cubicBezTo>
                    <a:lnTo>
                      <a:pt x="1756" y="879"/>
                    </a:lnTo>
                    <a:cubicBezTo>
                      <a:pt x="1756" y="395"/>
                      <a:pt x="1365" y="1"/>
                      <a:pt x="878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5"/>
              <p:cNvSpPr/>
              <p:nvPr/>
            </p:nvSpPr>
            <p:spPr>
              <a:xfrm>
                <a:off x="2982100" y="5407750"/>
                <a:ext cx="1533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713" extrusionOk="0">
                    <a:moveTo>
                      <a:pt x="600" y="1"/>
                    </a:moveTo>
                    <a:cubicBezTo>
                      <a:pt x="1" y="1396"/>
                      <a:pt x="600" y="2713"/>
                      <a:pt x="600" y="2713"/>
                    </a:cubicBezTo>
                    <a:lnTo>
                      <a:pt x="4920" y="2713"/>
                    </a:lnTo>
                    <a:cubicBezTo>
                      <a:pt x="4920" y="2713"/>
                      <a:pt x="6132" y="2376"/>
                      <a:pt x="2610" y="31"/>
                    </a:cubicBez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5"/>
              <p:cNvSpPr/>
              <p:nvPr/>
            </p:nvSpPr>
            <p:spPr>
              <a:xfrm>
                <a:off x="2991300" y="5464400"/>
                <a:ext cx="1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471" extrusionOk="0">
                    <a:moveTo>
                      <a:pt x="0" y="1"/>
                    </a:moveTo>
                    <a:lnTo>
                      <a:pt x="130" y="470"/>
                    </a:lnTo>
                    <a:lnTo>
                      <a:pt x="4580" y="470"/>
                    </a:lnTo>
                    <a:cubicBezTo>
                      <a:pt x="4903" y="361"/>
                      <a:pt x="4760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3058150" y="5434825"/>
                <a:ext cx="5215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184" extrusionOk="0">
                    <a:moveTo>
                      <a:pt x="903" y="0"/>
                    </a:moveTo>
                    <a:cubicBezTo>
                      <a:pt x="659" y="0"/>
                      <a:pt x="25" y="105"/>
                      <a:pt x="0" y="1184"/>
                    </a:cubicBezTo>
                    <a:lnTo>
                      <a:pt x="2086" y="1184"/>
                    </a:lnTo>
                    <a:cubicBezTo>
                      <a:pt x="2086" y="1184"/>
                      <a:pt x="2049" y="789"/>
                      <a:pt x="997" y="6"/>
                    </a:cubicBezTo>
                    <a:cubicBezTo>
                      <a:pt x="997" y="6"/>
                      <a:pt x="961" y="0"/>
                      <a:pt x="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5"/>
              <p:cNvSpPr/>
              <p:nvPr/>
            </p:nvSpPr>
            <p:spPr>
              <a:xfrm>
                <a:off x="3004825" y="5432075"/>
                <a:ext cx="214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3" extrusionOk="0">
                    <a:moveTo>
                      <a:pt x="429" y="0"/>
                    </a:moveTo>
                    <a:cubicBezTo>
                      <a:pt x="194" y="0"/>
                      <a:pt x="1" y="168"/>
                      <a:pt x="1" y="375"/>
                    </a:cubicBezTo>
                    <a:cubicBezTo>
                      <a:pt x="1" y="583"/>
                      <a:pt x="194" y="753"/>
                      <a:pt x="429" y="753"/>
                    </a:cubicBezTo>
                    <a:cubicBezTo>
                      <a:pt x="667" y="753"/>
                      <a:pt x="858" y="583"/>
                      <a:pt x="858" y="375"/>
                    </a:cubicBezTo>
                    <a:cubicBezTo>
                      <a:pt x="858" y="168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5"/>
              <p:cNvSpPr/>
              <p:nvPr/>
            </p:nvSpPr>
            <p:spPr>
              <a:xfrm>
                <a:off x="2909300" y="4985775"/>
                <a:ext cx="470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608" extrusionOk="0">
                    <a:moveTo>
                      <a:pt x="875" y="1"/>
                    </a:moveTo>
                    <a:cubicBezTo>
                      <a:pt x="389" y="4"/>
                      <a:pt x="1" y="403"/>
                      <a:pt x="4" y="885"/>
                    </a:cubicBezTo>
                    <a:lnTo>
                      <a:pt x="123" y="16737"/>
                    </a:lnTo>
                    <a:cubicBezTo>
                      <a:pt x="127" y="17220"/>
                      <a:pt x="521" y="17608"/>
                      <a:pt x="1001" y="17608"/>
                    </a:cubicBezTo>
                    <a:lnTo>
                      <a:pt x="1008" y="17608"/>
                    </a:lnTo>
                    <a:cubicBezTo>
                      <a:pt x="1494" y="17604"/>
                      <a:pt x="1882" y="17207"/>
                      <a:pt x="1879" y="16723"/>
                    </a:cubicBezTo>
                    <a:lnTo>
                      <a:pt x="1760" y="872"/>
                    </a:lnTo>
                    <a:cubicBezTo>
                      <a:pt x="1752" y="392"/>
                      <a:pt x="1361" y="1"/>
                      <a:pt x="88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2896375" y="5407675"/>
                <a:ext cx="152025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2716" extrusionOk="0">
                    <a:moveTo>
                      <a:pt x="2552" y="1"/>
                    </a:moveTo>
                    <a:lnTo>
                      <a:pt x="600" y="4"/>
                    </a:lnTo>
                    <a:cubicBezTo>
                      <a:pt x="0" y="1399"/>
                      <a:pt x="603" y="2716"/>
                      <a:pt x="603" y="2716"/>
                    </a:cubicBezTo>
                    <a:lnTo>
                      <a:pt x="4954" y="2705"/>
                    </a:lnTo>
                    <a:cubicBezTo>
                      <a:pt x="4954" y="2705"/>
                      <a:pt x="6080" y="2334"/>
                      <a:pt x="2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5"/>
              <p:cNvSpPr/>
              <p:nvPr/>
            </p:nvSpPr>
            <p:spPr>
              <a:xfrm>
                <a:off x="2905975" y="5464150"/>
                <a:ext cx="122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1" extrusionOk="0">
                    <a:moveTo>
                      <a:pt x="4679" y="0"/>
                    </a:moveTo>
                    <a:lnTo>
                      <a:pt x="1" y="11"/>
                    </a:lnTo>
                    <a:lnTo>
                      <a:pt x="130" y="480"/>
                    </a:lnTo>
                    <a:lnTo>
                      <a:pt x="4580" y="470"/>
                    </a:lnTo>
                    <a:cubicBezTo>
                      <a:pt x="4894" y="283"/>
                      <a:pt x="4679" y="0"/>
                      <a:pt x="4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5"/>
              <p:cNvSpPr/>
              <p:nvPr/>
            </p:nvSpPr>
            <p:spPr>
              <a:xfrm>
                <a:off x="2970275" y="5435850"/>
                <a:ext cx="544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140" extrusionOk="0">
                    <a:moveTo>
                      <a:pt x="962" y="0"/>
                    </a:moveTo>
                    <a:cubicBezTo>
                      <a:pt x="656" y="0"/>
                      <a:pt x="21" y="123"/>
                      <a:pt x="1" y="1140"/>
                    </a:cubicBezTo>
                    <a:lnTo>
                      <a:pt x="2165" y="1132"/>
                    </a:lnTo>
                    <a:cubicBezTo>
                      <a:pt x="2165" y="1132"/>
                      <a:pt x="2179" y="793"/>
                      <a:pt x="1124" y="13"/>
                    </a:cubicBezTo>
                    <a:cubicBezTo>
                      <a:pt x="1124" y="13"/>
                      <a:pt x="1060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5"/>
              <p:cNvSpPr/>
              <p:nvPr/>
            </p:nvSpPr>
            <p:spPr>
              <a:xfrm>
                <a:off x="2919525" y="5432000"/>
                <a:ext cx="21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53" extrusionOk="0">
                    <a:moveTo>
                      <a:pt x="425" y="0"/>
                    </a:moveTo>
                    <a:cubicBezTo>
                      <a:pt x="190" y="0"/>
                      <a:pt x="0" y="171"/>
                      <a:pt x="0" y="378"/>
                    </a:cubicBezTo>
                    <a:cubicBezTo>
                      <a:pt x="0" y="586"/>
                      <a:pt x="190" y="752"/>
                      <a:pt x="429" y="752"/>
                    </a:cubicBezTo>
                    <a:cubicBezTo>
                      <a:pt x="663" y="752"/>
                      <a:pt x="853" y="582"/>
                      <a:pt x="853" y="375"/>
                    </a:cubicBezTo>
                    <a:cubicBezTo>
                      <a:pt x="853" y="167"/>
                      <a:pt x="66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5"/>
              <p:cNvSpPr/>
              <p:nvPr/>
            </p:nvSpPr>
            <p:spPr>
              <a:xfrm>
                <a:off x="2956075" y="4664525"/>
                <a:ext cx="4655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69" extrusionOk="0">
                    <a:moveTo>
                      <a:pt x="933" y="0"/>
                    </a:moveTo>
                    <a:cubicBezTo>
                      <a:pt x="420" y="0"/>
                      <a:pt x="1" y="419"/>
                      <a:pt x="1" y="929"/>
                    </a:cubicBezTo>
                    <a:lnTo>
                      <a:pt x="1" y="2940"/>
                    </a:lnTo>
                    <a:cubicBezTo>
                      <a:pt x="1" y="3450"/>
                      <a:pt x="420" y="3869"/>
                      <a:pt x="933" y="3869"/>
                    </a:cubicBezTo>
                    <a:cubicBezTo>
                      <a:pt x="1443" y="3869"/>
                      <a:pt x="1862" y="3450"/>
                      <a:pt x="1862" y="2940"/>
                    </a:cubicBezTo>
                    <a:lnTo>
                      <a:pt x="1862" y="929"/>
                    </a:lnTo>
                    <a:cubicBezTo>
                      <a:pt x="1862" y="41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rgbClr val="DE98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75"/>
              <p:cNvSpPr/>
              <p:nvPr/>
            </p:nvSpPr>
            <p:spPr>
              <a:xfrm>
                <a:off x="2956075" y="4673450"/>
                <a:ext cx="465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6" extrusionOk="0">
                    <a:moveTo>
                      <a:pt x="1" y="1"/>
                    </a:moveTo>
                    <a:lnTo>
                      <a:pt x="1" y="1552"/>
                    </a:lnTo>
                    <a:cubicBezTo>
                      <a:pt x="1" y="1552"/>
                      <a:pt x="462" y="1746"/>
                      <a:pt x="1013" y="1746"/>
                    </a:cubicBezTo>
                    <a:cubicBezTo>
                      <a:pt x="1289" y="1746"/>
                      <a:pt x="1587" y="1697"/>
                      <a:pt x="1862" y="1552"/>
                    </a:cubicBezTo>
                    <a:lnTo>
                      <a:pt x="1862" y="1"/>
                    </a:lnTo>
                    <a:close/>
                  </a:path>
                </a:pathLst>
              </a:custGeom>
              <a:solidFill>
                <a:srgbClr val="2823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5"/>
              <p:cNvSpPr/>
              <p:nvPr/>
            </p:nvSpPr>
            <p:spPr>
              <a:xfrm>
                <a:off x="2866250" y="4735450"/>
                <a:ext cx="2256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2814" extrusionOk="0">
                    <a:moveTo>
                      <a:pt x="4319" y="1"/>
                    </a:moveTo>
                    <a:cubicBezTo>
                      <a:pt x="1907" y="1"/>
                      <a:pt x="1" y="1491"/>
                      <a:pt x="158" y="3512"/>
                    </a:cubicBezTo>
                    <a:cubicBezTo>
                      <a:pt x="253" y="4716"/>
                      <a:pt x="1423" y="7037"/>
                      <a:pt x="1447" y="7721"/>
                    </a:cubicBezTo>
                    <a:cubicBezTo>
                      <a:pt x="1484" y="8783"/>
                      <a:pt x="1321" y="9636"/>
                      <a:pt x="1290" y="10388"/>
                    </a:cubicBezTo>
                    <a:cubicBezTo>
                      <a:pt x="1246" y="11534"/>
                      <a:pt x="1907" y="12814"/>
                      <a:pt x="4319" y="12814"/>
                    </a:cubicBezTo>
                    <a:lnTo>
                      <a:pt x="4710" y="12814"/>
                    </a:lnTo>
                    <a:cubicBezTo>
                      <a:pt x="7122" y="12814"/>
                      <a:pt x="7782" y="11534"/>
                      <a:pt x="7738" y="10388"/>
                    </a:cubicBezTo>
                    <a:cubicBezTo>
                      <a:pt x="7707" y="9636"/>
                      <a:pt x="7612" y="9037"/>
                      <a:pt x="7612" y="7721"/>
                    </a:cubicBezTo>
                    <a:cubicBezTo>
                      <a:pt x="7612" y="6571"/>
                      <a:pt x="8775" y="4716"/>
                      <a:pt x="8868" y="3512"/>
                    </a:cubicBezTo>
                    <a:cubicBezTo>
                      <a:pt x="9027" y="1491"/>
                      <a:pt x="7122" y="1"/>
                      <a:pt x="4710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5"/>
              <p:cNvSpPr/>
              <p:nvPr/>
            </p:nvSpPr>
            <p:spPr>
              <a:xfrm>
                <a:off x="2895625" y="5015800"/>
                <a:ext cx="160925" cy="1881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7524" extrusionOk="0">
                    <a:moveTo>
                      <a:pt x="6124" y="7384"/>
                    </a:moveTo>
                    <a:cubicBezTo>
                      <a:pt x="6123" y="7393"/>
                      <a:pt x="6122" y="7402"/>
                      <a:pt x="6121" y="7411"/>
                    </a:cubicBezTo>
                    <a:lnTo>
                      <a:pt x="6137" y="7384"/>
                    </a:lnTo>
                    <a:cubicBezTo>
                      <a:pt x="6133" y="7384"/>
                      <a:pt x="6128" y="7384"/>
                      <a:pt x="6124" y="7384"/>
                    </a:cubicBezTo>
                    <a:close/>
                    <a:moveTo>
                      <a:pt x="5768" y="0"/>
                    </a:moveTo>
                    <a:cubicBezTo>
                      <a:pt x="5221" y="0"/>
                      <a:pt x="4669" y="118"/>
                      <a:pt x="4120" y="191"/>
                    </a:cubicBezTo>
                    <a:cubicBezTo>
                      <a:pt x="3703" y="248"/>
                      <a:pt x="3281" y="276"/>
                      <a:pt x="2859" y="276"/>
                    </a:cubicBezTo>
                    <a:cubicBezTo>
                      <a:pt x="2465" y="276"/>
                      <a:pt x="2071" y="251"/>
                      <a:pt x="1680" y="202"/>
                    </a:cubicBezTo>
                    <a:cubicBezTo>
                      <a:pt x="1328" y="159"/>
                      <a:pt x="977" y="96"/>
                      <a:pt x="624" y="96"/>
                    </a:cubicBezTo>
                    <a:cubicBezTo>
                      <a:pt x="558" y="96"/>
                      <a:pt x="492" y="98"/>
                      <a:pt x="425" y="103"/>
                    </a:cubicBezTo>
                    <a:lnTo>
                      <a:pt x="381" y="86"/>
                    </a:lnTo>
                    <a:cubicBezTo>
                      <a:pt x="74" y="2553"/>
                      <a:pt x="0" y="5047"/>
                      <a:pt x="156" y="7523"/>
                    </a:cubicBezTo>
                    <a:lnTo>
                      <a:pt x="225" y="7449"/>
                    </a:lnTo>
                    <a:cubicBezTo>
                      <a:pt x="1013" y="7435"/>
                      <a:pt x="1800" y="7424"/>
                      <a:pt x="2589" y="7411"/>
                    </a:cubicBezTo>
                    <a:cubicBezTo>
                      <a:pt x="2667" y="7411"/>
                      <a:pt x="2749" y="7411"/>
                      <a:pt x="2827" y="7408"/>
                    </a:cubicBezTo>
                    <a:lnTo>
                      <a:pt x="2844" y="7347"/>
                    </a:lnTo>
                    <a:cubicBezTo>
                      <a:pt x="2749" y="5485"/>
                      <a:pt x="2708" y="3618"/>
                      <a:pt x="2728" y="1753"/>
                    </a:cubicBezTo>
                    <a:cubicBezTo>
                      <a:pt x="2732" y="1682"/>
                      <a:pt x="2735" y="1603"/>
                      <a:pt x="2786" y="1556"/>
                    </a:cubicBezTo>
                    <a:cubicBezTo>
                      <a:pt x="2827" y="1515"/>
                      <a:pt x="2888" y="1504"/>
                      <a:pt x="2946" y="1501"/>
                    </a:cubicBezTo>
                    <a:cubicBezTo>
                      <a:pt x="2997" y="1497"/>
                      <a:pt x="3049" y="1495"/>
                      <a:pt x="3100" y="1495"/>
                    </a:cubicBezTo>
                    <a:cubicBezTo>
                      <a:pt x="3383" y="1495"/>
                      <a:pt x="3666" y="1557"/>
                      <a:pt x="3923" y="1678"/>
                    </a:cubicBezTo>
                    <a:lnTo>
                      <a:pt x="3994" y="1780"/>
                    </a:lnTo>
                    <a:cubicBezTo>
                      <a:pt x="3970" y="2233"/>
                      <a:pt x="3950" y="2685"/>
                      <a:pt x="3929" y="3138"/>
                    </a:cubicBezTo>
                    <a:cubicBezTo>
                      <a:pt x="3861" y="4553"/>
                      <a:pt x="3794" y="5969"/>
                      <a:pt x="3906" y="7377"/>
                    </a:cubicBezTo>
                    <a:cubicBezTo>
                      <a:pt x="4647" y="7380"/>
                      <a:pt x="5384" y="7380"/>
                      <a:pt x="6124" y="7384"/>
                    </a:cubicBezTo>
                    <a:lnTo>
                      <a:pt x="6124" y="7384"/>
                    </a:lnTo>
                    <a:cubicBezTo>
                      <a:pt x="6387" y="4946"/>
                      <a:pt x="6436" y="2486"/>
                      <a:pt x="6274" y="39"/>
                    </a:cubicBezTo>
                    <a:cubicBezTo>
                      <a:pt x="6106" y="11"/>
                      <a:pt x="5937" y="0"/>
                      <a:pt x="5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75"/>
              <p:cNvSpPr/>
              <p:nvPr/>
            </p:nvSpPr>
            <p:spPr>
              <a:xfrm>
                <a:off x="2893500" y="5190775"/>
                <a:ext cx="77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875" extrusionOk="0">
                    <a:moveTo>
                      <a:pt x="27" y="1"/>
                    </a:moveTo>
                    <a:cubicBezTo>
                      <a:pt x="13" y="1"/>
                      <a:pt x="0" y="14"/>
                      <a:pt x="0" y="28"/>
                    </a:cubicBezTo>
                    <a:lnTo>
                      <a:pt x="0" y="848"/>
                    </a:lnTo>
                    <a:cubicBezTo>
                      <a:pt x="0" y="861"/>
                      <a:pt x="13" y="875"/>
                      <a:pt x="27" y="875"/>
                    </a:cubicBezTo>
                    <a:lnTo>
                      <a:pt x="3072" y="875"/>
                    </a:lnTo>
                    <a:cubicBezTo>
                      <a:pt x="3086" y="875"/>
                      <a:pt x="3099" y="861"/>
                      <a:pt x="3099" y="848"/>
                    </a:cubicBezTo>
                    <a:lnTo>
                      <a:pt x="3099" y="28"/>
                    </a:lnTo>
                    <a:cubicBezTo>
                      <a:pt x="3099" y="14"/>
                      <a:pt x="3086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75"/>
              <p:cNvSpPr/>
              <p:nvPr/>
            </p:nvSpPr>
            <p:spPr>
              <a:xfrm>
                <a:off x="2983625" y="5190775"/>
                <a:ext cx="758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75" extrusionOk="0">
                    <a:moveTo>
                      <a:pt x="29" y="1"/>
                    </a:moveTo>
                    <a:cubicBezTo>
                      <a:pt x="12" y="1"/>
                      <a:pt x="1" y="14"/>
                      <a:pt x="1" y="28"/>
                    </a:cubicBezTo>
                    <a:lnTo>
                      <a:pt x="1" y="848"/>
                    </a:lnTo>
                    <a:cubicBezTo>
                      <a:pt x="1" y="861"/>
                      <a:pt x="12" y="875"/>
                      <a:pt x="29" y="875"/>
                    </a:cubicBezTo>
                    <a:lnTo>
                      <a:pt x="3005" y="875"/>
                    </a:lnTo>
                    <a:cubicBezTo>
                      <a:pt x="3019" y="875"/>
                      <a:pt x="3033" y="861"/>
                      <a:pt x="3033" y="848"/>
                    </a:cubicBezTo>
                    <a:lnTo>
                      <a:pt x="3033" y="28"/>
                    </a:lnTo>
                    <a:cubicBezTo>
                      <a:pt x="3033" y="14"/>
                      <a:pt x="3019" y="1"/>
                      <a:pt x="3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5"/>
              <p:cNvSpPr/>
              <p:nvPr/>
            </p:nvSpPr>
            <p:spPr>
              <a:xfrm>
                <a:off x="2861195" y="4735453"/>
                <a:ext cx="230147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9052" h="13086" extrusionOk="0">
                    <a:moveTo>
                      <a:pt x="3369" y="1"/>
                    </a:moveTo>
                    <a:cubicBezTo>
                      <a:pt x="2461" y="188"/>
                      <a:pt x="1815" y="504"/>
                      <a:pt x="1155" y="1032"/>
                    </a:cubicBezTo>
                    <a:cubicBezTo>
                      <a:pt x="804" y="1311"/>
                      <a:pt x="552" y="1957"/>
                      <a:pt x="355" y="2359"/>
                    </a:cubicBezTo>
                    <a:cubicBezTo>
                      <a:pt x="1" y="3080"/>
                      <a:pt x="423" y="4353"/>
                      <a:pt x="621" y="5129"/>
                    </a:cubicBezTo>
                    <a:cubicBezTo>
                      <a:pt x="1270" y="7676"/>
                      <a:pt x="723" y="9694"/>
                      <a:pt x="849" y="12321"/>
                    </a:cubicBezTo>
                    <a:cubicBezTo>
                      <a:pt x="858" y="12531"/>
                      <a:pt x="1147" y="12729"/>
                      <a:pt x="1338" y="12814"/>
                    </a:cubicBezTo>
                    <a:cubicBezTo>
                      <a:pt x="1413" y="12848"/>
                      <a:pt x="1747" y="12872"/>
                      <a:pt x="1828" y="12875"/>
                    </a:cubicBezTo>
                    <a:cubicBezTo>
                      <a:pt x="2555" y="12917"/>
                      <a:pt x="3308" y="13086"/>
                      <a:pt x="4042" y="13086"/>
                    </a:cubicBezTo>
                    <a:cubicBezTo>
                      <a:pt x="4218" y="13086"/>
                      <a:pt x="4394" y="13076"/>
                      <a:pt x="4567" y="13052"/>
                    </a:cubicBezTo>
                    <a:cubicBezTo>
                      <a:pt x="5836" y="12882"/>
                      <a:pt x="6169" y="12998"/>
                      <a:pt x="7496" y="12858"/>
                    </a:cubicBezTo>
                    <a:lnTo>
                      <a:pt x="8347" y="12657"/>
                    </a:lnTo>
                    <a:cubicBezTo>
                      <a:pt x="8623" y="12525"/>
                      <a:pt x="8504" y="11191"/>
                      <a:pt x="8487" y="10885"/>
                    </a:cubicBezTo>
                    <a:cubicBezTo>
                      <a:pt x="8358" y="8527"/>
                      <a:pt x="8218" y="6891"/>
                      <a:pt x="8752" y="4590"/>
                    </a:cubicBezTo>
                    <a:cubicBezTo>
                      <a:pt x="8878" y="4043"/>
                      <a:pt x="9052" y="3482"/>
                      <a:pt x="8963" y="2927"/>
                    </a:cubicBezTo>
                    <a:cubicBezTo>
                      <a:pt x="8901" y="2529"/>
                      <a:pt x="8711" y="2164"/>
                      <a:pt x="8496" y="1828"/>
                    </a:cubicBezTo>
                    <a:cubicBezTo>
                      <a:pt x="7904" y="916"/>
                      <a:pt x="7006" y="113"/>
                      <a:pt x="5928" y="1"/>
                    </a:cubicBezTo>
                    <a:lnTo>
                      <a:pt x="5894" y="62"/>
                    </a:lnTo>
                    <a:cubicBezTo>
                      <a:pt x="5894" y="344"/>
                      <a:pt x="5710" y="613"/>
                      <a:pt x="5448" y="712"/>
                    </a:cubicBezTo>
                    <a:cubicBezTo>
                      <a:pt x="5360" y="746"/>
                      <a:pt x="5268" y="760"/>
                      <a:pt x="5176" y="770"/>
                    </a:cubicBezTo>
                    <a:cubicBezTo>
                      <a:pt x="5115" y="775"/>
                      <a:pt x="5053" y="778"/>
                      <a:pt x="4992" y="778"/>
                    </a:cubicBezTo>
                    <a:cubicBezTo>
                      <a:pt x="4630" y="778"/>
                      <a:pt x="4269" y="684"/>
                      <a:pt x="3955" y="501"/>
                    </a:cubicBezTo>
                    <a:cubicBezTo>
                      <a:pt x="3754" y="385"/>
                      <a:pt x="3564" y="222"/>
                      <a:pt x="3485" y="5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5"/>
              <p:cNvSpPr/>
              <p:nvPr/>
            </p:nvSpPr>
            <p:spPr>
              <a:xfrm>
                <a:off x="3033609" y="4765950"/>
                <a:ext cx="136100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11251" extrusionOk="0">
                    <a:moveTo>
                      <a:pt x="953" y="1"/>
                    </a:moveTo>
                    <a:cubicBezTo>
                      <a:pt x="826" y="1"/>
                      <a:pt x="696" y="30"/>
                      <a:pt x="575" y="91"/>
                    </a:cubicBezTo>
                    <a:cubicBezTo>
                      <a:pt x="167" y="302"/>
                      <a:pt x="0" y="806"/>
                      <a:pt x="211" y="1217"/>
                    </a:cubicBezTo>
                    <a:cubicBezTo>
                      <a:pt x="235" y="1261"/>
                      <a:pt x="2617" y="5977"/>
                      <a:pt x="3708" y="10608"/>
                    </a:cubicBezTo>
                    <a:cubicBezTo>
                      <a:pt x="3801" y="10992"/>
                      <a:pt x="4144" y="11250"/>
                      <a:pt x="4522" y="11250"/>
                    </a:cubicBezTo>
                    <a:cubicBezTo>
                      <a:pt x="4586" y="11250"/>
                      <a:pt x="4651" y="11244"/>
                      <a:pt x="4716" y="11226"/>
                    </a:cubicBezTo>
                    <a:cubicBezTo>
                      <a:pt x="5165" y="11121"/>
                      <a:pt x="5443" y="10672"/>
                      <a:pt x="5338" y="10223"/>
                    </a:cubicBezTo>
                    <a:cubicBezTo>
                      <a:pt x="4198" y="5391"/>
                      <a:pt x="1803" y="655"/>
                      <a:pt x="1701" y="459"/>
                    </a:cubicBezTo>
                    <a:cubicBezTo>
                      <a:pt x="1553" y="168"/>
                      <a:pt x="1258" y="1"/>
                      <a:pt x="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75"/>
              <p:cNvSpPr/>
              <p:nvPr/>
            </p:nvSpPr>
            <p:spPr>
              <a:xfrm>
                <a:off x="2746925" y="4490925"/>
                <a:ext cx="173875" cy="3169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12678" extrusionOk="0">
                    <a:moveTo>
                      <a:pt x="837" y="0"/>
                    </a:moveTo>
                    <a:cubicBezTo>
                      <a:pt x="375" y="0"/>
                      <a:pt x="0" y="375"/>
                      <a:pt x="0" y="837"/>
                    </a:cubicBezTo>
                    <a:cubicBezTo>
                      <a:pt x="0" y="5981"/>
                      <a:pt x="1028" y="9533"/>
                      <a:pt x="3056" y="11398"/>
                    </a:cubicBezTo>
                    <a:cubicBezTo>
                      <a:pt x="4321" y="12562"/>
                      <a:pt x="5563" y="12677"/>
                      <a:pt x="6002" y="12677"/>
                    </a:cubicBezTo>
                    <a:cubicBezTo>
                      <a:pt x="6077" y="12677"/>
                      <a:pt x="6128" y="12674"/>
                      <a:pt x="6152" y="12671"/>
                    </a:cubicBezTo>
                    <a:cubicBezTo>
                      <a:pt x="6614" y="12633"/>
                      <a:pt x="6955" y="12228"/>
                      <a:pt x="6917" y="11769"/>
                    </a:cubicBezTo>
                    <a:cubicBezTo>
                      <a:pt x="6882" y="11329"/>
                      <a:pt x="6515" y="11000"/>
                      <a:pt x="6082" y="11000"/>
                    </a:cubicBezTo>
                    <a:cubicBezTo>
                      <a:pt x="6059" y="11000"/>
                      <a:pt x="6036" y="11001"/>
                      <a:pt x="6013" y="11003"/>
                    </a:cubicBezTo>
                    <a:cubicBezTo>
                      <a:pt x="6012" y="11003"/>
                      <a:pt x="6004" y="11004"/>
                      <a:pt x="5989" y="11004"/>
                    </a:cubicBezTo>
                    <a:cubicBezTo>
                      <a:pt x="5844" y="11004"/>
                      <a:pt x="5045" y="10955"/>
                      <a:pt x="4189" y="10169"/>
                    </a:cubicBezTo>
                    <a:cubicBezTo>
                      <a:pt x="3039" y="9112"/>
                      <a:pt x="1671" y="6635"/>
                      <a:pt x="1671" y="837"/>
                    </a:cubicBezTo>
                    <a:cubicBezTo>
                      <a:pt x="1671" y="375"/>
                      <a:pt x="129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75"/>
              <p:cNvSpPr/>
              <p:nvPr/>
            </p:nvSpPr>
            <p:spPr>
              <a:xfrm>
                <a:off x="2957950" y="4664175"/>
                <a:ext cx="465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73" extrusionOk="0">
                    <a:moveTo>
                      <a:pt x="933" y="1"/>
                    </a:moveTo>
                    <a:cubicBezTo>
                      <a:pt x="419" y="1"/>
                      <a:pt x="1" y="419"/>
                      <a:pt x="1" y="933"/>
                    </a:cubicBezTo>
                    <a:lnTo>
                      <a:pt x="1" y="2941"/>
                    </a:lnTo>
                    <a:cubicBezTo>
                      <a:pt x="1" y="3454"/>
                      <a:pt x="419" y="3872"/>
                      <a:pt x="933" y="3872"/>
                    </a:cubicBezTo>
                    <a:cubicBezTo>
                      <a:pt x="1444" y="3872"/>
                      <a:pt x="1862" y="3454"/>
                      <a:pt x="1862" y="2941"/>
                    </a:cubicBezTo>
                    <a:lnTo>
                      <a:pt x="1862" y="933"/>
                    </a:lnTo>
                    <a:cubicBezTo>
                      <a:pt x="1862" y="419"/>
                      <a:pt x="1444" y="1"/>
                      <a:pt x="93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5"/>
              <p:cNvSpPr/>
              <p:nvPr/>
            </p:nvSpPr>
            <p:spPr>
              <a:xfrm>
                <a:off x="2957950" y="4673200"/>
                <a:ext cx="4655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3" extrusionOk="0"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548"/>
                      <a:pt x="462" y="1742"/>
                      <a:pt x="1013" y="1742"/>
                    </a:cubicBezTo>
                    <a:cubicBezTo>
                      <a:pt x="1289" y="1742"/>
                      <a:pt x="1587" y="1694"/>
                      <a:pt x="1862" y="1548"/>
                    </a:cubicBezTo>
                    <a:lnTo>
                      <a:pt x="18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5"/>
              <p:cNvSpPr/>
              <p:nvPr/>
            </p:nvSpPr>
            <p:spPr>
              <a:xfrm>
                <a:off x="2872725" y="4613400"/>
                <a:ext cx="5225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57" extrusionOk="0">
                    <a:moveTo>
                      <a:pt x="1042" y="1"/>
                    </a:moveTo>
                    <a:cubicBezTo>
                      <a:pt x="563" y="1"/>
                      <a:pt x="147" y="354"/>
                      <a:pt x="79" y="841"/>
                    </a:cubicBezTo>
                    <a:cubicBezTo>
                      <a:pt x="1" y="1375"/>
                      <a:pt x="375" y="1872"/>
                      <a:pt x="909" y="1947"/>
                    </a:cubicBezTo>
                    <a:cubicBezTo>
                      <a:pt x="955" y="1953"/>
                      <a:pt x="1001" y="1957"/>
                      <a:pt x="1046" y="1957"/>
                    </a:cubicBezTo>
                    <a:cubicBezTo>
                      <a:pt x="1528" y="1957"/>
                      <a:pt x="1946" y="1605"/>
                      <a:pt x="2015" y="1117"/>
                    </a:cubicBezTo>
                    <a:cubicBezTo>
                      <a:pt x="2089" y="579"/>
                      <a:pt x="1719" y="85"/>
                      <a:pt x="1185" y="11"/>
                    </a:cubicBezTo>
                    <a:cubicBezTo>
                      <a:pt x="1137" y="4"/>
                      <a:pt x="1089" y="1"/>
                      <a:pt x="104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5"/>
              <p:cNvSpPr/>
              <p:nvPr/>
            </p:nvSpPr>
            <p:spPr>
              <a:xfrm>
                <a:off x="3035600" y="4612900"/>
                <a:ext cx="5225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0" extrusionOk="0">
                    <a:moveTo>
                      <a:pt x="1047" y="1"/>
                    </a:moveTo>
                    <a:cubicBezTo>
                      <a:pt x="566" y="1"/>
                      <a:pt x="148" y="355"/>
                      <a:pt x="76" y="844"/>
                    </a:cubicBezTo>
                    <a:cubicBezTo>
                      <a:pt x="1" y="1378"/>
                      <a:pt x="375" y="1875"/>
                      <a:pt x="910" y="1950"/>
                    </a:cubicBezTo>
                    <a:cubicBezTo>
                      <a:pt x="956" y="1956"/>
                      <a:pt x="1001" y="1959"/>
                      <a:pt x="1046" y="1959"/>
                    </a:cubicBezTo>
                    <a:cubicBezTo>
                      <a:pt x="1526" y="1959"/>
                      <a:pt x="1947" y="1607"/>
                      <a:pt x="2015" y="1116"/>
                    </a:cubicBezTo>
                    <a:cubicBezTo>
                      <a:pt x="2090" y="582"/>
                      <a:pt x="1719" y="89"/>
                      <a:pt x="1185" y="11"/>
                    </a:cubicBezTo>
                    <a:cubicBezTo>
                      <a:pt x="1139" y="4"/>
                      <a:pt x="1093" y="1"/>
                      <a:pt x="104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5"/>
              <p:cNvSpPr/>
              <p:nvPr/>
            </p:nvSpPr>
            <p:spPr>
              <a:xfrm>
                <a:off x="2890250" y="4457300"/>
                <a:ext cx="177375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9536" extrusionOk="0">
                    <a:moveTo>
                      <a:pt x="3521" y="0"/>
                    </a:moveTo>
                    <a:cubicBezTo>
                      <a:pt x="3494" y="0"/>
                      <a:pt x="3467" y="0"/>
                      <a:pt x="3440" y="1"/>
                    </a:cubicBezTo>
                    <a:cubicBezTo>
                      <a:pt x="1528" y="46"/>
                      <a:pt x="0" y="1645"/>
                      <a:pt x="41" y="3557"/>
                    </a:cubicBezTo>
                    <a:lnTo>
                      <a:pt x="102" y="6139"/>
                    </a:lnTo>
                    <a:cubicBezTo>
                      <a:pt x="143" y="8024"/>
                      <a:pt x="1700" y="9535"/>
                      <a:pt x="3572" y="9535"/>
                    </a:cubicBezTo>
                    <a:cubicBezTo>
                      <a:pt x="3600" y="9535"/>
                      <a:pt x="3627" y="9535"/>
                      <a:pt x="3654" y="9534"/>
                    </a:cubicBezTo>
                    <a:cubicBezTo>
                      <a:pt x="5567" y="9493"/>
                      <a:pt x="7094" y="7891"/>
                      <a:pt x="7054" y="5982"/>
                    </a:cubicBezTo>
                    <a:lnTo>
                      <a:pt x="6992" y="3397"/>
                    </a:lnTo>
                    <a:cubicBezTo>
                      <a:pt x="6952" y="1515"/>
                      <a:pt x="5393" y="0"/>
                      <a:pt x="3521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75"/>
              <p:cNvSpPr/>
              <p:nvPr/>
            </p:nvSpPr>
            <p:spPr>
              <a:xfrm>
                <a:off x="3057550" y="4631600"/>
                <a:ext cx="156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77" extrusionOk="0">
                    <a:moveTo>
                      <a:pt x="616" y="0"/>
                    </a:moveTo>
                    <a:cubicBezTo>
                      <a:pt x="615" y="0"/>
                      <a:pt x="614" y="0"/>
                      <a:pt x="613" y="1"/>
                    </a:cubicBezTo>
                    <a:cubicBezTo>
                      <a:pt x="236" y="69"/>
                      <a:pt x="1" y="470"/>
                      <a:pt x="68" y="838"/>
                    </a:cubicBezTo>
                    <a:cubicBezTo>
                      <a:pt x="73" y="865"/>
                      <a:pt x="91" y="877"/>
                      <a:pt x="112" y="877"/>
                    </a:cubicBezTo>
                    <a:cubicBezTo>
                      <a:pt x="139" y="877"/>
                      <a:pt x="170" y="855"/>
                      <a:pt x="175" y="824"/>
                    </a:cubicBezTo>
                    <a:cubicBezTo>
                      <a:pt x="215" y="494"/>
                      <a:pt x="371" y="229"/>
                      <a:pt x="620" y="15"/>
                    </a:cubicBezTo>
                    <a:cubicBezTo>
                      <a:pt x="626" y="8"/>
                      <a:pt x="621" y="0"/>
                      <a:pt x="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5"/>
              <p:cNvSpPr/>
              <p:nvPr/>
            </p:nvSpPr>
            <p:spPr>
              <a:xfrm>
                <a:off x="2931325" y="4591525"/>
                <a:ext cx="18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1" extrusionOk="0">
                    <a:moveTo>
                      <a:pt x="363" y="1"/>
                    </a:moveTo>
                    <a:cubicBezTo>
                      <a:pt x="359" y="1"/>
                      <a:pt x="355" y="1"/>
                      <a:pt x="351" y="1"/>
                    </a:cubicBezTo>
                    <a:cubicBezTo>
                      <a:pt x="154" y="11"/>
                      <a:pt x="1" y="189"/>
                      <a:pt x="11" y="399"/>
                    </a:cubicBezTo>
                    <a:cubicBezTo>
                      <a:pt x="18" y="601"/>
                      <a:pt x="178" y="761"/>
                      <a:pt x="369" y="761"/>
                    </a:cubicBezTo>
                    <a:cubicBezTo>
                      <a:pt x="374" y="761"/>
                      <a:pt x="380" y="761"/>
                      <a:pt x="386" y="760"/>
                    </a:cubicBezTo>
                    <a:cubicBezTo>
                      <a:pt x="586" y="753"/>
                      <a:pt x="739" y="577"/>
                      <a:pt x="729" y="365"/>
                    </a:cubicBezTo>
                    <a:cubicBezTo>
                      <a:pt x="719" y="159"/>
                      <a:pt x="559" y="1"/>
                      <a:pt x="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75"/>
              <p:cNvSpPr/>
              <p:nvPr/>
            </p:nvSpPr>
            <p:spPr>
              <a:xfrm>
                <a:off x="3003725" y="4591275"/>
                <a:ext cx="184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61" extrusionOk="0">
                    <a:moveTo>
                      <a:pt x="366" y="1"/>
                    </a:moveTo>
                    <a:cubicBezTo>
                      <a:pt x="362" y="1"/>
                      <a:pt x="358" y="1"/>
                      <a:pt x="354" y="1"/>
                    </a:cubicBezTo>
                    <a:cubicBezTo>
                      <a:pt x="153" y="11"/>
                      <a:pt x="0" y="188"/>
                      <a:pt x="10" y="399"/>
                    </a:cubicBezTo>
                    <a:cubicBezTo>
                      <a:pt x="21" y="601"/>
                      <a:pt x="180" y="760"/>
                      <a:pt x="370" y="760"/>
                    </a:cubicBezTo>
                    <a:cubicBezTo>
                      <a:pt x="376" y="760"/>
                      <a:pt x="382" y="760"/>
                      <a:pt x="388" y="760"/>
                    </a:cubicBezTo>
                    <a:cubicBezTo>
                      <a:pt x="585" y="753"/>
                      <a:pt x="739" y="576"/>
                      <a:pt x="731" y="365"/>
                    </a:cubicBezTo>
                    <a:cubicBezTo>
                      <a:pt x="722" y="158"/>
                      <a:pt x="558" y="1"/>
                      <a:pt x="3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75"/>
              <p:cNvSpPr/>
              <p:nvPr/>
            </p:nvSpPr>
            <p:spPr>
              <a:xfrm>
                <a:off x="2963725" y="4625525"/>
                <a:ext cx="28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554" extrusionOk="0">
                    <a:moveTo>
                      <a:pt x="70" y="0"/>
                    </a:moveTo>
                    <a:cubicBezTo>
                      <a:pt x="62" y="0"/>
                      <a:pt x="53" y="2"/>
                      <a:pt x="45" y="5"/>
                    </a:cubicBezTo>
                    <a:cubicBezTo>
                      <a:pt x="15" y="19"/>
                      <a:pt x="1" y="53"/>
                      <a:pt x="15" y="84"/>
                    </a:cubicBezTo>
                    <a:cubicBezTo>
                      <a:pt x="151" y="414"/>
                      <a:pt x="376" y="553"/>
                      <a:pt x="549" y="553"/>
                    </a:cubicBezTo>
                    <a:cubicBezTo>
                      <a:pt x="569" y="553"/>
                      <a:pt x="586" y="553"/>
                      <a:pt x="607" y="550"/>
                    </a:cubicBezTo>
                    <a:cubicBezTo>
                      <a:pt x="624" y="547"/>
                      <a:pt x="641" y="543"/>
                      <a:pt x="661" y="539"/>
                    </a:cubicBezTo>
                    <a:cubicBezTo>
                      <a:pt x="804" y="516"/>
                      <a:pt x="971" y="489"/>
                      <a:pt x="1144" y="121"/>
                    </a:cubicBezTo>
                    <a:cubicBezTo>
                      <a:pt x="1158" y="90"/>
                      <a:pt x="1147" y="57"/>
                      <a:pt x="1117" y="40"/>
                    </a:cubicBezTo>
                    <a:cubicBezTo>
                      <a:pt x="1109" y="36"/>
                      <a:pt x="1100" y="34"/>
                      <a:pt x="1092" y="34"/>
                    </a:cubicBezTo>
                    <a:cubicBezTo>
                      <a:pt x="1068" y="34"/>
                      <a:pt x="1046" y="48"/>
                      <a:pt x="1035" y="70"/>
                    </a:cubicBezTo>
                    <a:cubicBezTo>
                      <a:pt x="886" y="380"/>
                      <a:pt x="767" y="396"/>
                      <a:pt x="641" y="417"/>
                    </a:cubicBezTo>
                    <a:cubicBezTo>
                      <a:pt x="621" y="421"/>
                      <a:pt x="600" y="424"/>
                      <a:pt x="583" y="427"/>
                    </a:cubicBezTo>
                    <a:cubicBezTo>
                      <a:pt x="572" y="430"/>
                      <a:pt x="560" y="431"/>
                      <a:pt x="546" y="431"/>
                    </a:cubicBezTo>
                    <a:cubicBezTo>
                      <a:pt x="431" y="431"/>
                      <a:pt x="249" y="332"/>
                      <a:pt x="127" y="36"/>
                    </a:cubicBezTo>
                    <a:cubicBezTo>
                      <a:pt x="117" y="13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5"/>
              <p:cNvSpPr/>
              <p:nvPr/>
            </p:nvSpPr>
            <p:spPr>
              <a:xfrm>
                <a:off x="3000550" y="4563975"/>
                <a:ext cx="25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15" extrusionOk="0">
                    <a:moveTo>
                      <a:pt x="501" y="0"/>
                    </a:moveTo>
                    <a:cubicBezTo>
                      <a:pt x="243" y="0"/>
                      <a:pt x="49" y="161"/>
                      <a:pt x="38" y="168"/>
                    </a:cubicBezTo>
                    <a:cubicBezTo>
                      <a:pt x="5" y="195"/>
                      <a:pt x="1" y="245"/>
                      <a:pt x="29" y="283"/>
                    </a:cubicBezTo>
                    <a:cubicBezTo>
                      <a:pt x="46" y="302"/>
                      <a:pt x="70" y="313"/>
                      <a:pt x="93" y="313"/>
                    </a:cubicBezTo>
                    <a:cubicBezTo>
                      <a:pt x="111" y="313"/>
                      <a:pt x="129" y="307"/>
                      <a:pt x="144" y="294"/>
                    </a:cubicBezTo>
                    <a:cubicBezTo>
                      <a:pt x="148" y="294"/>
                      <a:pt x="304" y="168"/>
                      <a:pt x="501" y="164"/>
                    </a:cubicBezTo>
                    <a:cubicBezTo>
                      <a:pt x="706" y="164"/>
                      <a:pt x="889" y="297"/>
                      <a:pt x="893" y="300"/>
                    </a:cubicBezTo>
                    <a:cubicBezTo>
                      <a:pt x="906" y="311"/>
                      <a:pt x="924" y="314"/>
                      <a:pt x="940" y="314"/>
                    </a:cubicBezTo>
                    <a:cubicBezTo>
                      <a:pt x="964" y="314"/>
                      <a:pt x="991" y="303"/>
                      <a:pt x="1009" y="280"/>
                    </a:cubicBezTo>
                    <a:cubicBezTo>
                      <a:pt x="1032" y="242"/>
                      <a:pt x="1026" y="192"/>
                      <a:pt x="988" y="164"/>
                    </a:cubicBezTo>
                    <a:cubicBezTo>
                      <a:pt x="981" y="157"/>
                      <a:pt x="760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75"/>
              <p:cNvSpPr/>
              <p:nvPr/>
            </p:nvSpPr>
            <p:spPr>
              <a:xfrm>
                <a:off x="2926150" y="4566100"/>
                <a:ext cx="258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85" extrusionOk="0">
                    <a:moveTo>
                      <a:pt x="521" y="0"/>
                    </a:moveTo>
                    <a:cubicBezTo>
                      <a:pt x="509" y="0"/>
                      <a:pt x="498" y="0"/>
                      <a:pt x="486" y="1"/>
                    </a:cubicBezTo>
                    <a:cubicBezTo>
                      <a:pt x="221" y="22"/>
                      <a:pt x="37" y="242"/>
                      <a:pt x="31" y="253"/>
                    </a:cubicBezTo>
                    <a:cubicBezTo>
                      <a:pt x="1" y="287"/>
                      <a:pt x="7" y="338"/>
                      <a:pt x="41" y="369"/>
                    </a:cubicBezTo>
                    <a:cubicBezTo>
                      <a:pt x="58" y="382"/>
                      <a:pt x="75" y="385"/>
                      <a:pt x="95" y="385"/>
                    </a:cubicBezTo>
                    <a:cubicBezTo>
                      <a:pt x="119" y="385"/>
                      <a:pt x="143" y="375"/>
                      <a:pt x="157" y="358"/>
                    </a:cubicBezTo>
                    <a:cubicBezTo>
                      <a:pt x="160" y="355"/>
                      <a:pt x="307" y="181"/>
                      <a:pt x="500" y="168"/>
                    </a:cubicBezTo>
                    <a:cubicBezTo>
                      <a:pt x="510" y="167"/>
                      <a:pt x="520" y="167"/>
                      <a:pt x="530" y="167"/>
                    </a:cubicBezTo>
                    <a:cubicBezTo>
                      <a:pt x="710" y="167"/>
                      <a:pt x="885" y="308"/>
                      <a:pt x="888" y="311"/>
                    </a:cubicBezTo>
                    <a:cubicBezTo>
                      <a:pt x="903" y="322"/>
                      <a:pt x="921" y="328"/>
                      <a:pt x="939" y="328"/>
                    </a:cubicBezTo>
                    <a:cubicBezTo>
                      <a:pt x="963" y="328"/>
                      <a:pt x="987" y="318"/>
                      <a:pt x="1004" y="297"/>
                    </a:cubicBezTo>
                    <a:cubicBezTo>
                      <a:pt x="1031" y="263"/>
                      <a:pt x="1028" y="212"/>
                      <a:pt x="993" y="181"/>
                    </a:cubicBezTo>
                    <a:cubicBezTo>
                      <a:pt x="984" y="175"/>
                      <a:pt x="771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75"/>
              <p:cNvSpPr/>
              <p:nvPr/>
            </p:nvSpPr>
            <p:spPr>
              <a:xfrm>
                <a:off x="2967575" y="4568550"/>
                <a:ext cx="101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925" extrusionOk="0">
                    <a:moveTo>
                      <a:pt x="280" y="1"/>
                    </a:moveTo>
                    <a:cubicBezTo>
                      <a:pt x="238" y="1"/>
                      <a:pt x="201" y="31"/>
                      <a:pt x="197" y="73"/>
                    </a:cubicBezTo>
                    <a:cubicBezTo>
                      <a:pt x="184" y="233"/>
                      <a:pt x="164" y="396"/>
                      <a:pt x="143" y="556"/>
                    </a:cubicBezTo>
                    <a:cubicBezTo>
                      <a:pt x="68" y="1100"/>
                      <a:pt x="0" y="1618"/>
                      <a:pt x="255" y="1900"/>
                    </a:cubicBezTo>
                    <a:cubicBezTo>
                      <a:pt x="269" y="1917"/>
                      <a:pt x="293" y="1924"/>
                      <a:pt x="313" y="1924"/>
                    </a:cubicBezTo>
                    <a:cubicBezTo>
                      <a:pt x="334" y="1924"/>
                      <a:pt x="354" y="1917"/>
                      <a:pt x="368" y="1904"/>
                    </a:cubicBezTo>
                    <a:cubicBezTo>
                      <a:pt x="401" y="1873"/>
                      <a:pt x="405" y="1825"/>
                      <a:pt x="374" y="1791"/>
                    </a:cubicBezTo>
                    <a:cubicBezTo>
                      <a:pt x="170" y="1567"/>
                      <a:pt x="235" y="1087"/>
                      <a:pt x="299" y="577"/>
                    </a:cubicBezTo>
                    <a:cubicBezTo>
                      <a:pt x="324" y="417"/>
                      <a:pt x="344" y="250"/>
                      <a:pt x="357" y="87"/>
                    </a:cubicBezTo>
                    <a:cubicBezTo>
                      <a:pt x="360" y="46"/>
                      <a:pt x="330" y="5"/>
                      <a:pt x="286" y="1"/>
                    </a:cubicBezTo>
                    <a:cubicBezTo>
                      <a:pt x="284" y="1"/>
                      <a:pt x="282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75"/>
              <p:cNvSpPr/>
              <p:nvPr/>
            </p:nvSpPr>
            <p:spPr>
              <a:xfrm>
                <a:off x="2874175" y="4424625"/>
                <a:ext cx="198200" cy="19237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7695" extrusionOk="0">
                    <a:moveTo>
                      <a:pt x="3193" y="0"/>
                    </a:moveTo>
                    <a:cubicBezTo>
                      <a:pt x="2931" y="0"/>
                      <a:pt x="2684" y="191"/>
                      <a:pt x="2508" y="400"/>
                    </a:cubicBezTo>
                    <a:cubicBezTo>
                      <a:pt x="2304" y="645"/>
                      <a:pt x="2133" y="965"/>
                      <a:pt x="2215" y="1278"/>
                    </a:cubicBezTo>
                    <a:lnTo>
                      <a:pt x="2130" y="1298"/>
                    </a:lnTo>
                    <a:cubicBezTo>
                      <a:pt x="1998" y="1108"/>
                      <a:pt x="1858" y="907"/>
                      <a:pt x="1654" y="791"/>
                    </a:cubicBezTo>
                    <a:cubicBezTo>
                      <a:pt x="1560" y="735"/>
                      <a:pt x="1448" y="704"/>
                      <a:pt x="1338" y="704"/>
                    </a:cubicBezTo>
                    <a:cubicBezTo>
                      <a:pt x="1213" y="704"/>
                      <a:pt x="1091" y="745"/>
                      <a:pt x="1004" y="835"/>
                    </a:cubicBezTo>
                    <a:cubicBezTo>
                      <a:pt x="926" y="917"/>
                      <a:pt x="885" y="1026"/>
                      <a:pt x="865" y="1138"/>
                    </a:cubicBezTo>
                    <a:cubicBezTo>
                      <a:pt x="797" y="1519"/>
                      <a:pt x="953" y="1934"/>
                      <a:pt x="1256" y="2173"/>
                    </a:cubicBezTo>
                    <a:lnTo>
                      <a:pt x="1266" y="2285"/>
                    </a:lnTo>
                    <a:cubicBezTo>
                      <a:pt x="1052" y="2162"/>
                      <a:pt x="807" y="2088"/>
                      <a:pt x="562" y="2063"/>
                    </a:cubicBezTo>
                    <a:cubicBezTo>
                      <a:pt x="539" y="2062"/>
                      <a:pt x="515" y="2061"/>
                      <a:pt x="492" y="2061"/>
                    </a:cubicBezTo>
                    <a:cubicBezTo>
                      <a:pt x="372" y="2061"/>
                      <a:pt x="249" y="2086"/>
                      <a:pt x="181" y="2179"/>
                    </a:cubicBezTo>
                    <a:cubicBezTo>
                      <a:pt x="130" y="2251"/>
                      <a:pt x="14" y="2561"/>
                      <a:pt x="10" y="2649"/>
                    </a:cubicBezTo>
                    <a:cubicBezTo>
                      <a:pt x="1" y="2897"/>
                      <a:pt x="48" y="2972"/>
                      <a:pt x="112" y="3211"/>
                    </a:cubicBezTo>
                    <a:cubicBezTo>
                      <a:pt x="177" y="3451"/>
                      <a:pt x="375" y="3639"/>
                      <a:pt x="582" y="3775"/>
                    </a:cubicBezTo>
                    <a:lnTo>
                      <a:pt x="569" y="3843"/>
                    </a:lnTo>
                    <a:cubicBezTo>
                      <a:pt x="497" y="5075"/>
                      <a:pt x="541" y="6309"/>
                      <a:pt x="701" y="7534"/>
                    </a:cubicBezTo>
                    <a:lnTo>
                      <a:pt x="841" y="7694"/>
                    </a:lnTo>
                    <a:cubicBezTo>
                      <a:pt x="861" y="7473"/>
                      <a:pt x="797" y="7096"/>
                      <a:pt x="817" y="6878"/>
                    </a:cubicBezTo>
                    <a:cubicBezTo>
                      <a:pt x="902" y="5937"/>
                      <a:pt x="990" y="4983"/>
                      <a:pt x="1342" y="4110"/>
                    </a:cubicBezTo>
                    <a:lnTo>
                      <a:pt x="1342" y="4110"/>
                    </a:lnTo>
                    <a:cubicBezTo>
                      <a:pt x="1571" y="4389"/>
                      <a:pt x="1937" y="4519"/>
                      <a:pt x="2302" y="4519"/>
                    </a:cubicBezTo>
                    <a:cubicBezTo>
                      <a:pt x="2404" y="4519"/>
                      <a:pt x="2505" y="4509"/>
                      <a:pt x="2603" y="4489"/>
                    </a:cubicBezTo>
                    <a:cubicBezTo>
                      <a:pt x="3066" y="4398"/>
                      <a:pt x="3468" y="4125"/>
                      <a:pt x="3831" y="3826"/>
                    </a:cubicBezTo>
                    <a:lnTo>
                      <a:pt x="3879" y="3785"/>
                    </a:lnTo>
                    <a:cubicBezTo>
                      <a:pt x="3967" y="3972"/>
                      <a:pt x="4151" y="4105"/>
                      <a:pt x="4346" y="4180"/>
                    </a:cubicBezTo>
                    <a:cubicBezTo>
                      <a:pt x="4542" y="4252"/>
                      <a:pt x="4754" y="4272"/>
                      <a:pt x="4964" y="4288"/>
                    </a:cubicBezTo>
                    <a:cubicBezTo>
                      <a:pt x="5076" y="4296"/>
                      <a:pt x="5191" y="4303"/>
                      <a:pt x="5305" y="4303"/>
                    </a:cubicBezTo>
                    <a:cubicBezTo>
                      <a:pt x="5584" y="4303"/>
                      <a:pt x="5861" y="4264"/>
                      <a:pt x="6090" y="4112"/>
                    </a:cubicBezTo>
                    <a:lnTo>
                      <a:pt x="6145" y="4255"/>
                    </a:lnTo>
                    <a:cubicBezTo>
                      <a:pt x="6927" y="5207"/>
                      <a:pt x="7373" y="6490"/>
                      <a:pt x="7639" y="7694"/>
                    </a:cubicBezTo>
                    <a:lnTo>
                      <a:pt x="7782" y="7364"/>
                    </a:lnTo>
                    <a:cubicBezTo>
                      <a:pt x="7928" y="6460"/>
                      <a:pt x="7914" y="5370"/>
                      <a:pt x="7901" y="4452"/>
                    </a:cubicBezTo>
                    <a:cubicBezTo>
                      <a:pt x="7890" y="3823"/>
                      <a:pt x="7812" y="3125"/>
                      <a:pt x="7336" y="2721"/>
                    </a:cubicBezTo>
                    <a:lnTo>
                      <a:pt x="7319" y="2547"/>
                    </a:lnTo>
                    <a:cubicBezTo>
                      <a:pt x="7278" y="2223"/>
                      <a:pt x="7111" y="1920"/>
                      <a:pt x="6860" y="1713"/>
                    </a:cubicBezTo>
                    <a:cubicBezTo>
                      <a:pt x="6637" y="1530"/>
                      <a:pt x="6345" y="1426"/>
                      <a:pt x="6054" y="1426"/>
                    </a:cubicBezTo>
                    <a:cubicBezTo>
                      <a:pt x="6021" y="1426"/>
                      <a:pt x="5987" y="1428"/>
                      <a:pt x="5954" y="1430"/>
                    </a:cubicBezTo>
                    <a:lnTo>
                      <a:pt x="5958" y="1390"/>
                    </a:lnTo>
                    <a:cubicBezTo>
                      <a:pt x="5900" y="995"/>
                      <a:pt x="5556" y="659"/>
                      <a:pt x="5162" y="611"/>
                    </a:cubicBezTo>
                    <a:cubicBezTo>
                      <a:pt x="5127" y="606"/>
                      <a:pt x="5091" y="604"/>
                      <a:pt x="5056" y="604"/>
                    </a:cubicBezTo>
                    <a:cubicBezTo>
                      <a:pt x="4692" y="604"/>
                      <a:pt x="4335" y="835"/>
                      <a:pt x="4199" y="1172"/>
                    </a:cubicBezTo>
                    <a:lnTo>
                      <a:pt x="4168" y="1118"/>
                    </a:lnTo>
                    <a:cubicBezTo>
                      <a:pt x="4087" y="958"/>
                      <a:pt x="4005" y="802"/>
                      <a:pt x="3920" y="642"/>
                    </a:cubicBezTo>
                    <a:cubicBezTo>
                      <a:pt x="3780" y="373"/>
                      <a:pt x="3603" y="73"/>
                      <a:pt x="3304" y="12"/>
                    </a:cubicBezTo>
                    <a:cubicBezTo>
                      <a:pt x="3267" y="4"/>
                      <a:pt x="3230" y="0"/>
                      <a:pt x="3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75"/>
              <p:cNvSpPr/>
              <p:nvPr/>
            </p:nvSpPr>
            <p:spPr>
              <a:xfrm>
                <a:off x="2736175" y="4448250"/>
                <a:ext cx="6722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327" extrusionOk="0">
                    <a:moveTo>
                      <a:pt x="1112" y="1"/>
                    </a:moveTo>
                    <a:cubicBezTo>
                      <a:pt x="1029" y="1"/>
                      <a:pt x="938" y="64"/>
                      <a:pt x="945" y="156"/>
                    </a:cubicBezTo>
                    <a:cubicBezTo>
                      <a:pt x="961" y="506"/>
                      <a:pt x="951" y="864"/>
                      <a:pt x="928" y="1220"/>
                    </a:cubicBezTo>
                    <a:cubicBezTo>
                      <a:pt x="733" y="819"/>
                      <a:pt x="455" y="459"/>
                      <a:pt x="216" y="265"/>
                    </a:cubicBezTo>
                    <a:cubicBezTo>
                      <a:pt x="193" y="246"/>
                      <a:pt x="164" y="238"/>
                      <a:pt x="136" y="238"/>
                    </a:cubicBezTo>
                    <a:cubicBezTo>
                      <a:pt x="66" y="238"/>
                      <a:pt x="0" y="291"/>
                      <a:pt x="29" y="374"/>
                    </a:cubicBezTo>
                    <a:cubicBezTo>
                      <a:pt x="158" y="775"/>
                      <a:pt x="315" y="1156"/>
                      <a:pt x="383" y="1571"/>
                    </a:cubicBezTo>
                    <a:cubicBezTo>
                      <a:pt x="434" y="1891"/>
                      <a:pt x="386" y="2228"/>
                      <a:pt x="516" y="2514"/>
                    </a:cubicBezTo>
                    <a:cubicBezTo>
                      <a:pt x="577" y="2853"/>
                      <a:pt x="808" y="3164"/>
                      <a:pt x="1162" y="3262"/>
                    </a:cubicBezTo>
                    <a:cubicBezTo>
                      <a:pt x="1203" y="3272"/>
                      <a:pt x="1244" y="3279"/>
                      <a:pt x="1284" y="3282"/>
                    </a:cubicBezTo>
                    <a:cubicBezTo>
                      <a:pt x="1346" y="3310"/>
                      <a:pt x="1411" y="3327"/>
                      <a:pt x="1475" y="3327"/>
                    </a:cubicBezTo>
                    <a:cubicBezTo>
                      <a:pt x="1550" y="3327"/>
                      <a:pt x="1624" y="3305"/>
                      <a:pt x="1689" y="3255"/>
                    </a:cubicBezTo>
                    <a:cubicBezTo>
                      <a:pt x="1716" y="3235"/>
                      <a:pt x="1751" y="3208"/>
                      <a:pt x="1782" y="3180"/>
                    </a:cubicBezTo>
                    <a:cubicBezTo>
                      <a:pt x="1880" y="3129"/>
                      <a:pt x="1969" y="3058"/>
                      <a:pt x="2043" y="2976"/>
                    </a:cubicBezTo>
                    <a:cubicBezTo>
                      <a:pt x="2129" y="2919"/>
                      <a:pt x="2217" y="2864"/>
                      <a:pt x="2295" y="2800"/>
                    </a:cubicBezTo>
                    <a:cubicBezTo>
                      <a:pt x="2526" y="2605"/>
                      <a:pt x="2659" y="2384"/>
                      <a:pt x="2676" y="2082"/>
                    </a:cubicBezTo>
                    <a:cubicBezTo>
                      <a:pt x="2688" y="1855"/>
                      <a:pt x="2508" y="1736"/>
                      <a:pt x="2322" y="1736"/>
                    </a:cubicBezTo>
                    <a:cubicBezTo>
                      <a:pt x="2253" y="1736"/>
                      <a:pt x="2183" y="1752"/>
                      <a:pt x="2121" y="1785"/>
                    </a:cubicBezTo>
                    <a:cubicBezTo>
                      <a:pt x="2162" y="1289"/>
                      <a:pt x="2091" y="785"/>
                      <a:pt x="1914" y="298"/>
                    </a:cubicBezTo>
                    <a:cubicBezTo>
                      <a:pt x="1893" y="241"/>
                      <a:pt x="1847" y="215"/>
                      <a:pt x="1802" y="215"/>
                    </a:cubicBezTo>
                    <a:cubicBezTo>
                      <a:pt x="1746" y="215"/>
                      <a:pt x="1690" y="256"/>
                      <a:pt x="1683" y="330"/>
                    </a:cubicBezTo>
                    <a:cubicBezTo>
                      <a:pt x="1655" y="564"/>
                      <a:pt x="1622" y="796"/>
                      <a:pt x="1577" y="1027"/>
                    </a:cubicBezTo>
                    <a:cubicBezTo>
                      <a:pt x="1509" y="694"/>
                      <a:pt x="1377" y="394"/>
                      <a:pt x="1234" y="77"/>
                    </a:cubicBezTo>
                    <a:cubicBezTo>
                      <a:pt x="1211" y="24"/>
                      <a:pt x="1163" y="1"/>
                      <a:pt x="111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75"/>
              <p:cNvSpPr/>
              <p:nvPr/>
            </p:nvSpPr>
            <p:spPr>
              <a:xfrm>
                <a:off x="3126084" y="5023706"/>
                <a:ext cx="49250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950" extrusionOk="0">
                    <a:moveTo>
                      <a:pt x="953" y="1"/>
                    </a:moveTo>
                    <a:cubicBezTo>
                      <a:pt x="785" y="1"/>
                      <a:pt x="592" y="63"/>
                      <a:pt x="445" y="166"/>
                    </a:cubicBezTo>
                    <a:cubicBezTo>
                      <a:pt x="330" y="166"/>
                      <a:pt x="245" y="248"/>
                      <a:pt x="197" y="360"/>
                    </a:cubicBezTo>
                    <a:cubicBezTo>
                      <a:pt x="136" y="510"/>
                      <a:pt x="112" y="683"/>
                      <a:pt x="75" y="847"/>
                    </a:cubicBezTo>
                    <a:cubicBezTo>
                      <a:pt x="37" y="1007"/>
                      <a:pt x="0" y="1153"/>
                      <a:pt x="17" y="1323"/>
                    </a:cubicBezTo>
                    <a:cubicBezTo>
                      <a:pt x="26" y="1426"/>
                      <a:pt x="129" y="1524"/>
                      <a:pt x="230" y="1524"/>
                    </a:cubicBezTo>
                    <a:cubicBezTo>
                      <a:pt x="273" y="1524"/>
                      <a:pt x="316" y="1506"/>
                      <a:pt x="351" y="1462"/>
                    </a:cubicBezTo>
                    <a:cubicBezTo>
                      <a:pt x="432" y="1364"/>
                      <a:pt x="497" y="1241"/>
                      <a:pt x="552" y="1112"/>
                    </a:cubicBezTo>
                    <a:cubicBezTo>
                      <a:pt x="555" y="1119"/>
                      <a:pt x="555" y="1126"/>
                      <a:pt x="555" y="1132"/>
                    </a:cubicBezTo>
                    <a:cubicBezTo>
                      <a:pt x="572" y="1330"/>
                      <a:pt x="527" y="1520"/>
                      <a:pt x="497" y="1715"/>
                    </a:cubicBezTo>
                    <a:cubicBezTo>
                      <a:pt x="480" y="1823"/>
                      <a:pt x="581" y="1950"/>
                      <a:pt x="684" y="1950"/>
                    </a:cubicBezTo>
                    <a:cubicBezTo>
                      <a:pt x="724" y="1950"/>
                      <a:pt x="763" y="1932"/>
                      <a:pt x="797" y="1888"/>
                    </a:cubicBezTo>
                    <a:cubicBezTo>
                      <a:pt x="871" y="1792"/>
                      <a:pt x="932" y="1670"/>
                      <a:pt x="973" y="1537"/>
                    </a:cubicBezTo>
                    <a:lnTo>
                      <a:pt x="973" y="1537"/>
                    </a:lnTo>
                    <a:cubicBezTo>
                      <a:pt x="970" y="1568"/>
                      <a:pt x="966" y="1599"/>
                      <a:pt x="956" y="1629"/>
                    </a:cubicBezTo>
                    <a:cubicBezTo>
                      <a:pt x="939" y="1690"/>
                      <a:pt x="956" y="1779"/>
                      <a:pt x="1007" y="1820"/>
                    </a:cubicBezTo>
                    <a:cubicBezTo>
                      <a:pt x="1017" y="1830"/>
                      <a:pt x="1031" y="1840"/>
                      <a:pt x="1042" y="1847"/>
                    </a:cubicBezTo>
                    <a:cubicBezTo>
                      <a:pt x="1045" y="1847"/>
                      <a:pt x="1045" y="1850"/>
                      <a:pt x="1048" y="1850"/>
                    </a:cubicBezTo>
                    <a:cubicBezTo>
                      <a:pt x="1076" y="1870"/>
                      <a:pt x="1107" y="1879"/>
                      <a:pt x="1138" y="1879"/>
                    </a:cubicBezTo>
                    <a:cubicBezTo>
                      <a:pt x="1207" y="1879"/>
                      <a:pt x="1277" y="1836"/>
                      <a:pt x="1317" y="1779"/>
                    </a:cubicBezTo>
                    <a:cubicBezTo>
                      <a:pt x="1402" y="1657"/>
                      <a:pt x="1439" y="1514"/>
                      <a:pt x="1442" y="1360"/>
                    </a:cubicBezTo>
                    <a:cubicBezTo>
                      <a:pt x="1446" y="1371"/>
                      <a:pt x="1446" y="1381"/>
                      <a:pt x="1450" y="1391"/>
                    </a:cubicBezTo>
                    <a:cubicBezTo>
                      <a:pt x="1464" y="1495"/>
                      <a:pt x="1486" y="1826"/>
                      <a:pt x="1649" y="1826"/>
                    </a:cubicBezTo>
                    <a:cubicBezTo>
                      <a:pt x="1668" y="1826"/>
                      <a:pt x="1689" y="1822"/>
                      <a:pt x="1711" y="1813"/>
                    </a:cubicBezTo>
                    <a:cubicBezTo>
                      <a:pt x="1970" y="1701"/>
                      <a:pt x="1865" y="1241"/>
                      <a:pt x="1821" y="1027"/>
                    </a:cubicBezTo>
                    <a:cubicBezTo>
                      <a:pt x="1800" y="939"/>
                      <a:pt x="1776" y="843"/>
                      <a:pt x="1745" y="755"/>
                    </a:cubicBezTo>
                    <a:cubicBezTo>
                      <a:pt x="1708" y="424"/>
                      <a:pt x="1384" y="77"/>
                      <a:pt x="1075" y="13"/>
                    </a:cubicBezTo>
                    <a:cubicBezTo>
                      <a:pt x="1037" y="5"/>
                      <a:pt x="996" y="1"/>
                      <a:pt x="95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xmlns="" id="{5601D8AE-905F-4EA4-AEE2-D2E99E57B268}"/>
              </a:ext>
            </a:extLst>
          </p:cNvPr>
          <p:cNvSpPr txBox="1"/>
          <p:nvPr/>
        </p:nvSpPr>
        <p:spPr>
          <a:xfrm>
            <a:off x="3926436" y="974501"/>
            <a:ext cx="6229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significantly</a:t>
            </a:r>
          </a:p>
        </p:txBody>
      </p:sp>
      <p:pic>
        <p:nvPicPr>
          <p:cNvPr id="1028" name="Picture 4" descr="What Flights Used to Cost in the &amp;#39;Golden Age&amp;#39; of Air Travel | Travel +  Leisure">
            <a:extLst>
              <a:ext uri="{FF2B5EF4-FFF2-40B4-BE49-F238E27FC236}">
                <a16:creationId xmlns:a16="http://schemas.microsoft.com/office/drawing/2014/main" xmlns="" id="{11771B7D-EC58-4052-8E44-2ED5E83D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76" y="1461934"/>
            <a:ext cx="6763749" cy="368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7">
            <a:extLst>
              <a:ext uri="{FF2B5EF4-FFF2-40B4-BE49-F238E27FC236}">
                <a16:creationId xmlns:a16="http://schemas.microsoft.com/office/drawing/2014/main" xmlns="" id="{26FA6046-25CA-4997-82BC-77A475ADE711}"/>
              </a:ext>
            </a:extLst>
          </p:cNvPr>
          <p:cNvSpPr/>
          <p:nvPr/>
        </p:nvSpPr>
        <p:spPr>
          <a:xfrm>
            <a:off x="3483107" y="4187817"/>
            <a:ext cx="697007" cy="492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xmlns="" id="{31F394B9-0FF1-43BC-8A42-F18EC1667931}"/>
              </a:ext>
            </a:extLst>
          </p:cNvPr>
          <p:cNvSpPr/>
          <p:nvPr/>
        </p:nvSpPr>
        <p:spPr>
          <a:xfrm>
            <a:off x="6313290" y="4187815"/>
            <a:ext cx="697005" cy="492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6251" y="372719"/>
            <a:ext cx="18341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səbˈstænʃəli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7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build="p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>
            <a:spLocks noGrp="1"/>
          </p:cNvSpPr>
          <p:nvPr>
            <p:ph type="title" idx="2"/>
          </p:nvPr>
        </p:nvSpPr>
        <p:spPr>
          <a:xfrm>
            <a:off x="3845283" y="63099"/>
            <a:ext cx="296193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system</a:t>
            </a:r>
            <a:endParaRPr dirty="0"/>
          </a:p>
        </p:txBody>
      </p:sp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1264966" y="5026709"/>
            <a:ext cx="8173684" cy="16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a. The airline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/>
              <a:t> covers the entire world with flights.</a:t>
            </a:r>
          </a:p>
          <a:p>
            <a:pPr marL="0" indent="0"/>
            <a:r>
              <a:rPr lang="en-US" dirty="0"/>
              <a:t>b. We need a better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/>
              <a:t> to keep track of how much money we are spending on this vacation.</a:t>
            </a: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8714630" y="2840120"/>
            <a:ext cx="3360961" cy="401788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xmlns="" id="{87090C55-65BE-4F51-AF49-BF38B050DD5A}"/>
              </a:ext>
            </a:extLst>
          </p:cNvPr>
          <p:cNvSpPr txBox="1"/>
          <p:nvPr/>
        </p:nvSpPr>
        <p:spPr>
          <a:xfrm>
            <a:off x="2903899" y="826699"/>
            <a:ext cx="673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a functionally related group of elements</a:t>
            </a:r>
          </a:p>
        </p:txBody>
      </p:sp>
      <p:pic>
        <p:nvPicPr>
          <p:cNvPr id="6146" name="Picture 2" descr="What is System? Characteristics of the System? | TutsMaster">
            <a:extLst>
              <a:ext uri="{FF2B5EF4-FFF2-40B4-BE49-F238E27FC236}">
                <a16:creationId xmlns:a16="http://schemas.microsoft.com/office/drawing/2014/main" xmlns="" id="{738B0EFD-66B9-4B20-95BF-68E438E7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16" y="1765198"/>
            <a:ext cx="4294672" cy="28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00145" y="239196"/>
            <a:ext cx="127951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/ˈ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sɪstəm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9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2"/>
          <p:cNvSpPr txBox="1">
            <a:spLocks noGrp="1"/>
          </p:cNvSpPr>
          <p:nvPr>
            <p:ph type="title"/>
          </p:nvPr>
        </p:nvSpPr>
        <p:spPr>
          <a:xfrm>
            <a:off x="4007881" y="-46467"/>
            <a:ext cx="4710936" cy="12089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deal with </a:t>
            </a:r>
          </a:p>
        </p:txBody>
      </p:sp>
      <p:sp>
        <p:nvSpPr>
          <p:cNvPr id="1187" name="Google Shape;1187;p72"/>
          <p:cNvSpPr/>
          <p:nvPr/>
        </p:nvSpPr>
        <p:spPr>
          <a:xfrm>
            <a:off x="0" y="7667"/>
            <a:ext cx="1385064" cy="138506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758;p61">
            <a:extLst>
              <a:ext uri="{FF2B5EF4-FFF2-40B4-BE49-F238E27FC236}">
                <a16:creationId xmlns:a16="http://schemas.microsoft.com/office/drawing/2014/main" xmlns="" id="{D52CF204-51F7-4C08-9932-AD30C2081B3E}"/>
              </a:ext>
            </a:extLst>
          </p:cNvPr>
          <p:cNvSpPr txBox="1">
            <a:spLocks/>
          </p:cNvSpPr>
          <p:nvPr/>
        </p:nvSpPr>
        <p:spPr>
          <a:xfrm>
            <a:off x="541130" y="4092584"/>
            <a:ext cx="11265956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 Ticket agents must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courteously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irate customers.</a:t>
            </a:r>
          </a:p>
          <a:p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 Sick passengers, frightened children, and rude pilots are just a few of the things cabin attendants have to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 with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xmlns="" id="{02ABAD4F-3DBA-4354-967A-63BED026F17D}"/>
              </a:ext>
            </a:extLst>
          </p:cNvPr>
          <p:cNvSpPr txBox="1"/>
          <p:nvPr/>
        </p:nvSpPr>
        <p:spPr>
          <a:xfrm>
            <a:off x="2881487" y="975723"/>
            <a:ext cx="7169571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 phrase, to attend to; to manage; to see to</a:t>
            </a:r>
          </a:p>
        </p:txBody>
      </p:sp>
      <p:pic>
        <p:nvPicPr>
          <p:cNvPr id="1026" name="Picture 2" descr="Học từ deal with somebody/something - Chủ đề Airlines | 600 từ vựng TOEIC">
            <a:extLst>
              <a:ext uri="{FF2B5EF4-FFF2-40B4-BE49-F238E27FC236}">
                <a16:creationId xmlns:a16="http://schemas.microsoft.com/office/drawing/2014/main" xmlns="" id="{940AF955-45E8-43FD-973F-BA5E2D0C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4" y="1538138"/>
            <a:ext cx="4138408" cy="31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42017" y="289829"/>
            <a:ext cx="82105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diːl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7613" y="289829"/>
            <a:ext cx="86433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wɪ</a:t>
            </a:r>
            <a:r>
              <a:rPr lang="el-GR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θ/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9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360844" y="244505"/>
            <a:ext cx="3931776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1833924" y="4308172"/>
            <a:ext cx="9216531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en-US" sz="2400" dirty="0"/>
              <a:t>a. The Great Barrier Reef is a popular tourist </a:t>
            </a:r>
            <a:r>
              <a:rPr lang="en-US" sz="2400" b="1" dirty="0">
                <a:solidFill>
                  <a:srgbClr val="FF0000"/>
                </a:solidFill>
              </a:rPr>
              <a:t>destination</a:t>
            </a:r>
            <a:r>
              <a:rPr lang="en-US" sz="2400" dirty="0"/>
              <a:t> this year.</a:t>
            </a:r>
          </a:p>
          <a:p>
            <a:pPr marL="0" indent="0" algn="l"/>
            <a:r>
              <a:rPr lang="en-US" sz="2400" dirty="0"/>
              <a:t>b. Once you have determined your desired </a:t>
            </a:r>
            <a:r>
              <a:rPr lang="en-US" sz="2400" b="1" dirty="0">
                <a:solidFill>
                  <a:srgbClr val="FF0000"/>
                </a:solidFill>
              </a:rPr>
              <a:t>destination</a:t>
            </a:r>
            <a:r>
              <a:rPr lang="en-US" sz="2400" dirty="0"/>
              <a:t>, we can work toward getting the best airfare.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xmlns="" id="{39FB0DF3-7C1A-4EE8-A10E-D6B2E6E1FE18}"/>
              </a:ext>
            </a:extLst>
          </p:cNvPr>
          <p:cNvSpPr txBox="1"/>
          <p:nvPr/>
        </p:nvSpPr>
        <p:spPr>
          <a:xfrm>
            <a:off x="3383723" y="965210"/>
            <a:ext cx="753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N., the place to which one is going or directed</a:t>
            </a:r>
          </a:p>
        </p:txBody>
      </p:sp>
      <p:pic>
        <p:nvPicPr>
          <p:cNvPr id="2050" name="Picture 2" descr="Destination&amp;quot; nghĩa là gì: Định Nghĩa, Ví Dụ trong Tiếng Anh">
            <a:extLst>
              <a:ext uri="{FF2B5EF4-FFF2-40B4-BE49-F238E27FC236}">
                <a16:creationId xmlns:a16="http://schemas.microsoft.com/office/drawing/2014/main" xmlns="" id="{4F50ADD0-3E44-4F14-B1DF-FE550055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05" y="1457652"/>
            <a:ext cx="4277763" cy="33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oogle Shape;1744;p84">
            <a:extLst>
              <a:ext uri="{FF2B5EF4-FFF2-40B4-BE49-F238E27FC236}">
                <a16:creationId xmlns:a16="http://schemas.microsoft.com/office/drawing/2014/main" xmlns="" id="{B82DB78A-ED17-4FA9-B9AE-6B268FDB471A}"/>
              </a:ext>
            </a:extLst>
          </p:cNvPr>
          <p:cNvGrpSpPr/>
          <p:nvPr/>
        </p:nvGrpSpPr>
        <p:grpSpPr>
          <a:xfrm>
            <a:off x="473769" y="2305211"/>
            <a:ext cx="1455516" cy="4279275"/>
            <a:chOff x="3266115" y="2658427"/>
            <a:chExt cx="637683" cy="2209982"/>
          </a:xfrm>
        </p:grpSpPr>
        <p:sp>
          <p:nvSpPr>
            <p:cNvPr id="62" name="Google Shape;1745;p84">
              <a:extLst>
                <a:ext uri="{FF2B5EF4-FFF2-40B4-BE49-F238E27FC236}">
                  <a16:creationId xmlns:a16="http://schemas.microsoft.com/office/drawing/2014/main" xmlns="" id="{4F862443-48A0-4620-9297-55FD8922218C}"/>
                </a:ext>
              </a:extLst>
            </p:cNvPr>
            <p:cNvSpPr/>
            <p:nvPr/>
          </p:nvSpPr>
          <p:spPr>
            <a:xfrm>
              <a:off x="3473482" y="3743555"/>
              <a:ext cx="91078" cy="1030887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1746;p84">
              <a:extLst>
                <a:ext uri="{FF2B5EF4-FFF2-40B4-BE49-F238E27FC236}">
                  <a16:creationId xmlns:a16="http://schemas.microsoft.com/office/drawing/2014/main" xmlns="" id="{B69C6F23-1AD9-4F5E-94DD-85403FFCB544}"/>
                </a:ext>
              </a:extLst>
            </p:cNvPr>
            <p:cNvSpPr/>
            <p:nvPr/>
          </p:nvSpPr>
          <p:spPr>
            <a:xfrm>
              <a:off x="3282487" y="4728869"/>
              <a:ext cx="310965" cy="139541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1747;p84">
              <a:extLst>
                <a:ext uri="{FF2B5EF4-FFF2-40B4-BE49-F238E27FC236}">
                  <a16:creationId xmlns:a16="http://schemas.microsoft.com/office/drawing/2014/main" xmlns="" id="{93686EBD-8760-4512-AF5F-0A71EC5685BE}"/>
                </a:ext>
              </a:extLst>
            </p:cNvPr>
            <p:cNvSpPr/>
            <p:nvPr/>
          </p:nvSpPr>
          <p:spPr>
            <a:xfrm>
              <a:off x="3315368" y="4844367"/>
              <a:ext cx="257275" cy="24042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1748;p84">
              <a:extLst>
                <a:ext uri="{FF2B5EF4-FFF2-40B4-BE49-F238E27FC236}">
                  <a16:creationId xmlns:a16="http://schemas.microsoft.com/office/drawing/2014/main" xmlns="" id="{67A5F519-282C-46E3-8877-4D58A3E07D7A}"/>
                </a:ext>
              </a:extLst>
            </p:cNvPr>
            <p:cNvSpPr/>
            <p:nvPr/>
          </p:nvSpPr>
          <p:spPr>
            <a:xfrm>
              <a:off x="3326271" y="4786584"/>
              <a:ext cx="106659" cy="57818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1749;p84">
              <a:extLst>
                <a:ext uri="{FF2B5EF4-FFF2-40B4-BE49-F238E27FC236}">
                  <a16:creationId xmlns:a16="http://schemas.microsoft.com/office/drawing/2014/main" xmlns="" id="{C215DD09-7D4D-421E-B0FB-97CC3248B13C}"/>
                </a:ext>
              </a:extLst>
            </p:cNvPr>
            <p:cNvSpPr/>
            <p:nvPr/>
          </p:nvSpPr>
          <p:spPr>
            <a:xfrm>
              <a:off x="3497593" y="4777675"/>
              <a:ext cx="46021" cy="38798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1750;p84">
              <a:extLst>
                <a:ext uri="{FF2B5EF4-FFF2-40B4-BE49-F238E27FC236}">
                  <a16:creationId xmlns:a16="http://schemas.microsoft.com/office/drawing/2014/main" xmlns="" id="{CAC4EF04-D54B-4B81-883E-5434064653D4}"/>
                </a:ext>
              </a:extLst>
            </p:cNvPr>
            <p:cNvSpPr/>
            <p:nvPr/>
          </p:nvSpPr>
          <p:spPr>
            <a:xfrm>
              <a:off x="3558678" y="3743555"/>
              <a:ext cx="239355" cy="949646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1751;p84">
              <a:extLst>
                <a:ext uri="{FF2B5EF4-FFF2-40B4-BE49-F238E27FC236}">
                  <a16:creationId xmlns:a16="http://schemas.microsoft.com/office/drawing/2014/main" xmlns="" id="{75DB7D4B-DA09-476E-9B00-168B8090382D}"/>
                </a:ext>
              </a:extLst>
            </p:cNvPr>
            <p:cNvSpPr/>
            <p:nvPr/>
          </p:nvSpPr>
          <p:spPr>
            <a:xfrm>
              <a:off x="3642396" y="4614437"/>
              <a:ext cx="221985" cy="253216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1752;p84">
              <a:extLst>
                <a:ext uri="{FF2B5EF4-FFF2-40B4-BE49-F238E27FC236}">
                  <a16:creationId xmlns:a16="http://schemas.microsoft.com/office/drawing/2014/main" xmlns="" id="{4591D92C-609B-41C2-9DF3-AF97EF533D3B}"/>
                </a:ext>
              </a:extLst>
            </p:cNvPr>
            <p:cNvSpPr/>
            <p:nvPr/>
          </p:nvSpPr>
          <p:spPr>
            <a:xfrm>
              <a:off x="3665991" y="4697157"/>
              <a:ext cx="203068" cy="171012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1753;p84">
              <a:extLst>
                <a:ext uri="{FF2B5EF4-FFF2-40B4-BE49-F238E27FC236}">
                  <a16:creationId xmlns:a16="http://schemas.microsoft.com/office/drawing/2014/main" xmlns="" id="{E0D5506F-C007-405D-9E81-D1BADB47CF07}"/>
                </a:ext>
              </a:extLst>
            </p:cNvPr>
            <p:cNvSpPr/>
            <p:nvPr/>
          </p:nvSpPr>
          <p:spPr>
            <a:xfrm>
              <a:off x="3657083" y="4755525"/>
              <a:ext cx="92626" cy="94174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1754;p84">
              <a:extLst>
                <a:ext uri="{FF2B5EF4-FFF2-40B4-BE49-F238E27FC236}">
                  <a16:creationId xmlns:a16="http://schemas.microsoft.com/office/drawing/2014/main" xmlns="" id="{CF72FE2D-62BE-4884-9ED3-047C60C2D1D4}"/>
                </a:ext>
              </a:extLst>
            </p:cNvPr>
            <p:cNvSpPr/>
            <p:nvPr/>
          </p:nvSpPr>
          <p:spPr>
            <a:xfrm>
              <a:off x="3764636" y="4671464"/>
              <a:ext cx="49391" cy="41652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1755;p84">
              <a:extLst>
                <a:ext uri="{FF2B5EF4-FFF2-40B4-BE49-F238E27FC236}">
                  <a16:creationId xmlns:a16="http://schemas.microsoft.com/office/drawing/2014/main" xmlns="" id="{B7A293A5-E370-47E9-AE22-58C4C28B9FBC}"/>
                </a:ext>
              </a:extLst>
            </p:cNvPr>
            <p:cNvSpPr/>
            <p:nvPr/>
          </p:nvSpPr>
          <p:spPr>
            <a:xfrm>
              <a:off x="3273028" y="3204379"/>
              <a:ext cx="218615" cy="309486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1756;p84">
              <a:extLst>
                <a:ext uri="{FF2B5EF4-FFF2-40B4-BE49-F238E27FC236}">
                  <a16:creationId xmlns:a16="http://schemas.microsoft.com/office/drawing/2014/main" xmlns="" id="{0B18B1E2-C354-4ED4-A781-34F03F3B16A2}"/>
                </a:ext>
              </a:extLst>
            </p:cNvPr>
            <p:cNvSpPr/>
            <p:nvPr/>
          </p:nvSpPr>
          <p:spPr>
            <a:xfrm>
              <a:off x="3565695" y="3013900"/>
              <a:ext cx="87570" cy="182156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1757;p84">
              <a:extLst>
                <a:ext uri="{FF2B5EF4-FFF2-40B4-BE49-F238E27FC236}">
                  <a16:creationId xmlns:a16="http://schemas.microsoft.com/office/drawing/2014/main" xmlns="" id="{12B73756-E85B-4B46-92D1-0BC7985853BC}"/>
                </a:ext>
              </a:extLst>
            </p:cNvPr>
            <p:cNvSpPr/>
            <p:nvPr/>
          </p:nvSpPr>
          <p:spPr>
            <a:xfrm>
              <a:off x="3565695" y="3031820"/>
              <a:ext cx="87570" cy="25899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1758;p84">
              <a:extLst>
                <a:ext uri="{FF2B5EF4-FFF2-40B4-BE49-F238E27FC236}">
                  <a16:creationId xmlns:a16="http://schemas.microsoft.com/office/drawing/2014/main" xmlns="" id="{5004F632-1739-4C73-9A7A-029112D81B09}"/>
                </a:ext>
              </a:extLst>
            </p:cNvPr>
            <p:cNvSpPr/>
            <p:nvPr/>
          </p:nvSpPr>
          <p:spPr>
            <a:xfrm>
              <a:off x="3565695" y="3031820"/>
              <a:ext cx="87570" cy="87914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1759;p84">
              <a:extLst>
                <a:ext uri="{FF2B5EF4-FFF2-40B4-BE49-F238E27FC236}">
                  <a16:creationId xmlns:a16="http://schemas.microsoft.com/office/drawing/2014/main" xmlns="" id="{6F3D90CF-7676-4610-99CC-24DC6CB90A4B}"/>
                </a:ext>
              </a:extLst>
            </p:cNvPr>
            <p:cNvSpPr/>
            <p:nvPr/>
          </p:nvSpPr>
          <p:spPr>
            <a:xfrm>
              <a:off x="3393892" y="3119699"/>
              <a:ext cx="431176" cy="739286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1760;p84">
              <a:extLst>
                <a:ext uri="{FF2B5EF4-FFF2-40B4-BE49-F238E27FC236}">
                  <a16:creationId xmlns:a16="http://schemas.microsoft.com/office/drawing/2014/main" xmlns="" id="{46DAC7F0-7B16-4DE3-94A9-1256E6EA38C2}"/>
                </a:ext>
              </a:extLst>
            </p:cNvPr>
            <p:cNvSpPr/>
            <p:nvPr/>
          </p:nvSpPr>
          <p:spPr>
            <a:xfrm>
              <a:off x="3266115" y="3121797"/>
              <a:ext cx="546674" cy="786029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1761;p84">
              <a:extLst>
                <a:ext uri="{FF2B5EF4-FFF2-40B4-BE49-F238E27FC236}">
                  <a16:creationId xmlns:a16="http://schemas.microsoft.com/office/drawing/2014/main" xmlns="" id="{9D82FBF8-3E9A-4753-A5AE-858615EECA83}"/>
                </a:ext>
              </a:extLst>
            </p:cNvPr>
            <p:cNvSpPr/>
            <p:nvPr/>
          </p:nvSpPr>
          <p:spPr>
            <a:xfrm>
              <a:off x="3410298" y="3220201"/>
              <a:ext cx="58884" cy="193128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1762;p84">
              <a:extLst>
                <a:ext uri="{FF2B5EF4-FFF2-40B4-BE49-F238E27FC236}">
                  <a16:creationId xmlns:a16="http://schemas.microsoft.com/office/drawing/2014/main" xmlns="" id="{1A4A6240-4B87-4B6E-8CD2-2D5C4E93F72D}"/>
                </a:ext>
              </a:extLst>
            </p:cNvPr>
            <p:cNvSpPr/>
            <p:nvPr/>
          </p:nvSpPr>
          <p:spPr>
            <a:xfrm>
              <a:off x="3289985" y="3339380"/>
              <a:ext cx="181090" cy="171218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1763;p84">
              <a:extLst>
                <a:ext uri="{FF2B5EF4-FFF2-40B4-BE49-F238E27FC236}">
                  <a16:creationId xmlns:a16="http://schemas.microsoft.com/office/drawing/2014/main" xmlns="" id="{DF09EAA0-5D74-43BD-BB12-206068A59812}"/>
                </a:ext>
              </a:extLst>
            </p:cNvPr>
            <p:cNvSpPr/>
            <p:nvPr/>
          </p:nvSpPr>
          <p:spPr>
            <a:xfrm>
              <a:off x="3371570" y="3333739"/>
              <a:ext cx="159386" cy="240903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1764;p84">
              <a:extLst>
                <a:ext uri="{FF2B5EF4-FFF2-40B4-BE49-F238E27FC236}">
                  <a16:creationId xmlns:a16="http://schemas.microsoft.com/office/drawing/2014/main" xmlns="" id="{6E8B7DFA-FFA5-4260-9ADE-D0150DC5C817}"/>
                </a:ext>
              </a:extLst>
            </p:cNvPr>
            <p:cNvSpPr/>
            <p:nvPr/>
          </p:nvSpPr>
          <p:spPr>
            <a:xfrm>
              <a:off x="3283450" y="3343576"/>
              <a:ext cx="122790" cy="226938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1765;p84">
              <a:extLst>
                <a:ext uri="{FF2B5EF4-FFF2-40B4-BE49-F238E27FC236}">
                  <a16:creationId xmlns:a16="http://schemas.microsoft.com/office/drawing/2014/main" xmlns="" id="{D984FC43-BA82-4499-87D6-F07FF4545569}"/>
                </a:ext>
              </a:extLst>
            </p:cNvPr>
            <p:cNvSpPr/>
            <p:nvPr/>
          </p:nvSpPr>
          <p:spPr>
            <a:xfrm>
              <a:off x="3419276" y="3414086"/>
              <a:ext cx="90734" cy="8980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1766;p84">
              <a:extLst>
                <a:ext uri="{FF2B5EF4-FFF2-40B4-BE49-F238E27FC236}">
                  <a16:creationId xmlns:a16="http://schemas.microsoft.com/office/drawing/2014/main" xmlns="" id="{8217F7ED-AB44-4DEA-92B5-345945860875}"/>
                </a:ext>
              </a:extLst>
            </p:cNvPr>
            <p:cNvSpPr/>
            <p:nvPr/>
          </p:nvSpPr>
          <p:spPr>
            <a:xfrm>
              <a:off x="3473723" y="3210398"/>
              <a:ext cx="430075" cy="372773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1767;p84">
              <a:extLst>
                <a:ext uri="{FF2B5EF4-FFF2-40B4-BE49-F238E27FC236}">
                  <a16:creationId xmlns:a16="http://schemas.microsoft.com/office/drawing/2014/main" xmlns="" id="{C8466E3D-1FA7-405C-B956-9981223D8265}"/>
                </a:ext>
              </a:extLst>
            </p:cNvPr>
            <p:cNvSpPr/>
            <p:nvPr/>
          </p:nvSpPr>
          <p:spPr>
            <a:xfrm>
              <a:off x="3472244" y="3524287"/>
              <a:ext cx="341302" cy="4891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1768;p84">
              <a:extLst>
                <a:ext uri="{FF2B5EF4-FFF2-40B4-BE49-F238E27FC236}">
                  <a16:creationId xmlns:a16="http://schemas.microsoft.com/office/drawing/2014/main" xmlns="" id="{486BF126-B762-4C27-AFB6-F63FEACD3EC1}"/>
                </a:ext>
              </a:extLst>
            </p:cNvPr>
            <p:cNvSpPr/>
            <p:nvPr/>
          </p:nvSpPr>
          <p:spPr>
            <a:xfrm>
              <a:off x="3469630" y="3303815"/>
              <a:ext cx="315884" cy="223568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1769;p84">
              <a:extLst>
                <a:ext uri="{FF2B5EF4-FFF2-40B4-BE49-F238E27FC236}">
                  <a16:creationId xmlns:a16="http://schemas.microsoft.com/office/drawing/2014/main" xmlns="" id="{CECCFCAA-31F8-4DA3-A652-989B2B871F3E}"/>
                </a:ext>
              </a:extLst>
            </p:cNvPr>
            <p:cNvSpPr/>
            <p:nvPr/>
          </p:nvSpPr>
          <p:spPr>
            <a:xfrm>
              <a:off x="3278634" y="3419038"/>
              <a:ext cx="54000" cy="86572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1770;p84">
              <a:extLst>
                <a:ext uri="{FF2B5EF4-FFF2-40B4-BE49-F238E27FC236}">
                  <a16:creationId xmlns:a16="http://schemas.microsoft.com/office/drawing/2014/main" xmlns="" id="{D42A1BD7-4757-46BB-89BB-D31AD9EF2546}"/>
                </a:ext>
              </a:extLst>
            </p:cNvPr>
            <p:cNvSpPr/>
            <p:nvPr/>
          </p:nvSpPr>
          <p:spPr>
            <a:xfrm>
              <a:off x="3409129" y="2987072"/>
              <a:ext cx="86022" cy="82273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1771;p84">
              <a:extLst>
                <a:ext uri="{FF2B5EF4-FFF2-40B4-BE49-F238E27FC236}">
                  <a16:creationId xmlns:a16="http://schemas.microsoft.com/office/drawing/2014/main" xmlns="" id="{B86C721E-D577-4CEA-9B5A-4122CC75FDFE}"/>
                </a:ext>
              </a:extLst>
            </p:cNvPr>
            <p:cNvSpPr/>
            <p:nvPr/>
          </p:nvSpPr>
          <p:spPr>
            <a:xfrm>
              <a:off x="3675346" y="2924094"/>
              <a:ext cx="86022" cy="82170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1772;p84">
              <a:extLst>
                <a:ext uri="{FF2B5EF4-FFF2-40B4-BE49-F238E27FC236}">
                  <a16:creationId xmlns:a16="http://schemas.microsoft.com/office/drawing/2014/main" xmlns="" id="{594C4DAC-71D2-4D2A-A703-04369AB27CDA}"/>
                </a:ext>
              </a:extLst>
            </p:cNvPr>
            <p:cNvSpPr/>
            <p:nvPr/>
          </p:nvSpPr>
          <p:spPr>
            <a:xfrm>
              <a:off x="3384674" y="2698738"/>
              <a:ext cx="349900" cy="397021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1773;p84">
              <a:extLst>
                <a:ext uri="{FF2B5EF4-FFF2-40B4-BE49-F238E27FC236}">
                  <a16:creationId xmlns:a16="http://schemas.microsoft.com/office/drawing/2014/main" xmlns="" id="{13E751FB-E60F-4EA2-A853-C7749F378D3B}"/>
                </a:ext>
              </a:extLst>
            </p:cNvPr>
            <p:cNvSpPr/>
            <p:nvPr/>
          </p:nvSpPr>
          <p:spPr>
            <a:xfrm>
              <a:off x="3466328" y="2941429"/>
              <a:ext cx="38213" cy="3580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1774;p84">
              <a:extLst>
                <a:ext uri="{FF2B5EF4-FFF2-40B4-BE49-F238E27FC236}">
                  <a16:creationId xmlns:a16="http://schemas.microsoft.com/office/drawing/2014/main" xmlns="" id="{C45E445C-362C-48EE-8992-52919AC2F9FB}"/>
                </a:ext>
              </a:extLst>
            </p:cNvPr>
            <p:cNvSpPr/>
            <p:nvPr/>
          </p:nvSpPr>
          <p:spPr>
            <a:xfrm>
              <a:off x="3590494" y="2911265"/>
              <a:ext cx="38178" cy="3584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1775;p84">
              <a:extLst>
                <a:ext uri="{FF2B5EF4-FFF2-40B4-BE49-F238E27FC236}">
                  <a16:creationId xmlns:a16="http://schemas.microsoft.com/office/drawing/2014/main" xmlns="" id="{0AD5B2CC-C1FD-4496-B94B-41676CA8F178}"/>
                </a:ext>
              </a:extLst>
            </p:cNvPr>
            <p:cNvSpPr/>
            <p:nvPr/>
          </p:nvSpPr>
          <p:spPr>
            <a:xfrm>
              <a:off x="3537629" y="2980537"/>
              <a:ext cx="51868" cy="30474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1776;p84">
              <a:extLst>
                <a:ext uri="{FF2B5EF4-FFF2-40B4-BE49-F238E27FC236}">
                  <a16:creationId xmlns:a16="http://schemas.microsoft.com/office/drawing/2014/main" xmlns="" id="{C3F29746-D6F1-48AA-9623-BC9D6E55C07F}"/>
                </a:ext>
              </a:extLst>
            </p:cNvPr>
            <p:cNvSpPr/>
            <p:nvPr/>
          </p:nvSpPr>
          <p:spPr>
            <a:xfrm>
              <a:off x="3586298" y="2864901"/>
              <a:ext cx="41343" cy="13896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1777;p84">
              <a:extLst>
                <a:ext uri="{FF2B5EF4-FFF2-40B4-BE49-F238E27FC236}">
                  <a16:creationId xmlns:a16="http://schemas.microsoft.com/office/drawing/2014/main" xmlns="" id="{2FB342CD-BDC9-4FD4-B714-07DA7F1D8E0C}"/>
                </a:ext>
              </a:extLst>
            </p:cNvPr>
            <p:cNvSpPr/>
            <p:nvPr/>
          </p:nvSpPr>
          <p:spPr>
            <a:xfrm>
              <a:off x="3449474" y="2898642"/>
              <a:ext cx="35152" cy="25796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1778;p84">
              <a:extLst>
                <a:ext uri="{FF2B5EF4-FFF2-40B4-BE49-F238E27FC236}">
                  <a16:creationId xmlns:a16="http://schemas.microsoft.com/office/drawing/2014/main" xmlns="" id="{ECCD0AE0-72C9-416A-8DB9-1E282AEA1DC7}"/>
                </a:ext>
              </a:extLst>
            </p:cNvPr>
            <p:cNvSpPr/>
            <p:nvPr/>
          </p:nvSpPr>
          <p:spPr>
            <a:xfrm>
              <a:off x="3532710" y="2890078"/>
              <a:ext cx="25418" cy="812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1779;p84">
              <a:extLst>
                <a:ext uri="{FF2B5EF4-FFF2-40B4-BE49-F238E27FC236}">
                  <a16:creationId xmlns:a16="http://schemas.microsoft.com/office/drawing/2014/main" xmlns="" id="{F04A510B-602F-44FF-8D3C-BA8EA73923AE}"/>
                </a:ext>
              </a:extLst>
            </p:cNvPr>
            <p:cNvSpPr/>
            <p:nvPr/>
          </p:nvSpPr>
          <p:spPr>
            <a:xfrm>
              <a:off x="3326719" y="2658427"/>
              <a:ext cx="395611" cy="264601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08541" y="405337"/>
            <a:ext cx="177324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/ˌ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destɪˈneɪʃn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1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5"/>
          <p:cNvSpPr txBox="1">
            <a:spLocks noGrp="1"/>
          </p:cNvSpPr>
          <p:nvPr>
            <p:ph type="body" idx="2"/>
          </p:nvPr>
        </p:nvSpPr>
        <p:spPr>
          <a:xfrm>
            <a:off x="852812" y="4591054"/>
            <a:ext cx="10166155" cy="17636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a. Suki was able to </a:t>
            </a:r>
            <a:r>
              <a:rPr lang="en-US" b="1" dirty="0">
                <a:solidFill>
                  <a:srgbClr val="FF0000"/>
                </a:solidFill>
              </a:rPr>
              <a:t>distinguish</a:t>
            </a:r>
            <a:r>
              <a:rPr lang="en-US" dirty="0"/>
              <a:t> between the different types of jets on the runway.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b. My travel agent has </a:t>
            </a:r>
            <a:r>
              <a:rPr lang="en-US" b="1" dirty="0">
                <a:solidFill>
                  <a:srgbClr val="FF0000"/>
                </a:solidFill>
              </a:rPr>
              <a:t>distinguished</a:t>
            </a:r>
            <a:r>
              <a:rPr lang="en-US" dirty="0"/>
              <a:t> herself as being one of the best in our area.</a:t>
            </a:r>
          </a:p>
        </p:txBody>
      </p:sp>
      <p:sp>
        <p:nvSpPr>
          <p:cNvPr id="1207" name="Google Shape;1207;p75"/>
          <p:cNvSpPr txBox="1">
            <a:spLocks noGrp="1"/>
          </p:cNvSpPr>
          <p:nvPr>
            <p:ph type="title"/>
          </p:nvPr>
        </p:nvSpPr>
        <p:spPr>
          <a:xfrm>
            <a:off x="3483109" y="196104"/>
            <a:ext cx="420162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distinguish</a:t>
            </a:r>
            <a:endParaRPr dirty="0"/>
          </a:p>
        </p:txBody>
      </p:sp>
      <p:grpSp>
        <p:nvGrpSpPr>
          <p:cNvPr id="1208" name="Google Shape;1208;p75"/>
          <p:cNvGrpSpPr/>
          <p:nvPr/>
        </p:nvGrpSpPr>
        <p:grpSpPr>
          <a:xfrm>
            <a:off x="9733808" y="2363609"/>
            <a:ext cx="2676400" cy="4406111"/>
            <a:chOff x="5763550" y="1526817"/>
            <a:chExt cx="2007300" cy="3304583"/>
          </a:xfrm>
        </p:grpSpPr>
        <p:sp>
          <p:nvSpPr>
            <p:cNvPr id="1209" name="Google Shape;1209;p75"/>
            <p:cNvSpPr/>
            <p:nvPr/>
          </p:nvSpPr>
          <p:spPr>
            <a:xfrm>
              <a:off x="5763550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0" name="Google Shape;1210;p75"/>
            <p:cNvGrpSpPr/>
            <p:nvPr/>
          </p:nvGrpSpPr>
          <p:grpSpPr>
            <a:xfrm>
              <a:off x="6001552" y="1526817"/>
              <a:ext cx="1345451" cy="3221634"/>
              <a:chOff x="2736175" y="4424625"/>
              <a:chExt cx="439159" cy="1051550"/>
            </a:xfrm>
          </p:grpSpPr>
          <p:sp>
            <p:nvSpPr>
              <p:cNvPr id="1211" name="Google Shape;1211;p75"/>
              <p:cNvSpPr/>
              <p:nvPr/>
            </p:nvSpPr>
            <p:spPr>
              <a:xfrm>
                <a:off x="3000325" y="4985775"/>
                <a:ext cx="43900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8146" extrusionOk="0">
                    <a:moveTo>
                      <a:pt x="878" y="1"/>
                    </a:moveTo>
                    <a:cubicBezTo>
                      <a:pt x="394" y="1"/>
                      <a:pt x="0" y="395"/>
                      <a:pt x="0" y="879"/>
                    </a:cubicBezTo>
                    <a:lnTo>
                      <a:pt x="0" y="17268"/>
                    </a:lnTo>
                    <a:cubicBezTo>
                      <a:pt x="0" y="17750"/>
                      <a:pt x="394" y="18146"/>
                      <a:pt x="878" y="18146"/>
                    </a:cubicBezTo>
                    <a:cubicBezTo>
                      <a:pt x="1365" y="18146"/>
                      <a:pt x="1756" y="17750"/>
                      <a:pt x="1756" y="17268"/>
                    </a:cubicBezTo>
                    <a:lnTo>
                      <a:pt x="1756" y="879"/>
                    </a:lnTo>
                    <a:cubicBezTo>
                      <a:pt x="1756" y="395"/>
                      <a:pt x="1365" y="1"/>
                      <a:pt x="878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5"/>
              <p:cNvSpPr/>
              <p:nvPr/>
            </p:nvSpPr>
            <p:spPr>
              <a:xfrm>
                <a:off x="2982100" y="5407750"/>
                <a:ext cx="1533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713" extrusionOk="0">
                    <a:moveTo>
                      <a:pt x="600" y="1"/>
                    </a:moveTo>
                    <a:cubicBezTo>
                      <a:pt x="1" y="1396"/>
                      <a:pt x="600" y="2713"/>
                      <a:pt x="600" y="2713"/>
                    </a:cubicBezTo>
                    <a:lnTo>
                      <a:pt x="4920" y="2713"/>
                    </a:lnTo>
                    <a:cubicBezTo>
                      <a:pt x="4920" y="2713"/>
                      <a:pt x="6132" y="2376"/>
                      <a:pt x="2610" y="31"/>
                    </a:cubicBez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5"/>
              <p:cNvSpPr/>
              <p:nvPr/>
            </p:nvSpPr>
            <p:spPr>
              <a:xfrm>
                <a:off x="2991300" y="5464400"/>
                <a:ext cx="1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471" extrusionOk="0">
                    <a:moveTo>
                      <a:pt x="0" y="1"/>
                    </a:moveTo>
                    <a:lnTo>
                      <a:pt x="130" y="470"/>
                    </a:lnTo>
                    <a:lnTo>
                      <a:pt x="4580" y="470"/>
                    </a:lnTo>
                    <a:cubicBezTo>
                      <a:pt x="4903" y="361"/>
                      <a:pt x="4760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3058150" y="5434825"/>
                <a:ext cx="5215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184" extrusionOk="0">
                    <a:moveTo>
                      <a:pt x="903" y="0"/>
                    </a:moveTo>
                    <a:cubicBezTo>
                      <a:pt x="659" y="0"/>
                      <a:pt x="25" y="105"/>
                      <a:pt x="0" y="1184"/>
                    </a:cubicBezTo>
                    <a:lnTo>
                      <a:pt x="2086" y="1184"/>
                    </a:lnTo>
                    <a:cubicBezTo>
                      <a:pt x="2086" y="1184"/>
                      <a:pt x="2049" y="789"/>
                      <a:pt x="997" y="6"/>
                    </a:cubicBezTo>
                    <a:cubicBezTo>
                      <a:pt x="997" y="6"/>
                      <a:pt x="961" y="0"/>
                      <a:pt x="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5"/>
              <p:cNvSpPr/>
              <p:nvPr/>
            </p:nvSpPr>
            <p:spPr>
              <a:xfrm>
                <a:off x="3004825" y="5432075"/>
                <a:ext cx="214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3" extrusionOk="0">
                    <a:moveTo>
                      <a:pt x="429" y="0"/>
                    </a:moveTo>
                    <a:cubicBezTo>
                      <a:pt x="194" y="0"/>
                      <a:pt x="1" y="168"/>
                      <a:pt x="1" y="375"/>
                    </a:cubicBezTo>
                    <a:cubicBezTo>
                      <a:pt x="1" y="583"/>
                      <a:pt x="194" y="753"/>
                      <a:pt x="429" y="753"/>
                    </a:cubicBezTo>
                    <a:cubicBezTo>
                      <a:pt x="667" y="753"/>
                      <a:pt x="858" y="583"/>
                      <a:pt x="858" y="375"/>
                    </a:cubicBezTo>
                    <a:cubicBezTo>
                      <a:pt x="858" y="168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5"/>
              <p:cNvSpPr/>
              <p:nvPr/>
            </p:nvSpPr>
            <p:spPr>
              <a:xfrm>
                <a:off x="2909300" y="4985775"/>
                <a:ext cx="470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608" extrusionOk="0">
                    <a:moveTo>
                      <a:pt x="875" y="1"/>
                    </a:moveTo>
                    <a:cubicBezTo>
                      <a:pt x="389" y="4"/>
                      <a:pt x="1" y="403"/>
                      <a:pt x="4" y="885"/>
                    </a:cubicBezTo>
                    <a:lnTo>
                      <a:pt x="123" y="16737"/>
                    </a:lnTo>
                    <a:cubicBezTo>
                      <a:pt x="127" y="17220"/>
                      <a:pt x="521" y="17608"/>
                      <a:pt x="1001" y="17608"/>
                    </a:cubicBezTo>
                    <a:lnTo>
                      <a:pt x="1008" y="17608"/>
                    </a:lnTo>
                    <a:cubicBezTo>
                      <a:pt x="1494" y="17604"/>
                      <a:pt x="1882" y="17207"/>
                      <a:pt x="1879" y="16723"/>
                    </a:cubicBezTo>
                    <a:lnTo>
                      <a:pt x="1760" y="872"/>
                    </a:lnTo>
                    <a:cubicBezTo>
                      <a:pt x="1752" y="392"/>
                      <a:pt x="1361" y="1"/>
                      <a:pt x="88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2896375" y="5407675"/>
                <a:ext cx="152025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2716" extrusionOk="0">
                    <a:moveTo>
                      <a:pt x="2552" y="1"/>
                    </a:moveTo>
                    <a:lnTo>
                      <a:pt x="600" y="4"/>
                    </a:lnTo>
                    <a:cubicBezTo>
                      <a:pt x="0" y="1399"/>
                      <a:pt x="603" y="2716"/>
                      <a:pt x="603" y="2716"/>
                    </a:cubicBezTo>
                    <a:lnTo>
                      <a:pt x="4954" y="2705"/>
                    </a:lnTo>
                    <a:cubicBezTo>
                      <a:pt x="4954" y="2705"/>
                      <a:pt x="6080" y="2334"/>
                      <a:pt x="2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5"/>
              <p:cNvSpPr/>
              <p:nvPr/>
            </p:nvSpPr>
            <p:spPr>
              <a:xfrm>
                <a:off x="2905975" y="5464150"/>
                <a:ext cx="122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1" extrusionOk="0">
                    <a:moveTo>
                      <a:pt x="4679" y="0"/>
                    </a:moveTo>
                    <a:lnTo>
                      <a:pt x="1" y="11"/>
                    </a:lnTo>
                    <a:lnTo>
                      <a:pt x="130" y="480"/>
                    </a:lnTo>
                    <a:lnTo>
                      <a:pt x="4580" y="470"/>
                    </a:lnTo>
                    <a:cubicBezTo>
                      <a:pt x="4894" y="283"/>
                      <a:pt x="4679" y="0"/>
                      <a:pt x="4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5"/>
              <p:cNvSpPr/>
              <p:nvPr/>
            </p:nvSpPr>
            <p:spPr>
              <a:xfrm>
                <a:off x="2970275" y="5435850"/>
                <a:ext cx="544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140" extrusionOk="0">
                    <a:moveTo>
                      <a:pt x="962" y="0"/>
                    </a:moveTo>
                    <a:cubicBezTo>
                      <a:pt x="656" y="0"/>
                      <a:pt x="21" y="123"/>
                      <a:pt x="1" y="1140"/>
                    </a:cubicBezTo>
                    <a:lnTo>
                      <a:pt x="2165" y="1132"/>
                    </a:lnTo>
                    <a:cubicBezTo>
                      <a:pt x="2165" y="1132"/>
                      <a:pt x="2179" y="793"/>
                      <a:pt x="1124" y="13"/>
                    </a:cubicBezTo>
                    <a:cubicBezTo>
                      <a:pt x="1124" y="13"/>
                      <a:pt x="1060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5"/>
              <p:cNvSpPr/>
              <p:nvPr/>
            </p:nvSpPr>
            <p:spPr>
              <a:xfrm>
                <a:off x="2919525" y="5432000"/>
                <a:ext cx="21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53" extrusionOk="0">
                    <a:moveTo>
                      <a:pt x="425" y="0"/>
                    </a:moveTo>
                    <a:cubicBezTo>
                      <a:pt x="190" y="0"/>
                      <a:pt x="0" y="171"/>
                      <a:pt x="0" y="378"/>
                    </a:cubicBezTo>
                    <a:cubicBezTo>
                      <a:pt x="0" y="586"/>
                      <a:pt x="190" y="752"/>
                      <a:pt x="429" y="752"/>
                    </a:cubicBezTo>
                    <a:cubicBezTo>
                      <a:pt x="663" y="752"/>
                      <a:pt x="853" y="582"/>
                      <a:pt x="853" y="375"/>
                    </a:cubicBezTo>
                    <a:cubicBezTo>
                      <a:pt x="853" y="167"/>
                      <a:pt x="66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5"/>
              <p:cNvSpPr/>
              <p:nvPr/>
            </p:nvSpPr>
            <p:spPr>
              <a:xfrm>
                <a:off x="2956075" y="4664525"/>
                <a:ext cx="4655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69" extrusionOk="0">
                    <a:moveTo>
                      <a:pt x="933" y="0"/>
                    </a:moveTo>
                    <a:cubicBezTo>
                      <a:pt x="420" y="0"/>
                      <a:pt x="1" y="419"/>
                      <a:pt x="1" y="929"/>
                    </a:cubicBezTo>
                    <a:lnTo>
                      <a:pt x="1" y="2940"/>
                    </a:lnTo>
                    <a:cubicBezTo>
                      <a:pt x="1" y="3450"/>
                      <a:pt x="420" y="3869"/>
                      <a:pt x="933" y="3869"/>
                    </a:cubicBezTo>
                    <a:cubicBezTo>
                      <a:pt x="1443" y="3869"/>
                      <a:pt x="1862" y="3450"/>
                      <a:pt x="1862" y="2940"/>
                    </a:cubicBezTo>
                    <a:lnTo>
                      <a:pt x="1862" y="929"/>
                    </a:lnTo>
                    <a:cubicBezTo>
                      <a:pt x="1862" y="41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rgbClr val="DE98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75"/>
              <p:cNvSpPr/>
              <p:nvPr/>
            </p:nvSpPr>
            <p:spPr>
              <a:xfrm>
                <a:off x="2956075" y="4673450"/>
                <a:ext cx="465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6" extrusionOk="0">
                    <a:moveTo>
                      <a:pt x="1" y="1"/>
                    </a:moveTo>
                    <a:lnTo>
                      <a:pt x="1" y="1552"/>
                    </a:lnTo>
                    <a:cubicBezTo>
                      <a:pt x="1" y="1552"/>
                      <a:pt x="462" y="1746"/>
                      <a:pt x="1013" y="1746"/>
                    </a:cubicBezTo>
                    <a:cubicBezTo>
                      <a:pt x="1289" y="1746"/>
                      <a:pt x="1587" y="1697"/>
                      <a:pt x="1862" y="1552"/>
                    </a:cubicBezTo>
                    <a:lnTo>
                      <a:pt x="1862" y="1"/>
                    </a:lnTo>
                    <a:close/>
                  </a:path>
                </a:pathLst>
              </a:custGeom>
              <a:solidFill>
                <a:srgbClr val="2823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5"/>
              <p:cNvSpPr/>
              <p:nvPr/>
            </p:nvSpPr>
            <p:spPr>
              <a:xfrm>
                <a:off x="2866250" y="4735450"/>
                <a:ext cx="2256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2814" extrusionOk="0">
                    <a:moveTo>
                      <a:pt x="4319" y="1"/>
                    </a:moveTo>
                    <a:cubicBezTo>
                      <a:pt x="1907" y="1"/>
                      <a:pt x="1" y="1491"/>
                      <a:pt x="158" y="3512"/>
                    </a:cubicBezTo>
                    <a:cubicBezTo>
                      <a:pt x="253" y="4716"/>
                      <a:pt x="1423" y="7037"/>
                      <a:pt x="1447" y="7721"/>
                    </a:cubicBezTo>
                    <a:cubicBezTo>
                      <a:pt x="1484" y="8783"/>
                      <a:pt x="1321" y="9636"/>
                      <a:pt x="1290" y="10388"/>
                    </a:cubicBezTo>
                    <a:cubicBezTo>
                      <a:pt x="1246" y="11534"/>
                      <a:pt x="1907" y="12814"/>
                      <a:pt x="4319" y="12814"/>
                    </a:cubicBezTo>
                    <a:lnTo>
                      <a:pt x="4710" y="12814"/>
                    </a:lnTo>
                    <a:cubicBezTo>
                      <a:pt x="7122" y="12814"/>
                      <a:pt x="7782" y="11534"/>
                      <a:pt x="7738" y="10388"/>
                    </a:cubicBezTo>
                    <a:cubicBezTo>
                      <a:pt x="7707" y="9636"/>
                      <a:pt x="7612" y="9037"/>
                      <a:pt x="7612" y="7721"/>
                    </a:cubicBezTo>
                    <a:cubicBezTo>
                      <a:pt x="7612" y="6571"/>
                      <a:pt x="8775" y="4716"/>
                      <a:pt x="8868" y="3512"/>
                    </a:cubicBezTo>
                    <a:cubicBezTo>
                      <a:pt x="9027" y="1491"/>
                      <a:pt x="7122" y="1"/>
                      <a:pt x="4710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5"/>
              <p:cNvSpPr/>
              <p:nvPr/>
            </p:nvSpPr>
            <p:spPr>
              <a:xfrm>
                <a:off x="2895625" y="5015800"/>
                <a:ext cx="160925" cy="1881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7524" extrusionOk="0">
                    <a:moveTo>
                      <a:pt x="6124" y="7384"/>
                    </a:moveTo>
                    <a:cubicBezTo>
                      <a:pt x="6123" y="7393"/>
                      <a:pt x="6122" y="7402"/>
                      <a:pt x="6121" y="7411"/>
                    </a:cubicBezTo>
                    <a:lnTo>
                      <a:pt x="6137" y="7384"/>
                    </a:lnTo>
                    <a:cubicBezTo>
                      <a:pt x="6133" y="7384"/>
                      <a:pt x="6128" y="7384"/>
                      <a:pt x="6124" y="7384"/>
                    </a:cubicBezTo>
                    <a:close/>
                    <a:moveTo>
                      <a:pt x="5768" y="0"/>
                    </a:moveTo>
                    <a:cubicBezTo>
                      <a:pt x="5221" y="0"/>
                      <a:pt x="4669" y="118"/>
                      <a:pt x="4120" y="191"/>
                    </a:cubicBezTo>
                    <a:cubicBezTo>
                      <a:pt x="3703" y="248"/>
                      <a:pt x="3281" y="276"/>
                      <a:pt x="2859" y="276"/>
                    </a:cubicBezTo>
                    <a:cubicBezTo>
                      <a:pt x="2465" y="276"/>
                      <a:pt x="2071" y="251"/>
                      <a:pt x="1680" y="202"/>
                    </a:cubicBezTo>
                    <a:cubicBezTo>
                      <a:pt x="1328" y="159"/>
                      <a:pt x="977" y="96"/>
                      <a:pt x="624" y="96"/>
                    </a:cubicBezTo>
                    <a:cubicBezTo>
                      <a:pt x="558" y="96"/>
                      <a:pt x="492" y="98"/>
                      <a:pt x="425" y="103"/>
                    </a:cubicBezTo>
                    <a:lnTo>
                      <a:pt x="381" y="86"/>
                    </a:lnTo>
                    <a:cubicBezTo>
                      <a:pt x="74" y="2553"/>
                      <a:pt x="0" y="5047"/>
                      <a:pt x="156" y="7523"/>
                    </a:cubicBezTo>
                    <a:lnTo>
                      <a:pt x="225" y="7449"/>
                    </a:lnTo>
                    <a:cubicBezTo>
                      <a:pt x="1013" y="7435"/>
                      <a:pt x="1800" y="7424"/>
                      <a:pt x="2589" y="7411"/>
                    </a:cubicBezTo>
                    <a:cubicBezTo>
                      <a:pt x="2667" y="7411"/>
                      <a:pt x="2749" y="7411"/>
                      <a:pt x="2827" y="7408"/>
                    </a:cubicBezTo>
                    <a:lnTo>
                      <a:pt x="2844" y="7347"/>
                    </a:lnTo>
                    <a:cubicBezTo>
                      <a:pt x="2749" y="5485"/>
                      <a:pt x="2708" y="3618"/>
                      <a:pt x="2728" y="1753"/>
                    </a:cubicBezTo>
                    <a:cubicBezTo>
                      <a:pt x="2732" y="1682"/>
                      <a:pt x="2735" y="1603"/>
                      <a:pt x="2786" y="1556"/>
                    </a:cubicBezTo>
                    <a:cubicBezTo>
                      <a:pt x="2827" y="1515"/>
                      <a:pt x="2888" y="1504"/>
                      <a:pt x="2946" y="1501"/>
                    </a:cubicBezTo>
                    <a:cubicBezTo>
                      <a:pt x="2997" y="1497"/>
                      <a:pt x="3049" y="1495"/>
                      <a:pt x="3100" y="1495"/>
                    </a:cubicBezTo>
                    <a:cubicBezTo>
                      <a:pt x="3383" y="1495"/>
                      <a:pt x="3666" y="1557"/>
                      <a:pt x="3923" y="1678"/>
                    </a:cubicBezTo>
                    <a:lnTo>
                      <a:pt x="3994" y="1780"/>
                    </a:lnTo>
                    <a:cubicBezTo>
                      <a:pt x="3970" y="2233"/>
                      <a:pt x="3950" y="2685"/>
                      <a:pt x="3929" y="3138"/>
                    </a:cubicBezTo>
                    <a:cubicBezTo>
                      <a:pt x="3861" y="4553"/>
                      <a:pt x="3794" y="5969"/>
                      <a:pt x="3906" y="7377"/>
                    </a:cubicBezTo>
                    <a:cubicBezTo>
                      <a:pt x="4647" y="7380"/>
                      <a:pt x="5384" y="7380"/>
                      <a:pt x="6124" y="7384"/>
                    </a:cubicBezTo>
                    <a:lnTo>
                      <a:pt x="6124" y="7384"/>
                    </a:lnTo>
                    <a:cubicBezTo>
                      <a:pt x="6387" y="4946"/>
                      <a:pt x="6436" y="2486"/>
                      <a:pt x="6274" y="39"/>
                    </a:cubicBezTo>
                    <a:cubicBezTo>
                      <a:pt x="6106" y="11"/>
                      <a:pt x="5937" y="0"/>
                      <a:pt x="5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75"/>
              <p:cNvSpPr/>
              <p:nvPr/>
            </p:nvSpPr>
            <p:spPr>
              <a:xfrm>
                <a:off x="2893500" y="5190775"/>
                <a:ext cx="77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875" extrusionOk="0">
                    <a:moveTo>
                      <a:pt x="27" y="1"/>
                    </a:moveTo>
                    <a:cubicBezTo>
                      <a:pt x="13" y="1"/>
                      <a:pt x="0" y="14"/>
                      <a:pt x="0" y="28"/>
                    </a:cubicBezTo>
                    <a:lnTo>
                      <a:pt x="0" y="848"/>
                    </a:lnTo>
                    <a:cubicBezTo>
                      <a:pt x="0" y="861"/>
                      <a:pt x="13" y="875"/>
                      <a:pt x="27" y="875"/>
                    </a:cubicBezTo>
                    <a:lnTo>
                      <a:pt x="3072" y="875"/>
                    </a:lnTo>
                    <a:cubicBezTo>
                      <a:pt x="3086" y="875"/>
                      <a:pt x="3099" y="861"/>
                      <a:pt x="3099" y="848"/>
                    </a:cubicBezTo>
                    <a:lnTo>
                      <a:pt x="3099" y="28"/>
                    </a:lnTo>
                    <a:cubicBezTo>
                      <a:pt x="3099" y="14"/>
                      <a:pt x="3086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75"/>
              <p:cNvSpPr/>
              <p:nvPr/>
            </p:nvSpPr>
            <p:spPr>
              <a:xfrm>
                <a:off x="2983625" y="5190775"/>
                <a:ext cx="758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75" extrusionOk="0">
                    <a:moveTo>
                      <a:pt x="29" y="1"/>
                    </a:moveTo>
                    <a:cubicBezTo>
                      <a:pt x="12" y="1"/>
                      <a:pt x="1" y="14"/>
                      <a:pt x="1" y="28"/>
                    </a:cubicBezTo>
                    <a:lnTo>
                      <a:pt x="1" y="848"/>
                    </a:lnTo>
                    <a:cubicBezTo>
                      <a:pt x="1" y="861"/>
                      <a:pt x="12" y="875"/>
                      <a:pt x="29" y="875"/>
                    </a:cubicBezTo>
                    <a:lnTo>
                      <a:pt x="3005" y="875"/>
                    </a:lnTo>
                    <a:cubicBezTo>
                      <a:pt x="3019" y="875"/>
                      <a:pt x="3033" y="861"/>
                      <a:pt x="3033" y="848"/>
                    </a:cubicBezTo>
                    <a:lnTo>
                      <a:pt x="3033" y="28"/>
                    </a:lnTo>
                    <a:cubicBezTo>
                      <a:pt x="3033" y="14"/>
                      <a:pt x="3019" y="1"/>
                      <a:pt x="3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5"/>
              <p:cNvSpPr/>
              <p:nvPr/>
            </p:nvSpPr>
            <p:spPr>
              <a:xfrm>
                <a:off x="2861195" y="4735453"/>
                <a:ext cx="230147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9052" h="13086" extrusionOk="0">
                    <a:moveTo>
                      <a:pt x="3369" y="1"/>
                    </a:moveTo>
                    <a:cubicBezTo>
                      <a:pt x="2461" y="188"/>
                      <a:pt x="1815" y="504"/>
                      <a:pt x="1155" y="1032"/>
                    </a:cubicBezTo>
                    <a:cubicBezTo>
                      <a:pt x="804" y="1311"/>
                      <a:pt x="552" y="1957"/>
                      <a:pt x="355" y="2359"/>
                    </a:cubicBezTo>
                    <a:cubicBezTo>
                      <a:pt x="1" y="3080"/>
                      <a:pt x="423" y="4353"/>
                      <a:pt x="621" y="5129"/>
                    </a:cubicBezTo>
                    <a:cubicBezTo>
                      <a:pt x="1270" y="7676"/>
                      <a:pt x="723" y="9694"/>
                      <a:pt x="849" y="12321"/>
                    </a:cubicBezTo>
                    <a:cubicBezTo>
                      <a:pt x="858" y="12531"/>
                      <a:pt x="1147" y="12729"/>
                      <a:pt x="1338" y="12814"/>
                    </a:cubicBezTo>
                    <a:cubicBezTo>
                      <a:pt x="1413" y="12848"/>
                      <a:pt x="1747" y="12872"/>
                      <a:pt x="1828" y="12875"/>
                    </a:cubicBezTo>
                    <a:cubicBezTo>
                      <a:pt x="2555" y="12917"/>
                      <a:pt x="3308" y="13086"/>
                      <a:pt x="4042" y="13086"/>
                    </a:cubicBezTo>
                    <a:cubicBezTo>
                      <a:pt x="4218" y="13086"/>
                      <a:pt x="4394" y="13076"/>
                      <a:pt x="4567" y="13052"/>
                    </a:cubicBezTo>
                    <a:cubicBezTo>
                      <a:pt x="5836" y="12882"/>
                      <a:pt x="6169" y="12998"/>
                      <a:pt x="7496" y="12858"/>
                    </a:cubicBezTo>
                    <a:lnTo>
                      <a:pt x="8347" y="12657"/>
                    </a:lnTo>
                    <a:cubicBezTo>
                      <a:pt x="8623" y="12525"/>
                      <a:pt x="8504" y="11191"/>
                      <a:pt x="8487" y="10885"/>
                    </a:cubicBezTo>
                    <a:cubicBezTo>
                      <a:pt x="8358" y="8527"/>
                      <a:pt x="8218" y="6891"/>
                      <a:pt x="8752" y="4590"/>
                    </a:cubicBezTo>
                    <a:cubicBezTo>
                      <a:pt x="8878" y="4043"/>
                      <a:pt x="9052" y="3482"/>
                      <a:pt x="8963" y="2927"/>
                    </a:cubicBezTo>
                    <a:cubicBezTo>
                      <a:pt x="8901" y="2529"/>
                      <a:pt x="8711" y="2164"/>
                      <a:pt x="8496" y="1828"/>
                    </a:cubicBezTo>
                    <a:cubicBezTo>
                      <a:pt x="7904" y="916"/>
                      <a:pt x="7006" y="113"/>
                      <a:pt x="5928" y="1"/>
                    </a:cubicBezTo>
                    <a:lnTo>
                      <a:pt x="5894" y="62"/>
                    </a:lnTo>
                    <a:cubicBezTo>
                      <a:pt x="5894" y="344"/>
                      <a:pt x="5710" y="613"/>
                      <a:pt x="5448" y="712"/>
                    </a:cubicBezTo>
                    <a:cubicBezTo>
                      <a:pt x="5360" y="746"/>
                      <a:pt x="5268" y="760"/>
                      <a:pt x="5176" y="770"/>
                    </a:cubicBezTo>
                    <a:cubicBezTo>
                      <a:pt x="5115" y="775"/>
                      <a:pt x="5053" y="778"/>
                      <a:pt x="4992" y="778"/>
                    </a:cubicBezTo>
                    <a:cubicBezTo>
                      <a:pt x="4630" y="778"/>
                      <a:pt x="4269" y="684"/>
                      <a:pt x="3955" y="501"/>
                    </a:cubicBezTo>
                    <a:cubicBezTo>
                      <a:pt x="3754" y="385"/>
                      <a:pt x="3564" y="222"/>
                      <a:pt x="3485" y="5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5"/>
              <p:cNvSpPr/>
              <p:nvPr/>
            </p:nvSpPr>
            <p:spPr>
              <a:xfrm>
                <a:off x="3033609" y="4765950"/>
                <a:ext cx="136100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11251" extrusionOk="0">
                    <a:moveTo>
                      <a:pt x="953" y="1"/>
                    </a:moveTo>
                    <a:cubicBezTo>
                      <a:pt x="826" y="1"/>
                      <a:pt x="696" y="30"/>
                      <a:pt x="575" y="91"/>
                    </a:cubicBezTo>
                    <a:cubicBezTo>
                      <a:pt x="167" y="302"/>
                      <a:pt x="0" y="806"/>
                      <a:pt x="211" y="1217"/>
                    </a:cubicBezTo>
                    <a:cubicBezTo>
                      <a:pt x="235" y="1261"/>
                      <a:pt x="2617" y="5977"/>
                      <a:pt x="3708" y="10608"/>
                    </a:cubicBezTo>
                    <a:cubicBezTo>
                      <a:pt x="3801" y="10992"/>
                      <a:pt x="4144" y="11250"/>
                      <a:pt x="4522" y="11250"/>
                    </a:cubicBezTo>
                    <a:cubicBezTo>
                      <a:pt x="4586" y="11250"/>
                      <a:pt x="4651" y="11244"/>
                      <a:pt x="4716" y="11226"/>
                    </a:cubicBezTo>
                    <a:cubicBezTo>
                      <a:pt x="5165" y="11121"/>
                      <a:pt x="5443" y="10672"/>
                      <a:pt x="5338" y="10223"/>
                    </a:cubicBezTo>
                    <a:cubicBezTo>
                      <a:pt x="4198" y="5391"/>
                      <a:pt x="1803" y="655"/>
                      <a:pt x="1701" y="459"/>
                    </a:cubicBezTo>
                    <a:cubicBezTo>
                      <a:pt x="1553" y="168"/>
                      <a:pt x="1258" y="1"/>
                      <a:pt x="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75"/>
              <p:cNvSpPr/>
              <p:nvPr/>
            </p:nvSpPr>
            <p:spPr>
              <a:xfrm>
                <a:off x="2746925" y="4490925"/>
                <a:ext cx="173875" cy="3169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12678" extrusionOk="0">
                    <a:moveTo>
                      <a:pt x="837" y="0"/>
                    </a:moveTo>
                    <a:cubicBezTo>
                      <a:pt x="375" y="0"/>
                      <a:pt x="0" y="375"/>
                      <a:pt x="0" y="837"/>
                    </a:cubicBezTo>
                    <a:cubicBezTo>
                      <a:pt x="0" y="5981"/>
                      <a:pt x="1028" y="9533"/>
                      <a:pt x="3056" y="11398"/>
                    </a:cubicBezTo>
                    <a:cubicBezTo>
                      <a:pt x="4321" y="12562"/>
                      <a:pt x="5563" y="12677"/>
                      <a:pt x="6002" y="12677"/>
                    </a:cubicBezTo>
                    <a:cubicBezTo>
                      <a:pt x="6077" y="12677"/>
                      <a:pt x="6128" y="12674"/>
                      <a:pt x="6152" y="12671"/>
                    </a:cubicBezTo>
                    <a:cubicBezTo>
                      <a:pt x="6614" y="12633"/>
                      <a:pt x="6955" y="12228"/>
                      <a:pt x="6917" y="11769"/>
                    </a:cubicBezTo>
                    <a:cubicBezTo>
                      <a:pt x="6882" y="11329"/>
                      <a:pt x="6515" y="11000"/>
                      <a:pt x="6082" y="11000"/>
                    </a:cubicBezTo>
                    <a:cubicBezTo>
                      <a:pt x="6059" y="11000"/>
                      <a:pt x="6036" y="11001"/>
                      <a:pt x="6013" y="11003"/>
                    </a:cubicBezTo>
                    <a:cubicBezTo>
                      <a:pt x="6012" y="11003"/>
                      <a:pt x="6004" y="11004"/>
                      <a:pt x="5989" y="11004"/>
                    </a:cubicBezTo>
                    <a:cubicBezTo>
                      <a:pt x="5844" y="11004"/>
                      <a:pt x="5045" y="10955"/>
                      <a:pt x="4189" y="10169"/>
                    </a:cubicBezTo>
                    <a:cubicBezTo>
                      <a:pt x="3039" y="9112"/>
                      <a:pt x="1671" y="6635"/>
                      <a:pt x="1671" y="837"/>
                    </a:cubicBezTo>
                    <a:cubicBezTo>
                      <a:pt x="1671" y="375"/>
                      <a:pt x="129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75"/>
              <p:cNvSpPr/>
              <p:nvPr/>
            </p:nvSpPr>
            <p:spPr>
              <a:xfrm>
                <a:off x="2957950" y="4664175"/>
                <a:ext cx="465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73" extrusionOk="0">
                    <a:moveTo>
                      <a:pt x="933" y="1"/>
                    </a:moveTo>
                    <a:cubicBezTo>
                      <a:pt x="419" y="1"/>
                      <a:pt x="1" y="419"/>
                      <a:pt x="1" y="933"/>
                    </a:cubicBezTo>
                    <a:lnTo>
                      <a:pt x="1" y="2941"/>
                    </a:lnTo>
                    <a:cubicBezTo>
                      <a:pt x="1" y="3454"/>
                      <a:pt x="419" y="3872"/>
                      <a:pt x="933" y="3872"/>
                    </a:cubicBezTo>
                    <a:cubicBezTo>
                      <a:pt x="1444" y="3872"/>
                      <a:pt x="1862" y="3454"/>
                      <a:pt x="1862" y="2941"/>
                    </a:cubicBezTo>
                    <a:lnTo>
                      <a:pt x="1862" y="933"/>
                    </a:lnTo>
                    <a:cubicBezTo>
                      <a:pt x="1862" y="419"/>
                      <a:pt x="1444" y="1"/>
                      <a:pt x="93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5"/>
              <p:cNvSpPr/>
              <p:nvPr/>
            </p:nvSpPr>
            <p:spPr>
              <a:xfrm>
                <a:off x="2957950" y="4673200"/>
                <a:ext cx="4655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3" extrusionOk="0"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548"/>
                      <a:pt x="462" y="1742"/>
                      <a:pt x="1013" y="1742"/>
                    </a:cubicBezTo>
                    <a:cubicBezTo>
                      <a:pt x="1289" y="1742"/>
                      <a:pt x="1587" y="1694"/>
                      <a:pt x="1862" y="1548"/>
                    </a:cubicBezTo>
                    <a:lnTo>
                      <a:pt x="18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5"/>
              <p:cNvSpPr/>
              <p:nvPr/>
            </p:nvSpPr>
            <p:spPr>
              <a:xfrm>
                <a:off x="2872725" y="4613400"/>
                <a:ext cx="5225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57" extrusionOk="0">
                    <a:moveTo>
                      <a:pt x="1042" y="1"/>
                    </a:moveTo>
                    <a:cubicBezTo>
                      <a:pt x="563" y="1"/>
                      <a:pt x="147" y="354"/>
                      <a:pt x="79" y="841"/>
                    </a:cubicBezTo>
                    <a:cubicBezTo>
                      <a:pt x="1" y="1375"/>
                      <a:pt x="375" y="1872"/>
                      <a:pt x="909" y="1947"/>
                    </a:cubicBezTo>
                    <a:cubicBezTo>
                      <a:pt x="955" y="1953"/>
                      <a:pt x="1001" y="1957"/>
                      <a:pt x="1046" y="1957"/>
                    </a:cubicBezTo>
                    <a:cubicBezTo>
                      <a:pt x="1528" y="1957"/>
                      <a:pt x="1946" y="1605"/>
                      <a:pt x="2015" y="1117"/>
                    </a:cubicBezTo>
                    <a:cubicBezTo>
                      <a:pt x="2089" y="579"/>
                      <a:pt x="1719" y="85"/>
                      <a:pt x="1185" y="11"/>
                    </a:cubicBezTo>
                    <a:cubicBezTo>
                      <a:pt x="1137" y="4"/>
                      <a:pt x="1089" y="1"/>
                      <a:pt x="104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5"/>
              <p:cNvSpPr/>
              <p:nvPr/>
            </p:nvSpPr>
            <p:spPr>
              <a:xfrm>
                <a:off x="3035600" y="4612900"/>
                <a:ext cx="5225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0" extrusionOk="0">
                    <a:moveTo>
                      <a:pt x="1047" y="1"/>
                    </a:moveTo>
                    <a:cubicBezTo>
                      <a:pt x="566" y="1"/>
                      <a:pt x="148" y="355"/>
                      <a:pt x="76" y="844"/>
                    </a:cubicBezTo>
                    <a:cubicBezTo>
                      <a:pt x="1" y="1378"/>
                      <a:pt x="375" y="1875"/>
                      <a:pt x="910" y="1950"/>
                    </a:cubicBezTo>
                    <a:cubicBezTo>
                      <a:pt x="956" y="1956"/>
                      <a:pt x="1001" y="1959"/>
                      <a:pt x="1046" y="1959"/>
                    </a:cubicBezTo>
                    <a:cubicBezTo>
                      <a:pt x="1526" y="1959"/>
                      <a:pt x="1947" y="1607"/>
                      <a:pt x="2015" y="1116"/>
                    </a:cubicBezTo>
                    <a:cubicBezTo>
                      <a:pt x="2090" y="582"/>
                      <a:pt x="1719" y="89"/>
                      <a:pt x="1185" y="11"/>
                    </a:cubicBezTo>
                    <a:cubicBezTo>
                      <a:pt x="1139" y="4"/>
                      <a:pt x="1093" y="1"/>
                      <a:pt x="104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5"/>
              <p:cNvSpPr/>
              <p:nvPr/>
            </p:nvSpPr>
            <p:spPr>
              <a:xfrm>
                <a:off x="2890250" y="4457300"/>
                <a:ext cx="177375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9536" extrusionOk="0">
                    <a:moveTo>
                      <a:pt x="3521" y="0"/>
                    </a:moveTo>
                    <a:cubicBezTo>
                      <a:pt x="3494" y="0"/>
                      <a:pt x="3467" y="0"/>
                      <a:pt x="3440" y="1"/>
                    </a:cubicBezTo>
                    <a:cubicBezTo>
                      <a:pt x="1528" y="46"/>
                      <a:pt x="0" y="1645"/>
                      <a:pt x="41" y="3557"/>
                    </a:cubicBezTo>
                    <a:lnTo>
                      <a:pt x="102" y="6139"/>
                    </a:lnTo>
                    <a:cubicBezTo>
                      <a:pt x="143" y="8024"/>
                      <a:pt x="1700" y="9535"/>
                      <a:pt x="3572" y="9535"/>
                    </a:cubicBezTo>
                    <a:cubicBezTo>
                      <a:pt x="3600" y="9535"/>
                      <a:pt x="3627" y="9535"/>
                      <a:pt x="3654" y="9534"/>
                    </a:cubicBezTo>
                    <a:cubicBezTo>
                      <a:pt x="5567" y="9493"/>
                      <a:pt x="7094" y="7891"/>
                      <a:pt x="7054" y="5982"/>
                    </a:cubicBezTo>
                    <a:lnTo>
                      <a:pt x="6992" y="3397"/>
                    </a:lnTo>
                    <a:cubicBezTo>
                      <a:pt x="6952" y="1515"/>
                      <a:pt x="5393" y="0"/>
                      <a:pt x="3521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75"/>
              <p:cNvSpPr/>
              <p:nvPr/>
            </p:nvSpPr>
            <p:spPr>
              <a:xfrm>
                <a:off x="3057550" y="4631600"/>
                <a:ext cx="156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77" extrusionOk="0">
                    <a:moveTo>
                      <a:pt x="616" y="0"/>
                    </a:moveTo>
                    <a:cubicBezTo>
                      <a:pt x="615" y="0"/>
                      <a:pt x="614" y="0"/>
                      <a:pt x="613" y="1"/>
                    </a:cubicBezTo>
                    <a:cubicBezTo>
                      <a:pt x="236" y="69"/>
                      <a:pt x="1" y="470"/>
                      <a:pt x="68" y="838"/>
                    </a:cubicBezTo>
                    <a:cubicBezTo>
                      <a:pt x="73" y="865"/>
                      <a:pt x="91" y="877"/>
                      <a:pt x="112" y="877"/>
                    </a:cubicBezTo>
                    <a:cubicBezTo>
                      <a:pt x="139" y="877"/>
                      <a:pt x="170" y="855"/>
                      <a:pt x="175" y="824"/>
                    </a:cubicBezTo>
                    <a:cubicBezTo>
                      <a:pt x="215" y="494"/>
                      <a:pt x="371" y="229"/>
                      <a:pt x="620" y="15"/>
                    </a:cubicBezTo>
                    <a:cubicBezTo>
                      <a:pt x="626" y="8"/>
                      <a:pt x="621" y="0"/>
                      <a:pt x="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5"/>
              <p:cNvSpPr/>
              <p:nvPr/>
            </p:nvSpPr>
            <p:spPr>
              <a:xfrm>
                <a:off x="2931325" y="4591525"/>
                <a:ext cx="18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1" extrusionOk="0">
                    <a:moveTo>
                      <a:pt x="363" y="1"/>
                    </a:moveTo>
                    <a:cubicBezTo>
                      <a:pt x="359" y="1"/>
                      <a:pt x="355" y="1"/>
                      <a:pt x="351" y="1"/>
                    </a:cubicBezTo>
                    <a:cubicBezTo>
                      <a:pt x="154" y="11"/>
                      <a:pt x="1" y="189"/>
                      <a:pt x="11" y="399"/>
                    </a:cubicBezTo>
                    <a:cubicBezTo>
                      <a:pt x="18" y="601"/>
                      <a:pt x="178" y="761"/>
                      <a:pt x="369" y="761"/>
                    </a:cubicBezTo>
                    <a:cubicBezTo>
                      <a:pt x="374" y="761"/>
                      <a:pt x="380" y="761"/>
                      <a:pt x="386" y="760"/>
                    </a:cubicBezTo>
                    <a:cubicBezTo>
                      <a:pt x="586" y="753"/>
                      <a:pt x="739" y="577"/>
                      <a:pt x="729" y="365"/>
                    </a:cubicBezTo>
                    <a:cubicBezTo>
                      <a:pt x="719" y="159"/>
                      <a:pt x="559" y="1"/>
                      <a:pt x="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75"/>
              <p:cNvSpPr/>
              <p:nvPr/>
            </p:nvSpPr>
            <p:spPr>
              <a:xfrm>
                <a:off x="3003725" y="4591275"/>
                <a:ext cx="184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61" extrusionOk="0">
                    <a:moveTo>
                      <a:pt x="366" y="1"/>
                    </a:moveTo>
                    <a:cubicBezTo>
                      <a:pt x="362" y="1"/>
                      <a:pt x="358" y="1"/>
                      <a:pt x="354" y="1"/>
                    </a:cubicBezTo>
                    <a:cubicBezTo>
                      <a:pt x="153" y="11"/>
                      <a:pt x="0" y="188"/>
                      <a:pt x="10" y="399"/>
                    </a:cubicBezTo>
                    <a:cubicBezTo>
                      <a:pt x="21" y="601"/>
                      <a:pt x="180" y="760"/>
                      <a:pt x="370" y="760"/>
                    </a:cubicBezTo>
                    <a:cubicBezTo>
                      <a:pt x="376" y="760"/>
                      <a:pt x="382" y="760"/>
                      <a:pt x="388" y="760"/>
                    </a:cubicBezTo>
                    <a:cubicBezTo>
                      <a:pt x="585" y="753"/>
                      <a:pt x="739" y="576"/>
                      <a:pt x="731" y="365"/>
                    </a:cubicBezTo>
                    <a:cubicBezTo>
                      <a:pt x="722" y="158"/>
                      <a:pt x="558" y="1"/>
                      <a:pt x="3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75"/>
              <p:cNvSpPr/>
              <p:nvPr/>
            </p:nvSpPr>
            <p:spPr>
              <a:xfrm>
                <a:off x="2963725" y="4625525"/>
                <a:ext cx="28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554" extrusionOk="0">
                    <a:moveTo>
                      <a:pt x="70" y="0"/>
                    </a:moveTo>
                    <a:cubicBezTo>
                      <a:pt x="62" y="0"/>
                      <a:pt x="53" y="2"/>
                      <a:pt x="45" y="5"/>
                    </a:cubicBezTo>
                    <a:cubicBezTo>
                      <a:pt x="15" y="19"/>
                      <a:pt x="1" y="53"/>
                      <a:pt x="15" y="84"/>
                    </a:cubicBezTo>
                    <a:cubicBezTo>
                      <a:pt x="151" y="414"/>
                      <a:pt x="376" y="553"/>
                      <a:pt x="549" y="553"/>
                    </a:cubicBezTo>
                    <a:cubicBezTo>
                      <a:pt x="569" y="553"/>
                      <a:pt x="586" y="553"/>
                      <a:pt x="607" y="550"/>
                    </a:cubicBezTo>
                    <a:cubicBezTo>
                      <a:pt x="624" y="547"/>
                      <a:pt x="641" y="543"/>
                      <a:pt x="661" y="539"/>
                    </a:cubicBezTo>
                    <a:cubicBezTo>
                      <a:pt x="804" y="516"/>
                      <a:pt x="971" y="489"/>
                      <a:pt x="1144" y="121"/>
                    </a:cubicBezTo>
                    <a:cubicBezTo>
                      <a:pt x="1158" y="90"/>
                      <a:pt x="1147" y="57"/>
                      <a:pt x="1117" y="40"/>
                    </a:cubicBezTo>
                    <a:cubicBezTo>
                      <a:pt x="1109" y="36"/>
                      <a:pt x="1100" y="34"/>
                      <a:pt x="1092" y="34"/>
                    </a:cubicBezTo>
                    <a:cubicBezTo>
                      <a:pt x="1068" y="34"/>
                      <a:pt x="1046" y="48"/>
                      <a:pt x="1035" y="70"/>
                    </a:cubicBezTo>
                    <a:cubicBezTo>
                      <a:pt x="886" y="380"/>
                      <a:pt x="767" y="396"/>
                      <a:pt x="641" y="417"/>
                    </a:cubicBezTo>
                    <a:cubicBezTo>
                      <a:pt x="621" y="421"/>
                      <a:pt x="600" y="424"/>
                      <a:pt x="583" y="427"/>
                    </a:cubicBezTo>
                    <a:cubicBezTo>
                      <a:pt x="572" y="430"/>
                      <a:pt x="560" y="431"/>
                      <a:pt x="546" y="431"/>
                    </a:cubicBezTo>
                    <a:cubicBezTo>
                      <a:pt x="431" y="431"/>
                      <a:pt x="249" y="332"/>
                      <a:pt x="127" y="36"/>
                    </a:cubicBezTo>
                    <a:cubicBezTo>
                      <a:pt x="117" y="13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5"/>
              <p:cNvSpPr/>
              <p:nvPr/>
            </p:nvSpPr>
            <p:spPr>
              <a:xfrm>
                <a:off x="3000550" y="4563975"/>
                <a:ext cx="25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15" extrusionOk="0">
                    <a:moveTo>
                      <a:pt x="501" y="0"/>
                    </a:moveTo>
                    <a:cubicBezTo>
                      <a:pt x="243" y="0"/>
                      <a:pt x="49" y="161"/>
                      <a:pt x="38" y="168"/>
                    </a:cubicBezTo>
                    <a:cubicBezTo>
                      <a:pt x="5" y="195"/>
                      <a:pt x="1" y="245"/>
                      <a:pt x="29" y="283"/>
                    </a:cubicBezTo>
                    <a:cubicBezTo>
                      <a:pt x="46" y="302"/>
                      <a:pt x="70" y="313"/>
                      <a:pt x="93" y="313"/>
                    </a:cubicBezTo>
                    <a:cubicBezTo>
                      <a:pt x="111" y="313"/>
                      <a:pt x="129" y="307"/>
                      <a:pt x="144" y="294"/>
                    </a:cubicBezTo>
                    <a:cubicBezTo>
                      <a:pt x="148" y="294"/>
                      <a:pt x="304" y="168"/>
                      <a:pt x="501" y="164"/>
                    </a:cubicBezTo>
                    <a:cubicBezTo>
                      <a:pt x="706" y="164"/>
                      <a:pt x="889" y="297"/>
                      <a:pt x="893" y="300"/>
                    </a:cubicBezTo>
                    <a:cubicBezTo>
                      <a:pt x="906" y="311"/>
                      <a:pt x="924" y="314"/>
                      <a:pt x="940" y="314"/>
                    </a:cubicBezTo>
                    <a:cubicBezTo>
                      <a:pt x="964" y="314"/>
                      <a:pt x="991" y="303"/>
                      <a:pt x="1009" y="280"/>
                    </a:cubicBezTo>
                    <a:cubicBezTo>
                      <a:pt x="1032" y="242"/>
                      <a:pt x="1026" y="192"/>
                      <a:pt x="988" y="164"/>
                    </a:cubicBezTo>
                    <a:cubicBezTo>
                      <a:pt x="981" y="157"/>
                      <a:pt x="760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75"/>
              <p:cNvSpPr/>
              <p:nvPr/>
            </p:nvSpPr>
            <p:spPr>
              <a:xfrm>
                <a:off x="2926150" y="4566100"/>
                <a:ext cx="258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85" extrusionOk="0">
                    <a:moveTo>
                      <a:pt x="521" y="0"/>
                    </a:moveTo>
                    <a:cubicBezTo>
                      <a:pt x="509" y="0"/>
                      <a:pt x="498" y="0"/>
                      <a:pt x="486" y="1"/>
                    </a:cubicBezTo>
                    <a:cubicBezTo>
                      <a:pt x="221" y="22"/>
                      <a:pt x="37" y="242"/>
                      <a:pt x="31" y="253"/>
                    </a:cubicBezTo>
                    <a:cubicBezTo>
                      <a:pt x="1" y="287"/>
                      <a:pt x="7" y="338"/>
                      <a:pt x="41" y="369"/>
                    </a:cubicBezTo>
                    <a:cubicBezTo>
                      <a:pt x="58" y="382"/>
                      <a:pt x="75" y="385"/>
                      <a:pt x="95" y="385"/>
                    </a:cubicBezTo>
                    <a:cubicBezTo>
                      <a:pt x="119" y="385"/>
                      <a:pt x="143" y="375"/>
                      <a:pt x="157" y="358"/>
                    </a:cubicBezTo>
                    <a:cubicBezTo>
                      <a:pt x="160" y="355"/>
                      <a:pt x="307" y="181"/>
                      <a:pt x="500" y="168"/>
                    </a:cubicBezTo>
                    <a:cubicBezTo>
                      <a:pt x="510" y="167"/>
                      <a:pt x="520" y="167"/>
                      <a:pt x="530" y="167"/>
                    </a:cubicBezTo>
                    <a:cubicBezTo>
                      <a:pt x="710" y="167"/>
                      <a:pt x="885" y="308"/>
                      <a:pt x="888" y="311"/>
                    </a:cubicBezTo>
                    <a:cubicBezTo>
                      <a:pt x="903" y="322"/>
                      <a:pt x="921" y="328"/>
                      <a:pt x="939" y="328"/>
                    </a:cubicBezTo>
                    <a:cubicBezTo>
                      <a:pt x="963" y="328"/>
                      <a:pt x="987" y="318"/>
                      <a:pt x="1004" y="297"/>
                    </a:cubicBezTo>
                    <a:cubicBezTo>
                      <a:pt x="1031" y="263"/>
                      <a:pt x="1028" y="212"/>
                      <a:pt x="993" y="181"/>
                    </a:cubicBezTo>
                    <a:cubicBezTo>
                      <a:pt x="984" y="175"/>
                      <a:pt x="771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75"/>
              <p:cNvSpPr/>
              <p:nvPr/>
            </p:nvSpPr>
            <p:spPr>
              <a:xfrm>
                <a:off x="2967575" y="4568550"/>
                <a:ext cx="101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925" extrusionOk="0">
                    <a:moveTo>
                      <a:pt x="280" y="1"/>
                    </a:moveTo>
                    <a:cubicBezTo>
                      <a:pt x="238" y="1"/>
                      <a:pt x="201" y="31"/>
                      <a:pt x="197" y="73"/>
                    </a:cubicBezTo>
                    <a:cubicBezTo>
                      <a:pt x="184" y="233"/>
                      <a:pt x="164" y="396"/>
                      <a:pt x="143" y="556"/>
                    </a:cubicBezTo>
                    <a:cubicBezTo>
                      <a:pt x="68" y="1100"/>
                      <a:pt x="0" y="1618"/>
                      <a:pt x="255" y="1900"/>
                    </a:cubicBezTo>
                    <a:cubicBezTo>
                      <a:pt x="269" y="1917"/>
                      <a:pt x="293" y="1924"/>
                      <a:pt x="313" y="1924"/>
                    </a:cubicBezTo>
                    <a:cubicBezTo>
                      <a:pt x="334" y="1924"/>
                      <a:pt x="354" y="1917"/>
                      <a:pt x="368" y="1904"/>
                    </a:cubicBezTo>
                    <a:cubicBezTo>
                      <a:pt x="401" y="1873"/>
                      <a:pt x="405" y="1825"/>
                      <a:pt x="374" y="1791"/>
                    </a:cubicBezTo>
                    <a:cubicBezTo>
                      <a:pt x="170" y="1567"/>
                      <a:pt x="235" y="1087"/>
                      <a:pt x="299" y="577"/>
                    </a:cubicBezTo>
                    <a:cubicBezTo>
                      <a:pt x="324" y="417"/>
                      <a:pt x="344" y="250"/>
                      <a:pt x="357" y="87"/>
                    </a:cubicBezTo>
                    <a:cubicBezTo>
                      <a:pt x="360" y="46"/>
                      <a:pt x="330" y="5"/>
                      <a:pt x="286" y="1"/>
                    </a:cubicBezTo>
                    <a:cubicBezTo>
                      <a:pt x="284" y="1"/>
                      <a:pt x="282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75"/>
              <p:cNvSpPr/>
              <p:nvPr/>
            </p:nvSpPr>
            <p:spPr>
              <a:xfrm>
                <a:off x="2874175" y="4424625"/>
                <a:ext cx="198200" cy="19237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7695" extrusionOk="0">
                    <a:moveTo>
                      <a:pt x="3193" y="0"/>
                    </a:moveTo>
                    <a:cubicBezTo>
                      <a:pt x="2931" y="0"/>
                      <a:pt x="2684" y="191"/>
                      <a:pt x="2508" y="400"/>
                    </a:cubicBezTo>
                    <a:cubicBezTo>
                      <a:pt x="2304" y="645"/>
                      <a:pt x="2133" y="965"/>
                      <a:pt x="2215" y="1278"/>
                    </a:cubicBezTo>
                    <a:lnTo>
                      <a:pt x="2130" y="1298"/>
                    </a:lnTo>
                    <a:cubicBezTo>
                      <a:pt x="1998" y="1108"/>
                      <a:pt x="1858" y="907"/>
                      <a:pt x="1654" y="791"/>
                    </a:cubicBezTo>
                    <a:cubicBezTo>
                      <a:pt x="1560" y="735"/>
                      <a:pt x="1448" y="704"/>
                      <a:pt x="1338" y="704"/>
                    </a:cubicBezTo>
                    <a:cubicBezTo>
                      <a:pt x="1213" y="704"/>
                      <a:pt x="1091" y="745"/>
                      <a:pt x="1004" y="835"/>
                    </a:cubicBezTo>
                    <a:cubicBezTo>
                      <a:pt x="926" y="917"/>
                      <a:pt x="885" y="1026"/>
                      <a:pt x="865" y="1138"/>
                    </a:cubicBezTo>
                    <a:cubicBezTo>
                      <a:pt x="797" y="1519"/>
                      <a:pt x="953" y="1934"/>
                      <a:pt x="1256" y="2173"/>
                    </a:cubicBezTo>
                    <a:lnTo>
                      <a:pt x="1266" y="2285"/>
                    </a:lnTo>
                    <a:cubicBezTo>
                      <a:pt x="1052" y="2162"/>
                      <a:pt x="807" y="2088"/>
                      <a:pt x="562" y="2063"/>
                    </a:cubicBezTo>
                    <a:cubicBezTo>
                      <a:pt x="539" y="2062"/>
                      <a:pt x="515" y="2061"/>
                      <a:pt x="492" y="2061"/>
                    </a:cubicBezTo>
                    <a:cubicBezTo>
                      <a:pt x="372" y="2061"/>
                      <a:pt x="249" y="2086"/>
                      <a:pt x="181" y="2179"/>
                    </a:cubicBezTo>
                    <a:cubicBezTo>
                      <a:pt x="130" y="2251"/>
                      <a:pt x="14" y="2561"/>
                      <a:pt x="10" y="2649"/>
                    </a:cubicBezTo>
                    <a:cubicBezTo>
                      <a:pt x="1" y="2897"/>
                      <a:pt x="48" y="2972"/>
                      <a:pt x="112" y="3211"/>
                    </a:cubicBezTo>
                    <a:cubicBezTo>
                      <a:pt x="177" y="3451"/>
                      <a:pt x="375" y="3639"/>
                      <a:pt x="582" y="3775"/>
                    </a:cubicBezTo>
                    <a:lnTo>
                      <a:pt x="569" y="3843"/>
                    </a:lnTo>
                    <a:cubicBezTo>
                      <a:pt x="497" y="5075"/>
                      <a:pt x="541" y="6309"/>
                      <a:pt x="701" y="7534"/>
                    </a:cubicBezTo>
                    <a:lnTo>
                      <a:pt x="841" y="7694"/>
                    </a:lnTo>
                    <a:cubicBezTo>
                      <a:pt x="861" y="7473"/>
                      <a:pt x="797" y="7096"/>
                      <a:pt x="817" y="6878"/>
                    </a:cubicBezTo>
                    <a:cubicBezTo>
                      <a:pt x="902" y="5937"/>
                      <a:pt x="990" y="4983"/>
                      <a:pt x="1342" y="4110"/>
                    </a:cubicBezTo>
                    <a:lnTo>
                      <a:pt x="1342" y="4110"/>
                    </a:lnTo>
                    <a:cubicBezTo>
                      <a:pt x="1571" y="4389"/>
                      <a:pt x="1937" y="4519"/>
                      <a:pt x="2302" y="4519"/>
                    </a:cubicBezTo>
                    <a:cubicBezTo>
                      <a:pt x="2404" y="4519"/>
                      <a:pt x="2505" y="4509"/>
                      <a:pt x="2603" y="4489"/>
                    </a:cubicBezTo>
                    <a:cubicBezTo>
                      <a:pt x="3066" y="4398"/>
                      <a:pt x="3468" y="4125"/>
                      <a:pt x="3831" y="3826"/>
                    </a:cubicBezTo>
                    <a:lnTo>
                      <a:pt x="3879" y="3785"/>
                    </a:lnTo>
                    <a:cubicBezTo>
                      <a:pt x="3967" y="3972"/>
                      <a:pt x="4151" y="4105"/>
                      <a:pt x="4346" y="4180"/>
                    </a:cubicBezTo>
                    <a:cubicBezTo>
                      <a:pt x="4542" y="4252"/>
                      <a:pt x="4754" y="4272"/>
                      <a:pt x="4964" y="4288"/>
                    </a:cubicBezTo>
                    <a:cubicBezTo>
                      <a:pt x="5076" y="4296"/>
                      <a:pt x="5191" y="4303"/>
                      <a:pt x="5305" y="4303"/>
                    </a:cubicBezTo>
                    <a:cubicBezTo>
                      <a:pt x="5584" y="4303"/>
                      <a:pt x="5861" y="4264"/>
                      <a:pt x="6090" y="4112"/>
                    </a:cubicBezTo>
                    <a:lnTo>
                      <a:pt x="6145" y="4255"/>
                    </a:lnTo>
                    <a:cubicBezTo>
                      <a:pt x="6927" y="5207"/>
                      <a:pt x="7373" y="6490"/>
                      <a:pt x="7639" y="7694"/>
                    </a:cubicBezTo>
                    <a:lnTo>
                      <a:pt x="7782" y="7364"/>
                    </a:lnTo>
                    <a:cubicBezTo>
                      <a:pt x="7928" y="6460"/>
                      <a:pt x="7914" y="5370"/>
                      <a:pt x="7901" y="4452"/>
                    </a:cubicBezTo>
                    <a:cubicBezTo>
                      <a:pt x="7890" y="3823"/>
                      <a:pt x="7812" y="3125"/>
                      <a:pt x="7336" y="2721"/>
                    </a:cubicBezTo>
                    <a:lnTo>
                      <a:pt x="7319" y="2547"/>
                    </a:lnTo>
                    <a:cubicBezTo>
                      <a:pt x="7278" y="2223"/>
                      <a:pt x="7111" y="1920"/>
                      <a:pt x="6860" y="1713"/>
                    </a:cubicBezTo>
                    <a:cubicBezTo>
                      <a:pt x="6637" y="1530"/>
                      <a:pt x="6345" y="1426"/>
                      <a:pt x="6054" y="1426"/>
                    </a:cubicBezTo>
                    <a:cubicBezTo>
                      <a:pt x="6021" y="1426"/>
                      <a:pt x="5987" y="1428"/>
                      <a:pt x="5954" y="1430"/>
                    </a:cubicBezTo>
                    <a:lnTo>
                      <a:pt x="5958" y="1390"/>
                    </a:lnTo>
                    <a:cubicBezTo>
                      <a:pt x="5900" y="995"/>
                      <a:pt x="5556" y="659"/>
                      <a:pt x="5162" y="611"/>
                    </a:cubicBezTo>
                    <a:cubicBezTo>
                      <a:pt x="5127" y="606"/>
                      <a:pt x="5091" y="604"/>
                      <a:pt x="5056" y="604"/>
                    </a:cubicBezTo>
                    <a:cubicBezTo>
                      <a:pt x="4692" y="604"/>
                      <a:pt x="4335" y="835"/>
                      <a:pt x="4199" y="1172"/>
                    </a:cubicBezTo>
                    <a:lnTo>
                      <a:pt x="4168" y="1118"/>
                    </a:lnTo>
                    <a:cubicBezTo>
                      <a:pt x="4087" y="958"/>
                      <a:pt x="4005" y="802"/>
                      <a:pt x="3920" y="642"/>
                    </a:cubicBezTo>
                    <a:cubicBezTo>
                      <a:pt x="3780" y="373"/>
                      <a:pt x="3603" y="73"/>
                      <a:pt x="3304" y="12"/>
                    </a:cubicBezTo>
                    <a:cubicBezTo>
                      <a:pt x="3267" y="4"/>
                      <a:pt x="3230" y="0"/>
                      <a:pt x="3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75"/>
              <p:cNvSpPr/>
              <p:nvPr/>
            </p:nvSpPr>
            <p:spPr>
              <a:xfrm>
                <a:off x="2736175" y="4448250"/>
                <a:ext cx="6722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327" extrusionOk="0">
                    <a:moveTo>
                      <a:pt x="1112" y="1"/>
                    </a:moveTo>
                    <a:cubicBezTo>
                      <a:pt x="1029" y="1"/>
                      <a:pt x="938" y="64"/>
                      <a:pt x="945" y="156"/>
                    </a:cubicBezTo>
                    <a:cubicBezTo>
                      <a:pt x="961" y="506"/>
                      <a:pt x="951" y="864"/>
                      <a:pt x="928" y="1220"/>
                    </a:cubicBezTo>
                    <a:cubicBezTo>
                      <a:pt x="733" y="819"/>
                      <a:pt x="455" y="459"/>
                      <a:pt x="216" y="265"/>
                    </a:cubicBezTo>
                    <a:cubicBezTo>
                      <a:pt x="193" y="246"/>
                      <a:pt x="164" y="238"/>
                      <a:pt x="136" y="238"/>
                    </a:cubicBezTo>
                    <a:cubicBezTo>
                      <a:pt x="66" y="238"/>
                      <a:pt x="0" y="291"/>
                      <a:pt x="29" y="374"/>
                    </a:cubicBezTo>
                    <a:cubicBezTo>
                      <a:pt x="158" y="775"/>
                      <a:pt x="315" y="1156"/>
                      <a:pt x="383" y="1571"/>
                    </a:cubicBezTo>
                    <a:cubicBezTo>
                      <a:pt x="434" y="1891"/>
                      <a:pt x="386" y="2228"/>
                      <a:pt x="516" y="2514"/>
                    </a:cubicBezTo>
                    <a:cubicBezTo>
                      <a:pt x="577" y="2853"/>
                      <a:pt x="808" y="3164"/>
                      <a:pt x="1162" y="3262"/>
                    </a:cubicBezTo>
                    <a:cubicBezTo>
                      <a:pt x="1203" y="3272"/>
                      <a:pt x="1244" y="3279"/>
                      <a:pt x="1284" y="3282"/>
                    </a:cubicBezTo>
                    <a:cubicBezTo>
                      <a:pt x="1346" y="3310"/>
                      <a:pt x="1411" y="3327"/>
                      <a:pt x="1475" y="3327"/>
                    </a:cubicBezTo>
                    <a:cubicBezTo>
                      <a:pt x="1550" y="3327"/>
                      <a:pt x="1624" y="3305"/>
                      <a:pt x="1689" y="3255"/>
                    </a:cubicBezTo>
                    <a:cubicBezTo>
                      <a:pt x="1716" y="3235"/>
                      <a:pt x="1751" y="3208"/>
                      <a:pt x="1782" y="3180"/>
                    </a:cubicBezTo>
                    <a:cubicBezTo>
                      <a:pt x="1880" y="3129"/>
                      <a:pt x="1969" y="3058"/>
                      <a:pt x="2043" y="2976"/>
                    </a:cubicBezTo>
                    <a:cubicBezTo>
                      <a:pt x="2129" y="2919"/>
                      <a:pt x="2217" y="2864"/>
                      <a:pt x="2295" y="2800"/>
                    </a:cubicBezTo>
                    <a:cubicBezTo>
                      <a:pt x="2526" y="2605"/>
                      <a:pt x="2659" y="2384"/>
                      <a:pt x="2676" y="2082"/>
                    </a:cubicBezTo>
                    <a:cubicBezTo>
                      <a:pt x="2688" y="1855"/>
                      <a:pt x="2508" y="1736"/>
                      <a:pt x="2322" y="1736"/>
                    </a:cubicBezTo>
                    <a:cubicBezTo>
                      <a:pt x="2253" y="1736"/>
                      <a:pt x="2183" y="1752"/>
                      <a:pt x="2121" y="1785"/>
                    </a:cubicBezTo>
                    <a:cubicBezTo>
                      <a:pt x="2162" y="1289"/>
                      <a:pt x="2091" y="785"/>
                      <a:pt x="1914" y="298"/>
                    </a:cubicBezTo>
                    <a:cubicBezTo>
                      <a:pt x="1893" y="241"/>
                      <a:pt x="1847" y="215"/>
                      <a:pt x="1802" y="215"/>
                    </a:cubicBezTo>
                    <a:cubicBezTo>
                      <a:pt x="1746" y="215"/>
                      <a:pt x="1690" y="256"/>
                      <a:pt x="1683" y="330"/>
                    </a:cubicBezTo>
                    <a:cubicBezTo>
                      <a:pt x="1655" y="564"/>
                      <a:pt x="1622" y="796"/>
                      <a:pt x="1577" y="1027"/>
                    </a:cubicBezTo>
                    <a:cubicBezTo>
                      <a:pt x="1509" y="694"/>
                      <a:pt x="1377" y="394"/>
                      <a:pt x="1234" y="77"/>
                    </a:cubicBezTo>
                    <a:cubicBezTo>
                      <a:pt x="1211" y="24"/>
                      <a:pt x="1163" y="1"/>
                      <a:pt x="111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75"/>
              <p:cNvSpPr/>
              <p:nvPr/>
            </p:nvSpPr>
            <p:spPr>
              <a:xfrm>
                <a:off x="3126084" y="5023706"/>
                <a:ext cx="49250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950" extrusionOk="0">
                    <a:moveTo>
                      <a:pt x="953" y="1"/>
                    </a:moveTo>
                    <a:cubicBezTo>
                      <a:pt x="785" y="1"/>
                      <a:pt x="592" y="63"/>
                      <a:pt x="445" y="166"/>
                    </a:cubicBezTo>
                    <a:cubicBezTo>
                      <a:pt x="330" y="166"/>
                      <a:pt x="245" y="248"/>
                      <a:pt x="197" y="360"/>
                    </a:cubicBezTo>
                    <a:cubicBezTo>
                      <a:pt x="136" y="510"/>
                      <a:pt x="112" y="683"/>
                      <a:pt x="75" y="847"/>
                    </a:cubicBezTo>
                    <a:cubicBezTo>
                      <a:pt x="37" y="1007"/>
                      <a:pt x="0" y="1153"/>
                      <a:pt x="17" y="1323"/>
                    </a:cubicBezTo>
                    <a:cubicBezTo>
                      <a:pt x="26" y="1426"/>
                      <a:pt x="129" y="1524"/>
                      <a:pt x="230" y="1524"/>
                    </a:cubicBezTo>
                    <a:cubicBezTo>
                      <a:pt x="273" y="1524"/>
                      <a:pt x="316" y="1506"/>
                      <a:pt x="351" y="1462"/>
                    </a:cubicBezTo>
                    <a:cubicBezTo>
                      <a:pt x="432" y="1364"/>
                      <a:pt x="497" y="1241"/>
                      <a:pt x="552" y="1112"/>
                    </a:cubicBezTo>
                    <a:cubicBezTo>
                      <a:pt x="555" y="1119"/>
                      <a:pt x="555" y="1126"/>
                      <a:pt x="555" y="1132"/>
                    </a:cubicBezTo>
                    <a:cubicBezTo>
                      <a:pt x="572" y="1330"/>
                      <a:pt x="527" y="1520"/>
                      <a:pt x="497" y="1715"/>
                    </a:cubicBezTo>
                    <a:cubicBezTo>
                      <a:pt x="480" y="1823"/>
                      <a:pt x="581" y="1950"/>
                      <a:pt x="684" y="1950"/>
                    </a:cubicBezTo>
                    <a:cubicBezTo>
                      <a:pt x="724" y="1950"/>
                      <a:pt x="763" y="1932"/>
                      <a:pt x="797" y="1888"/>
                    </a:cubicBezTo>
                    <a:cubicBezTo>
                      <a:pt x="871" y="1792"/>
                      <a:pt x="932" y="1670"/>
                      <a:pt x="973" y="1537"/>
                    </a:cubicBezTo>
                    <a:lnTo>
                      <a:pt x="973" y="1537"/>
                    </a:lnTo>
                    <a:cubicBezTo>
                      <a:pt x="970" y="1568"/>
                      <a:pt x="966" y="1599"/>
                      <a:pt x="956" y="1629"/>
                    </a:cubicBezTo>
                    <a:cubicBezTo>
                      <a:pt x="939" y="1690"/>
                      <a:pt x="956" y="1779"/>
                      <a:pt x="1007" y="1820"/>
                    </a:cubicBezTo>
                    <a:cubicBezTo>
                      <a:pt x="1017" y="1830"/>
                      <a:pt x="1031" y="1840"/>
                      <a:pt x="1042" y="1847"/>
                    </a:cubicBezTo>
                    <a:cubicBezTo>
                      <a:pt x="1045" y="1847"/>
                      <a:pt x="1045" y="1850"/>
                      <a:pt x="1048" y="1850"/>
                    </a:cubicBezTo>
                    <a:cubicBezTo>
                      <a:pt x="1076" y="1870"/>
                      <a:pt x="1107" y="1879"/>
                      <a:pt x="1138" y="1879"/>
                    </a:cubicBezTo>
                    <a:cubicBezTo>
                      <a:pt x="1207" y="1879"/>
                      <a:pt x="1277" y="1836"/>
                      <a:pt x="1317" y="1779"/>
                    </a:cubicBezTo>
                    <a:cubicBezTo>
                      <a:pt x="1402" y="1657"/>
                      <a:pt x="1439" y="1514"/>
                      <a:pt x="1442" y="1360"/>
                    </a:cubicBezTo>
                    <a:cubicBezTo>
                      <a:pt x="1446" y="1371"/>
                      <a:pt x="1446" y="1381"/>
                      <a:pt x="1450" y="1391"/>
                    </a:cubicBezTo>
                    <a:cubicBezTo>
                      <a:pt x="1464" y="1495"/>
                      <a:pt x="1486" y="1826"/>
                      <a:pt x="1649" y="1826"/>
                    </a:cubicBezTo>
                    <a:cubicBezTo>
                      <a:pt x="1668" y="1826"/>
                      <a:pt x="1689" y="1822"/>
                      <a:pt x="1711" y="1813"/>
                    </a:cubicBezTo>
                    <a:cubicBezTo>
                      <a:pt x="1970" y="1701"/>
                      <a:pt x="1865" y="1241"/>
                      <a:pt x="1821" y="1027"/>
                    </a:cubicBezTo>
                    <a:cubicBezTo>
                      <a:pt x="1800" y="939"/>
                      <a:pt x="1776" y="843"/>
                      <a:pt x="1745" y="755"/>
                    </a:cubicBezTo>
                    <a:cubicBezTo>
                      <a:pt x="1708" y="424"/>
                      <a:pt x="1384" y="77"/>
                      <a:pt x="1075" y="13"/>
                    </a:cubicBezTo>
                    <a:cubicBezTo>
                      <a:pt x="1037" y="5"/>
                      <a:pt x="996" y="1"/>
                      <a:pt x="95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xmlns="" id="{5601D8AE-905F-4EA4-AEE2-D2E99E57B268}"/>
              </a:ext>
            </a:extLst>
          </p:cNvPr>
          <p:cNvSpPr txBox="1"/>
          <p:nvPr/>
        </p:nvSpPr>
        <p:spPr>
          <a:xfrm>
            <a:off x="2830180" y="891690"/>
            <a:ext cx="6229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make noticeable or different</a:t>
            </a:r>
          </a:p>
        </p:txBody>
      </p:sp>
      <p:pic>
        <p:nvPicPr>
          <p:cNvPr id="9" name="Hình ảnh 8" descr="Ảnh có chứa văn bản, thể thao, các môn điền kinh, ảnh chụp màn hình&#10;&#10;Mô tả được tạo tự động">
            <a:extLst>
              <a:ext uri="{FF2B5EF4-FFF2-40B4-BE49-F238E27FC236}">
                <a16:creationId xmlns:a16="http://schemas.microsoft.com/office/drawing/2014/main" xmlns="" id="{91CF45E2-5A55-44CE-8A52-A66FF03E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14" y="1406697"/>
            <a:ext cx="4069727" cy="30522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2252" y="372719"/>
            <a:ext cx="17315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dɪˈstɪŋɡwɪʃ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build="p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6"/>
          <p:cNvSpPr txBox="1">
            <a:spLocks noGrp="1"/>
          </p:cNvSpPr>
          <p:nvPr>
            <p:ph type="title"/>
          </p:nvPr>
        </p:nvSpPr>
        <p:spPr>
          <a:xfrm>
            <a:off x="4875781" y="0"/>
            <a:ext cx="3627884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economize</a:t>
            </a:r>
            <a:endParaRPr dirty="0"/>
          </a:p>
        </p:txBody>
      </p:sp>
      <p:sp>
        <p:nvSpPr>
          <p:cNvPr id="1251" name="Google Shape;1251;p76"/>
          <p:cNvSpPr txBox="1">
            <a:spLocks noGrp="1"/>
          </p:cNvSpPr>
          <p:nvPr>
            <p:ph type="body" idx="2"/>
          </p:nvPr>
        </p:nvSpPr>
        <p:spPr>
          <a:xfrm flipH="1">
            <a:off x="2004665" y="4650531"/>
            <a:ext cx="10149427" cy="14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spcAft>
                <a:spcPts val="2133"/>
              </a:spcAft>
              <a:buNone/>
            </a:pPr>
            <a:r>
              <a:rPr lang="en-US" dirty="0"/>
              <a:t>a. My travel agent knows I like to </a:t>
            </a:r>
            <a:r>
              <a:rPr lang="en-US" b="1" dirty="0">
                <a:solidFill>
                  <a:srgbClr val="FF0000"/>
                </a:solidFill>
              </a:rPr>
              <a:t>economize</a:t>
            </a:r>
            <a:r>
              <a:rPr lang="en-US" dirty="0"/>
              <a:t> and always looks out for the best prices for me.</a:t>
            </a:r>
          </a:p>
          <a:p>
            <a:pPr marL="0" indent="0" algn="l">
              <a:spcAft>
                <a:spcPts val="2133"/>
              </a:spcAft>
              <a:buNone/>
            </a:pPr>
            <a:r>
              <a:rPr lang="en-US" dirty="0"/>
              <a:t>b. We decided to </a:t>
            </a:r>
            <a:r>
              <a:rPr lang="en-US" b="1" dirty="0">
                <a:solidFill>
                  <a:srgbClr val="FF0000"/>
                </a:solidFill>
              </a:rPr>
              <a:t>economize</a:t>
            </a:r>
            <a:r>
              <a:rPr lang="en-US" dirty="0"/>
              <a:t> this year and take our vacation during the off season, when prices are lower.</a:t>
            </a:r>
          </a:p>
        </p:txBody>
      </p:sp>
      <p:grpSp>
        <p:nvGrpSpPr>
          <p:cNvPr id="1252" name="Google Shape;1252;p76"/>
          <p:cNvGrpSpPr/>
          <p:nvPr/>
        </p:nvGrpSpPr>
        <p:grpSpPr>
          <a:xfrm>
            <a:off x="0" y="2402155"/>
            <a:ext cx="2676400" cy="4367564"/>
            <a:chOff x="1268388" y="1555727"/>
            <a:chExt cx="2007300" cy="3275673"/>
          </a:xfrm>
        </p:grpSpPr>
        <p:sp>
          <p:nvSpPr>
            <p:cNvPr id="1253" name="Google Shape;1253;p76"/>
            <p:cNvSpPr/>
            <p:nvPr/>
          </p:nvSpPr>
          <p:spPr>
            <a:xfrm>
              <a:off x="1268388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4" name="Google Shape;1254;p76"/>
            <p:cNvSpPr/>
            <p:nvPr/>
          </p:nvSpPr>
          <p:spPr>
            <a:xfrm>
              <a:off x="1811222" y="2449204"/>
              <a:ext cx="862020" cy="2210957"/>
            </a:xfrm>
            <a:custGeom>
              <a:avLst/>
              <a:gdLst/>
              <a:ahLst/>
              <a:cxnLst/>
              <a:rect l="l" t="t" r="r" b="b"/>
              <a:pathLst>
                <a:path w="10932" h="28039" extrusionOk="0">
                  <a:moveTo>
                    <a:pt x="4093" y="1"/>
                  </a:moveTo>
                  <a:cubicBezTo>
                    <a:pt x="3104" y="211"/>
                    <a:pt x="2270" y="691"/>
                    <a:pt x="1733" y="1351"/>
                  </a:cubicBezTo>
                  <a:cubicBezTo>
                    <a:pt x="1596" y="1450"/>
                    <a:pt x="1494" y="1593"/>
                    <a:pt x="1450" y="1763"/>
                  </a:cubicBezTo>
                  <a:cubicBezTo>
                    <a:pt x="1174" y="2243"/>
                    <a:pt x="1039" y="2794"/>
                    <a:pt x="1086" y="3393"/>
                  </a:cubicBezTo>
                  <a:cubicBezTo>
                    <a:pt x="1093" y="3468"/>
                    <a:pt x="1103" y="3545"/>
                    <a:pt x="1117" y="3627"/>
                  </a:cubicBezTo>
                  <a:cubicBezTo>
                    <a:pt x="909" y="4355"/>
                    <a:pt x="566" y="5213"/>
                    <a:pt x="1" y="5979"/>
                  </a:cubicBezTo>
                  <a:lnTo>
                    <a:pt x="1314" y="6662"/>
                  </a:lnTo>
                  <a:cubicBezTo>
                    <a:pt x="1491" y="6403"/>
                    <a:pt x="1658" y="6128"/>
                    <a:pt x="1811" y="5832"/>
                  </a:cubicBezTo>
                  <a:cubicBezTo>
                    <a:pt x="2100" y="6594"/>
                    <a:pt x="2366" y="7278"/>
                    <a:pt x="2375" y="7598"/>
                  </a:cubicBezTo>
                  <a:cubicBezTo>
                    <a:pt x="2413" y="8663"/>
                    <a:pt x="2250" y="9517"/>
                    <a:pt x="2219" y="10269"/>
                  </a:cubicBezTo>
                  <a:cubicBezTo>
                    <a:pt x="2199" y="10768"/>
                    <a:pt x="2314" y="11296"/>
                    <a:pt x="2651" y="11731"/>
                  </a:cubicBezTo>
                  <a:lnTo>
                    <a:pt x="2651" y="27161"/>
                  </a:lnTo>
                  <a:cubicBezTo>
                    <a:pt x="2651" y="27644"/>
                    <a:pt x="3046" y="28039"/>
                    <a:pt x="3529" y="28039"/>
                  </a:cubicBezTo>
                  <a:cubicBezTo>
                    <a:pt x="4016" y="28039"/>
                    <a:pt x="4407" y="27644"/>
                    <a:pt x="4407" y="27161"/>
                  </a:cubicBezTo>
                  <a:lnTo>
                    <a:pt x="4407" y="12637"/>
                  </a:lnTo>
                  <a:cubicBezTo>
                    <a:pt x="4658" y="12674"/>
                    <a:pt x="4938" y="12695"/>
                    <a:pt x="5247" y="12695"/>
                  </a:cubicBezTo>
                  <a:lnTo>
                    <a:pt x="5635" y="12695"/>
                  </a:lnTo>
                  <a:cubicBezTo>
                    <a:pt x="5869" y="12695"/>
                    <a:pt x="6087" y="12684"/>
                    <a:pt x="6292" y="12660"/>
                  </a:cubicBezTo>
                  <a:lnTo>
                    <a:pt x="6292" y="27161"/>
                  </a:lnTo>
                  <a:cubicBezTo>
                    <a:pt x="6292" y="27644"/>
                    <a:pt x="6683" y="28039"/>
                    <a:pt x="7169" y="28039"/>
                  </a:cubicBezTo>
                  <a:cubicBezTo>
                    <a:pt x="7653" y="28039"/>
                    <a:pt x="8047" y="27644"/>
                    <a:pt x="8047" y="27161"/>
                  </a:cubicBezTo>
                  <a:lnTo>
                    <a:pt x="8047" y="11935"/>
                  </a:lnTo>
                  <a:cubicBezTo>
                    <a:pt x="8527" y="11470"/>
                    <a:pt x="8686" y="10850"/>
                    <a:pt x="8663" y="10269"/>
                  </a:cubicBezTo>
                  <a:cubicBezTo>
                    <a:pt x="8633" y="9517"/>
                    <a:pt x="8537" y="8918"/>
                    <a:pt x="8537" y="7598"/>
                  </a:cubicBezTo>
                  <a:cubicBezTo>
                    <a:pt x="8537" y="6951"/>
                    <a:pt x="8908" y="6077"/>
                    <a:pt x="9248" y="5219"/>
                  </a:cubicBezTo>
                  <a:cubicBezTo>
                    <a:pt x="9391" y="5451"/>
                    <a:pt x="9544" y="5676"/>
                    <a:pt x="9714" y="5886"/>
                  </a:cubicBezTo>
                  <a:lnTo>
                    <a:pt x="10932" y="5046"/>
                  </a:lnTo>
                  <a:cubicBezTo>
                    <a:pt x="10446" y="4454"/>
                    <a:pt x="10058" y="3634"/>
                    <a:pt x="9796" y="2930"/>
                  </a:cubicBezTo>
                  <a:cubicBezTo>
                    <a:pt x="9762" y="2508"/>
                    <a:pt x="9633" y="2113"/>
                    <a:pt x="9429" y="1756"/>
                  </a:cubicBezTo>
                  <a:cubicBezTo>
                    <a:pt x="9385" y="1590"/>
                    <a:pt x="9283" y="1447"/>
                    <a:pt x="9149" y="1351"/>
                  </a:cubicBezTo>
                  <a:cubicBezTo>
                    <a:pt x="8633" y="715"/>
                    <a:pt x="7840" y="249"/>
                    <a:pt x="6901" y="28"/>
                  </a:cubicBezTo>
                  <a:cubicBezTo>
                    <a:pt x="6625" y="630"/>
                    <a:pt x="6105" y="1038"/>
                    <a:pt x="5506" y="1038"/>
                  </a:cubicBezTo>
                  <a:cubicBezTo>
                    <a:pt x="4897" y="1038"/>
                    <a:pt x="4369" y="620"/>
                    <a:pt x="4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5" name="Google Shape;1255;p76"/>
            <p:cNvSpPr/>
            <p:nvPr/>
          </p:nvSpPr>
          <p:spPr>
            <a:xfrm>
              <a:off x="1358372" y="2920584"/>
              <a:ext cx="556465" cy="334731"/>
            </a:xfrm>
            <a:custGeom>
              <a:avLst/>
              <a:gdLst/>
              <a:ahLst/>
              <a:cxnLst/>
              <a:rect l="l" t="t" r="r" b="b"/>
              <a:pathLst>
                <a:path w="7057" h="4245" extrusionOk="0">
                  <a:moveTo>
                    <a:pt x="5744" y="1"/>
                  </a:moveTo>
                  <a:cubicBezTo>
                    <a:pt x="4962" y="1065"/>
                    <a:pt x="3750" y="1956"/>
                    <a:pt x="1879" y="2089"/>
                  </a:cubicBezTo>
                  <a:cubicBezTo>
                    <a:pt x="1732" y="2099"/>
                    <a:pt x="1603" y="2151"/>
                    <a:pt x="1494" y="2232"/>
                  </a:cubicBezTo>
                  <a:cubicBezTo>
                    <a:pt x="1454" y="2229"/>
                    <a:pt x="1414" y="2227"/>
                    <a:pt x="1373" y="2227"/>
                  </a:cubicBezTo>
                  <a:cubicBezTo>
                    <a:pt x="1179" y="2227"/>
                    <a:pt x="982" y="2266"/>
                    <a:pt x="810" y="2328"/>
                  </a:cubicBezTo>
                  <a:cubicBezTo>
                    <a:pt x="497" y="2440"/>
                    <a:pt x="1" y="2760"/>
                    <a:pt x="48" y="3151"/>
                  </a:cubicBezTo>
                  <a:cubicBezTo>
                    <a:pt x="63" y="3264"/>
                    <a:pt x="143" y="3363"/>
                    <a:pt x="259" y="3363"/>
                  </a:cubicBezTo>
                  <a:cubicBezTo>
                    <a:pt x="279" y="3363"/>
                    <a:pt x="299" y="3361"/>
                    <a:pt x="320" y="3355"/>
                  </a:cubicBezTo>
                  <a:cubicBezTo>
                    <a:pt x="378" y="3338"/>
                    <a:pt x="433" y="3311"/>
                    <a:pt x="484" y="3280"/>
                  </a:cubicBezTo>
                  <a:lnTo>
                    <a:pt x="484" y="3280"/>
                  </a:lnTo>
                  <a:cubicBezTo>
                    <a:pt x="361" y="3464"/>
                    <a:pt x="293" y="3675"/>
                    <a:pt x="361" y="3882"/>
                  </a:cubicBezTo>
                  <a:cubicBezTo>
                    <a:pt x="388" y="3966"/>
                    <a:pt x="466" y="4025"/>
                    <a:pt x="548" y="4025"/>
                  </a:cubicBezTo>
                  <a:cubicBezTo>
                    <a:pt x="579" y="4025"/>
                    <a:pt x="610" y="4016"/>
                    <a:pt x="640" y="3998"/>
                  </a:cubicBezTo>
                  <a:cubicBezTo>
                    <a:pt x="746" y="3933"/>
                    <a:pt x="827" y="3845"/>
                    <a:pt x="906" y="3753"/>
                  </a:cubicBezTo>
                  <a:lnTo>
                    <a:pt x="906" y="3753"/>
                  </a:lnTo>
                  <a:cubicBezTo>
                    <a:pt x="882" y="3862"/>
                    <a:pt x="879" y="3974"/>
                    <a:pt x="909" y="4093"/>
                  </a:cubicBezTo>
                  <a:cubicBezTo>
                    <a:pt x="934" y="4198"/>
                    <a:pt x="1013" y="4244"/>
                    <a:pt x="1097" y="4244"/>
                  </a:cubicBezTo>
                  <a:cubicBezTo>
                    <a:pt x="1171" y="4244"/>
                    <a:pt x="1249" y="4208"/>
                    <a:pt x="1297" y="4145"/>
                  </a:cubicBezTo>
                  <a:cubicBezTo>
                    <a:pt x="1498" y="3882"/>
                    <a:pt x="1722" y="3705"/>
                    <a:pt x="1977" y="3559"/>
                  </a:cubicBezTo>
                  <a:lnTo>
                    <a:pt x="1981" y="3559"/>
                  </a:lnTo>
                  <a:cubicBezTo>
                    <a:pt x="2011" y="3559"/>
                    <a:pt x="2038" y="3556"/>
                    <a:pt x="2066" y="3553"/>
                  </a:cubicBezTo>
                  <a:lnTo>
                    <a:pt x="2066" y="3553"/>
                  </a:lnTo>
                  <a:cubicBezTo>
                    <a:pt x="2032" y="3603"/>
                    <a:pt x="2002" y="3658"/>
                    <a:pt x="1967" y="3709"/>
                  </a:cubicBezTo>
                  <a:cubicBezTo>
                    <a:pt x="1842" y="3890"/>
                    <a:pt x="2029" y="4107"/>
                    <a:pt x="2211" y="4107"/>
                  </a:cubicBezTo>
                  <a:cubicBezTo>
                    <a:pt x="2271" y="4107"/>
                    <a:pt x="2331" y="4083"/>
                    <a:pt x="2379" y="4025"/>
                  </a:cubicBezTo>
                  <a:cubicBezTo>
                    <a:pt x="2495" y="3886"/>
                    <a:pt x="2607" y="3740"/>
                    <a:pt x="2705" y="3586"/>
                  </a:cubicBezTo>
                  <a:cubicBezTo>
                    <a:pt x="2732" y="3545"/>
                    <a:pt x="2760" y="3501"/>
                    <a:pt x="2787" y="3460"/>
                  </a:cubicBezTo>
                  <a:cubicBezTo>
                    <a:pt x="4574" y="3140"/>
                    <a:pt x="6023" y="2195"/>
                    <a:pt x="7057" y="684"/>
                  </a:cubicBezTo>
                  <a:lnTo>
                    <a:pt x="5744" y="1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6" name="Google Shape;1256;p76"/>
            <p:cNvSpPr/>
            <p:nvPr/>
          </p:nvSpPr>
          <p:spPr>
            <a:xfrm>
              <a:off x="2577197" y="2734177"/>
              <a:ext cx="608508" cy="293727"/>
            </a:xfrm>
            <a:custGeom>
              <a:avLst/>
              <a:gdLst/>
              <a:ahLst/>
              <a:cxnLst/>
              <a:rect l="l" t="t" r="r" b="b"/>
              <a:pathLst>
                <a:path w="7717" h="3725" extrusionOk="0">
                  <a:moveTo>
                    <a:pt x="6326" y="1"/>
                  </a:moveTo>
                  <a:cubicBezTo>
                    <a:pt x="6119" y="1"/>
                    <a:pt x="5916" y="29"/>
                    <a:pt x="5754" y="85"/>
                  </a:cubicBezTo>
                  <a:cubicBezTo>
                    <a:pt x="5709" y="102"/>
                    <a:pt x="5668" y="122"/>
                    <a:pt x="5638" y="149"/>
                  </a:cubicBezTo>
                  <a:cubicBezTo>
                    <a:pt x="5489" y="187"/>
                    <a:pt x="5349" y="268"/>
                    <a:pt x="5247" y="397"/>
                  </a:cubicBezTo>
                  <a:cubicBezTo>
                    <a:pt x="4540" y="1268"/>
                    <a:pt x="3535" y="2249"/>
                    <a:pt x="2600" y="2249"/>
                  </a:cubicBezTo>
                  <a:cubicBezTo>
                    <a:pt x="2505" y="2249"/>
                    <a:pt x="2410" y="2239"/>
                    <a:pt x="2317" y="2218"/>
                  </a:cubicBezTo>
                  <a:cubicBezTo>
                    <a:pt x="1909" y="2123"/>
                    <a:pt x="1541" y="1826"/>
                    <a:pt x="1218" y="1432"/>
                  </a:cubicBezTo>
                  <a:lnTo>
                    <a:pt x="0" y="2272"/>
                  </a:lnTo>
                  <a:cubicBezTo>
                    <a:pt x="521" y="2932"/>
                    <a:pt x="1174" y="3463"/>
                    <a:pt x="1984" y="3651"/>
                  </a:cubicBezTo>
                  <a:cubicBezTo>
                    <a:pt x="2191" y="3701"/>
                    <a:pt x="2399" y="3725"/>
                    <a:pt x="2610" y="3725"/>
                  </a:cubicBezTo>
                  <a:cubicBezTo>
                    <a:pt x="3749" y="3725"/>
                    <a:pt x="4933" y="3018"/>
                    <a:pt x="6145" y="1619"/>
                  </a:cubicBezTo>
                  <a:cubicBezTo>
                    <a:pt x="6210" y="1666"/>
                    <a:pt x="6271" y="1718"/>
                    <a:pt x="6325" y="1776"/>
                  </a:cubicBezTo>
                  <a:cubicBezTo>
                    <a:pt x="6358" y="1809"/>
                    <a:pt x="6400" y="1824"/>
                    <a:pt x="6443" y="1824"/>
                  </a:cubicBezTo>
                  <a:cubicBezTo>
                    <a:pt x="6534" y="1824"/>
                    <a:pt x="6626" y="1755"/>
                    <a:pt x="6621" y="1653"/>
                  </a:cubicBezTo>
                  <a:cubicBezTo>
                    <a:pt x="6615" y="1476"/>
                    <a:pt x="6574" y="1306"/>
                    <a:pt x="6492" y="1156"/>
                  </a:cubicBezTo>
                  <a:cubicBezTo>
                    <a:pt x="6505" y="1129"/>
                    <a:pt x="6512" y="1105"/>
                    <a:pt x="6522" y="1078"/>
                  </a:cubicBezTo>
                  <a:cubicBezTo>
                    <a:pt x="6652" y="1126"/>
                    <a:pt x="6771" y="1201"/>
                    <a:pt x="6866" y="1303"/>
                  </a:cubicBezTo>
                  <a:cubicBezTo>
                    <a:pt x="6903" y="1343"/>
                    <a:pt x="6945" y="1360"/>
                    <a:pt x="6986" y="1360"/>
                  </a:cubicBezTo>
                  <a:cubicBezTo>
                    <a:pt x="7091" y="1360"/>
                    <a:pt x="7188" y="1247"/>
                    <a:pt x="7166" y="1129"/>
                  </a:cubicBezTo>
                  <a:cubicBezTo>
                    <a:pt x="7142" y="997"/>
                    <a:pt x="7094" y="881"/>
                    <a:pt x="7026" y="779"/>
                  </a:cubicBezTo>
                  <a:lnTo>
                    <a:pt x="7026" y="779"/>
                  </a:lnTo>
                  <a:cubicBezTo>
                    <a:pt x="7125" y="845"/>
                    <a:pt x="7247" y="1001"/>
                    <a:pt x="7362" y="1001"/>
                  </a:cubicBezTo>
                  <a:cubicBezTo>
                    <a:pt x="7389" y="1001"/>
                    <a:pt x="7415" y="992"/>
                    <a:pt x="7441" y="972"/>
                  </a:cubicBezTo>
                  <a:cubicBezTo>
                    <a:pt x="7717" y="752"/>
                    <a:pt x="7373" y="323"/>
                    <a:pt x="7166" y="197"/>
                  </a:cubicBezTo>
                  <a:cubicBezTo>
                    <a:pt x="6947" y="63"/>
                    <a:pt x="6631" y="1"/>
                    <a:pt x="6326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7" name="Google Shape;1257;p76"/>
            <p:cNvSpPr/>
            <p:nvPr/>
          </p:nvSpPr>
          <p:spPr>
            <a:xfrm>
              <a:off x="2303578" y="4155492"/>
              <a:ext cx="145720" cy="437870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8" name="Google Shape;1258;p76"/>
            <p:cNvSpPr/>
            <p:nvPr/>
          </p:nvSpPr>
          <p:spPr>
            <a:xfrm>
              <a:off x="2249880" y="4560242"/>
              <a:ext cx="483526" cy="213928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0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2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9" name="Google Shape;1259;p76"/>
            <p:cNvSpPr/>
            <p:nvPr/>
          </p:nvSpPr>
          <p:spPr>
            <a:xfrm>
              <a:off x="2278819" y="4738922"/>
              <a:ext cx="386379" cy="36903"/>
            </a:xfrm>
            <a:custGeom>
              <a:avLst/>
              <a:gdLst/>
              <a:ahLst/>
              <a:cxnLst/>
              <a:rect l="l" t="t" r="r" b="b"/>
              <a:pathLst>
                <a:path w="4900" h="468" extrusionOk="0">
                  <a:moveTo>
                    <a:pt x="1" y="1"/>
                  </a:moveTo>
                  <a:lnTo>
                    <a:pt x="127" y="467"/>
                  </a:lnTo>
                  <a:lnTo>
                    <a:pt x="4577" y="467"/>
                  </a:lnTo>
                  <a:cubicBezTo>
                    <a:pt x="4900" y="362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0" name="Google Shape;1260;p76"/>
            <p:cNvSpPr/>
            <p:nvPr/>
          </p:nvSpPr>
          <p:spPr>
            <a:xfrm>
              <a:off x="2489434" y="4645718"/>
              <a:ext cx="164487" cy="93283"/>
            </a:xfrm>
            <a:custGeom>
              <a:avLst/>
              <a:gdLst/>
              <a:ahLst/>
              <a:cxnLst/>
              <a:rect l="l" t="t" r="r" b="b"/>
              <a:pathLst>
                <a:path w="2086" h="1183" extrusionOk="0">
                  <a:moveTo>
                    <a:pt x="903" y="0"/>
                  </a:moveTo>
                  <a:cubicBezTo>
                    <a:pt x="660" y="0"/>
                    <a:pt x="28" y="104"/>
                    <a:pt x="1" y="1183"/>
                  </a:cubicBezTo>
                  <a:lnTo>
                    <a:pt x="2086" y="1183"/>
                  </a:lnTo>
                  <a:cubicBezTo>
                    <a:pt x="2086" y="1183"/>
                    <a:pt x="2049" y="788"/>
                    <a:pt x="998" y="6"/>
                  </a:cubicBezTo>
                  <a:cubicBezTo>
                    <a:pt x="998" y="6"/>
                    <a:pt x="962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1" name="Google Shape;1261;p76"/>
            <p:cNvSpPr/>
            <p:nvPr/>
          </p:nvSpPr>
          <p:spPr>
            <a:xfrm>
              <a:off x="2321478" y="4637044"/>
              <a:ext cx="67735" cy="59376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1" y="0"/>
                    <a:pt x="1" y="167"/>
                    <a:pt x="1" y="374"/>
                  </a:cubicBezTo>
                  <a:cubicBezTo>
                    <a:pt x="1" y="582"/>
                    <a:pt x="191" y="752"/>
                    <a:pt x="430" y="752"/>
                  </a:cubicBezTo>
                  <a:cubicBezTo>
                    <a:pt x="664" y="752"/>
                    <a:pt x="858" y="582"/>
                    <a:pt x="858" y="374"/>
                  </a:cubicBezTo>
                  <a:cubicBezTo>
                    <a:pt x="858" y="167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2" name="Google Shape;1262;p76"/>
            <p:cNvSpPr/>
            <p:nvPr/>
          </p:nvSpPr>
          <p:spPr>
            <a:xfrm>
              <a:off x="2016791" y="4155492"/>
              <a:ext cx="145720" cy="437870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3" name="Google Shape;1263;p76"/>
            <p:cNvSpPr/>
            <p:nvPr/>
          </p:nvSpPr>
          <p:spPr>
            <a:xfrm>
              <a:off x="1734499" y="4562686"/>
              <a:ext cx="479268" cy="213928"/>
            </a:xfrm>
            <a:custGeom>
              <a:avLst/>
              <a:gdLst/>
              <a:ahLst/>
              <a:cxnLst/>
              <a:rect l="l" t="t" r="r" b="b"/>
              <a:pathLst>
                <a:path w="6078" h="2713" extrusionOk="0">
                  <a:moveTo>
                    <a:pt x="3522" y="1"/>
                  </a:moveTo>
                  <a:cubicBezTo>
                    <a:pt x="0" y="2345"/>
                    <a:pt x="1126" y="2713"/>
                    <a:pt x="1126" y="2713"/>
                  </a:cubicBezTo>
                  <a:lnTo>
                    <a:pt x="5475" y="2713"/>
                  </a:lnTo>
                  <a:cubicBezTo>
                    <a:pt x="5475" y="2713"/>
                    <a:pt x="6077" y="1396"/>
                    <a:pt x="5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4" name="Google Shape;1264;p76"/>
            <p:cNvSpPr/>
            <p:nvPr/>
          </p:nvSpPr>
          <p:spPr>
            <a:xfrm>
              <a:off x="1797817" y="4741366"/>
              <a:ext cx="385591" cy="37140"/>
            </a:xfrm>
            <a:custGeom>
              <a:avLst/>
              <a:gdLst/>
              <a:ahLst/>
              <a:cxnLst/>
              <a:rect l="l" t="t" r="r" b="b"/>
              <a:pathLst>
                <a:path w="4890" h="471" extrusionOk="0">
                  <a:moveTo>
                    <a:pt x="215" y="1"/>
                  </a:moveTo>
                  <a:cubicBezTo>
                    <a:pt x="215" y="1"/>
                    <a:pt x="1" y="283"/>
                    <a:pt x="314" y="470"/>
                  </a:cubicBezTo>
                  <a:lnTo>
                    <a:pt x="4764" y="470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5" name="Google Shape;1265;p76"/>
            <p:cNvSpPr/>
            <p:nvPr/>
          </p:nvSpPr>
          <p:spPr>
            <a:xfrm>
              <a:off x="1809093" y="4652105"/>
              <a:ext cx="171742" cy="89340"/>
            </a:xfrm>
            <a:custGeom>
              <a:avLst/>
              <a:gdLst/>
              <a:ahLst/>
              <a:cxnLst/>
              <a:rect l="l" t="t" r="r" b="b"/>
              <a:pathLst>
                <a:path w="2178" h="1133" extrusionOk="0">
                  <a:moveTo>
                    <a:pt x="1218" y="0"/>
                  </a:moveTo>
                  <a:cubicBezTo>
                    <a:pt x="1118" y="0"/>
                    <a:pt x="1052" y="13"/>
                    <a:pt x="1052" y="13"/>
                  </a:cubicBezTo>
                  <a:cubicBezTo>
                    <a:pt x="1" y="792"/>
                    <a:pt x="14" y="1133"/>
                    <a:pt x="14" y="1133"/>
                  </a:cubicBezTo>
                  <a:lnTo>
                    <a:pt x="2178" y="1133"/>
                  </a:lnTo>
                  <a:cubicBezTo>
                    <a:pt x="2153" y="124"/>
                    <a:pt x="1525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6" name="Google Shape;1266;p76"/>
            <p:cNvSpPr/>
            <p:nvPr/>
          </p:nvSpPr>
          <p:spPr>
            <a:xfrm>
              <a:off x="2073329" y="4639410"/>
              <a:ext cx="67498" cy="59376"/>
            </a:xfrm>
            <a:custGeom>
              <a:avLst/>
              <a:gdLst/>
              <a:ahLst/>
              <a:cxnLst/>
              <a:rect l="l" t="t" r="r" b="b"/>
              <a:pathLst>
                <a:path w="856" h="753" extrusionOk="0">
                  <a:moveTo>
                    <a:pt x="426" y="0"/>
                  </a:moveTo>
                  <a:cubicBezTo>
                    <a:pt x="191" y="0"/>
                    <a:pt x="1" y="168"/>
                    <a:pt x="1" y="375"/>
                  </a:cubicBezTo>
                  <a:cubicBezTo>
                    <a:pt x="1" y="583"/>
                    <a:pt x="191" y="753"/>
                    <a:pt x="426" y="753"/>
                  </a:cubicBezTo>
                  <a:cubicBezTo>
                    <a:pt x="664" y="753"/>
                    <a:pt x="855" y="583"/>
                    <a:pt x="855" y="375"/>
                  </a:cubicBezTo>
                  <a:cubicBezTo>
                    <a:pt x="855" y="168"/>
                    <a:pt x="664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7" name="Google Shape;1267;p76"/>
            <p:cNvSpPr/>
            <p:nvPr/>
          </p:nvSpPr>
          <p:spPr>
            <a:xfrm>
              <a:off x="1778814" y="2436588"/>
              <a:ext cx="935274" cy="623569"/>
            </a:xfrm>
            <a:custGeom>
              <a:avLst/>
              <a:gdLst/>
              <a:ahLst/>
              <a:cxnLst/>
              <a:rect l="l" t="t" r="r" b="b"/>
              <a:pathLst>
                <a:path w="11861" h="7908" extrusionOk="0">
                  <a:moveTo>
                    <a:pt x="7213" y="1"/>
                  </a:moveTo>
                  <a:lnTo>
                    <a:pt x="7148" y="109"/>
                  </a:lnTo>
                  <a:cubicBezTo>
                    <a:pt x="7063" y="395"/>
                    <a:pt x="6815" y="616"/>
                    <a:pt x="6536" y="718"/>
                  </a:cubicBezTo>
                  <a:cubicBezTo>
                    <a:pt x="6371" y="780"/>
                    <a:pt x="6196" y="806"/>
                    <a:pt x="6019" y="806"/>
                  </a:cubicBezTo>
                  <a:cubicBezTo>
                    <a:pt x="5896" y="806"/>
                    <a:pt x="5773" y="794"/>
                    <a:pt x="5652" y="773"/>
                  </a:cubicBezTo>
                  <a:cubicBezTo>
                    <a:pt x="5505" y="749"/>
                    <a:pt x="5358" y="715"/>
                    <a:pt x="5229" y="640"/>
                  </a:cubicBezTo>
                  <a:cubicBezTo>
                    <a:pt x="5019" y="514"/>
                    <a:pt x="4876" y="300"/>
                    <a:pt x="4757" y="85"/>
                  </a:cubicBezTo>
                  <a:lnTo>
                    <a:pt x="4774" y="51"/>
                  </a:lnTo>
                  <a:cubicBezTo>
                    <a:pt x="4701" y="44"/>
                    <a:pt x="4628" y="40"/>
                    <a:pt x="4556" y="40"/>
                  </a:cubicBezTo>
                  <a:cubicBezTo>
                    <a:pt x="3677" y="40"/>
                    <a:pt x="2839" y="557"/>
                    <a:pt x="2279" y="1246"/>
                  </a:cubicBezTo>
                  <a:cubicBezTo>
                    <a:pt x="1671" y="1995"/>
                    <a:pt x="1337" y="2920"/>
                    <a:pt x="1048" y="3835"/>
                  </a:cubicBezTo>
                  <a:cubicBezTo>
                    <a:pt x="759" y="4754"/>
                    <a:pt x="0" y="6189"/>
                    <a:pt x="0" y="6516"/>
                  </a:cubicBezTo>
                  <a:cubicBezTo>
                    <a:pt x="493" y="6890"/>
                    <a:pt x="1103" y="7114"/>
                    <a:pt x="1722" y="7142"/>
                  </a:cubicBezTo>
                  <a:cubicBezTo>
                    <a:pt x="1899" y="6860"/>
                    <a:pt x="2079" y="6577"/>
                    <a:pt x="2256" y="6295"/>
                  </a:cubicBezTo>
                  <a:lnTo>
                    <a:pt x="2296" y="6295"/>
                  </a:lnTo>
                  <a:cubicBezTo>
                    <a:pt x="2508" y="6761"/>
                    <a:pt x="2436" y="7111"/>
                    <a:pt x="2777" y="7359"/>
                  </a:cubicBezTo>
                  <a:cubicBezTo>
                    <a:pt x="3086" y="7588"/>
                    <a:pt x="3450" y="7747"/>
                    <a:pt x="3827" y="7826"/>
                  </a:cubicBezTo>
                  <a:cubicBezTo>
                    <a:pt x="4182" y="7897"/>
                    <a:pt x="4545" y="7901"/>
                    <a:pt x="4906" y="7901"/>
                  </a:cubicBezTo>
                  <a:cubicBezTo>
                    <a:pt x="5434" y="7904"/>
                    <a:pt x="5958" y="7907"/>
                    <a:pt x="6481" y="7907"/>
                  </a:cubicBezTo>
                  <a:cubicBezTo>
                    <a:pt x="6552" y="7908"/>
                    <a:pt x="6623" y="7908"/>
                    <a:pt x="6694" y="7908"/>
                  </a:cubicBezTo>
                  <a:cubicBezTo>
                    <a:pt x="7330" y="7908"/>
                    <a:pt x="7972" y="7884"/>
                    <a:pt x="8557" y="7649"/>
                  </a:cubicBezTo>
                  <a:cubicBezTo>
                    <a:pt x="9210" y="7390"/>
                    <a:pt x="9408" y="6638"/>
                    <a:pt x="9530" y="5842"/>
                  </a:cubicBezTo>
                  <a:lnTo>
                    <a:pt x="9771" y="5930"/>
                  </a:lnTo>
                  <a:cubicBezTo>
                    <a:pt x="9945" y="6134"/>
                    <a:pt x="10122" y="6339"/>
                    <a:pt x="10295" y="6543"/>
                  </a:cubicBezTo>
                  <a:cubicBezTo>
                    <a:pt x="10326" y="6577"/>
                    <a:pt x="10360" y="6615"/>
                    <a:pt x="10404" y="6624"/>
                  </a:cubicBezTo>
                  <a:cubicBezTo>
                    <a:pt x="10413" y="6626"/>
                    <a:pt x="10421" y="6627"/>
                    <a:pt x="10430" y="6627"/>
                  </a:cubicBezTo>
                  <a:cubicBezTo>
                    <a:pt x="10472" y="6627"/>
                    <a:pt x="10514" y="6607"/>
                    <a:pt x="10551" y="6584"/>
                  </a:cubicBezTo>
                  <a:cubicBezTo>
                    <a:pt x="10962" y="6346"/>
                    <a:pt x="11350" y="6070"/>
                    <a:pt x="11714" y="5767"/>
                  </a:cubicBezTo>
                  <a:cubicBezTo>
                    <a:pt x="11786" y="5710"/>
                    <a:pt x="11861" y="5635"/>
                    <a:pt x="11847" y="5542"/>
                  </a:cubicBezTo>
                  <a:cubicBezTo>
                    <a:pt x="11840" y="5485"/>
                    <a:pt x="11799" y="5437"/>
                    <a:pt x="11759" y="5396"/>
                  </a:cubicBezTo>
                  <a:cubicBezTo>
                    <a:pt x="11207" y="4804"/>
                    <a:pt x="10792" y="4087"/>
                    <a:pt x="10554" y="3317"/>
                  </a:cubicBezTo>
                  <a:cubicBezTo>
                    <a:pt x="10479" y="3072"/>
                    <a:pt x="10421" y="2827"/>
                    <a:pt x="10330" y="2590"/>
                  </a:cubicBezTo>
                  <a:cubicBezTo>
                    <a:pt x="10077" y="1943"/>
                    <a:pt x="9526" y="1280"/>
                    <a:pt x="8968" y="868"/>
                  </a:cubicBezTo>
                  <a:cubicBezTo>
                    <a:pt x="8411" y="459"/>
                    <a:pt x="7951" y="290"/>
                    <a:pt x="7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8" name="Google Shape;1268;p76"/>
            <p:cNvSpPr/>
            <p:nvPr/>
          </p:nvSpPr>
          <p:spPr>
            <a:xfrm>
              <a:off x="1984225" y="2441713"/>
              <a:ext cx="128451" cy="602988"/>
            </a:xfrm>
            <a:custGeom>
              <a:avLst/>
              <a:gdLst/>
              <a:ahLst/>
              <a:cxnLst/>
              <a:rect l="l" t="t" r="r" b="b"/>
              <a:pathLst>
                <a:path w="1629" h="7647" extrusionOk="0">
                  <a:moveTo>
                    <a:pt x="1169" y="0"/>
                  </a:moveTo>
                  <a:cubicBezTo>
                    <a:pt x="1068" y="0"/>
                    <a:pt x="966" y="45"/>
                    <a:pt x="896" y="154"/>
                  </a:cubicBezTo>
                  <a:cubicBezTo>
                    <a:pt x="256" y="1146"/>
                    <a:pt x="49" y="2304"/>
                    <a:pt x="18" y="3470"/>
                  </a:cubicBezTo>
                  <a:cubicBezTo>
                    <a:pt x="1" y="4124"/>
                    <a:pt x="21" y="4777"/>
                    <a:pt x="46" y="5430"/>
                  </a:cubicBezTo>
                  <a:cubicBezTo>
                    <a:pt x="73" y="6124"/>
                    <a:pt x="49" y="6924"/>
                    <a:pt x="307" y="7574"/>
                  </a:cubicBezTo>
                  <a:cubicBezTo>
                    <a:pt x="325" y="7620"/>
                    <a:pt x="370" y="7646"/>
                    <a:pt x="412" y="7646"/>
                  </a:cubicBezTo>
                  <a:cubicBezTo>
                    <a:pt x="451" y="7646"/>
                    <a:pt x="489" y="7624"/>
                    <a:pt x="501" y="7574"/>
                  </a:cubicBezTo>
                  <a:cubicBezTo>
                    <a:pt x="651" y="7005"/>
                    <a:pt x="593" y="6369"/>
                    <a:pt x="590" y="5784"/>
                  </a:cubicBezTo>
                  <a:cubicBezTo>
                    <a:pt x="586" y="5144"/>
                    <a:pt x="590" y="4502"/>
                    <a:pt x="617" y="3862"/>
                  </a:cubicBezTo>
                  <a:cubicBezTo>
                    <a:pt x="668" y="2685"/>
                    <a:pt x="811" y="1497"/>
                    <a:pt x="1467" y="487"/>
                  </a:cubicBezTo>
                  <a:cubicBezTo>
                    <a:pt x="1629" y="237"/>
                    <a:pt x="1400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9" name="Google Shape;1269;p76"/>
            <p:cNvSpPr/>
            <p:nvPr/>
          </p:nvSpPr>
          <p:spPr>
            <a:xfrm>
              <a:off x="2364531" y="2443527"/>
              <a:ext cx="137835" cy="599519"/>
            </a:xfrm>
            <a:custGeom>
              <a:avLst/>
              <a:gdLst/>
              <a:ahLst/>
              <a:cxnLst/>
              <a:rect l="l" t="t" r="r" b="b"/>
              <a:pathLst>
                <a:path w="1748" h="7603" extrusionOk="0">
                  <a:moveTo>
                    <a:pt x="246" y="0"/>
                  </a:moveTo>
                  <a:cubicBezTo>
                    <a:pt x="121" y="0"/>
                    <a:pt x="0" y="117"/>
                    <a:pt x="44" y="253"/>
                  </a:cubicBezTo>
                  <a:cubicBezTo>
                    <a:pt x="207" y="773"/>
                    <a:pt x="493" y="1229"/>
                    <a:pt x="628" y="1767"/>
                  </a:cubicBezTo>
                  <a:cubicBezTo>
                    <a:pt x="799" y="2427"/>
                    <a:pt x="884" y="3104"/>
                    <a:pt x="952" y="3781"/>
                  </a:cubicBezTo>
                  <a:cubicBezTo>
                    <a:pt x="1016" y="4410"/>
                    <a:pt x="1033" y="5043"/>
                    <a:pt x="1057" y="5676"/>
                  </a:cubicBezTo>
                  <a:cubicBezTo>
                    <a:pt x="1082" y="6278"/>
                    <a:pt x="1057" y="6928"/>
                    <a:pt x="1248" y="7503"/>
                  </a:cubicBezTo>
                  <a:cubicBezTo>
                    <a:pt x="1270" y="7570"/>
                    <a:pt x="1324" y="7602"/>
                    <a:pt x="1379" y="7602"/>
                  </a:cubicBezTo>
                  <a:cubicBezTo>
                    <a:pt x="1436" y="7602"/>
                    <a:pt x="1493" y="7569"/>
                    <a:pt x="1517" y="7503"/>
                  </a:cubicBezTo>
                  <a:cubicBezTo>
                    <a:pt x="1748" y="6870"/>
                    <a:pt x="1735" y="6118"/>
                    <a:pt x="1735" y="5451"/>
                  </a:cubicBezTo>
                  <a:cubicBezTo>
                    <a:pt x="1735" y="4710"/>
                    <a:pt x="1710" y="3964"/>
                    <a:pt x="1625" y="3226"/>
                  </a:cubicBezTo>
                  <a:cubicBezTo>
                    <a:pt x="1513" y="2236"/>
                    <a:pt x="1319" y="576"/>
                    <a:pt x="339" y="24"/>
                  </a:cubicBezTo>
                  <a:cubicBezTo>
                    <a:pt x="310" y="8"/>
                    <a:pt x="278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0" name="Google Shape;1270;p76"/>
            <p:cNvSpPr/>
            <p:nvPr/>
          </p:nvSpPr>
          <p:spPr>
            <a:xfrm>
              <a:off x="1707373" y="2035781"/>
              <a:ext cx="348136" cy="360358"/>
            </a:xfrm>
            <a:custGeom>
              <a:avLst/>
              <a:gdLst/>
              <a:ahLst/>
              <a:cxnLst/>
              <a:rect l="l" t="t" r="r" b="b"/>
              <a:pathLst>
                <a:path w="4415" h="4570" extrusionOk="0">
                  <a:moveTo>
                    <a:pt x="3625" y="0"/>
                  </a:moveTo>
                  <a:lnTo>
                    <a:pt x="3625" y="0"/>
                  </a:lnTo>
                  <a:cubicBezTo>
                    <a:pt x="3148" y="79"/>
                    <a:pt x="2686" y="232"/>
                    <a:pt x="2257" y="456"/>
                  </a:cubicBezTo>
                  <a:cubicBezTo>
                    <a:pt x="2042" y="569"/>
                    <a:pt x="1835" y="701"/>
                    <a:pt x="1634" y="841"/>
                  </a:cubicBezTo>
                  <a:cubicBezTo>
                    <a:pt x="1049" y="1252"/>
                    <a:pt x="525" y="1745"/>
                    <a:pt x="79" y="2304"/>
                  </a:cubicBezTo>
                  <a:cubicBezTo>
                    <a:pt x="46" y="2345"/>
                    <a:pt x="11" y="2392"/>
                    <a:pt x="8" y="2447"/>
                  </a:cubicBezTo>
                  <a:cubicBezTo>
                    <a:pt x="1" y="2518"/>
                    <a:pt x="49" y="2582"/>
                    <a:pt x="93" y="2637"/>
                  </a:cubicBezTo>
                  <a:cubicBezTo>
                    <a:pt x="682" y="3355"/>
                    <a:pt x="1382" y="3978"/>
                    <a:pt x="2161" y="4481"/>
                  </a:cubicBezTo>
                  <a:cubicBezTo>
                    <a:pt x="2230" y="4526"/>
                    <a:pt x="2304" y="4570"/>
                    <a:pt x="2386" y="4570"/>
                  </a:cubicBezTo>
                  <a:cubicBezTo>
                    <a:pt x="2458" y="4570"/>
                    <a:pt x="2522" y="4536"/>
                    <a:pt x="2583" y="4498"/>
                  </a:cubicBezTo>
                  <a:cubicBezTo>
                    <a:pt x="2736" y="4396"/>
                    <a:pt x="2859" y="4260"/>
                    <a:pt x="2978" y="4121"/>
                  </a:cubicBezTo>
                  <a:cubicBezTo>
                    <a:pt x="3447" y="3562"/>
                    <a:pt x="3832" y="2934"/>
                    <a:pt x="4111" y="2263"/>
                  </a:cubicBezTo>
                  <a:cubicBezTo>
                    <a:pt x="4281" y="1858"/>
                    <a:pt x="4414" y="1419"/>
                    <a:pt x="4346" y="987"/>
                  </a:cubicBezTo>
                  <a:cubicBezTo>
                    <a:pt x="4281" y="555"/>
                    <a:pt x="3968" y="133"/>
                    <a:pt x="3536" y="65"/>
                  </a:cubicBezTo>
                  <a:lnTo>
                    <a:pt x="3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1" name="Google Shape;1271;p76"/>
            <p:cNvSpPr/>
            <p:nvPr/>
          </p:nvSpPr>
          <p:spPr>
            <a:xfrm>
              <a:off x="2411922" y="2035781"/>
              <a:ext cx="347741" cy="360358"/>
            </a:xfrm>
            <a:custGeom>
              <a:avLst/>
              <a:gdLst/>
              <a:ahLst/>
              <a:cxnLst/>
              <a:rect l="l" t="t" r="r" b="b"/>
              <a:pathLst>
                <a:path w="4410" h="4570" extrusionOk="0">
                  <a:moveTo>
                    <a:pt x="787" y="0"/>
                  </a:moveTo>
                  <a:lnTo>
                    <a:pt x="875" y="65"/>
                  </a:lnTo>
                  <a:cubicBezTo>
                    <a:pt x="443" y="133"/>
                    <a:pt x="129" y="555"/>
                    <a:pt x="65" y="987"/>
                  </a:cubicBezTo>
                  <a:cubicBezTo>
                    <a:pt x="0" y="1419"/>
                    <a:pt x="129" y="1858"/>
                    <a:pt x="300" y="2263"/>
                  </a:cubicBezTo>
                  <a:cubicBezTo>
                    <a:pt x="579" y="2934"/>
                    <a:pt x="963" y="3562"/>
                    <a:pt x="1433" y="4121"/>
                  </a:cubicBezTo>
                  <a:cubicBezTo>
                    <a:pt x="1552" y="4260"/>
                    <a:pt x="1678" y="4396"/>
                    <a:pt x="1828" y="4498"/>
                  </a:cubicBezTo>
                  <a:cubicBezTo>
                    <a:pt x="1889" y="4536"/>
                    <a:pt x="1954" y="4570"/>
                    <a:pt x="2025" y="4570"/>
                  </a:cubicBezTo>
                  <a:cubicBezTo>
                    <a:pt x="2106" y="4570"/>
                    <a:pt x="2181" y="4526"/>
                    <a:pt x="2249" y="4481"/>
                  </a:cubicBezTo>
                  <a:cubicBezTo>
                    <a:pt x="3028" y="3978"/>
                    <a:pt x="3730" y="3355"/>
                    <a:pt x="4318" y="2637"/>
                  </a:cubicBezTo>
                  <a:cubicBezTo>
                    <a:pt x="4362" y="2582"/>
                    <a:pt x="4410" y="2518"/>
                    <a:pt x="4403" y="2447"/>
                  </a:cubicBezTo>
                  <a:cubicBezTo>
                    <a:pt x="4400" y="2392"/>
                    <a:pt x="4366" y="2345"/>
                    <a:pt x="4331" y="2304"/>
                  </a:cubicBezTo>
                  <a:cubicBezTo>
                    <a:pt x="3886" y="1745"/>
                    <a:pt x="3362" y="1252"/>
                    <a:pt x="2777" y="841"/>
                  </a:cubicBezTo>
                  <a:cubicBezTo>
                    <a:pt x="2576" y="701"/>
                    <a:pt x="2372" y="569"/>
                    <a:pt x="2154" y="456"/>
                  </a:cubicBezTo>
                  <a:cubicBezTo>
                    <a:pt x="1726" y="232"/>
                    <a:pt x="1263" y="79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2" name="Google Shape;1272;p76"/>
            <p:cNvSpPr/>
            <p:nvPr/>
          </p:nvSpPr>
          <p:spPr>
            <a:xfrm>
              <a:off x="1898907" y="2055652"/>
              <a:ext cx="164881" cy="154315"/>
            </a:xfrm>
            <a:custGeom>
              <a:avLst/>
              <a:gdLst/>
              <a:ahLst/>
              <a:cxnLst/>
              <a:rect l="l" t="t" r="r" b="b"/>
              <a:pathLst>
                <a:path w="2091" h="1957" extrusionOk="0">
                  <a:moveTo>
                    <a:pt x="1044" y="1"/>
                  </a:moveTo>
                  <a:cubicBezTo>
                    <a:pt x="565" y="1"/>
                    <a:pt x="145" y="352"/>
                    <a:pt x="76" y="840"/>
                  </a:cubicBezTo>
                  <a:cubicBezTo>
                    <a:pt x="1" y="1378"/>
                    <a:pt x="372" y="1872"/>
                    <a:pt x="910" y="1947"/>
                  </a:cubicBezTo>
                  <a:cubicBezTo>
                    <a:pt x="957" y="1953"/>
                    <a:pt x="1004" y="1957"/>
                    <a:pt x="1050" y="1957"/>
                  </a:cubicBezTo>
                  <a:cubicBezTo>
                    <a:pt x="1528" y="1957"/>
                    <a:pt x="1947" y="1603"/>
                    <a:pt x="2015" y="1116"/>
                  </a:cubicBezTo>
                  <a:cubicBezTo>
                    <a:pt x="2090" y="579"/>
                    <a:pt x="1716" y="85"/>
                    <a:pt x="1182" y="11"/>
                  </a:cubicBezTo>
                  <a:cubicBezTo>
                    <a:pt x="1135" y="4"/>
                    <a:pt x="1089" y="1"/>
                    <a:pt x="104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3" name="Google Shape;1273;p76"/>
            <p:cNvSpPr/>
            <p:nvPr/>
          </p:nvSpPr>
          <p:spPr>
            <a:xfrm>
              <a:off x="2412789" y="2054311"/>
              <a:ext cx="164724" cy="154236"/>
            </a:xfrm>
            <a:custGeom>
              <a:avLst/>
              <a:gdLst/>
              <a:ahLst/>
              <a:cxnLst/>
              <a:rect l="l" t="t" r="r" b="b"/>
              <a:pathLst>
                <a:path w="2089" h="1956" extrusionOk="0">
                  <a:moveTo>
                    <a:pt x="1038" y="0"/>
                  </a:moveTo>
                  <a:cubicBezTo>
                    <a:pt x="561" y="0"/>
                    <a:pt x="143" y="354"/>
                    <a:pt x="74" y="841"/>
                  </a:cubicBezTo>
                  <a:cubicBezTo>
                    <a:pt x="0" y="1378"/>
                    <a:pt x="371" y="1871"/>
                    <a:pt x="908" y="1946"/>
                  </a:cubicBezTo>
                  <a:cubicBezTo>
                    <a:pt x="954" y="1953"/>
                    <a:pt x="999" y="1956"/>
                    <a:pt x="1044" y="1956"/>
                  </a:cubicBezTo>
                  <a:cubicBezTo>
                    <a:pt x="1524" y="1956"/>
                    <a:pt x="1942" y="1604"/>
                    <a:pt x="2014" y="1116"/>
                  </a:cubicBezTo>
                  <a:cubicBezTo>
                    <a:pt x="2089" y="579"/>
                    <a:pt x="1715" y="86"/>
                    <a:pt x="1180" y="10"/>
                  </a:cubicBezTo>
                  <a:cubicBezTo>
                    <a:pt x="1132" y="3"/>
                    <a:pt x="1085" y="0"/>
                    <a:pt x="1038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4" name="Google Shape;1274;p76"/>
            <p:cNvSpPr/>
            <p:nvPr/>
          </p:nvSpPr>
          <p:spPr>
            <a:xfrm>
              <a:off x="1954025" y="1563218"/>
              <a:ext cx="559619" cy="752257"/>
            </a:xfrm>
            <a:custGeom>
              <a:avLst/>
              <a:gdLst/>
              <a:ahLst/>
              <a:cxnLst/>
              <a:rect l="l" t="t" r="r" b="b"/>
              <a:pathLst>
                <a:path w="7097" h="9540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7" y="46"/>
                    <a:pt x="0" y="1645"/>
                    <a:pt x="44" y="3558"/>
                  </a:cubicBezTo>
                  <a:lnTo>
                    <a:pt x="102" y="6140"/>
                  </a:lnTo>
                  <a:cubicBezTo>
                    <a:pt x="146" y="8027"/>
                    <a:pt x="1703" y="9540"/>
                    <a:pt x="3583" y="9540"/>
                  </a:cubicBezTo>
                  <a:cubicBezTo>
                    <a:pt x="3607" y="9540"/>
                    <a:pt x="3632" y="9539"/>
                    <a:pt x="3657" y="9539"/>
                  </a:cubicBezTo>
                  <a:cubicBezTo>
                    <a:pt x="5569" y="9494"/>
                    <a:pt x="7097" y="7895"/>
                    <a:pt x="7053" y="5983"/>
                  </a:cubicBezTo>
                  <a:lnTo>
                    <a:pt x="6995" y="3401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5" name="Google Shape;1275;p76"/>
            <p:cNvSpPr/>
            <p:nvPr/>
          </p:nvSpPr>
          <p:spPr>
            <a:xfrm>
              <a:off x="2481628" y="2113056"/>
              <a:ext cx="49520" cy="69154"/>
            </a:xfrm>
            <a:custGeom>
              <a:avLst/>
              <a:gdLst/>
              <a:ahLst/>
              <a:cxnLst/>
              <a:rect l="l" t="t" r="r" b="b"/>
              <a:pathLst>
                <a:path w="628" h="877" extrusionOk="0">
                  <a:moveTo>
                    <a:pt x="613" y="0"/>
                  </a:moveTo>
                  <a:cubicBezTo>
                    <a:pt x="236" y="68"/>
                    <a:pt x="1" y="470"/>
                    <a:pt x="69" y="837"/>
                  </a:cubicBezTo>
                  <a:cubicBezTo>
                    <a:pt x="75" y="865"/>
                    <a:pt x="93" y="876"/>
                    <a:pt x="114" y="876"/>
                  </a:cubicBezTo>
                  <a:cubicBezTo>
                    <a:pt x="141" y="876"/>
                    <a:pt x="171" y="855"/>
                    <a:pt x="175" y="823"/>
                  </a:cubicBezTo>
                  <a:cubicBezTo>
                    <a:pt x="215" y="494"/>
                    <a:pt x="376" y="228"/>
                    <a:pt x="620" y="14"/>
                  </a:cubicBezTo>
                  <a:cubicBezTo>
                    <a:pt x="627" y="7"/>
                    <a:pt x="620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6" name="Google Shape;1276;p76"/>
            <p:cNvSpPr/>
            <p:nvPr/>
          </p:nvSpPr>
          <p:spPr>
            <a:xfrm>
              <a:off x="2083501" y="1986656"/>
              <a:ext cx="58351" cy="60244"/>
            </a:xfrm>
            <a:custGeom>
              <a:avLst/>
              <a:gdLst/>
              <a:ahLst/>
              <a:cxnLst/>
              <a:rect l="l" t="t" r="r" b="b"/>
              <a:pathLst>
                <a:path w="740" h="764" extrusionOk="0">
                  <a:moveTo>
                    <a:pt x="366" y="0"/>
                  </a:moveTo>
                  <a:cubicBezTo>
                    <a:pt x="362" y="0"/>
                    <a:pt x="358" y="0"/>
                    <a:pt x="355" y="0"/>
                  </a:cubicBezTo>
                  <a:cubicBezTo>
                    <a:pt x="154" y="11"/>
                    <a:pt x="1" y="188"/>
                    <a:pt x="12" y="399"/>
                  </a:cubicBezTo>
                  <a:cubicBezTo>
                    <a:pt x="21" y="605"/>
                    <a:pt x="185" y="763"/>
                    <a:pt x="377" y="763"/>
                  </a:cubicBezTo>
                  <a:cubicBezTo>
                    <a:pt x="381" y="763"/>
                    <a:pt x="385" y="763"/>
                    <a:pt x="389" y="763"/>
                  </a:cubicBezTo>
                  <a:cubicBezTo>
                    <a:pt x="586" y="752"/>
                    <a:pt x="739" y="576"/>
                    <a:pt x="733" y="365"/>
                  </a:cubicBezTo>
                  <a:cubicBezTo>
                    <a:pt x="722" y="161"/>
                    <a:pt x="559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7" name="Google Shape;1277;p76"/>
            <p:cNvSpPr/>
            <p:nvPr/>
          </p:nvSpPr>
          <p:spPr>
            <a:xfrm>
              <a:off x="2312094" y="1985867"/>
              <a:ext cx="58272" cy="60165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63" y="0"/>
                  </a:moveTo>
                  <a:cubicBezTo>
                    <a:pt x="359" y="0"/>
                    <a:pt x="355" y="1"/>
                    <a:pt x="351" y="1"/>
                  </a:cubicBezTo>
                  <a:cubicBezTo>
                    <a:pt x="154" y="10"/>
                    <a:pt x="1" y="188"/>
                    <a:pt x="11" y="398"/>
                  </a:cubicBezTo>
                  <a:cubicBezTo>
                    <a:pt x="18" y="605"/>
                    <a:pt x="180" y="763"/>
                    <a:pt x="372" y="763"/>
                  </a:cubicBezTo>
                  <a:cubicBezTo>
                    <a:pt x="377" y="763"/>
                    <a:pt x="381" y="763"/>
                    <a:pt x="385" y="762"/>
                  </a:cubicBezTo>
                  <a:cubicBezTo>
                    <a:pt x="586" y="753"/>
                    <a:pt x="739" y="575"/>
                    <a:pt x="729" y="365"/>
                  </a:cubicBezTo>
                  <a:cubicBezTo>
                    <a:pt x="719" y="161"/>
                    <a:pt x="558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2185772" y="2093816"/>
              <a:ext cx="91548" cy="43685"/>
            </a:xfrm>
            <a:custGeom>
              <a:avLst/>
              <a:gdLst/>
              <a:ahLst/>
              <a:cxnLst/>
              <a:rect l="l" t="t" r="r" b="b"/>
              <a:pathLst>
                <a:path w="1161" h="554" extrusionOk="0">
                  <a:moveTo>
                    <a:pt x="72" y="1"/>
                  </a:moveTo>
                  <a:cubicBezTo>
                    <a:pt x="64" y="1"/>
                    <a:pt x="56" y="3"/>
                    <a:pt x="48" y="6"/>
                  </a:cubicBezTo>
                  <a:cubicBezTo>
                    <a:pt x="17" y="20"/>
                    <a:pt x="1" y="54"/>
                    <a:pt x="14" y="84"/>
                  </a:cubicBezTo>
                  <a:cubicBezTo>
                    <a:pt x="153" y="417"/>
                    <a:pt x="375" y="554"/>
                    <a:pt x="548" y="554"/>
                  </a:cubicBezTo>
                  <a:cubicBezTo>
                    <a:pt x="568" y="554"/>
                    <a:pt x="589" y="554"/>
                    <a:pt x="606" y="551"/>
                  </a:cubicBezTo>
                  <a:cubicBezTo>
                    <a:pt x="626" y="547"/>
                    <a:pt x="643" y="544"/>
                    <a:pt x="660" y="540"/>
                  </a:cubicBezTo>
                  <a:cubicBezTo>
                    <a:pt x="807" y="516"/>
                    <a:pt x="970" y="493"/>
                    <a:pt x="1147" y="122"/>
                  </a:cubicBezTo>
                  <a:cubicBezTo>
                    <a:pt x="1160" y="95"/>
                    <a:pt x="1147" y="57"/>
                    <a:pt x="1116" y="43"/>
                  </a:cubicBezTo>
                  <a:cubicBezTo>
                    <a:pt x="1107" y="38"/>
                    <a:pt x="1098" y="36"/>
                    <a:pt x="1089" y="36"/>
                  </a:cubicBezTo>
                  <a:cubicBezTo>
                    <a:pt x="1067" y="36"/>
                    <a:pt x="1046" y="49"/>
                    <a:pt x="1034" y="70"/>
                  </a:cubicBezTo>
                  <a:cubicBezTo>
                    <a:pt x="888" y="381"/>
                    <a:pt x="769" y="401"/>
                    <a:pt x="640" y="422"/>
                  </a:cubicBezTo>
                  <a:cubicBezTo>
                    <a:pt x="623" y="425"/>
                    <a:pt x="602" y="425"/>
                    <a:pt x="582" y="431"/>
                  </a:cubicBezTo>
                  <a:cubicBezTo>
                    <a:pt x="572" y="433"/>
                    <a:pt x="561" y="434"/>
                    <a:pt x="550" y="434"/>
                  </a:cubicBezTo>
                  <a:cubicBezTo>
                    <a:pt x="435" y="434"/>
                    <a:pt x="250" y="337"/>
                    <a:pt x="126" y="40"/>
                  </a:cubicBezTo>
                  <a:cubicBezTo>
                    <a:pt x="116" y="15"/>
                    <a:pt x="94" y="1"/>
                    <a:pt x="72" y="1"/>
                  </a:cubicBez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9" name="Google Shape;1279;p76"/>
            <p:cNvSpPr/>
            <p:nvPr/>
          </p:nvSpPr>
          <p:spPr>
            <a:xfrm>
              <a:off x="2181988" y="2089085"/>
              <a:ext cx="98882" cy="51254"/>
            </a:xfrm>
            <a:custGeom>
              <a:avLst/>
              <a:gdLst/>
              <a:ahLst/>
              <a:cxnLst/>
              <a:rect l="l" t="t" r="r" b="b"/>
              <a:pathLst>
                <a:path w="1254" h="650" extrusionOk="0">
                  <a:moveTo>
                    <a:pt x="289" y="1"/>
                  </a:moveTo>
                  <a:cubicBezTo>
                    <a:pt x="126" y="1"/>
                    <a:pt x="20" y="95"/>
                    <a:pt x="11" y="260"/>
                  </a:cubicBezTo>
                  <a:cubicBezTo>
                    <a:pt x="0" y="406"/>
                    <a:pt x="140" y="498"/>
                    <a:pt x="228" y="549"/>
                  </a:cubicBezTo>
                  <a:cubicBezTo>
                    <a:pt x="354" y="622"/>
                    <a:pt x="539" y="649"/>
                    <a:pt x="686" y="649"/>
                  </a:cubicBezTo>
                  <a:cubicBezTo>
                    <a:pt x="759" y="649"/>
                    <a:pt x="823" y="642"/>
                    <a:pt x="865" y="631"/>
                  </a:cubicBezTo>
                  <a:cubicBezTo>
                    <a:pt x="1021" y="587"/>
                    <a:pt x="1253" y="529"/>
                    <a:pt x="1246" y="267"/>
                  </a:cubicBezTo>
                  <a:cubicBezTo>
                    <a:pt x="1243" y="83"/>
                    <a:pt x="1109" y="26"/>
                    <a:pt x="994" y="26"/>
                  </a:cubicBezTo>
                  <a:cubicBezTo>
                    <a:pt x="970" y="26"/>
                    <a:pt x="947" y="28"/>
                    <a:pt x="926" y="32"/>
                  </a:cubicBezTo>
                  <a:cubicBezTo>
                    <a:pt x="832" y="49"/>
                    <a:pt x="761" y="56"/>
                    <a:pt x="703" y="56"/>
                  </a:cubicBezTo>
                  <a:cubicBezTo>
                    <a:pt x="550" y="56"/>
                    <a:pt x="486" y="11"/>
                    <a:pt x="314" y="1"/>
                  </a:cubicBezTo>
                  <a:cubicBezTo>
                    <a:pt x="306" y="1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0" name="Google Shape;1280;p76"/>
            <p:cNvSpPr/>
            <p:nvPr/>
          </p:nvSpPr>
          <p:spPr>
            <a:xfrm>
              <a:off x="2195708" y="2112741"/>
              <a:ext cx="71677" cy="27756"/>
            </a:xfrm>
            <a:custGeom>
              <a:avLst/>
              <a:gdLst/>
              <a:ahLst/>
              <a:cxnLst/>
              <a:rect l="l" t="t" r="r" b="b"/>
              <a:pathLst>
                <a:path w="909" h="352" extrusionOk="0">
                  <a:moveTo>
                    <a:pt x="427" y="1"/>
                  </a:moveTo>
                  <a:cubicBezTo>
                    <a:pt x="101" y="1"/>
                    <a:pt x="0" y="229"/>
                    <a:pt x="0" y="229"/>
                  </a:cubicBezTo>
                  <a:cubicBezTo>
                    <a:pt x="179" y="322"/>
                    <a:pt x="347" y="351"/>
                    <a:pt x="488" y="351"/>
                  </a:cubicBezTo>
                  <a:cubicBezTo>
                    <a:pt x="740" y="351"/>
                    <a:pt x="908" y="256"/>
                    <a:pt x="908" y="256"/>
                  </a:cubicBezTo>
                  <a:cubicBezTo>
                    <a:pt x="908" y="256"/>
                    <a:pt x="793" y="11"/>
                    <a:pt x="450" y="1"/>
                  </a:cubicBezTo>
                  <a:cubicBezTo>
                    <a:pt x="442" y="1"/>
                    <a:pt x="435" y="1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1" name="Google Shape;1281;p76"/>
            <p:cNvSpPr/>
            <p:nvPr/>
          </p:nvSpPr>
          <p:spPr>
            <a:xfrm>
              <a:off x="2301922" y="1899760"/>
              <a:ext cx="81613" cy="24760"/>
            </a:xfrm>
            <a:custGeom>
              <a:avLst/>
              <a:gdLst/>
              <a:ahLst/>
              <a:cxnLst/>
              <a:rect l="l" t="t" r="r" b="b"/>
              <a:pathLst>
                <a:path w="1035" h="314" extrusionOk="0">
                  <a:moveTo>
                    <a:pt x="504" y="0"/>
                  </a:moveTo>
                  <a:cubicBezTo>
                    <a:pt x="242" y="0"/>
                    <a:pt x="48" y="160"/>
                    <a:pt x="42" y="167"/>
                  </a:cubicBezTo>
                  <a:cubicBezTo>
                    <a:pt x="7" y="194"/>
                    <a:pt x="1" y="249"/>
                    <a:pt x="31" y="283"/>
                  </a:cubicBezTo>
                  <a:cubicBezTo>
                    <a:pt x="47" y="302"/>
                    <a:pt x="70" y="313"/>
                    <a:pt x="94" y="313"/>
                  </a:cubicBezTo>
                  <a:cubicBezTo>
                    <a:pt x="112" y="313"/>
                    <a:pt x="131" y="306"/>
                    <a:pt x="147" y="293"/>
                  </a:cubicBezTo>
                  <a:cubicBezTo>
                    <a:pt x="147" y="293"/>
                    <a:pt x="304" y="167"/>
                    <a:pt x="504" y="167"/>
                  </a:cubicBezTo>
                  <a:cubicBezTo>
                    <a:pt x="708" y="167"/>
                    <a:pt x="892" y="296"/>
                    <a:pt x="892" y="300"/>
                  </a:cubicBezTo>
                  <a:cubicBezTo>
                    <a:pt x="909" y="310"/>
                    <a:pt x="926" y="314"/>
                    <a:pt x="943" y="314"/>
                  </a:cubicBezTo>
                  <a:cubicBezTo>
                    <a:pt x="967" y="314"/>
                    <a:pt x="990" y="303"/>
                    <a:pt x="1008" y="279"/>
                  </a:cubicBezTo>
                  <a:cubicBezTo>
                    <a:pt x="1034" y="245"/>
                    <a:pt x="1028" y="194"/>
                    <a:pt x="990" y="167"/>
                  </a:cubicBezTo>
                  <a:cubicBezTo>
                    <a:pt x="981" y="160"/>
                    <a:pt x="763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2" name="Google Shape;1282;p76"/>
            <p:cNvSpPr/>
            <p:nvPr/>
          </p:nvSpPr>
          <p:spPr>
            <a:xfrm>
              <a:off x="2067415" y="1906384"/>
              <a:ext cx="81455" cy="30753"/>
            </a:xfrm>
            <a:custGeom>
              <a:avLst/>
              <a:gdLst/>
              <a:ahLst/>
              <a:cxnLst/>
              <a:rect l="l" t="t" r="r" b="b"/>
              <a:pathLst>
                <a:path w="1033" h="390" extrusionOk="0">
                  <a:moveTo>
                    <a:pt x="521" y="1"/>
                  </a:moveTo>
                  <a:cubicBezTo>
                    <a:pt x="510" y="1"/>
                    <a:pt x="499" y="1"/>
                    <a:pt x="488" y="2"/>
                  </a:cubicBezTo>
                  <a:cubicBezTo>
                    <a:pt x="222" y="22"/>
                    <a:pt x="38" y="243"/>
                    <a:pt x="28" y="253"/>
                  </a:cubicBezTo>
                  <a:cubicBezTo>
                    <a:pt x="1" y="288"/>
                    <a:pt x="4" y="342"/>
                    <a:pt x="42" y="369"/>
                  </a:cubicBezTo>
                  <a:cubicBezTo>
                    <a:pt x="56" y="382"/>
                    <a:pt x="76" y="390"/>
                    <a:pt x="93" y="390"/>
                  </a:cubicBezTo>
                  <a:cubicBezTo>
                    <a:pt x="117" y="390"/>
                    <a:pt x="140" y="379"/>
                    <a:pt x="158" y="359"/>
                  </a:cubicBezTo>
                  <a:cubicBezTo>
                    <a:pt x="158" y="355"/>
                    <a:pt x="304" y="181"/>
                    <a:pt x="497" y="168"/>
                  </a:cubicBezTo>
                  <a:cubicBezTo>
                    <a:pt x="507" y="168"/>
                    <a:pt x="517" y="167"/>
                    <a:pt x="527" y="167"/>
                  </a:cubicBezTo>
                  <a:cubicBezTo>
                    <a:pt x="711" y="167"/>
                    <a:pt x="885" y="308"/>
                    <a:pt x="885" y="311"/>
                  </a:cubicBezTo>
                  <a:cubicBezTo>
                    <a:pt x="902" y="323"/>
                    <a:pt x="921" y="329"/>
                    <a:pt x="940" y="329"/>
                  </a:cubicBezTo>
                  <a:cubicBezTo>
                    <a:pt x="964" y="329"/>
                    <a:pt x="986" y="320"/>
                    <a:pt x="1001" y="301"/>
                  </a:cubicBezTo>
                  <a:cubicBezTo>
                    <a:pt x="1032" y="263"/>
                    <a:pt x="1028" y="212"/>
                    <a:pt x="991" y="181"/>
                  </a:cubicBezTo>
                  <a:cubicBezTo>
                    <a:pt x="981" y="175"/>
                    <a:pt x="76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3" name="Google Shape;1283;p76"/>
            <p:cNvSpPr/>
            <p:nvPr/>
          </p:nvSpPr>
          <p:spPr>
            <a:xfrm>
              <a:off x="2198073" y="1914190"/>
              <a:ext cx="31778" cy="152028"/>
            </a:xfrm>
            <a:custGeom>
              <a:avLst/>
              <a:gdLst/>
              <a:ahLst/>
              <a:cxnLst/>
              <a:rect l="l" t="t" r="r" b="b"/>
              <a:pathLst>
                <a:path w="403" h="1928" extrusionOk="0">
                  <a:moveTo>
                    <a:pt x="277" y="1"/>
                  </a:moveTo>
                  <a:cubicBezTo>
                    <a:pt x="236" y="1"/>
                    <a:pt x="201" y="34"/>
                    <a:pt x="198" y="76"/>
                  </a:cubicBezTo>
                  <a:cubicBezTo>
                    <a:pt x="184" y="233"/>
                    <a:pt x="161" y="396"/>
                    <a:pt x="140" y="556"/>
                  </a:cubicBezTo>
                  <a:cubicBezTo>
                    <a:pt x="69" y="1103"/>
                    <a:pt x="1" y="1618"/>
                    <a:pt x="253" y="1899"/>
                  </a:cubicBezTo>
                  <a:cubicBezTo>
                    <a:pt x="269" y="1916"/>
                    <a:pt x="290" y="1927"/>
                    <a:pt x="314" y="1927"/>
                  </a:cubicBezTo>
                  <a:cubicBezTo>
                    <a:pt x="331" y="1927"/>
                    <a:pt x="351" y="1916"/>
                    <a:pt x="368" y="1903"/>
                  </a:cubicBezTo>
                  <a:cubicBezTo>
                    <a:pt x="399" y="1876"/>
                    <a:pt x="402" y="1825"/>
                    <a:pt x="371" y="1791"/>
                  </a:cubicBezTo>
                  <a:cubicBezTo>
                    <a:pt x="167" y="1566"/>
                    <a:pt x="233" y="1087"/>
                    <a:pt x="300" y="576"/>
                  </a:cubicBezTo>
                  <a:cubicBezTo>
                    <a:pt x="321" y="416"/>
                    <a:pt x="344" y="250"/>
                    <a:pt x="358" y="90"/>
                  </a:cubicBezTo>
                  <a:cubicBezTo>
                    <a:pt x="362" y="46"/>
                    <a:pt x="327" y="5"/>
                    <a:pt x="283" y="1"/>
                  </a:cubicBezTo>
                  <a:cubicBezTo>
                    <a:pt x="281" y="1"/>
                    <a:pt x="27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4" name="Google Shape;1284;p76"/>
            <p:cNvSpPr/>
            <p:nvPr/>
          </p:nvSpPr>
          <p:spPr>
            <a:xfrm>
              <a:off x="1938648" y="1555727"/>
              <a:ext cx="599124" cy="605669"/>
            </a:xfrm>
            <a:custGeom>
              <a:avLst/>
              <a:gdLst/>
              <a:ahLst/>
              <a:cxnLst/>
              <a:rect l="l" t="t" r="r" b="b"/>
              <a:pathLst>
                <a:path w="7598" h="7681" extrusionOk="0">
                  <a:moveTo>
                    <a:pt x="3962" y="0"/>
                  </a:moveTo>
                  <a:cubicBezTo>
                    <a:pt x="3666" y="0"/>
                    <a:pt x="3353" y="40"/>
                    <a:pt x="3090" y="60"/>
                  </a:cubicBezTo>
                  <a:cubicBezTo>
                    <a:pt x="2573" y="97"/>
                    <a:pt x="2063" y="203"/>
                    <a:pt x="1573" y="362"/>
                  </a:cubicBezTo>
                  <a:cubicBezTo>
                    <a:pt x="1110" y="515"/>
                    <a:pt x="800" y="760"/>
                    <a:pt x="542" y="1169"/>
                  </a:cubicBezTo>
                  <a:cubicBezTo>
                    <a:pt x="354" y="1464"/>
                    <a:pt x="140" y="1802"/>
                    <a:pt x="100" y="2152"/>
                  </a:cubicBezTo>
                  <a:cubicBezTo>
                    <a:pt x="42" y="2645"/>
                    <a:pt x="1" y="3146"/>
                    <a:pt x="1" y="3642"/>
                  </a:cubicBezTo>
                  <a:cubicBezTo>
                    <a:pt x="4" y="4067"/>
                    <a:pt x="35" y="4493"/>
                    <a:pt x="65" y="4914"/>
                  </a:cubicBezTo>
                  <a:cubicBezTo>
                    <a:pt x="134" y="5820"/>
                    <a:pt x="263" y="6847"/>
                    <a:pt x="1001" y="7375"/>
                  </a:cubicBezTo>
                  <a:cubicBezTo>
                    <a:pt x="889" y="6194"/>
                    <a:pt x="732" y="5016"/>
                    <a:pt x="532" y="3846"/>
                  </a:cubicBezTo>
                  <a:lnTo>
                    <a:pt x="484" y="3697"/>
                  </a:lnTo>
                  <a:cubicBezTo>
                    <a:pt x="773" y="3691"/>
                    <a:pt x="1063" y="3688"/>
                    <a:pt x="1352" y="3688"/>
                  </a:cubicBezTo>
                  <a:cubicBezTo>
                    <a:pt x="3136" y="3688"/>
                    <a:pt x="4922" y="3796"/>
                    <a:pt x="6693" y="4013"/>
                  </a:cubicBezTo>
                  <a:lnTo>
                    <a:pt x="6710" y="3979"/>
                  </a:lnTo>
                  <a:lnTo>
                    <a:pt x="6710" y="3979"/>
                  </a:lnTo>
                  <a:cubicBezTo>
                    <a:pt x="6670" y="5214"/>
                    <a:pt x="6629" y="6445"/>
                    <a:pt x="6588" y="7681"/>
                  </a:cubicBezTo>
                  <a:cubicBezTo>
                    <a:pt x="7111" y="6891"/>
                    <a:pt x="7438" y="5976"/>
                    <a:pt x="7533" y="5033"/>
                  </a:cubicBezTo>
                  <a:cubicBezTo>
                    <a:pt x="7598" y="4424"/>
                    <a:pt x="7564" y="3812"/>
                    <a:pt x="7516" y="3204"/>
                  </a:cubicBezTo>
                  <a:cubicBezTo>
                    <a:pt x="7469" y="2567"/>
                    <a:pt x="7387" y="1886"/>
                    <a:pt x="6965" y="1407"/>
                  </a:cubicBezTo>
                  <a:cubicBezTo>
                    <a:pt x="6687" y="1087"/>
                    <a:pt x="6329" y="729"/>
                    <a:pt x="5958" y="522"/>
                  </a:cubicBezTo>
                  <a:cubicBezTo>
                    <a:pt x="5618" y="332"/>
                    <a:pt x="5373" y="264"/>
                    <a:pt x="4424" y="46"/>
                  </a:cubicBezTo>
                  <a:cubicBezTo>
                    <a:pt x="4283" y="12"/>
                    <a:pt x="4125" y="0"/>
                    <a:pt x="3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5" name="Google Shape;1285;p76"/>
            <p:cNvSpPr/>
            <p:nvPr/>
          </p:nvSpPr>
          <p:spPr>
            <a:xfrm>
              <a:off x="2348051" y="4251771"/>
              <a:ext cx="18609" cy="273304"/>
            </a:xfrm>
            <a:custGeom>
              <a:avLst/>
              <a:gdLst/>
              <a:ahLst/>
              <a:cxnLst/>
              <a:rect l="l" t="t" r="r" b="b"/>
              <a:pathLst>
                <a:path w="236" h="3466" extrusionOk="0">
                  <a:moveTo>
                    <a:pt x="89" y="0"/>
                  </a:moveTo>
                  <a:cubicBezTo>
                    <a:pt x="56" y="0"/>
                    <a:pt x="25" y="21"/>
                    <a:pt x="25" y="65"/>
                  </a:cubicBezTo>
                  <a:cubicBezTo>
                    <a:pt x="0" y="1185"/>
                    <a:pt x="62" y="2331"/>
                    <a:pt x="154" y="3447"/>
                  </a:cubicBezTo>
                  <a:cubicBezTo>
                    <a:pt x="156" y="3459"/>
                    <a:pt x="164" y="3465"/>
                    <a:pt x="172" y="3465"/>
                  </a:cubicBezTo>
                  <a:cubicBezTo>
                    <a:pt x="180" y="3465"/>
                    <a:pt x="188" y="3459"/>
                    <a:pt x="188" y="3447"/>
                  </a:cubicBezTo>
                  <a:cubicBezTo>
                    <a:pt x="229" y="2328"/>
                    <a:pt x="236" y="1181"/>
                    <a:pt x="157" y="65"/>
                  </a:cubicBezTo>
                  <a:cubicBezTo>
                    <a:pt x="156" y="22"/>
                    <a:pt x="122" y="0"/>
                    <a:pt x="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6" name="Google Shape;1286;p76"/>
            <p:cNvSpPr/>
            <p:nvPr/>
          </p:nvSpPr>
          <p:spPr>
            <a:xfrm>
              <a:off x="2407191" y="4252560"/>
              <a:ext cx="14745" cy="167010"/>
            </a:xfrm>
            <a:custGeom>
              <a:avLst/>
              <a:gdLst/>
              <a:ahLst/>
              <a:cxnLst/>
              <a:rect l="l" t="t" r="r" b="b"/>
              <a:pathLst>
                <a:path w="187" h="2118" extrusionOk="0">
                  <a:moveTo>
                    <a:pt x="53" y="0"/>
                  </a:moveTo>
                  <a:cubicBezTo>
                    <a:pt x="27" y="0"/>
                    <a:pt x="1" y="18"/>
                    <a:pt x="2" y="55"/>
                  </a:cubicBezTo>
                  <a:cubicBezTo>
                    <a:pt x="23" y="736"/>
                    <a:pt x="71" y="1409"/>
                    <a:pt x="128" y="2089"/>
                  </a:cubicBezTo>
                  <a:cubicBezTo>
                    <a:pt x="130" y="2108"/>
                    <a:pt x="145" y="2118"/>
                    <a:pt x="159" y="2118"/>
                  </a:cubicBezTo>
                  <a:cubicBezTo>
                    <a:pt x="173" y="2118"/>
                    <a:pt x="186" y="2108"/>
                    <a:pt x="186" y="2089"/>
                  </a:cubicBezTo>
                  <a:cubicBezTo>
                    <a:pt x="180" y="1409"/>
                    <a:pt x="159" y="736"/>
                    <a:pt x="112" y="55"/>
                  </a:cubicBezTo>
                  <a:cubicBezTo>
                    <a:pt x="110" y="19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7" name="Google Shape;1287;p76"/>
            <p:cNvSpPr/>
            <p:nvPr/>
          </p:nvSpPr>
          <p:spPr>
            <a:xfrm>
              <a:off x="2069071" y="4269276"/>
              <a:ext cx="9226" cy="221734"/>
            </a:xfrm>
            <a:custGeom>
              <a:avLst/>
              <a:gdLst/>
              <a:ahLst/>
              <a:cxnLst/>
              <a:rect l="l" t="t" r="r" b="b"/>
              <a:pathLst>
                <a:path w="117" h="2812" extrusionOk="0">
                  <a:moveTo>
                    <a:pt x="71" y="1"/>
                  </a:moveTo>
                  <a:cubicBezTo>
                    <a:pt x="49" y="1"/>
                    <a:pt x="26" y="15"/>
                    <a:pt x="24" y="44"/>
                  </a:cubicBezTo>
                  <a:cubicBezTo>
                    <a:pt x="0" y="963"/>
                    <a:pt x="21" y="1877"/>
                    <a:pt x="75" y="2796"/>
                  </a:cubicBezTo>
                  <a:cubicBezTo>
                    <a:pt x="75" y="2806"/>
                    <a:pt x="84" y="2811"/>
                    <a:pt x="92" y="2811"/>
                  </a:cubicBezTo>
                  <a:cubicBezTo>
                    <a:pt x="100" y="2811"/>
                    <a:pt x="109" y="2806"/>
                    <a:pt x="109" y="2796"/>
                  </a:cubicBezTo>
                  <a:cubicBezTo>
                    <a:pt x="99" y="1877"/>
                    <a:pt x="109" y="959"/>
                    <a:pt x="116" y="44"/>
                  </a:cubicBezTo>
                  <a:cubicBezTo>
                    <a:pt x="116" y="15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8" name="Google Shape;1288;p76"/>
            <p:cNvSpPr/>
            <p:nvPr/>
          </p:nvSpPr>
          <p:spPr>
            <a:xfrm>
              <a:off x="2115436" y="4265097"/>
              <a:ext cx="17348" cy="171505"/>
            </a:xfrm>
            <a:custGeom>
              <a:avLst/>
              <a:gdLst/>
              <a:ahLst/>
              <a:cxnLst/>
              <a:rect l="l" t="t" r="r" b="b"/>
              <a:pathLst>
                <a:path w="220" h="2175" extrusionOk="0">
                  <a:moveTo>
                    <a:pt x="109" y="1"/>
                  </a:moveTo>
                  <a:cubicBezTo>
                    <a:pt x="91" y="1"/>
                    <a:pt x="72" y="14"/>
                    <a:pt x="69" y="39"/>
                  </a:cubicBezTo>
                  <a:cubicBezTo>
                    <a:pt x="1" y="726"/>
                    <a:pt x="62" y="1440"/>
                    <a:pt x="66" y="2131"/>
                  </a:cubicBezTo>
                  <a:cubicBezTo>
                    <a:pt x="66" y="2160"/>
                    <a:pt x="88" y="2175"/>
                    <a:pt x="110" y="2175"/>
                  </a:cubicBezTo>
                  <a:cubicBezTo>
                    <a:pt x="132" y="2175"/>
                    <a:pt x="154" y="2160"/>
                    <a:pt x="154" y="2131"/>
                  </a:cubicBezTo>
                  <a:cubicBezTo>
                    <a:pt x="158" y="1440"/>
                    <a:pt x="219" y="723"/>
                    <a:pt x="147" y="39"/>
                  </a:cubicBezTo>
                  <a:cubicBezTo>
                    <a:pt x="146" y="14"/>
                    <a:pt x="128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9" name="Google Shape;1289;p76"/>
            <p:cNvSpPr/>
            <p:nvPr/>
          </p:nvSpPr>
          <p:spPr>
            <a:xfrm>
              <a:off x="2133966" y="2216038"/>
              <a:ext cx="221419" cy="315096"/>
            </a:xfrm>
            <a:custGeom>
              <a:avLst/>
              <a:gdLst/>
              <a:ahLst/>
              <a:cxnLst/>
              <a:rect l="l" t="t" r="r" b="b"/>
              <a:pathLst>
                <a:path w="2808" h="3996" extrusionOk="0">
                  <a:moveTo>
                    <a:pt x="1385" y="1"/>
                  </a:moveTo>
                  <a:cubicBezTo>
                    <a:pt x="1290" y="4"/>
                    <a:pt x="1195" y="15"/>
                    <a:pt x="1103" y="38"/>
                  </a:cubicBezTo>
                  <a:cubicBezTo>
                    <a:pt x="912" y="92"/>
                    <a:pt x="746" y="205"/>
                    <a:pt x="627" y="358"/>
                  </a:cubicBezTo>
                  <a:lnTo>
                    <a:pt x="494" y="358"/>
                  </a:lnTo>
                  <a:cubicBezTo>
                    <a:pt x="474" y="378"/>
                    <a:pt x="449" y="398"/>
                    <a:pt x="429" y="419"/>
                  </a:cubicBezTo>
                  <a:lnTo>
                    <a:pt x="429" y="929"/>
                  </a:lnTo>
                  <a:lnTo>
                    <a:pt x="429" y="1909"/>
                  </a:lnTo>
                  <a:lnTo>
                    <a:pt x="429" y="2886"/>
                  </a:lnTo>
                  <a:cubicBezTo>
                    <a:pt x="283" y="2903"/>
                    <a:pt x="140" y="2927"/>
                    <a:pt x="0" y="2958"/>
                  </a:cubicBezTo>
                  <a:cubicBezTo>
                    <a:pt x="276" y="3577"/>
                    <a:pt x="804" y="3995"/>
                    <a:pt x="1413" y="3995"/>
                  </a:cubicBezTo>
                  <a:cubicBezTo>
                    <a:pt x="2012" y="3995"/>
                    <a:pt x="2532" y="3587"/>
                    <a:pt x="2808" y="2985"/>
                  </a:cubicBezTo>
                  <a:cubicBezTo>
                    <a:pt x="2641" y="2944"/>
                    <a:pt x="2467" y="2909"/>
                    <a:pt x="2287" y="2886"/>
                  </a:cubicBezTo>
                  <a:lnTo>
                    <a:pt x="2287" y="1909"/>
                  </a:lnTo>
                  <a:lnTo>
                    <a:pt x="2287" y="929"/>
                  </a:lnTo>
                  <a:lnTo>
                    <a:pt x="2287" y="358"/>
                  </a:lnTo>
                  <a:lnTo>
                    <a:pt x="2090" y="358"/>
                  </a:lnTo>
                  <a:cubicBezTo>
                    <a:pt x="1923" y="147"/>
                    <a:pt x="1671" y="11"/>
                    <a:pt x="1385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xmlns="" id="{702D412F-8891-4EFA-A70C-A709049F8D29}"/>
              </a:ext>
            </a:extLst>
          </p:cNvPr>
          <p:cNvSpPr txBox="1"/>
          <p:nvPr/>
        </p:nvSpPr>
        <p:spPr>
          <a:xfrm>
            <a:off x="3576517" y="757870"/>
            <a:ext cx="6679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be careful about spending money</a:t>
            </a:r>
          </a:p>
        </p:txBody>
      </p:sp>
      <p:pic>
        <p:nvPicPr>
          <p:cNvPr id="4098" name="Picture 2" descr="Học từ economize - Chủ đề Airlines | 600 từ vựng TOEIC">
            <a:extLst>
              <a:ext uri="{FF2B5EF4-FFF2-40B4-BE49-F238E27FC236}">
                <a16:creationId xmlns:a16="http://schemas.microsoft.com/office/drawing/2014/main" xmlns="" id="{3A105D1F-3F49-4573-A7C1-1669827B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1524001"/>
            <a:ext cx="3964108" cy="29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3487" y="347500"/>
            <a:ext cx="162256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ɪˈkɒnəmaɪz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0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" grpId="0" build="p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2"/>
          <p:cNvSpPr txBox="1">
            <a:spLocks noGrp="1"/>
          </p:cNvSpPr>
          <p:nvPr>
            <p:ph type="title"/>
          </p:nvPr>
        </p:nvSpPr>
        <p:spPr>
          <a:xfrm>
            <a:off x="4007881" y="-46467"/>
            <a:ext cx="4710936" cy="12089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equivalent</a:t>
            </a:r>
            <a:endParaRPr lang="en-US" sz="4267" dirty="0"/>
          </a:p>
        </p:txBody>
      </p:sp>
      <p:sp>
        <p:nvSpPr>
          <p:cNvPr id="1187" name="Google Shape;1187;p72"/>
          <p:cNvSpPr/>
          <p:nvPr/>
        </p:nvSpPr>
        <p:spPr>
          <a:xfrm>
            <a:off x="0" y="7667"/>
            <a:ext cx="1385064" cy="138506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758;p61">
            <a:extLst>
              <a:ext uri="{FF2B5EF4-FFF2-40B4-BE49-F238E27FC236}">
                <a16:creationId xmlns:a16="http://schemas.microsoft.com/office/drawing/2014/main" xmlns="" id="{D52CF204-51F7-4C08-9932-AD30C2081B3E}"/>
              </a:ext>
            </a:extLst>
          </p:cNvPr>
          <p:cNvSpPr txBox="1">
            <a:spLocks/>
          </p:cNvSpPr>
          <p:nvPr/>
        </p:nvSpPr>
        <p:spPr>
          <a:xfrm>
            <a:off x="541130" y="4092584"/>
            <a:ext cx="11265956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 Carlos used the Internet to search for hotels of </a:t>
            </a:r>
            <a:r>
              <a:rPr lang="en-US" sz="2400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equivalent</a:t>
            </a:r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dollar value to the one recommended.</a:t>
            </a:r>
          </a:p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 The food the airline serves in coach class is </a:t>
            </a:r>
            <a:r>
              <a:rPr lang="en-US" sz="2400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equivalent</a:t>
            </a:r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that served in</a:t>
            </a:r>
          </a:p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class.</a:t>
            </a:r>
          </a:p>
          <a:p>
            <a:endParaRPr lang="en-US" sz="2400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xmlns="" id="{02ABAD4F-3DBA-4354-967A-63BED026F17D}"/>
              </a:ext>
            </a:extLst>
          </p:cNvPr>
          <p:cNvSpPr txBox="1"/>
          <p:nvPr/>
        </p:nvSpPr>
        <p:spPr>
          <a:xfrm>
            <a:off x="4775614" y="848289"/>
            <a:ext cx="2640772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equal</a:t>
            </a:r>
          </a:p>
        </p:txBody>
      </p:sp>
      <p:pic>
        <p:nvPicPr>
          <p:cNvPr id="7170" name="Picture 2" descr="Equivalent là gì và cấu trúc cụm từ Equivalent trong câu Tiếng Anh">
            <a:extLst>
              <a:ext uri="{FF2B5EF4-FFF2-40B4-BE49-F238E27FC236}">
                <a16:creationId xmlns:a16="http://schemas.microsoft.com/office/drawing/2014/main" xmlns="" id="{343DFBC6-7023-4227-940A-D67D09F1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36" y="1381770"/>
            <a:ext cx="5156840" cy="306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51736" y="495013"/>
            <a:ext cx="170912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ɪˈkwɪvələnt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360844" y="244505"/>
            <a:ext cx="3931776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733" dirty="0"/>
              <a:t>excursion</a:t>
            </a:r>
            <a:endParaRPr lang="en-US" dirty="0"/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1833924" y="4308172"/>
            <a:ext cx="9216531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en-US" sz="2400" dirty="0"/>
              <a:t>a. With some time between meetings in London, the company president enjoyed an </a:t>
            </a:r>
            <a:r>
              <a:rPr lang="en-US" sz="2400" b="1" dirty="0">
                <a:solidFill>
                  <a:srgbClr val="FF0000"/>
                </a:solidFill>
              </a:rPr>
              <a:t>excursion</a:t>
            </a:r>
            <a:r>
              <a:rPr lang="en-US" sz="2400" dirty="0"/>
              <a:t> to Stonehenge.</a:t>
            </a:r>
          </a:p>
          <a:p>
            <a:pPr marL="0" indent="0" algn="l"/>
            <a:r>
              <a:rPr lang="en-US" sz="2400" dirty="0"/>
              <a:t>b. The finance officer was pleased to find an </a:t>
            </a:r>
            <a:r>
              <a:rPr lang="en-US" sz="2400" b="1" dirty="0">
                <a:solidFill>
                  <a:srgbClr val="FF0000"/>
                </a:solidFill>
              </a:rPr>
              <a:t>excursion</a:t>
            </a:r>
            <a:r>
              <a:rPr lang="en-US" sz="2400" dirty="0"/>
              <a:t> for the entire consulting team.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xmlns="" id="{39FB0DF3-7C1A-4EE8-A10E-D6B2E6E1FE18}"/>
              </a:ext>
            </a:extLst>
          </p:cNvPr>
          <p:cNvSpPr txBox="1"/>
          <p:nvPr/>
        </p:nvSpPr>
        <p:spPr>
          <a:xfrm>
            <a:off x="3383723" y="965210"/>
            <a:ext cx="753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N., a pleasure trip; a trip at a reduced fare</a:t>
            </a:r>
          </a:p>
        </p:txBody>
      </p:sp>
      <p:grpSp>
        <p:nvGrpSpPr>
          <p:cNvPr id="61" name="Google Shape;1744;p84">
            <a:extLst>
              <a:ext uri="{FF2B5EF4-FFF2-40B4-BE49-F238E27FC236}">
                <a16:creationId xmlns:a16="http://schemas.microsoft.com/office/drawing/2014/main" xmlns="" id="{B82DB78A-ED17-4FA9-B9AE-6B268FDB471A}"/>
              </a:ext>
            </a:extLst>
          </p:cNvPr>
          <p:cNvGrpSpPr/>
          <p:nvPr/>
        </p:nvGrpSpPr>
        <p:grpSpPr>
          <a:xfrm>
            <a:off x="473769" y="2305211"/>
            <a:ext cx="1455516" cy="4279275"/>
            <a:chOff x="3266115" y="2658427"/>
            <a:chExt cx="637683" cy="2209982"/>
          </a:xfrm>
        </p:grpSpPr>
        <p:sp>
          <p:nvSpPr>
            <p:cNvPr id="62" name="Google Shape;1745;p84">
              <a:extLst>
                <a:ext uri="{FF2B5EF4-FFF2-40B4-BE49-F238E27FC236}">
                  <a16:creationId xmlns:a16="http://schemas.microsoft.com/office/drawing/2014/main" xmlns="" id="{4F862443-48A0-4620-9297-55FD8922218C}"/>
                </a:ext>
              </a:extLst>
            </p:cNvPr>
            <p:cNvSpPr/>
            <p:nvPr/>
          </p:nvSpPr>
          <p:spPr>
            <a:xfrm>
              <a:off x="3473482" y="3743555"/>
              <a:ext cx="91078" cy="1030887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1746;p84">
              <a:extLst>
                <a:ext uri="{FF2B5EF4-FFF2-40B4-BE49-F238E27FC236}">
                  <a16:creationId xmlns:a16="http://schemas.microsoft.com/office/drawing/2014/main" xmlns="" id="{B69C6F23-1AD9-4F5E-94DD-85403FFCB544}"/>
                </a:ext>
              </a:extLst>
            </p:cNvPr>
            <p:cNvSpPr/>
            <p:nvPr/>
          </p:nvSpPr>
          <p:spPr>
            <a:xfrm>
              <a:off x="3282487" y="4728869"/>
              <a:ext cx="310965" cy="139541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1747;p84">
              <a:extLst>
                <a:ext uri="{FF2B5EF4-FFF2-40B4-BE49-F238E27FC236}">
                  <a16:creationId xmlns:a16="http://schemas.microsoft.com/office/drawing/2014/main" xmlns="" id="{93686EBD-8760-4512-AF5F-0A71EC5685BE}"/>
                </a:ext>
              </a:extLst>
            </p:cNvPr>
            <p:cNvSpPr/>
            <p:nvPr/>
          </p:nvSpPr>
          <p:spPr>
            <a:xfrm>
              <a:off x="3315368" y="4844367"/>
              <a:ext cx="257275" cy="24042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1748;p84">
              <a:extLst>
                <a:ext uri="{FF2B5EF4-FFF2-40B4-BE49-F238E27FC236}">
                  <a16:creationId xmlns:a16="http://schemas.microsoft.com/office/drawing/2014/main" xmlns="" id="{67A5F519-282C-46E3-8877-4D58A3E07D7A}"/>
                </a:ext>
              </a:extLst>
            </p:cNvPr>
            <p:cNvSpPr/>
            <p:nvPr/>
          </p:nvSpPr>
          <p:spPr>
            <a:xfrm>
              <a:off x="3326271" y="4786584"/>
              <a:ext cx="106659" cy="57818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1749;p84">
              <a:extLst>
                <a:ext uri="{FF2B5EF4-FFF2-40B4-BE49-F238E27FC236}">
                  <a16:creationId xmlns:a16="http://schemas.microsoft.com/office/drawing/2014/main" xmlns="" id="{C215DD09-7D4D-421E-B0FB-97CC3248B13C}"/>
                </a:ext>
              </a:extLst>
            </p:cNvPr>
            <p:cNvSpPr/>
            <p:nvPr/>
          </p:nvSpPr>
          <p:spPr>
            <a:xfrm>
              <a:off x="3497593" y="4777675"/>
              <a:ext cx="46021" cy="38798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1750;p84">
              <a:extLst>
                <a:ext uri="{FF2B5EF4-FFF2-40B4-BE49-F238E27FC236}">
                  <a16:creationId xmlns:a16="http://schemas.microsoft.com/office/drawing/2014/main" xmlns="" id="{CAC4EF04-D54B-4B81-883E-5434064653D4}"/>
                </a:ext>
              </a:extLst>
            </p:cNvPr>
            <p:cNvSpPr/>
            <p:nvPr/>
          </p:nvSpPr>
          <p:spPr>
            <a:xfrm>
              <a:off x="3558678" y="3743555"/>
              <a:ext cx="239355" cy="949646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1751;p84">
              <a:extLst>
                <a:ext uri="{FF2B5EF4-FFF2-40B4-BE49-F238E27FC236}">
                  <a16:creationId xmlns:a16="http://schemas.microsoft.com/office/drawing/2014/main" xmlns="" id="{75DB7D4B-DA09-476E-9B00-168B8090382D}"/>
                </a:ext>
              </a:extLst>
            </p:cNvPr>
            <p:cNvSpPr/>
            <p:nvPr/>
          </p:nvSpPr>
          <p:spPr>
            <a:xfrm>
              <a:off x="3642396" y="4614437"/>
              <a:ext cx="221985" cy="253216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1752;p84">
              <a:extLst>
                <a:ext uri="{FF2B5EF4-FFF2-40B4-BE49-F238E27FC236}">
                  <a16:creationId xmlns:a16="http://schemas.microsoft.com/office/drawing/2014/main" xmlns="" id="{4591D92C-609B-41C2-9DF3-AF97EF533D3B}"/>
                </a:ext>
              </a:extLst>
            </p:cNvPr>
            <p:cNvSpPr/>
            <p:nvPr/>
          </p:nvSpPr>
          <p:spPr>
            <a:xfrm>
              <a:off x="3665991" y="4697157"/>
              <a:ext cx="203068" cy="171012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1753;p84">
              <a:extLst>
                <a:ext uri="{FF2B5EF4-FFF2-40B4-BE49-F238E27FC236}">
                  <a16:creationId xmlns:a16="http://schemas.microsoft.com/office/drawing/2014/main" xmlns="" id="{E0D5506F-C007-405D-9E81-D1BADB47CF07}"/>
                </a:ext>
              </a:extLst>
            </p:cNvPr>
            <p:cNvSpPr/>
            <p:nvPr/>
          </p:nvSpPr>
          <p:spPr>
            <a:xfrm>
              <a:off x="3657083" y="4755525"/>
              <a:ext cx="92626" cy="94174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1754;p84">
              <a:extLst>
                <a:ext uri="{FF2B5EF4-FFF2-40B4-BE49-F238E27FC236}">
                  <a16:creationId xmlns:a16="http://schemas.microsoft.com/office/drawing/2014/main" xmlns="" id="{CF72FE2D-62BE-4884-9ED3-047C60C2D1D4}"/>
                </a:ext>
              </a:extLst>
            </p:cNvPr>
            <p:cNvSpPr/>
            <p:nvPr/>
          </p:nvSpPr>
          <p:spPr>
            <a:xfrm>
              <a:off x="3764636" y="4671464"/>
              <a:ext cx="49391" cy="41652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1755;p84">
              <a:extLst>
                <a:ext uri="{FF2B5EF4-FFF2-40B4-BE49-F238E27FC236}">
                  <a16:creationId xmlns:a16="http://schemas.microsoft.com/office/drawing/2014/main" xmlns="" id="{B7A293A5-E370-47E9-AE22-58C4C28B9FBC}"/>
                </a:ext>
              </a:extLst>
            </p:cNvPr>
            <p:cNvSpPr/>
            <p:nvPr/>
          </p:nvSpPr>
          <p:spPr>
            <a:xfrm>
              <a:off x="3273028" y="3204379"/>
              <a:ext cx="218615" cy="309486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1756;p84">
              <a:extLst>
                <a:ext uri="{FF2B5EF4-FFF2-40B4-BE49-F238E27FC236}">
                  <a16:creationId xmlns:a16="http://schemas.microsoft.com/office/drawing/2014/main" xmlns="" id="{0B18B1E2-C354-4ED4-A781-34F03F3B16A2}"/>
                </a:ext>
              </a:extLst>
            </p:cNvPr>
            <p:cNvSpPr/>
            <p:nvPr/>
          </p:nvSpPr>
          <p:spPr>
            <a:xfrm>
              <a:off x="3565695" y="3013900"/>
              <a:ext cx="87570" cy="182156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1757;p84">
              <a:extLst>
                <a:ext uri="{FF2B5EF4-FFF2-40B4-BE49-F238E27FC236}">
                  <a16:creationId xmlns:a16="http://schemas.microsoft.com/office/drawing/2014/main" xmlns="" id="{12B73756-E85B-4B46-92D1-0BC7985853BC}"/>
                </a:ext>
              </a:extLst>
            </p:cNvPr>
            <p:cNvSpPr/>
            <p:nvPr/>
          </p:nvSpPr>
          <p:spPr>
            <a:xfrm>
              <a:off x="3565695" y="3031820"/>
              <a:ext cx="87570" cy="25899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1758;p84">
              <a:extLst>
                <a:ext uri="{FF2B5EF4-FFF2-40B4-BE49-F238E27FC236}">
                  <a16:creationId xmlns:a16="http://schemas.microsoft.com/office/drawing/2014/main" xmlns="" id="{5004F632-1739-4C73-9A7A-029112D81B09}"/>
                </a:ext>
              </a:extLst>
            </p:cNvPr>
            <p:cNvSpPr/>
            <p:nvPr/>
          </p:nvSpPr>
          <p:spPr>
            <a:xfrm>
              <a:off x="3565695" y="3031820"/>
              <a:ext cx="87570" cy="87914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1759;p84">
              <a:extLst>
                <a:ext uri="{FF2B5EF4-FFF2-40B4-BE49-F238E27FC236}">
                  <a16:creationId xmlns:a16="http://schemas.microsoft.com/office/drawing/2014/main" xmlns="" id="{6F3D90CF-7676-4610-99CC-24DC6CB90A4B}"/>
                </a:ext>
              </a:extLst>
            </p:cNvPr>
            <p:cNvSpPr/>
            <p:nvPr/>
          </p:nvSpPr>
          <p:spPr>
            <a:xfrm>
              <a:off x="3393892" y="3119699"/>
              <a:ext cx="431176" cy="739286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1760;p84">
              <a:extLst>
                <a:ext uri="{FF2B5EF4-FFF2-40B4-BE49-F238E27FC236}">
                  <a16:creationId xmlns:a16="http://schemas.microsoft.com/office/drawing/2014/main" xmlns="" id="{46DAC7F0-7B16-4DE3-94A9-1256E6EA38C2}"/>
                </a:ext>
              </a:extLst>
            </p:cNvPr>
            <p:cNvSpPr/>
            <p:nvPr/>
          </p:nvSpPr>
          <p:spPr>
            <a:xfrm>
              <a:off x="3266115" y="3121797"/>
              <a:ext cx="546674" cy="786029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1761;p84">
              <a:extLst>
                <a:ext uri="{FF2B5EF4-FFF2-40B4-BE49-F238E27FC236}">
                  <a16:creationId xmlns:a16="http://schemas.microsoft.com/office/drawing/2014/main" xmlns="" id="{9D82FBF8-3E9A-4753-A5AE-858615EECA83}"/>
                </a:ext>
              </a:extLst>
            </p:cNvPr>
            <p:cNvSpPr/>
            <p:nvPr/>
          </p:nvSpPr>
          <p:spPr>
            <a:xfrm>
              <a:off x="3410298" y="3220201"/>
              <a:ext cx="58884" cy="193128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1762;p84">
              <a:extLst>
                <a:ext uri="{FF2B5EF4-FFF2-40B4-BE49-F238E27FC236}">
                  <a16:creationId xmlns:a16="http://schemas.microsoft.com/office/drawing/2014/main" xmlns="" id="{1A4A6240-4B87-4B6E-8CD2-2D5C4E93F72D}"/>
                </a:ext>
              </a:extLst>
            </p:cNvPr>
            <p:cNvSpPr/>
            <p:nvPr/>
          </p:nvSpPr>
          <p:spPr>
            <a:xfrm>
              <a:off x="3289985" y="3339380"/>
              <a:ext cx="181090" cy="171218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1763;p84">
              <a:extLst>
                <a:ext uri="{FF2B5EF4-FFF2-40B4-BE49-F238E27FC236}">
                  <a16:creationId xmlns:a16="http://schemas.microsoft.com/office/drawing/2014/main" xmlns="" id="{DF09EAA0-5D74-43BD-BB12-206068A59812}"/>
                </a:ext>
              </a:extLst>
            </p:cNvPr>
            <p:cNvSpPr/>
            <p:nvPr/>
          </p:nvSpPr>
          <p:spPr>
            <a:xfrm>
              <a:off x="3371570" y="3333739"/>
              <a:ext cx="159386" cy="240903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1764;p84">
              <a:extLst>
                <a:ext uri="{FF2B5EF4-FFF2-40B4-BE49-F238E27FC236}">
                  <a16:creationId xmlns:a16="http://schemas.microsoft.com/office/drawing/2014/main" xmlns="" id="{6E8B7DFA-FFA5-4260-9ADE-D0150DC5C817}"/>
                </a:ext>
              </a:extLst>
            </p:cNvPr>
            <p:cNvSpPr/>
            <p:nvPr/>
          </p:nvSpPr>
          <p:spPr>
            <a:xfrm>
              <a:off x="3283450" y="3343576"/>
              <a:ext cx="122790" cy="226938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1765;p84">
              <a:extLst>
                <a:ext uri="{FF2B5EF4-FFF2-40B4-BE49-F238E27FC236}">
                  <a16:creationId xmlns:a16="http://schemas.microsoft.com/office/drawing/2014/main" xmlns="" id="{D984FC43-BA82-4499-87D6-F07FF4545569}"/>
                </a:ext>
              </a:extLst>
            </p:cNvPr>
            <p:cNvSpPr/>
            <p:nvPr/>
          </p:nvSpPr>
          <p:spPr>
            <a:xfrm>
              <a:off x="3419276" y="3414086"/>
              <a:ext cx="90734" cy="8980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1766;p84">
              <a:extLst>
                <a:ext uri="{FF2B5EF4-FFF2-40B4-BE49-F238E27FC236}">
                  <a16:creationId xmlns:a16="http://schemas.microsoft.com/office/drawing/2014/main" xmlns="" id="{8217F7ED-AB44-4DEA-92B5-345945860875}"/>
                </a:ext>
              </a:extLst>
            </p:cNvPr>
            <p:cNvSpPr/>
            <p:nvPr/>
          </p:nvSpPr>
          <p:spPr>
            <a:xfrm>
              <a:off x="3473723" y="3210398"/>
              <a:ext cx="430075" cy="372773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1767;p84">
              <a:extLst>
                <a:ext uri="{FF2B5EF4-FFF2-40B4-BE49-F238E27FC236}">
                  <a16:creationId xmlns:a16="http://schemas.microsoft.com/office/drawing/2014/main" xmlns="" id="{C8466E3D-1FA7-405C-B956-9981223D8265}"/>
                </a:ext>
              </a:extLst>
            </p:cNvPr>
            <p:cNvSpPr/>
            <p:nvPr/>
          </p:nvSpPr>
          <p:spPr>
            <a:xfrm>
              <a:off x="3472244" y="3524287"/>
              <a:ext cx="341302" cy="4891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1768;p84">
              <a:extLst>
                <a:ext uri="{FF2B5EF4-FFF2-40B4-BE49-F238E27FC236}">
                  <a16:creationId xmlns:a16="http://schemas.microsoft.com/office/drawing/2014/main" xmlns="" id="{486BF126-B762-4C27-AFB6-F63FEACD3EC1}"/>
                </a:ext>
              </a:extLst>
            </p:cNvPr>
            <p:cNvSpPr/>
            <p:nvPr/>
          </p:nvSpPr>
          <p:spPr>
            <a:xfrm>
              <a:off x="3469630" y="3303815"/>
              <a:ext cx="315884" cy="223568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1769;p84">
              <a:extLst>
                <a:ext uri="{FF2B5EF4-FFF2-40B4-BE49-F238E27FC236}">
                  <a16:creationId xmlns:a16="http://schemas.microsoft.com/office/drawing/2014/main" xmlns="" id="{CECCFCAA-31F8-4DA3-A652-989B2B871F3E}"/>
                </a:ext>
              </a:extLst>
            </p:cNvPr>
            <p:cNvSpPr/>
            <p:nvPr/>
          </p:nvSpPr>
          <p:spPr>
            <a:xfrm>
              <a:off x="3278634" y="3419038"/>
              <a:ext cx="54000" cy="86572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1770;p84">
              <a:extLst>
                <a:ext uri="{FF2B5EF4-FFF2-40B4-BE49-F238E27FC236}">
                  <a16:creationId xmlns:a16="http://schemas.microsoft.com/office/drawing/2014/main" xmlns="" id="{D42A1BD7-4757-46BB-89BB-D31AD9EF2546}"/>
                </a:ext>
              </a:extLst>
            </p:cNvPr>
            <p:cNvSpPr/>
            <p:nvPr/>
          </p:nvSpPr>
          <p:spPr>
            <a:xfrm>
              <a:off x="3409129" y="2987072"/>
              <a:ext cx="86022" cy="82273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1771;p84">
              <a:extLst>
                <a:ext uri="{FF2B5EF4-FFF2-40B4-BE49-F238E27FC236}">
                  <a16:creationId xmlns:a16="http://schemas.microsoft.com/office/drawing/2014/main" xmlns="" id="{B86C721E-D577-4CEA-9B5A-4122CC75FDFE}"/>
                </a:ext>
              </a:extLst>
            </p:cNvPr>
            <p:cNvSpPr/>
            <p:nvPr/>
          </p:nvSpPr>
          <p:spPr>
            <a:xfrm>
              <a:off x="3675346" y="2924094"/>
              <a:ext cx="86022" cy="82170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1772;p84">
              <a:extLst>
                <a:ext uri="{FF2B5EF4-FFF2-40B4-BE49-F238E27FC236}">
                  <a16:creationId xmlns:a16="http://schemas.microsoft.com/office/drawing/2014/main" xmlns="" id="{594C4DAC-71D2-4D2A-A703-04369AB27CDA}"/>
                </a:ext>
              </a:extLst>
            </p:cNvPr>
            <p:cNvSpPr/>
            <p:nvPr/>
          </p:nvSpPr>
          <p:spPr>
            <a:xfrm>
              <a:off x="3384674" y="2698738"/>
              <a:ext cx="349900" cy="397021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1773;p84">
              <a:extLst>
                <a:ext uri="{FF2B5EF4-FFF2-40B4-BE49-F238E27FC236}">
                  <a16:creationId xmlns:a16="http://schemas.microsoft.com/office/drawing/2014/main" xmlns="" id="{13E751FB-E60F-4EA2-A853-C7749F378D3B}"/>
                </a:ext>
              </a:extLst>
            </p:cNvPr>
            <p:cNvSpPr/>
            <p:nvPr/>
          </p:nvSpPr>
          <p:spPr>
            <a:xfrm>
              <a:off x="3466328" y="2941429"/>
              <a:ext cx="38213" cy="3580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1774;p84">
              <a:extLst>
                <a:ext uri="{FF2B5EF4-FFF2-40B4-BE49-F238E27FC236}">
                  <a16:creationId xmlns:a16="http://schemas.microsoft.com/office/drawing/2014/main" xmlns="" id="{C45E445C-362C-48EE-8992-52919AC2F9FB}"/>
                </a:ext>
              </a:extLst>
            </p:cNvPr>
            <p:cNvSpPr/>
            <p:nvPr/>
          </p:nvSpPr>
          <p:spPr>
            <a:xfrm>
              <a:off x="3590494" y="2911265"/>
              <a:ext cx="38178" cy="3584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1775;p84">
              <a:extLst>
                <a:ext uri="{FF2B5EF4-FFF2-40B4-BE49-F238E27FC236}">
                  <a16:creationId xmlns:a16="http://schemas.microsoft.com/office/drawing/2014/main" xmlns="" id="{0AD5B2CC-C1FD-4496-B94B-41676CA8F178}"/>
                </a:ext>
              </a:extLst>
            </p:cNvPr>
            <p:cNvSpPr/>
            <p:nvPr/>
          </p:nvSpPr>
          <p:spPr>
            <a:xfrm>
              <a:off x="3537629" y="2980537"/>
              <a:ext cx="51868" cy="30474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1776;p84">
              <a:extLst>
                <a:ext uri="{FF2B5EF4-FFF2-40B4-BE49-F238E27FC236}">
                  <a16:creationId xmlns:a16="http://schemas.microsoft.com/office/drawing/2014/main" xmlns="" id="{C3F29746-D6F1-48AA-9623-BC9D6E55C07F}"/>
                </a:ext>
              </a:extLst>
            </p:cNvPr>
            <p:cNvSpPr/>
            <p:nvPr/>
          </p:nvSpPr>
          <p:spPr>
            <a:xfrm>
              <a:off x="3586298" y="2864901"/>
              <a:ext cx="41343" cy="13896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1777;p84">
              <a:extLst>
                <a:ext uri="{FF2B5EF4-FFF2-40B4-BE49-F238E27FC236}">
                  <a16:creationId xmlns:a16="http://schemas.microsoft.com/office/drawing/2014/main" xmlns="" id="{2FB342CD-BDC9-4FD4-B714-07DA7F1D8E0C}"/>
                </a:ext>
              </a:extLst>
            </p:cNvPr>
            <p:cNvSpPr/>
            <p:nvPr/>
          </p:nvSpPr>
          <p:spPr>
            <a:xfrm>
              <a:off x="3449474" y="2898642"/>
              <a:ext cx="35152" cy="25796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1778;p84">
              <a:extLst>
                <a:ext uri="{FF2B5EF4-FFF2-40B4-BE49-F238E27FC236}">
                  <a16:creationId xmlns:a16="http://schemas.microsoft.com/office/drawing/2014/main" xmlns="" id="{ECCD0AE0-72C9-416A-8DB9-1E282AEA1DC7}"/>
                </a:ext>
              </a:extLst>
            </p:cNvPr>
            <p:cNvSpPr/>
            <p:nvPr/>
          </p:nvSpPr>
          <p:spPr>
            <a:xfrm>
              <a:off x="3532710" y="2890078"/>
              <a:ext cx="25418" cy="812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1779;p84">
              <a:extLst>
                <a:ext uri="{FF2B5EF4-FFF2-40B4-BE49-F238E27FC236}">
                  <a16:creationId xmlns:a16="http://schemas.microsoft.com/office/drawing/2014/main" xmlns="" id="{F04A510B-602F-44FF-8D3C-BA8EA73923AE}"/>
                </a:ext>
              </a:extLst>
            </p:cNvPr>
            <p:cNvSpPr/>
            <p:nvPr/>
          </p:nvSpPr>
          <p:spPr>
            <a:xfrm>
              <a:off x="3326719" y="2658427"/>
              <a:ext cx="395611" cy="264601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26" name="Picture 2" descr="Excursions Alanya Daily Tours Trips Alanya with best Prices">
            <a:extLst>
              <a:ext uri="{FF2B5EF4-FFF2-40B4-BE49-F238E27FC236}">
                <a16:creationId xmlns:a16="http://schemas.microsoft.com/office/drawing/2014/main" xmlns="" id="{52E0C31C-41CC-4934-8CF4-AA9BC5A4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04" y="1745860"/>
            <a:ext cx="4833593" cy="27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47365" y="471816"/>
            <a:ext cx="145264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ɪkˈskɜːʃn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3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>
            <a:spLocks noGrp="1"/>
          </p:cNvSpPr>
          <p:nvPr>
            <p:ph type="title" idx="2"/>
          </p:nvPr>
        </p:nvSpPr>
        <p:spPr>
          <a:xfrm>
            <a:off x="3845283" y="63099"/>
            <a:ext cx="296193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expense</a:t>
            </a:r>
            <a:endParaRPr dirty="0"/>
          </a:p>
        </p:txBody>
      </p:sp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1264966" y="5026709"/>
            <a:ext cx="8211805" cy="16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a. A luxury vacation involves many </a:t>
            </a:r>
            <a:r>
              <a:rPr lang="en-US" b="1" dirty="0">
                <a:solidFill>
                  <a:srgbClr val="FF0000"/>
                </a:solidFill>
              </a:rPr>
              <a:t>expenses</a:t>
            </a:r>
            <a:r>
              <a:rPr lang="en-US" dirty="0"/>
              <a:t>. </a:t>
            </a:r>
          </a:p>
          <a:p>
            <a:pPr marL="0" indent="0"/>
            <a:r>
              <a:rPr lang="en-US" dirty="0"/>
              <a:t>b. If we keep our </a:t>
            </a:r>
            <a:r>
              <a:rPr lang="en-US" b="1" dirty="0">
                <a:solidFill>
                  <a:srgbClr val="FF0000"/>
                </a:solidFill>
              </a:rPr>
              <a:t>expenses</a:t>
            </a:r>
            <a:r>
              <a:rPr lang="en-US" dirty="0"/>
              <a:t> down, we might have enough money to take a longer trip.</a:t>
            </a: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8714630" y="2840120"/>
            <a:ext cx="3360961" cy="401788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xmlns="" id="{87090C55-65BE-4F51-AF49-BF38B050DD5A}"/>
              </a:ext>
            </a:extLst>
          </p:cNvPr>
          <p:cNvSpPr txBox="1"/>
          <p:nvPr/>
        </p:nvSpPr>
        <p:spPr>
          <a:xfrm>
            <a:off x="2903899" y="826699"/>
            <a:ext cx="5337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something requiring payment</a:t>
            </a:r>
          </a:p>
        </p:txBody>
      </p:sp>
      <p:pic>
        <p:nvPicPr>
          <p:cNvPr id="2050" name="Picture 2" descr="Expense (Meaning, Formula) | Top Types of Expenses &amp;amp; Example">
            <a:extLst>
              <a:ext uri="{FF2B5EF4-FFF2-40B4-BE49-F238E27FC236}">
                <a16:creationId xmlns:a16="http://schemas.microsoft.com/office/drawing/2014/main" xmlns="" id="{EEF0162C-1C8F-434D-9DD1-490E6417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97" y="1408249"/>
            <a:ext cx="6289851" cy="35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812" y="299435"/>
            <a:ext cx="140615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ɪkˈspens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0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8"/>
          <p:cNvSpPr txBox="1">
            <a:spLocks noGrp="1"/>
          </p:cNvSpPr>
          <p:nvPr>
            <p:ph type="title"/>
          </p:nvPr>
        </p:nvSpPr>
        <p:spPr>
          <a:xfrm>
            <a:off x="5121669" y="132324"/>
            <a:ext cx="227890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extend</a:t>
            </a:r>
            <a:endParaRPr dirty="0"/>
          </a:p>
        </p:txBody>
      </p:sp>
      <p:sp>
        <p:nvSpPr>
          <p:cNvPr id="1067" name="Google Shape;1067;p68"/>
          <p:cNvSpPr txBox="1">
            <a:spLocks noGrp="1"/>
          </p:cNvSpPr>
          <p:nvPr>
            <p:ph type="subTitle" idx="1"/>
          </p:nvPr>
        </p:nvSpPr>
        <p:spPr>
          <a:xfrm>
            <a:off x="1679801" y="5279627"/>
            <a:ext cx="9825759" cy="10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dirty="0"/>
              <a:t>a. We </a:t>
            </a:r>
            <a:r>
              <a:rPr lang="en-US" b="1" dirty="0">
                <a:solidFill>
                  <a:srgbClr val="FF0000"/>
                </a:solidFill>
              </a:rPr>
              <a:t>extended</a:t>
            </a:r>
            <a:r>
              <a:rPr lang="en-US" dirty="0"/>
              <a:t> our vacation by a day.</a:t>
            </a:r>
          </a:p>
          <a:p>
            <a:pPr marL="0" indent="0" algn="l"/>
            <a:r>
              <a:rPr lang="en-US" dirty="0"/>
              <a:t>b. Our wonderful travel agent </a:t>
            </a:r>
            <a:r>
              <a:rPr lang="en-US" b="1" dirty="0">
                <a:solidFill>
                  <a:srgbClr val="FF0000"/>
                </a:solidFill>
              </a:rPr>
              <a:t>extended</a:t>
            </a:r>
            <a:r>
              <a:rPr lang="en-US" dirty="0"/>
              <a:t> the full services of her firm to us.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xmlns="" id="{E5C68A3F-8B9F-4C81-A364-0870BC0FCBF4}"/>
              </a:ext>
            </a:extLst>
          </p:cNvPr>
          <p:cNvSpPr txBox="1"/>
          <p:nvPr/>
        </p:nvSpPr>
        <p:spPr>
          <a:xfrm>
            <a:off x="2143846" y="878280"/>
            <a:ext cx="7904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make longer; to offer</a:t>
            </a:r>
          </a:p>
        </p:txBody>
      </p:sp>
      <p:pic>
        <p:nvPicPr>
          <p:cNvPr id="3076" name="Picture 4" descr="Học từ extend - Chủ đề Airlines | 600 từ vựng TOEIC">
            <a:extLst>
              <a:ext uri="{FF2B5EF4-FFF2-40B4-BE49-F238E27FC236}">
                <a16:creationId xmlns:a16="http://schemas.microsoft.com/office/drawing/2014/main" xmlns="" id="{168587FD-648A-4174-9385-7BB7515E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1524000"/>
            <a:ext cx="4783737" cy="358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5727" y="300117"/>
            <a:ext cx="137409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ɪkˈstend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3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 build="p"/>
      <p:bldP spid="32" grpId="0"/>
    </p:bldLst>
  </p:timing>
</p:sld>
</file>

<file path=ppt/theme/theme1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584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Black Han Sans</vt:lpstr>
      <vt:lpstr>Arial</vt:lpstr>
      <vt:lpstr>Calibri</vt:lpstr>
      <vt:lpstr>Catamaran</vt:lpstr>
      <vt:lpstr>Lato</vt:lpstr>
      <vt:lpstr>Lucida Sans Unicode</vt:lpstr>
      <vt:lpstr>Montserrat</vt:lpstr>
      <vt:lpstr>Roboto Slab</vt:lpstr>
      <vt:lpstr>Titan One</vt:lpstr>
      <vt:lpstr>Teacher Newsletter by Slidesgo</vt:lpstr>
      <vt:lpstr>AIRLINES</vt:lpstr>
      <vt:lpstr>deal with </vt:lpstr>
      <vt:lpstr>destination</vt:lpstr>
      <vt:lpstr>distinguish</vt:lpstr>
      <vt:lpstr>economize</vt:lpstr>
      <vt:lpstr>equivalent</vt:lpstr>
      <vt:lpstr>excursion</vt:lpstr>
      <vt:lpstr>expense</vt:lpstr>
      <vt:lpstr>extend</vt:lpstr>
      <vt:lpstr>prospective</vt:lpstr>
      <vt:lpstr>situation</vt:lpstr>
      <vt:lpstr>substantially</vt:lpstr>
      <vt:lpstr>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</dc:title>
  <dc:creator>user</dc:creator>
  <cp:lastModifiedBy>user</cp:lastModifiedBy>
  <cp:revision>1</cp:revision>
  <dcterms:created xsi:type="dcterms:W3CDTF">2021-11-21T08:13:08Z</dcterms:created>
  <dcterms:modified xsi:type="dcterms:W3CDTF">2021-11-21T08:14:16Z</dcterms:modified>
</cp:coreProperties>
</file>