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CFDB-D3B5-49D6-BD56-7278E83E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79725-3A90-4B2E-BE18-484F3C5D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7DFB-982C-40D0-ABDB-6ED7B7FC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BC3EC-AC15-4C47-BD66-33E7369C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272D-88A7-4742-9924-5E2806C6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265F-A8A5-4CC8-B4B2-1EEF9B9E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51CBB-5D0D-4F5B-A2D2-169BA8B6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958D-AE1A-4D58-81E4-234FBA96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FE44-1DE7-486D-B563-158EE8AA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8518-BB8B-405D-A814-14CA382C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71F1A-06DD-4234-9CF3-1D35DF1FF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28ECB-04D5-4D2F-855F-16522EB6E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D88C-E3BF-4FB9-9F07-AC1BEB28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EE51-26F5-432F-8A20-0D5518C7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F2D8-8E7C-422B-8BB9-B308492E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0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8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7719-0810-46A9-B4FF-FAFFC54A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0369-A232-4EDB-9D8D-7132D0ED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82CB-58BB-4B90-8ACB-45F57916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76CF-3D2A-4C3F-B082-E99B5107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F92C-55C7-4BA1-911A-458C9D0E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4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0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5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620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7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1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65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0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C9FD-B0E6-4B8A-BA52-C25595A7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B1A0-382C-4265-8ACD-4C310554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A4C3-DD48-4F7F-9B3B-5C239498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B60B-C0F6-4C15-AD1F-9EFA64B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6956-47B7-4BDE-9D07-015235F4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26B8-ED9A-458D-9D8C-649B932F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CCF1-65AB-4D67-A8D2-3D54EE359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0B19-6FE1-406B-8988-98AF8C99D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45605-1E3A-4E2A-9DBB-1656FB83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8DCC-77B1-4D60-868B-9AA5574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BBE2-29FE-4CCD-9569-2684FE8A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9229-A6FD-4FA4-9A4F-A3C745BB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D2872-638A-43BD-A378-6B426436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A1BF5-2BD6-470C-BFA6-B43CF719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3C8C6-0B07-4F5C-B00A-3EC3506AE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76B1F-5458-437D-B82D-7C99ED4E5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5CD4D-CECD-4AAF-AF14-2EF7E679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D7932-649B-4930-A0E2-F0CC5D94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B2AF8-BDA1-46DF-8943-85B2F372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3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CFE5-2927-4D62-80D0-8CCA266B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C557-9CF1-43B9-BD7E-9DF32722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91B9B-C7D2-4AE3-90DB-17851C8F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01E80-02AE-4C2C-BF24-069018A8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09652-88C4-46DF-B60C-741C5954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EF1F8-7776-412A-848B-A8BB6B9B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5BE9-1E2D-4BB7-9B4E-3ACC472D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D454-EF4C-4A29-BAC1-2E41CD24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26D9-4233-449A-9111-DC27E5AB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04E11-773F-4392-AF46-59CFA089E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A7C88-13DC-45CE-B639-3887443F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3AB30-B3EE-4F4E-9895-B433F723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70F4-45D9-4AF9-A462-45B3D31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7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52A-EAE4-48F3-B327-47E7797B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85C2A-DA74-436A-83E0-13FF77A49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4EF8A-68C1-4581-8031-058FE5CD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3561-AAAC-4490-B928-1023FD1D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E4F1-9C39-4242-90E2-884A617C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D5B7-20BB-4ABA-92F7-79C244C3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444F7-5547-4526-B9A7-EF128B15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EEF4-D2A3-4A19-B76B-BC465AB8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1C48-2D96-45CC-9CFD-839C1CC0D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30C8-9C29-463A-A99D-FF3F34E54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EF02-63C3-4AFA-9DC4-9587129FD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EC943-751F-4776-9F71-C55017ECB50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657ED5-CB97-471D-B06C-814E0C1D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0"/>
            <a:ext cx="11612880" cy="1386840"/>
          </a:xfrm>
        </p:spPr>
        <p:txBody>
          <a:bodyPr/>
          <a:lstStyle/>
          <a:p>
            <a:r>
              <a:rPr lang="vi-VN" dirty="0">
                <a:solidFill>
                  <a:schemeClr val="accent6"/>
                </a:solidFill>
              </a:rPr>
              <a:t>GIỚI THIỆU ĐỀ TÀI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2529840"/>
            <a:ext cx="7332980" cy="88392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4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9281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dirty="0">
                <a:solidFill>
                  <a:schemeClr val="accent6"/>
                </a:solidFill>
              </a:rPr>
              <a:t>MÔ TẢ ĐỀ TÀI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7" y="1371600"/>
            <a:ext cx="10913807" cy="5181600"/>
          </a:xfrm>
        </p:spPr>
        <p:txBody>
          <a:bodyPr>
            <a:normAutofit/>
          </a:bodyPr>
          <a:lstStyle/>
          <a:p>
            <a:pPr lvl="0"/>
            <a:r>
              <a:rPr lang="vi-VN" sz="3200" dirty="0"/>
              <a:t>Viết chương trình tạo các tuyến dùng chung dữ liệu, trong đó:</a:t>
            </a:r>
            <a:endParaRPr lang="en-US" sz="3200" dirty="0"/>
          </a:p>
          <a:p>
            <a:pPr lvl="0"/>
            <a:r>
              <a:rPr lang="vi-VN" sz="3200" dirty="0"/>
              <a:t>Luồng 1: cứ mỗi 2000 miligiây sẽ tạo ra 1 số nguyên ngẫu nhiên trong khoảng từ 1 đến 20.</a:t>
            </a:r>
            <a:endParaRPr lang="en-US" sz="3200" dirty="0"/>
          </a:p>
          <a:p>
            <a:pPr lvl="0"/>
            <a:r>
              <a:rPr lang="vi-VN" sz="3200" dirty="0"/>
              <a:t>Luồng 2: cứ mỗi 5000 miligiây giây sẽ lấy số ngẫu nhiên mà Luồng 1 tạo ra rồi tính bình phương của nó và hiển thị ra màn hình.</a:t>
            </a:r>
            <a:endParaRPr lang="en-US" sz="3200" dirty="0"/>
          </a:p>
          <a:p>
            <a:pPr lvl="0"/>
            <a:r>
              <a:rPr lang="vi-VN" sz="3200" dirty="0"/>
              <a:t>Luồng chính: tạo và khởi động 2 Luồng này.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849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 dirty="0">
                <a:solidFill>
                  <a:schemeClr val="accent6"/>
                </a:solidFill>
              </a:rPr>
              <a:t>PHÂN TÍCH CÁCH GIẢI QUYẾT ĐỀ TÀI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4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7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169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Trebuchet MS</vt:lpstr>
      <vt:lpstr>Wingdings</vt:lpstr>
      <vt:lpstr>Wingdings 3</vt:lpstr>
      <vt:lpstr>Office Theme</vt:lpstr>
      <vt:lpstr>Facet</vt:lpstr>
      <vt:lpstr>GIỚI THIỆU ĐỀ TÀI</vt:lpstr>
      <vt:lpstr>MÔ TẢ ĐỀ TÀI</vt:lpstr>
      <vt:lpstr>PHÂN TÍCH CÁCH GIẢI QUYẾT ĐỀ TÀI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ĐỀ TÀI</dc:title>
  <dc:creator>Phat Xuan</dc:creator>
  <cp:lastModifiedBy>Phat Xuan</cp:lastModifiedBy>
  <cp:revision>2</cp:revision>
  <dcterms:created xsi:type="dcterms:W3CDTF">2020-09-10T00:18:45Z</dcterms:created>
  <dcterms:modified xsi:type="dcterms:W3CDTF">2020-09-10T05:47:19Z</dcterms:modified>
</cp:coreProperties>
</file>