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94" r:id="rId2"/>
    <p:sldId id="260" r:id="rId3"/>
    <p:sldId id="256" r:id="rId4"/>
    <p:sldId id="257" r:id="rId5"/>
    <p:sldId id="258" r:id="rId6"/>
    <p:sldId id="259" r:id="rId7"/>
    <p:sldId id="261" r:id="rId8"/>
    <p:sldId id="262" r:id="rId9"/>
    <p:sldId id="269" r:id="rId10"/>
    <p:sldId id="267" r:id="rId11"/>
    <p:sldId id="297" r:id="rId12"/>
    <p:sldId id="271" r:id="rId13"/>
    <p:sldId id="265" r:id="rId14"/>
    <p:sldId id="268" r:id="rId15"/>
    <p:sldId id="264" r:id="rId16"/>
    <p:sldId id="266" r:id="rId17"/>
    <p:sldId id="275" r:id="rId18"/>
    <p:sldId id="270" r:id="rId19"/>
    <p:sldId id="272" r:id="rId20"/>
    <p:sldId id="273" r:id="rId21"/>
    <p:sldId id="274" r:id="rId22"/>
    <p:sldId id="276" r:id="rId23"/>
    <p:sldId id="277" r:id="rId24"/>
    <p:sldId id="285" r:id="rId25"/>
    <p:sldId id="299" r:id="rId26"/>
    <p:sldId id="286" r:id="rId27"/>
    <p:sldId id="287" r:id="rId28"/>
    <p:sldId id="288" r:id="rId29"/>
    <p:sldId id="289" r:id="rId30"/>
    <p:sldId id="290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33"/>
    <a:srgbClr val="66FF66"/>
    <a:srgbClr val="00FF99"/>
    <a:srgbClr val="FFCC00"/>
    <a:srgbClr val="99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4FDB9-FD23-42D2-906D-6E12DF82C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84DE4-B8BB-423C-BDD3-16A2E1D10C14}">
      <dgm:prSet phldrT="[Text]"/>
      <dgm:spPr>
        <a:solidFill>
          <a:srgbClr val="99FF33"/>
        </a:solidFill>
        <a:ln>
          <a:noFill/>
        </a:ln>
      </dgm:spPr>
      <dgm:t>
        <a:bodyPr/>
        <a:lstStyle/>
        <a:p>
          <a:pPr algn="ctr"/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Lý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do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chọn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đề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tài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DD7597D-50B3-4368-8BCD-D2F44656C30E}" type="parTrans" cxnId="{834FE66F-4782-43C2-8792-E2311B71FA48}">
      <dgm:prSet/>
      <dgm:spPr/>
      <dgm:t>
        <a:bodyPr/>
        <a:lstStyle/>
        <a:p>
          <a:endParaRPr lang="en-US"/>
        </a:p>
      </dgm:t>
    </dgm:pt>
    <dgm:pt modelId="{C338E6BB-41FB-483A-8D7D-E8B432AAEA94}" type="sibTrans" cxnId="{834FE66F-4782-43C2-8792-E2311B71FA48}">
      <dgm:prSet/>
      <dgm:spPr/>
      <dgm:t>
        <a:bodyPr/>
        <a:lstStyle/>
        <a:p>
          <a:endParaRPr lang="en-US"/>
        </a:p>
      </dgm:t>
    </dgm:pt>
    <dgm:pt modelId="{48BEB657-9574-423A-B042-AE65CFD8926E}" type="pres">
      <dgm:prSet presAssocID="{D584FDB9-FD23-42D2-906D-6E12DF82C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CF934-F0BC-4E73-BF07-FE15000AF66D}" type="pres">
      <dgm:prSet presAssocID="{8CC84DE4-B8BB-423C-BDD3-16A2E1D10C14}" presName="parentText" presStyleLbl="node1" presStyleIdx="0" presStyleCnt="1" custScaleX="88955" custScaleY="60757" custLinFactNeighborX="-16089" custLinFactNeighborY="110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D6CD33-EA22-4942-AC36-E3D0C20CAF6F}" type="presOf" srcId="{D584FDB9-FD23-42D2-906D-6E12DF82C472}" destId="{48BEB657-9574-423A-B042-AE65CFD8926E}" srcOrd="0" destOrd="0" presId="urn:microsoft.com/office/officeart/2005/8/layout/vList2"/>
    <dgm:cxn modelId="{834FE66F-4782-43C2-8792-E2311B71FA48}" srcId="{D584FDB9-FD23-42D2-906D-6E12DF82C472}" destId="{8CC84DE4-B8BB-423C-BDD3-16A2E1D10C14}" srcOrd="0" destOrd="0" parTransId="{4DD7597D-50B3-4368-8BCD-D2F44656C30E}" sibTransId="{C338E6BB-41FB-483A-8D7D-E8B432AAEA94}"/>
    <dgm:cxn modelId="{6FAEB00A-0781-4EA8-B212-0A4B83C9B929}" type="presOf" srcId="{8CC84DE4-B8BB-423C-BDD3-16A2E1D10C14}" destId="{65CCF934-F0BC-4E73-BF07-FE15000AF66D}" srcOrd="0" destOrd="0" presId="urn:microsoft.com/office/officeart/2005/8/layout/vList2"/>
    <dgm:cxn modelId="{F5634D93-8B42-415E-A0C9-09F94CD00E9D}" type="presParOf" srcId="{48BEB657-9574-423A-B042-AE65CFD8926E}" destId="{65CCF934-F0BC-4E73-BF07-FE15000AF6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4FDB9-FD23-42D2-906D-6E12DF82C4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84DE4-B8BB-423C-BDD3-16A2E1D10C14}">
      <dgm:prSet phldrT="[Text]"/>
      <dgm:spPr>
        <a:solidFill>
          <a:srgbClr val="66FF66"/>
        </a:solidFill>
        <a:ln>
          <a:noFill/>
        </a:ln>
      </dgm:spPr>
      <dgm:t>
        <a:bodyPr/>
        <a:lstStyle/>
        <a:p>
          <a:pPr algn="ctr"/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Mục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đích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của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đề</a:t>
          </a:r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tx2">
                  <a:lumMod val="50000"/>
                </a:schemeClr>
              </a:solidFill>
            </a:rPr>
            <a:t>tài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4DD7597D-50B3-4368-8BCD-D2F44656C30E}" type="parTrans" cxnId="{834FE66F-4782-43C2-8792-E2311B71FA48}">
      <dgm:prSet/>
      <dgm:spPr/>
      <dgm:t>
        <a:bodyPr/>
        <a:lstStyle/>
        <a:p>
          <a:endParaRPr lang="en-US"/>
        </a:p>
      </dgm:t>
    </dgm:pt>
    <dgm:pt modelId="{C338E6BB-41FB-483A-8D7D-E8B432AAEA94}" type="sibTrans" cxnId="{834FE66F-4782-43C2-8792-E2311B71FA48}">
      <dgm:prSet/>
      <dgm:spPr/>
      <dgm:t>
        <a:bodyPr/>
        <a:lstStyle/>
        <a:p>
          <a:endParaRPr lang="en-US"/>
        </a:p>
      </dgm:t>
    </dgm:pt>
    <dgm:pt modelId="{48BEB657-9574-423A-B042-AE65CFD8926E}" type="pres">
      <dgm:prSet presAssocID="{D584FDB9-FD23-42D2-906D-6E12DF82C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CF934-F0BC-4E73-BF07-FE15000AF66D}" type="pres">
      <dgm:prSet presAssocID="{8CC84DE4-B8BB-423C-BDD3-16A2E1D10C14}" presName="parentText" presStyleLbl="node1" presStyleIdx="0" presStyleCnt="1" custScaleX="88955" custScaleY="37725" custLinFactNeighborX="-26004" custLinFactNeighborY="-299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4FE66F-4782-43C2-8792-E2311B71FA48}" srcId="{D584FDB9-FD23-42D2-906D-6E12DF82C472}" destId="{8CC84DE4-B8BB-423C-BDD3-16A2E1D10C14}" srcOrd="0" destOrd="0" parTransId="{4DD7597D-50B3-4368-8BCD-D2F44656C30E}" sibTransId="{C338E6BB-41FB-483A-8D7D-E8B432AAEA94}"/>
    <dgm:cxn modelId="{4D8A2474-BA30-4C41-BF6A-AF3EBA4D0149}" type="presOf" srcId="{D584FDB9-FD23-42D2-906D-6E12DF82C472}" destId="{48BEB657-9574-423A-B042-AE65CFD8926E}" srcOrd="0" destOrd="0" presId="urn:microsoft.com/office/officeart/2005/8/layout/vList2"/>
    <dgm:cxn modelId="{32890131-E4B2-4CC9-9E1E-EDCD9C329DB3}" type="presOf" srcId="{8CC84DE4-B8BB-423C-BDD3-16A2E1D10C14}" destId="{65CCF934-F0BC-4E73-BF07-FE15000AF66D}" srcOrd="0" destOrd="0" presId="urn:microsoft.com/office/officeart/2005/8/layout/vList2"/>
    <dgm:cxn modelId="{E2BFFCDB-05F1-4895-BD9F-F84CA3A85534}" type="presParOf" srcId="{48BEB657-9574-423A-B042-AE65CFD8926E}" destId="{65CCF934-F0BC-4E73-BF07-FE15000AF6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CF934-F0BC-4E73-BF07-FE15000AF66D}">
      <dsp:nvSpPr>
        <dsp:cNvPr id="0" name=""/>
        <dsp:cNvSpPr/>
      </dsp:nvSpPr>
      <dsp:spPr>
        <a:xfrm>
          <a:off x="0" y="79113"/>
          <a:ext cx="6094277" cy="901721"/>
        </a:xfrm>
        <a:prstGeom prst="roundRect">
          <a:avLst/>
        </a:prstGeom>
        <a:solidFill>
          <a:srgbClr val="99FF33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2">
                  <a:lumMod val="50000"/>
                </a:schemeClr>
              </a:solidFill>
            </a:rPr>
            <a:t>Lý</a:t>
          </a:r>
          <a:r>
            <a:rPr lang="en-US" sz="3600" kern="1200" dirty="0" smtClean="0">
              <a:solidFill>
                <a:schemeClr val="tx2">
                  <a:lumMod val="50000"/>
                </a:schemeClr>
              </a:solidFill>
            </a:rPr>
            <a:t> do </a:t>
          </a:r>
          <a:r>
            <a:rPr lang="en-US" sz="3600" kern="1200" dirty="0" err="1" smtClean="0">
              <a:solidFill>
                <a:schemeClr val="tx2">
                  <a:lumMod val="50000"/>
                </a:schemeClr>
              </a:solidFill>
            </a:rPr>
            <a:t>chọn</a:t>
          </a:r>
          <a:r>
            <a:rPr lang="en-US" sz="36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3600" kern="1200" dirty="0" err="1" smtClean="0">
              <a:solidFill>
                <a:schemeClr val="tx2">
                  <a:lumMod val="50000"/>
                </a:schemeClr>
              </a:solidFill>
            </a:rPr>
            <a:t>đề</a:t>
          </a:r>
          <a:r>
            <a:rPr lang="en-US" sz="36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3600" kern="1200" dirty="0" err="1" smtClean="0">
              <a:solidFill>
                <a:schemeClr val="tx2">
                  <a:lumMod val="50000"/>
                </a:schemeClr>
              </a:solidFill>
            </a:rPr>
            <a:t>tài</a:t>
          </a:r>
          <a:endParaRPr lang="en-US" sz="36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018" y="123131"/>
        <a:ext cx="6006241" cy="81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CF934-F0BC-4E73-BF07-FE15000AF66D}">
      <dsp:nvSpPr>
        <dsp:cNvPr id="0" name=""/>
        <dsp:cNvSpPr/>
      </dsp:nvSpPr>
      <dsp:spPr>
        <a:xfrm>
          <a:off x="0" y="0"/>
          <a:ext cx="5554843" cy="988696"/>
        </a:xfrm>
        <a:prstGeom prst="roundRect">
          <a:avLst/>
        </a:prstGeom>
        <a:solidFill>
          <a:srgbClr val="66FF66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2">
                  <a:lumMod val="50000"/>
                </a:schemeClr>
              </a:solidFill>
            </a:rPr>
            <a:t>Mục</a:t>
          </a:r>
          <a:r>
            <a:rPr lang="en-US" sz="40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4000" kern="1200" dirty="0" err="1" smtClean="0">
              <a:solidFill>
                <a:schemeClr val="tx2">
                  <a:lumMod val="50000"/>
                </a:schemeClr>
              </a:solidFill>
            </a:rPr>
            <a:t>đích</a:t>
          </a:r>
          <a:r>
            <a:rPr lang="en-US" sz="40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4000" kern="1200" dirty="0" err="1" smtClean="0">
              <a:solidFill>
                <a:schemeClr val="tx2">
                  <a:lumMod val="50000"/>
                </a:schemeClr>
              </a:solidFill>
            </a:rPr>
            <a:t>của</a:t>
          </a:r>
          <a:r>
            <a:rPr lang="en-US" sz="40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4000" kern="1200" dirty="0" err="1" smtClean="0">
              <a:solidFill>
                <a:schemeClr val="tx2">
                  <a:lumMod val="50000"/>
                </a:schemeClr>
              </a:solidFill>
            </a:rPr>
            <a:t>đề</a:t>
          </a:r>
          <a:r>
            <a:rPr lang="en-US" sz="40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4000" kern="1200" dirty="0" err="1" smtClean="0">
              <a:solidFill>
                <a:schemeClr val="tx2">
                  <a:lumMod val="50000"/>
                </a:schemeClr>
              </a:solidFill>
            </a:rPr>
            <a:t>tài</a:t>
          </a:r>
          <a:endParaRPr lang="en-US" sz="40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264" y="48264"/>
        <a:ext cx="5458315" cy="892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4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85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766C-CE4A-4959-A28F-221CFE8FAE6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C7CE1-6E27-42CB-8DD1-87F34608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341" y="881743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Phần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mềm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quản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lí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bán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hàng</a:t>
            </a:r>
            <a:endParaRPr lang="en-US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8671" y="4777379"/>
            <a:ext cx="5805941" cy="1126283"/>
          </a:xfrm>
        </p:spPr>
        <p:txBody>
          <a:bodyPr/>
          <a:lstStyle/>
          <a:p>
            <a:r>
              <a:rPr lang="en-US" b="1" i="1" dirty="0" err="1" smtClean="0"/>
              <a:t>Giáo</a:t>
            </a:r>
            <a:r>
              <a:rPr lang="en-US" b="1" i="1" dirty="0" smtClean="0"/>
              <a:t> </a:t>
            </a:r>
            <a:r>
              <a:rPr lang="en-US" b="1" i="1" dirty="0" err="1" smtClean="0"/>
              <a:t>viên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dẫn</a:t>
            </a:r>
            <a:r>
              <a:rPr lang="en-US" b="1" i="1" dirty="0" smtClean="0"/>
              <a:t> : </a:t>
            </a:r>
            <a:r>
              <a:rPr lang="en-US" b="1" i="1" dirty="0" err="1" smtClean="0"/>
              <a:t>Vũ</a:t>
            </a:r>
            <a:r>
              <a:rPr lang="en-US" b="1" i="1" dirty="0" smtClean="0"/>
              <a:t> </a:t>
            </a:r>
            <a:r>
              <a:rPr lang="en-US" b="1" i="1" dirty="0" err="1" smtClean="0"/>
              <a:t>Xuân</a:t>
            </a:r>
            <a:r>
              <a:rPr lang="en-US" b="1" i="1" dirty="0" smtClean="0"/>
              <a:t> </a:t>
            </a:r>
            <a:r>
              <a:rPr lang="en-US" b="1" i="1" dirty="0" err="1" smtClean="0"/>
              <a:t>Phương</a:t>
            </a:r>
            <a:endParaRPr lang="en-US" b="1" i="1" dirty="0" smtClean="0"/>
          </a:p>
          <a:p>
            <a:r>
              <a:rPr lang="en-US" b="1" i="1" dirty="0" err="1" smtClean="0"/>
              <a:t>Người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hiện</a:t>
            </a:r>
            <a:r>
              <a:rPr lang="en-US" b="1" i="1" dirty="0" smtClean="0"/>
              <a:t>: </a:t>
            </a:r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Xuân</a:t>
            </a:r>
            <a:r>
              <a:rPr lang="en-US" b="1" i="1" dirty="0" smtClean="0"/>
              <a:t> Sang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518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37" y="2208630"/>
            <a:ext cx="9011393" cy="15801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079294" y="4370311"/>
            <a:ext cx="39773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687" y="894485"/>
            <a:ext cx="3397020" cy="4989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501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910827" y="5855751"/>
            <a:ext cx="4027487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4: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3" y="860908"/>
            <a:ext cx="6335581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35874"/>
              </p:ext>
            </p:extLst>
          </p:nvPr>
        </p:nvGraphicFramePr>
        <p:xfrm>
          <a:off x="1453244" y="1861460"/>
          <a:ext cx="9568542" cy="3706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3979">
                  <a:extLst>
                    <a:ext uri="{9D8B030D-6E8A-4147-A177-3AD203B41FA5}">
                      <a16:colId xmlns:a16="http://schemas.microsoft.com/office/drawing/2014/main" val="1525893688"/>
                    </a:ext>
                  </a:extLst>
                </a:gridCol>
                <a:gridCol w="2356164">
                  <a:extLst>
                    <a:ext uri="{9D8B030D-6E8A-4147-A177-3AD203B41FA5}">
                      <a16:colId xmlns:a16="http://schemas.microsoft.com/office/drawing/2014/main" val="2941017657"/>
                    </a:ext>
                  </a:extLst>
                </a:gridCol>
                <a:gridCol w="2316194">
                  <a:extLst>
                    <a:ext uri="{9D8B030D-6E8A-4147-A177-3AD203B41FA5}">
                      <a16:colId xmlns:a16="http://schemas.microsoft.com/office/drawing/2014/main" val="4207458745"/>
                    </a:ext>
                  </a:extLst>
                </a:gridCol>
                <a:gridCol w="2302205">
                  <a:extLst>
                    <a:ext uri="{9D8B030D-6E8A-4147-A177-3AD203B41FA5}">
                      <a16:colId xmlns:a16="http://schemas.microsoft.com/office/drawing/2014/main" val="1315478508"/>
                    </a:ext>
                  </a:extLst>
                </a:gridCol>
              </a:tblGrid>
              <a:tr h="496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Khóa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Ghi chú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157657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ID_ChiTietDonHang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tiniint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 Chi Tiết Đơn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413917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MaDonHang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Int(11)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Mặt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49657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MaSanPham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Int(11)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Mã Sản Phẩm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404324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TenSanPham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VarChar(200)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Sản Phẩm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133592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GiaSanPham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Giá Sản Phẩm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591962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SoLuongSanPham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Int(11)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Phẩm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6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7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8" y="1837005"/>
            <a:ext cx="10957561" cy="37930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219869" y="5959489"/>
            <a:ext cx="431079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687" y="894485"/>
            <a:ext cx="4490525" cy="5348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CSDL Chi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2501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43665"/>
              </p:ext>
            </p:extLst>
          </p:nvPr>
        </p:nvGraphicFramePr>
        <p:xfrm>
          <a:off x="1198687" y="2025749"/>
          <a:ext cx="8794399" cy="2646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Tên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trường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Kiểu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dữ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liệu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Khóa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Ghi chú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ID_ThucDon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tiniint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KHÓA CHÍNH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 Thực Đơn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Ten_Thuc_Don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VarChar(200)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Tên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Thực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Đơn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1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HinhAnh_ThucDon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Text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Hình Ảnh Thực Đơn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Trang_Thai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tiniint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Trạng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Thái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345" marR="1113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10506" y="5164909"/>
            <a:ext cx="31373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 2: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3" y="871636"/>
            <a:ext cx="6714595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36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960" y="365673"/>
            <a:ext cx="9330269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1" dirty="0" err="1">
                <a:solidFill>
                  <a:schemeClr val="tx2">
                    <a:lumMod val="50000"/>
                  </a:schemeClr>
                </a:solidFill>
              </a:rPr>
              <a:t>Thiết</a:t>
            </a:r>
            <a:r>
              <a:rPr lang="en-US" sz="250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501" dirty="0" err="1">
                <a:solidFill>
                  <a:schemeClr val="tx2">
                    <a:lumMod val="50000"/>
                  </a:schemeClr>
                </a:solidFill>
              </a:rPr>
              <a:t>kế</a:t>
            </a:r>
            <a:r>
              <a:rPr lang="en-US" sz="2501" dirty="0">
                <a:solidFill>
                  <a:schemeClr val="tx2">
                    <a:lumMod val="50000"/>
                  </a:schemeClr>
                </a:solidFill>
              </a:rPr>
              <a:t> CSDL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0" y="2215414"/>
            <a:ext cx="10177311" cy="24121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695116" y="4886285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687" y="871639"/>
            <a:ext cx="4869538" cy="4989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2501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95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50509"/>
              </p:ext>
            </p:extLst>
          </p:nvPr>
        </p:nvGraphicFramePr>
        <p:xfrm>
          <a:off x="1162905" y="1969888"/>
          <a:ext cx="9801676" cy="3649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Tên trường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Kiểu dữ liệu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Khóa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Ghi chú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ID_ThucDonChiTiet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tiniint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KHÓA CHÍNH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 Thực Đơn Chi Tiết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ID_Thực Đơn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tiniint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 Thực Đơn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Ten_ChiTiet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VarChar(200)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Tên Chi Tiết 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Gia_Tien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Float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Giá Tiền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Hình Ảnh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Text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Hình Ảnh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Trạng Thái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Double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Trạng Thái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Mo_Ta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Text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Mô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Tả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545" marR="11054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10827" y="5855751"/>
            <a:ext cx="4027487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4: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3" y="860908"/>
            <a:ext cx="6444072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3155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9" y="1533379"/>
            <a:ext cx="10728491" cy="37735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00381" y="5773375"/>
            <a:ext cx="466666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687" y="850184"/>
            <a:ext cx="4569136" cy="4989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501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2505"/>
              </p:ext>
            </p:extLst>
          </p:nvPr>
        </p:nvGraphicFramePr>
        <p:xfrm>
          <a:off x="1536193" y="1755647"/>
          <a:ext cx="8863588" cy="4084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079">
                  <a:extLst>
                    <a:ext uri="{9D8B030D-6E8A-4147-A177-3AD203B41FA5}">
                      <a16:colId xmlns:a16="http://schemas.microsoft.com/office/drawing/2014/main" val="3088387839"/>
                    </a:ext>
                  </a:extLst>
                </a:gridCol>
                <a:gridCol w="2159079">
                  <a:extLst>
                    <a:ext uri="{9D8B030D-6E8A-4147-A177-3AD203B41FA5}">
                      <a16:colId xmlns:a16="http://schemas.microsoft.com/office/drawing/2014/main" val="1905718693"/>
                    </a:ext>
                  </a:extLst>
                </a:gridCol>
                <a:gridCol w="2159079">
                  <a:extLst>
                    <a:ext uri="{9D8B030D-6E8A-4147-A177-3AD203B41FA5}">
                      <a16:colId xmlns:a16="http://schemas.microsoft.com/office/drawing/2014/main" val="3100436710"/>
                    </a:ext>
                  </a:extLst>
                </a:gridCol>
                <a:gridCol w="2386351">
                  <a:extLst>
                    <a:ext uri="{9D8B030D-6E8A-4147-A177-3AD203B41FA5}">
                      <a16:colId xmlns:a16="http://schemas.microsoft.com/office/drawing/2014/main" val="3042638770"/>
                    </a:ext>
                  </a:extLst>
                </a:gridCol>
              </a:tblGrid>
              <a:tr h="277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trường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Khóa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Ghi chú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276545"/>
                  </a:ext>
                </a:extLst>
              </a:tr>
              <a:tr h="617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ID_DangKiTaiKhoan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tiniint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KHÓA CHÍNH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 người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726967"/>
                  </a:ext>
                </a:extLst>
              </a:tr>
              <a:tr h="4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VarChar(200)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Email người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523"/>
                  </a:ext>
                </a:extLst>
              </a:tr>
              <a:tr h="617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Mat_Khau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Text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Mật Khẩu Người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013475"/>
                  </a:ext>
                </a:extLst>
              </a:tr>
              <a:tr h="617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Nhap_Lai_Mat_Khau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Nhập Lại Mật Khẩu Người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928465"/>
                  </a:ext>
                </a:extLst>
              </a:tr>
              <a:tr h="4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Ten_Nguoi_Dung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VarChar(200)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Tên Người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74309"/>
                  </a:ext>
                </a:extLst>
              </a:tr>
              <a:tr h="4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SoDienThoai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Số Điện Thoại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219564"/>
                  </a:ext>
                </a:extLst>
              </a:tr>
              <a:tr h="4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DiaChi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Địa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Chỉ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077518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12053" y="902980"/>
            <a:ext cx="6550191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Kí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8345" y="6025537"/>
            <a:ext cx="391645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5: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92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2" y="2113866"/>
            <a:ext cx="10572965" cy="22062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027716" y="4675931"/>
            <a:ext cx="437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5: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6687" y="871639"/>
            <a:ext cx="4675254" cy="4989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1" b="1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501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2501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57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91385" y="850191"/>
            <a:ext cx="2311876" cy="21455"/>
          </a:xfrm>
          <a:prstGeom prst="straightConnector1">
            <a:avLst/>
          </a:prstGeom>
          <a:ln w="28575">
            <a:solidFill>
              <a:srgbClr val="00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7" y="365669"/>
            <a:ext cx="377413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1" dirty="0" err="1">
                <a:solidFill>
                  <a:schemeClr val="tx2">
                    <a:lumMod val="50000"/>
                  </a:schemeClr>
                </a:solidFill>
              </a:rPr>
              <a:t>Giao</a:t>
            </a:r>
            <a:r>
              <a:rPr lang="en-US" sz="250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501" dirty="0" err="1">
                <a:solidFill>
                  <a:schemeClr val="tx2">
                    <a:lumMod val="50000"/>
                  </a:schemeClr>
                </a:solidFill>
              </a:rPr>
              <a:t>diện</a:t>
            </a:r>
            <a:r>
              <a:rPr lang="en-US" sz="2501" dirty="0">
                <a:solidFill>
                  <a:schemeClr val="tx2">
                    <a:lumMod val="50000"/>
                  </a:schemeClr>
                </a:solidFill>
              </a:rPr>
              <a:t> Demo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46127" y="1604735"/>
            <a:ext cx="6127795" cy="4697573"/>
            <a:chOff x="1085167" y="1524438"/>
            <a:chExt cx="6127794" cy="4697572"/>
          </a:xfrm>
        </p:grpSpPr>
        <p:grpSp>
          <p:nvGrpSpPr>
            <p:cNvPr id="8" name="Group 7"/>
            <p:cNvGrpSpPr/>
            <p:nvPr/>
          </p:nvGrpSpPr>
          <p:grpSpPr>
            <a:xfrm>
              <a:off x="1085168" y="1776128"/>
              <a:ext cx="2825647" cy="235236"/>
              <a:chOff x="2023751" y="2540191"/>
              <a:chExt cx="2825647" cy="23523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" name="Isosceles Triangle 6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85167" y="3111557"/>
              <a:ext cx="2825647" cy="235236"/>
              <a:chOff x="2023751" y="2540191"/>
              <a:chExt cx="2825647" cy="2352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85167" y="4266915"/>
              <a:ext cx="2825647" cy="235236"/>
              <a:chOff x="2023751" y="2540191"/>
              <a:chExt cx="2825647" cy="2352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85167" y="5494331"/>
              <a:ext cx="2825647" cy="235236"/>
              <a:chOff x="2023751" y="2540191"/>
              <a:chExt cx="2825647" cy="2352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Isosceles Triangle 16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692832" y="1524438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1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2831" y="3874251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3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92831" y="2769830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2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2831" y="5144792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4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9767" y="5314068"/>
              <a:ext cx="2873194" cy="86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/>
                <a:t>Click </a:t>
              </a:r>
              <a:r>
                <a:rPr lang="en-US" sz="2501" dirty="0" err="1"/>
                <a:t>vào</a:t>
              </a:r>
              <a:r>
                <a:rPr lang="en-US" sz="2501" dirty="0"/>
                <a:t> </a:t>
              </a:r>
              <a:r>
                <a:rPr lang="en-US" sz="2501" dirty="0" err="1"/>
                <a:t>Đăng</a:t>
              </a:r>
              <a:r>
                <a:rPr lang="en-US" sz="2501" dirty="0"/>
                <a:t> </a:t>
              </a:r>
              <a:r>
                <a:rPr lang="en-US" sz="2501" dirty="0" err="1"/>
                <a:t>nhập</a:t>
              </a:r>
              <a:endParaRPr lang="en-US" sz="250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39767" y="1595865"/>
              <a:ext cx="2873194" cy="86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/>
                <a:t>Click </a:t>
              </a:r>
              <a:r>
                <a:rPr lang="en-US" sz="2501" dirty="0" err="1"/>
                <a:t>vào</a:t>
              </a:r>
              <a:r>
                <a:rPr lang="en-US" sz="2501" dirty="0"/>
                <a:t> </a:t>
              </a:r>
              <a:r>
                <a:rPr lang="en-US" sz="2501" dirty="0" err="1"/>
                <a:t>hệ</a:t>
              </a:r>
              <a:r>
                <a:rPr lang="en-US" sz="2501" dirty="0"/>
                <a:t> </a:t>
              </a:r>
              <a:r>
                <a:rPr lang="en-US" sz="2501" dirty="0" err="1"/>
                <a:t>thống</a:t>
              </a:r>
              <a:endParaRPr lang="en-US" sz="250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39767" y="4040487"/>
              <a:ext cx="2873194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/>
                <a:t>Nhập</a:t>
              </a:r>
              <a:r>
                <a:rPr lang="en-US" sz="2501" dirty="0"/>
                <a:t> </a:t>
              </a:r>
              <a:r>
                <a:rPr lang="en-US" sz="2501" dirty="0" err="1"/>
                <a:t>mật</a:t>
              </a:r>
              <a:r>
                <a:rPr lang="en-US" sz="2501" dirty="0"/>
                <a:t> </a:t>
              </a:r>
              <a:r>
                <a:rPr lang="en-US" sz="2501" dirty="0" err="1"/>
                <a:t>khẩu</a:t>
              </a:r>
              <a:endParaRPr lang="en-US" sz="250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9767" y="2931294"/>
              <a:ext cx="2873194" cy="86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/>
                <a:t>Nhâp</a:t>
              </a:r>
              <a:r>
                <a:rPr lang="en-US" sz="2501" dirty="0"/>
                <a:t> </a:t>
              </a:r>
              <a:r>
                <a:rPr lang="en-US" sz="2501" dirty="0" err="1"/>
                <a:t>tên</a:t>
              </a:r>
              <a:r>
                <a:rPr lang="en-US" sz="2501" dirty="0"/>
                <a:t> </a:t>
              </a:r>
              <a:r>
                <a:rPr lang="en-US" sz="2501" dirty="0" err="1"/>
                <a:t>truy</a:t>
              </a:r>
              <a:r>
                <a:rPr lang="en-US" sz="2501" dirty="0"/>
                <a:t> </a:t>
              </a:r>
              <a:r>
                <a:rPr lang="en-US" sz="2501" dirty="0" err="1"/>
                <a:t>cập</a:t>
              </a:r>
              <a:endParaRPr lang="en-US" sz="250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64" y="1136613"/>
            <a:ext cx="2914339" cy="518752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6691" y="890568"/>
            <a:ext cx="3523722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96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1" y="562073"/>
            <a:ext cx="7396425" cy="1038127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I.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Giới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thiệu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đề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tài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nghiên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cứu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55207"/>
              </p:ext>
            </p:extLst>
          </p:nvPr>
        </p:nvGraphicFramePr>
        <p:xfrm>
          <a:off x="445095" y="2065216"/>
          <a:ext cx="6850967" cy="98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7893"/>
              </p:ext>
            </p:extLst>
          </p:nvPr>
        </p:nvGraphicFramePr>
        <p:xfrm>
          <a:off x="1313319" y="4912889"/>
          <a:ext cx="6244555" cy="118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7874" y="1469571"/>
            <a:ext cx="4323883" cy="37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1293" y="1897792"/>
            <a:ext cx="7353889" cy="4697573"/>
            <a:chOff x="1085167" y="1524438"/>
            <a:chExt cx="7353889" cy="4697572"/>
          </a:xfrm>
        </p:grpSpPr>
        <p:grpSp>
          <p:nvGrpSpPr>
            <p:cNvPr id="8" name="Group 7"/>
            <p:cNvGrpSpPr/>
            <p:nvPr/>
          </p:nvGrpSpPr>
          <p:grpSpPr>
            <a:xfrm>
              <a:off x="1085168" y="1776128"/>
              <a:ext cx="2825647" cy="235236"/>
              <a:chOff x="2023751" y="2540191"/>
              <a:chExt cx="2825647" cy="23523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Isosceles Triangle 26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85167" y="3111557"/>
              <a:ext cx="2825647" cy="235236"/>
              <a:chOff x="2023751" y="2540191"/>
              <a:chExt cx="2825647" cy="23523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Isosceles Triangle 24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85167" y="4266915"/>
              <a:ext cx="2825647" cy="235236"/>
              <a:chOff x="2023751" y="2540191"/>
              <a:chExt cx="2825647" cy="23523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Isosceles Triangle 22"/>
              <p:cNvSpPr/>
              <p:nvPr/>
            </p:nvSpPr>
            <p:spPr>
              <a:xfrm>
                <a:off x="4481204" y="2540191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85167" y="5421607"/>
              <a:ext cx="2825647" cy="307960"/>
              <a:chOff x="2023751" y="2467467"/>
              <a:chExt cx="2825647" cy="30796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023751" y="2775427"/>
                <a:ext cx="2825647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/>
              <p:cNvSpPr/>
              <p:nvPr/>
            </p:nvSpPr>
            <p:spPr>
              <a:xfrm>
                <a:off x="4127652" y="2467467"/>
                <a:ext cx="368194" cy="235236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692832" y="1524438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1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2831" y="3874251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3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92831" y="2769830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2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2831" y="5144792"/>
              <a:ext cx="14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50000"/>
                    </a:schemeClr>
                  </a:solidFill>
                </a:rPr>
                <a:t>Bước</a:t>
              </a:r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 4</a:t>
              </a:r>
              <a:endParaRPr lang="vi-VN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9766" y="5314068"/>
              <a:ext cx="2873195" cy="86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/>
                <a:t>Click </a:t>
              </a:r>
              <a:r>
                <a:rPr lang="en-US" sz="2501" dirty="0" err="1"/>
                <a:t>vào</a:t>
              </a:r>
              <a:r>
                <a:rPr lang="en-US" sz="2501" dirty="0"/>
                <a:t> </a:t>
              </a:r>
              <a:r>
                <a:rPr lang="en-US" sz="2501" dirty="0" err="1"/>
                <a:t>Đăng</a:t>
              </a:r>
              <a:r>
                <a:rPr lang="en-US" sz="2501" dirty="0"/>
                <a:t> </a:t>
              </a:r>
              <a:r>
                <a:rPr lang="en-US" sz="2501" dirty="0" err="1"/>
                <a:t>ký</a:t>
              </a:r>
              <a:endParaRPr lang="en-US" sz="250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9766" y="1595865"/>
              <a:ext cx="4099290" cy="124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/>
                <a:t>Click </a:t>
              </a:r>
              <a:r>
                <a:rPr lang="en-US" sz="2501" dirty="0" err="1"/>
                <a:t>vào</a:t>
              </a:r>
              <a:r>
                <a:rPr lang="en-US" sz="2501" dirty="0"/>
                <a:t> Account Registration</a:t>
              </a:r>
            </a:p>
            <a:p>
              <a:r>
                <a:rPr lang="en-US" sz="2501" dirty="0"/>
                <a:t>Ở </a:t>
              </a:r>
              <a:r>
                <a:rPr lang="en-US" sz="2501" dirty="0" err="1"/>
                <a:t>Màn</a:t>
              </a:r>
              <a:r>
                <a:rPr lang="en-US" sz="2501" dirty="0"/>
                <a:t> </a:t>
              </a:r>
              <a:r>
                <a:rPr lang="en-US" sz="2501" dirty="0" err="1"/>
                <a:t>Hình</a:t>
              </a:r>
              <a:r>
                <a:rPr lang="en-US" sz="2501" dirty="0"/>
                <a:t> </a:t>
              </a:r>
              <a:r>
                <a:rPr lang="en-US" sz="2501" dirty="0" err="1"/>
                <a:t>Đăng</a:t>
              </a:r>
              <a:r>
                <a:rPr lang="en-US" sz="2501" dirty="0"/>
                <a:t> </a:t>
              </a:r>
              <a:r>
                <a:rPr lang="en-US" sz="2501" dirty="0" err="1"/>
                <a:t>Nhập</a:t>
              </a:r>
              <a:r>
                <a:rPr lang="en-US" sz="2501" dirty="0"/>
                <a:t>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39766" y="4040487"/>
              <a:ext cx="2873195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/>
                <a:t>Nhập</a:t>
              </a:r>
              <a:r>
                <a:rPr lang="en-US" sz="2501" dirty="0"/>
                <a:t> </a:t>
              </a:r>
              <a:r>
                <a:rPr lang="en-US" sz="2501" dirty="0" err="1"/>
                <a:t>thông</a:t>
              </a:r>
              <a:r>
                <a:rPr lang="en-US" sz="2501" dirty="0"/>
                <a:t> tin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766" y="2931294"/>
              <a:ext cx="3625705" cy="86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/>
                <a:t>Màn</a:t>
              </a:r>
              <a:r>
                <a:rPr lang="en-US" sz="2501" dirty="0"/>
                <a:t> </a:t>
              </a:r>
              <a:r>
                <a:rPr lang="en-US" sz="2501" dirty="0" err="1"/>
                <a:t>hình</a:t>
              </a:r>
              <a:r>
                <a:rPr lang="en-US" sz="2501" dirty="0"/>
                <a:t> </a:t>
              </a:r>
              <a:r>
                <a:rPr lang="en-US" sz="2501" dirty="0" err="1"/>
                <a:t>giao</a:t>
              </a:r>
              <a:r>
                <a:rPr lang="en-US" sz="2501" dirty="0"/>
                <a:t> </a:t>
              </a:r>
              <a:r>
                <a:rPr lang="en-US" sz="2501" dirty="0" err="1"/>
                <a:t>diện</a:t>
              </a:r>
              <a:r>
                <a:rPr lang="en-US" sz="2501" dirty="0"/>
                <a:t> </a:t>
              </a:r>
              <a:r>
                <a:rPr lang="en-US" sz="2501" dirty="0" err="1"/>
                <a:t>hiện</a:t>
              </a:r>
              <a:r>
                <a:rPr lang="en-US" sz="2501" dirty="0"/>
                <a:t> </a:t>
              </a:r>
              <a:r>
                <a:rPr lang="en-US" sz="2501" dirty="0" err="1"/>
                <a:t>ra</a:t>
              </a:r>
              <a:endParaRPr lang="en-US" sz="250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59" y="1106127"/>
            <a:ext cx="3092408" cy="5558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687" y="875288"/>
            <a:ext cx="2972289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Kí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52" y="1432989"/>
            <a:ext cx="3046157" cy="540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39" y="1444063"/>
            <a:ext cx="3047635" cy="54274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6692" y="871636"/>
            <a:ext cx="3201517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Đơn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4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36696" y="894483"/>
            <a:ext cx="4368504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Đơn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Tiết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5" y="1626679"/>
            <a:ext cx="2751201" cy="48971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705" y="1830067"/>
            <a:ext cx="73855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click </a:t>
            </a:r>
            <a:r>
              <a:rPr lang="en-US" sz="2200" dirty="0" err="1"/>
              <a:t>vào</a:t>
            </a:r>
            <a:r>
              <a:rPr lang="en-US" sz="2200" dirty="0"/>
              <a:t> 1 </a:t>
            </a:r>
            <a:r>
              <a:rPr lang="en-US" sz="2200" dirty="0" err="1"/>
              <a:t>trong</a:t>
            </a:r>
            <a:r>
              <a:rPr lang="en-US" sz="2200" dirty="0"/>
              <a:t> 5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ở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 smtClean="0"/>
              <a:t>đơn</a:t>
            </a:r>
            <a:endParaRPr lang="en-US" sz="22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endParaRPr lang="en-US" sz="2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33255" y="3907550"/>
            <a:ext cx="6096000" cy="965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/>
              <a:t>VD : </a:t>
            </a:r>
            <a:r>
              <a:rPr lang="en-US" sz="2000" b="1" i="1" dirty="0" err="1"/>
              <a:t>Như</a:t>
            </a:r>
            <a:r>
              <a:rPr lang="en-US" sz="2000" b="1" i="1" dirty="0"/>
              <a:t> ở </a:t>
            </a:r>
            <a:r>
              <a:rPr lang="en-US" sz="2000" b="1" i="1" dirty="0" err="1"/>
              <a:t>trên</a:t>
            </a:r>
            <a:r>
              <a:rPr lang="en-US" sz="2000" b="1" i="1" dirty="0"/>
              <a:t> </a:t>
            </a:r>
            <a:r>
              <a:rPr lang="en-US" sz="2000" b="1" i="1" dirty="0" err="1"/>
              <a:t>người</a:t>
            </a:r>
            <a:r>
              <a:rPr lang="en-US" sz="2000" b="1" i="1" dirty="0"/>
              <a:t> </a:t>
            </a:r>
            <a:r>
              <a:rPr lang="en-US" sz="2000" b="1" i="1" dirty="0" err="1"/>
              <a:t>dùng</a:t>
            </a:r>
            <a:r>
              <a:rPr lang="en-US" sz="2000" b="1" i="1" dirty="0"/>
              <a:t> </a:t>
            </a:r>
            <a:r>
              <a:rPr lang="en-US" sz="2000" b="1" i="1" dirty="0" err="1"/>
              <a:t>đã</a:t>
            </a:r>
            <a:r>
              <a:rPr lang="en-US" sz="2000" b="1" i="1" dirty="0"/>
              <a:t> click </a:t>
            </a:r>
            <a:r>
              <a:rPr lang="en-US" sz="2000" b="1" i="1" dirty="0" err="1"/>
              <a:t>chọn</a:t>
            </a:r>
            <a:r>
              <a:rPr lang="en-US" sz="2000" b="1" i="1" dirty="0"/>
              <a:t> </a:t>
            </a:r>
            <a:r>
              <a:rPr lang="en-US" sz="2000" b="1" i="1" dirty="0" err="1"/>
              <a:t>vào</a:t>
            </a:r>
            <a:r>
              <a:rPr lang="en-US" sz="2000" b="1" i="1" dirty="0"/>
              <a:t> </a:t>
            </a:r>
            <a:r>
              <a:rPr lang="en-US" sz="2000" b="1" i="1" dirty="0" err="1"/>
              <a:t>thực</a:t>
            </a:r>
            <a:r>
              <a:rPr lang="en-US" sz="2000" b="1" i="1" dirty="0"/>
              <a:t> </a:t>
            </a:r>
            <a:r>
              <a:rPr lang="en-US" sz="2000" b="1" i="1" dirty="0" err="1"/>
              <a:t>đơn</a:t>
            </a:r>
            <a:r>
              <a:rPr lang="en-US" sz="2000" b="1" i="1" dirty="0"/>
              <a:t> </a:t>
            </a:r>
            <a:r>
              <a:rPr lang="en-US" sz="2000" b="1" i="1" dirty="0" err="1"/>
              <a:t>thức</a:t>
            </a:r>
            <a:r>
              <a:rPr lang="en-US" sz="2000" b="1" i="1" dirty="0"/>
              <a:t> </a:t>
            </a:r>
            <a:r>
              <a:rPr lang="en-US" sz="2000" b="1" i="1" dirty="0" err="1"/>
              <a:t>ăn</a:t>
            </a:r>
            <a:r>
              <a:rPr lang="en-US" sz="2000" b="1" i="1" dirty="0"/>
              <a:t> </a:t>
            </a:r>
            <a:r>
              <a:rPr lang="en-US" sz="2000" b="1" i="1" dirty="0" err="1"/>
              <a:t>nhẹ</a:t>
            </a:r>
            <a:r>
              <a:rPr lang="en-US" sz="20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769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7" y="894483"/>
            <a:ext cx="4350871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Sản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Phẩm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976" y="2107657"/>
            <a:ext cx="738556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click </a:t>
            </a:r>
            <a:r>
              <a:rPr lang="en-US" sz="2200" dirty="0" err="1"/>
              <a:t>vào</a:t>
            </a:r>
            <a:r>
              <a:rPr lang="en-US" sz="2200" dirty="0"/>
              <a:t> 1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ở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phẩm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ở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phẩm</a:t>
            </a:r>
            <a:r>
              <a:rPr lang="en-US" sz="2200" dirty="0"/>
              <a:t> </a:t>
            </a:r>
            <a:r>
              <a:rPr lang="en-US" sz="2200" dirty="0" err="1"/>
              <a:t>tùy</a:t>
            </a:r>
            <a:r>
              <a:rPr lang="en-US" sz="2200" dirty="0"/>
              <a:t> ý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10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 smtClean="0"/>
              <a:t>phẩm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553" y="1371665"/>
            <a:ext cx="2791967" cy="50128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98760" y="4982696"/>
            <a:ext cx="6096000" cy="877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/>
              <a:t>VD : </a:t>
            </a:r>
            <a:r>
              <a:rPr lang="en-US" b="1" i="1" dirty="0" err="1" smtClean="0"/>
              <a:t>Như</a:t>
            </a:r>
            <a:r>
              <a:rPr lang="en-US" b="1" i="1" dirty="0" smtClean="0"/>
              <a:t> </a:t>
            </a:r>
            <a:r>
              <a:rPr lang="en-US" b="1" i="1" dirty="0"/>
              <a:t>ở </a:t>
            </a:r>
            <a:r>
              <a:rPr lang="en-US" b="1" i="1" dirty="0" err="1"/>
              <a:t>trên</a:t>
            </a:r>
            <a:r>
              <a:rPr lang="en-US" b="1" i="1" dirty="0"/>
              <a:t> </a:t>
            </a:r>
            <a:r>
              <a:rPr lang="en-US" b="1" i="1" dirty="0" err="1"/>
              <a:t>người</a:t>
            </a:r>
            <a:r>
              <a:rPr lang="en-US" b="1" i="1" dirty="0"/>
              <a:t> </a:t>
            </a:r>
            <a:r>
              <a:rPr lang="en-US" b="1" i="1" dirty="0" err="1"/>
              <a:t>dùng</a:t>
            </a:r>
            <a:r>
              <a:rPr lang="en-US" b="1" i="1" dirty="0"/>
              <a:t> </a:t>
            </a:r>
            <a:r>
              <a:rPr lang="en-US" b="1" i="1" dirty="0" err="1"/>
              <a:t>đã</a:t>
            </a:r>
            <a:r>
              <a:rPr lang="en-US" b="1" i="1" dirty="0"/>
              <a:t> click </a:t>
            </a:r>
            <a:r>
              <a:rPr lang="en-US" b="1" i="1" dirty="0" err="1"/>
              <a:t>chọn</a:t>
            </a:r>
            <a:r>
              <a:rPr lang="en-US" b="1" i="1" dirty="0"/>
              <a:t> </a:t>
            </a:r>
            <a:r>
              <a:rPr lang="en-US" b="1" i="1" dirty="0" err="1"/>
              <a:t>vào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đơn</a:t>
            </a:r>
            <a:r>
              <a:rPr lang="en-US" b="1" i="1" dirty="0"/>
              <a:t> chi </a:t>
            </a:r>
            <a:r>
              <a:rPr lang="en-US" b="1" i="1" dirty="0" err="1"/>
              <a:t>tiết</a:t>
            </a:r>
            <a:r>
              <a:rPr lang="en-US" b="1" i="1" dirty="0"/>
              <a:t> mashies </a:t>
            </a:r>
            <a:r>
              <a:rPr lang="en-US" b="1" i="1" dirty="0" err="1"/>
              <a:t>nhân</a:t>
            </a:r>
            <a:r>
              <a:rPr lang="en-US" b="1" i="1" dirty="0"/>
              <a:t> gravy (3 </a:t>
            </a:r>
            <a:r>
              <a:rPr lang="en-US" b="1" i="1" dirty="0" err="1"/>
              <a:t>viên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68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0" y="894483"/>
            <a:ext cx="3198311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063" y="2674864"/>
            <a:ext cx="6628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</a:t>
            </a:r>
            <a:r>
              <a:rPr lang="en-US" sz="2000" dirty="0" err="1" smtClean="0"/>
              <a:t>àn</a:t>
            </a:r>
            <a:r>
              <a:rPr lang="en-US" sz="2000" dirty="0" smtClean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ở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ý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10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 smtClean="0"/>
              <a:t>phẩm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1371665"/>
            <a:ext cx="2834640" cy="50657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062" y="1820895"/>
            <a:ext cx="662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click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ở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0062" y="4089170"/>
            <a:ext cx="6628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click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quay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61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0" y="894483"/>
            <a:ext cx="3198311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Giỏ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046" y="1930623"/>
            <a:ext cx="66285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giỏ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nhấn</a:t>
            </a:r>
            <a:r>
              <a:rPr lang="en-US" sz="2000" dirty="0" smtClean="0"/>
              <a:t>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mình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r>
              <a:rPr lang="en-US" sz="2000" dirty="0" smtClean="0"/>
              <a:t> 1 dialog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1371666"/>
            <a:ext cx="2834640" cy="50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1" y="894483"/>
            <a:ext cx="5218095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Tin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5" y="1626679"/>
            <a:ext cx="2751201" cy="4897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8930" y="2610356"/>
            <a:ext cx="73855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err="1"/>
              <a:t>Khi</a:t>
            </a:r>
            <a:r>
              <a:rPr lang="en-US" sz="2000" i="1" dirty="0"/>
              <a:t> </a:t>
            </a:r>
            <a:r>
              <a:rPr lang="en-US" sz="2000" i="1" dirty="0" err="1"/>
              <a:t>người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click </a:t>
            </a:r>
            <a:r>
              <a:rPr lang="en-US" sz="2000" i="1" dirty="0" err="1"/>
              <a:t>vào</a:t>
            </a:r>
            <a:r>
              <a:rPr lang="en-US" sz="2000" i="1" dirty="0"/>
              <a:t> </a:t>
            </a:r>
            <a:r>
              <a:rPr lang="en-US" sz="2000" i="1" dirty="0" err="1"/>
              <a:t>nút</a:t>
            </a:r>
            <a:r>
              <a:rPr lang="en-US" sz="2000" i="1" dirty="0"/>
              <a:t> </a:t>
            </a:r>
            <a:r>
              <a:rPr lang="en-US" sz="2000" i="1" dirty="0" err="1"/>
              <a:t>thanh</a:t>
            </a:r>
            <a:r>
              <a:rPr lang="en-US" sz="2000" i="1" dirty="0"/>
              <a:t> </a:t>
            </a:r>
            <a:r>
              <a:rPr lang="en-US" sz="2000" i="1" dirty="0" err="1"/>
              <a:t>toán</a:t>
            </a:r>
            <a:r>
              <a:rPr lang="en-US" sz="2000" i="1" dirty="0"/>
              <a:t> </a:t>
            </a:r>
            <a:r>
              <a:rPr lang="en-US" sz="2000" i="1" dirty="0" err="1"/>
              <a:t>giỏ</a:t>
            </a:r>
            <a:r>
              <a:rPr lang="en-US" sz="2000" i="1" dirty="0"/>
              <a:t> </a:t>
            </a:r>
            <a:r>
              <a:rPr lang="en-US" sz="2000" i="1" dirty="0" err="1"/>
              <a:t>hàng</a:t>
            </a:r>
            <a:r>
              <a:rPr lang="en-US" sz="2000" i="1" dirty="0"/>
              <a:t> ở </a:t>
            </a:r>
            <a:r>
              <a:rPr lang="en-US" sz="2000" i="1" dirty="0" err="1"/>
              <a:t>màn</a:t>
            </a:r>
            <a:r>
              <a:rPr lang="en-US" sz="2000" i="1" dirty="0"/>
              <a:t> </a:t>
            </a:r>
            <a:r>
              <a:rPr lang="en-US" sz="2000" i="1" dirty="0" err="1"/>
              <a:t>hình</a:t>
            </a:r>
            <a:r>
              <a:rPr lang="en-US" sz="2000" i="1" dirty="0"/>
              <a:t> chi </a:t>
            </a:r>
            <a:r>
              <a:rPr lang="en-US" sz="2000" i="1" dirty="0" err="1"/>
              <a:t>tiết</a:t>
            </a:r>
            <a:r>
              <a:rPr lang="en-US" sz="2000" i="1" dirty="0"/>
              <a:t> </a:t>
            </a:r>
            <a:r>
              <a:rPr lang="en-US" sz="2000" i="1" dirty="0" err="1"/>
              <a:t>sản</a:t>
            </a:r>
            <a:r>
              <a:rPr lang="en-US" sz="2000" i="1" dirty="0"/>
              <a:t> </a:t>
            </a:r>
            <a:r>
              <a:rPr lang="en-US" sz="2000" i="1" dirty="0" err="1"/>
              <a:t>phẩm</a:t>
            </a: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err="1"/>
              <a:t>Thì</a:t>
            </a:r>
            <a:r>
              <a:rPr lang="en-US" sz="2000" i="1" dirty="0"/>
              <a:t> </a:t>
            </a:r>
            <a:r>
              <a:rPr lang="en-US" sz="2000" i="1" dirty="0" err="1"/>
              <a:t>màn</a:t>
            </a:r>
            <a:r>
              <a:rPr lang="en-US" sz="2000" i="1" dirty="0"/>
              <a:t> </a:t>
            </a:r>
            <a:r>
              <a:rPr lang="en-US" sz="2000" i="1" dirty="0" err="1"/>
              <a:t>hình</a:t>
            </a:r>
            <a:r>
              <a:rPr lang="en-US" sz="2000" i="1" dirty="0"/>
              <a:t> </a:t>
            </a:r>
            <a:r>
              <a:rPr lang="en-US" sz="2000" i="1" dirty="0" err="1"/>
              <a:t>giỏ</a:t>
            </a:r>
            <a:r>
              <a:rPr lang="en-US" sz="2000" i="1" dirty="0"/>
              <a:t> </a:t>
            </a:r>
            <a:r>
              <a:rPr lang="en-US" sz="2000" i="1" dirty="0" err="1"/>
              <a:t>hàng</a:t>
            </a:r>
            <a:r>
              <a:rPr lang="en-US" sz="2000" i="1" dirty="0"/>
              <a:t> </a:t>
            </a:r>
            <a:r>
              <a:rPr lang="en-US" sz="2000" i="1" dirty="0" err="1"/>
              <a:t>sẽ</a:t>
            </a:r>
            <a:r>
              <a:rPr lang="en-US" sz="2000" i="1" dirty="0"/>
              <a:t> </a:t>
            </a:r>
            <a:r>
              <a:rPr lang="en-US" sz="2000" i="1" dirty="0" err="1"/>
              <a:t>được</a:t>
            </a:r>
            <a:r>
              <a:rPr lang="en-US" sz="2000" i="1" dirty="0"/>
              <a:t> </a:t>
            </a:r>
            <a:r>
              <a:rPr lang="en-US" sz="2000" i="1" dirty="0" err="1"/>
              <a:t>hiển</a:t>
            </a:r>
            <a:r>
              <a:rPr lang="en-US" sz="2000" i="1" dirty="0"/>
              <a:t> </a:t>
            </a:r>
            <a:r>
              <a:rPr lang="en-US" sz="2000" i="1" dirty="0" err="1"/>
              <a:t>thị</a:t>
            </a:r>
            <a:r>
              <a:rPr lang="en-US" sz="2000" i="1" dirty="0"/>
              <a:t> ở </a:t>
            </a:r>
            <a:r>
              <a:rPr lang="en-US" sz="2000" i="1" dirty="0" err="1"/>
              <a:t>đây</a:t>
            </a:r>
            <a:r>
              <a:rPr lang="en-US" sz="2000" i="1" dirty="0"/>
              <a:t> </a:t>
            </a:r>
            <a:r>
              <a:rPr lang="en-US" sz="2000" i="1" dirty="0" err="1"/>
              <a:t>người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cũng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thể</a:t>
            </a:r>
            <a:r>
              <a:rPr lang="en-US" sz="2000" i="1" dirty="0"/>
              <a:t> </a:t>
            </a:r>
            <a:r>
              <a:rPr lang="en-US" sz="2000" i="1" dirty="0" err="1"/>
              <a:t>chọn</a:t>
            </a:r>
            <a:r>
              <a:rPr lang="en-US" sz="2000" i="1" dirty="0"/>
              <a:t> </a:t>
            </a:r>
            <a:r>
              <a:rPr lang="en-US" sz="2000" i="1" dirty="0" err="1"/>
              <a:t>số</a:t>
            </a:r>
            <a:r>
              <a:rPr lang="en-US" sz="2000" i="1" dirty="0"/>
              <a:t> </a:t>
            </a:r>
            <a:r>
              <a:rPr lang="en-US" sz="2000" i="1" dirty="0" err="1"/>
              <a:t>lượng</a:t>
            </a:r>
            <a:r>
              <a:rPr lang="en-US" sz="2000" i="1" dirty="0"/>
              <a:t> </a:t>
            </a:r>
            <a:r>
              <a:rPr lang="en-US" sz="2000" i="1" dirty="0" err="1"/>
              <a:t>sản</a:t>
            </a:r>
            <a:r>
              <a:rPr lang="en-US" sz="2000" i="1" dirty="0"/>
              <a:t> </a:t>
            </a:r>
            <a:r>
              <a:rPr lang="en-US" sz="2000" i="1" dirty="0" err="1"/>
              <a:t>phẩm</a:t>
            </a:r>
            <a:r>
              <a:rPr lang="en-US" sz="2000" i="1" dirty="0"/>
              <a:t> </a:t>
            </a:r>
            <a:r>
              <a:rPr lang="en-US" sz="2000" i="1" dirty="0" err="1"/>
              <a:t>tùy</a:t>
            </a:r>
            <a:r>
              <a:rPr lang="en-US" sz="2000" i="1" dirty="0"/>
              <a:t> ý </a:t>
            </a:r>
            <a:r>
              <a:rPr lang="en-US" sz="2000" i="1" dirty="0" err="1"/>
              <a:t>nhưng</a:t>
            </a:r>
            <a:r>
              <a:rPr lang="en-US" sz="2000" i="1" dirty="0"/>
              <a:t> </a:t>
            </a:r>
            <a:r>
              <a:rPr lang="en-US" sz="2000" i="1" dirty="0" err="1"/>
              <a:t>tối</a:t>
            </a:r>
            <a:r>
              <a:rPr lang="en-US" sz="2000" i="1" dirty="0"/>
              <a:t> </a:t>
            </a:r>
            <a:r>
              <a:rPr lang="en-US" sz="2000" i="1" dirty="0" err="1"/>
              <a:t>đa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10 </a:t>
            </a:r>
            <a:r>
              <a:rPr lang="en-US" sz="2000" i="1" dirty="0" err="1"/>
              <a:t>sản</a:t>
            </a:r>
            <a:r>
              <a:rPr lang="en-US" sz="2000" i="1" dirty="0"/>
              <a:t> </a:t>
            </a:r>
            <a:r>
              <a:rPr lang="en-US" sz="2000" i="1" dirty="0" err="1"/>
              <a:t>phẩm</a:t>
            </a: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err="1"/>
              <a:t>Nếu</a:t>
            </a:r>
            <a:r>
              <a:rPr lang="en-US" sz="2000" i="1" dirty="0"/>
              <a:t> </a:t>
            </a:r>
            <a:r>
              <a:rPr lang="en-US" sz="2000" i="1" dirty="0" err="1"/>
              <a:t>người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muốn</a:t>
            </a:r>
            <a:r>
              <a:rPr lang="en-US" sz="2000" i="1" dirty="0"/>
              <a:t> </a:t>
            </a:r>
            <a:r>
              <a:rPr lang="en-US" sz="2000" i="1" dirty="0" err="1"/>
              <a:t>mua</a:t>
            </a:r>
            <a:r>
              <a:rPr lang="en-US" sz="2000" i="1" dirty="0"/>
              <a:t> </a:t>
            </a:r>
            <a:r>
              <a:rPr lang="en-US" sz="2000" i="1" dirty="0" err="1"/>
              <a:t>thêm</a:t>
            </a:r>
            <a:r>
              <a:rPr lang="en-US" sz="2000" i="1" dirty="0"/>
              <a:t> </a:t>
            </a:r>
            <a:r>
              <a:rPr lang="en-US" sz="2000" i="1" dirty="0" err="1"/>
              <a:t>sản</a:t>
            </a:r>
            <a:r>
              <a:rPr lang="en-US" sz="2000" i="1" dirty="0"/>
              <a:t> </a:t>
            </a:r>
            <a:r>
              <a:rPr lang="en-US" sz="2000" i="1" dirty="0" err="1"/>
              <a:t>phẩm</a:t>
            </a:r>
            <a:r>
              <a:rPr lang="en-US" sz="2000" i="1" dirty="0"/>
              <a:t> </a:t>
            </a:r>
            <a:r>
              <a:rPr lang="en-US" sz="2000" i="1" dirty="0" err="1"/>
              <a:t>thì</a:t>
            </a:r>
            <a:r>
              <a:rPr lang="en-US" sz="2000" i="1" dirty="0"/>
              <a:t> </a:t>
            </a:r>
            <a:r>
              <a:rPr lang="en-US" sz="2000" i="1" dirty="0" err="1"/>
              <a:t>người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thể</a:t>
            </a:r>
            <a:r>
              <a:rPr lang="en-US" sz="2000" i="1" dirty="0"/>
              <a:t> click </a:t>
            </a:r>
            <a:r>
              <a:rPr lang="en-US" sz="2000" i="1" dirty="0" err="1"/>
              <a:t>vào</a:t>
            </a:r>
            <a:r>
              <a:rPr lang="en-US" sz="2000" i="1" dirty="0"/>
              <a:t> </a:t>
            </a:r>
            <a:r>
              <a:rPr lang="en-US" sz="2000" i="1" dirty="0" err="1"/>
              <a:t>nút</a:t>
            </a:r>
            <a:r>
              <a:rPr lang="en-US" sz="2000" i="1" dirty="0"/>
              <a:t> </a:t>
            </a:r>
            <a:r>
              <a:rPr lang="en-US" sz="2000" i="1" dirty="0" err="1"/>
              <a:t>tiếp</a:t>
            </a:r>
            <a:r>
              <a:rPr lang="en-US" sz="2000" i="1" dirty="0"/>
              <a:t> </a:t>
            </a:r>
            <a:r>
              <a:rPr lang="en-US" sz="2000" i="1" dirty="0" err="1"/>
              <a:t>tục</a:t>
            </a:r>
            <a:r>
              <a:rPr lang="en-US" sz="2000" i="1" dirty="0"/>
              <a:t> </a:t>
            </a:r>
            <a:r>
              <a:rPr lang="en-US" sz="2000" i="1" dirty="0" err="1"/>
              <a:t>mua</a:t>
            </a:r>
            <a:r>
              <a:rPr lang="en-US" sz="2000" i="1" dirty="0"/>
              <a:t> </a:t>
            </a:r>
            <a:r>
              <a:rPr lang="en-US" sz="2000" i="1" dirty="0" err="1"/>
              <a:t>hàng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quay </a:t>
            </a:r>
            <a:r>
              <a:rPr lang="en-US" sz="2000" i="1" dirty="0" err="1"/>
              <a:t>trở</a:t>
            </a:r>
            <a:r>
              <a:rPr lang="en-US" sz="2000" i="1" dirty="0"/>
              <a:t> </a:t>
            </a:r>
            <a:r>
              <a:rPr lang="en-US" sz="2000" i="1" dirty="0" err="1"/>
              <a:t>về</a:t>
            </a:r>
            <a:r>
              <a:rPr lang="en-US" sz="2000" i="1" dirty="0"/>
              <a:t> </a:t>
            </a:r>
            <a:r>
              <a:rPr lang="en-US" sz="2000" i="1" dirty="0" err="1"/>
              <a:t>màn</a:t>
            </a:r>
            <a:r>
              <a:rPr lang="en-US" sz="2000" i="1" dirty="0"/>
              <a:t> </a:t>
            </a:r>
            <a:r>
              <a:rPr lang="en-US" sz="2000" i="1" dirty="0" err="1"/>
              <a:t>hình</a:t>
            </a:r>
            <a:r>
              <a:rPr lang="en-US" sz="2000" i="1" dirty="0"/>
              <a:t> </a:t>
            </a:r>
            <a:r>
              <a:rPr lang="en-US" sz="2000" i="1" dirty="0" err="1"/>
              <a:t>chính</a:t>
            </a:r>
            <a:endParaRPr lang="en-US" sz="20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4" y="1654514"/>
            <a:ext cx="2752697" cy="48693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889" y="1654503"/>
            <a:ext cx="2752697" cy="4941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381" y="1654501"/>
            <a:ext cx="2751203" cy="48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87" y="894483"/>
            <a:ext cx="3337773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705" y="1830063"/>
            <a:ext cx="7385569" cy="240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1" dirty="0" err="1"/>
              <a:t>Khi</a:t>
            </a:r>
            <a:r>
              <a:rPr lang="en-US" sz="2501" dirty="0"/>
              <a:t> </a:t>
            </a:r>
            <a:r>
              <a:rPr lang="en-US" sz="2501" dirty="0" err="1"/>
              <a:t>người</a:t>
            </a:r>
            <a:r>
              <a:rPr lang="en-US" sz="2501" dirty="0"/>
              <a:t> </a:t>
            </a:r>
            <a:r>
              <a:rPr lang="en-US" sz="2501" dirty="0" err="1"/>
              <a:t>dùng</a:t>
            </a:r>
            <a:r>
              <a:rPr lang="en-US" sz="2501" dirty="0"/>
              <a:t> click </a:t>
            </a:r>
            <a:r>
              <a:rPr lang="en-US" sz="2501" dirty="0" err="1"/>
              <a:t>vào</a:t>
            </a:r>
            <a:r>
              <a:rPr lang="en-US" sz="2501" dirty="0"/>
              <a:t> </a:t>
            </a:r>
            <a:r>
              <a:rPr lang="en-US" sz="2501" dirty="0" err="1"/>
              <a:t>nút</a:t>
            </a:r>
            <a:r>
              <a:rPr lang="en-US" sz="2501" dirty="0"/>
              <a:t> </a:t>
            </a:r>
            <a:r>
              <a:rPr lang="en-US" sz="2501" dirty="0" err="1"/>
              <a:t>nhà</a:t>
            </a:r>
            <a:r>
              <a:rPr lang="en-US" sz="2501" dirty="0"/>
              <a:t> </a:t>
            </a:r>
            <a:r>
              <a:rPr lang="en-US" sz="2501" dirty="0" err="1"/>
              <a:t>hàng</a:t>
            </a:r>
            <a:r>
              <a:rPr lang="en-US" sz="2501" dirty="0"/>
              <a:t> ở </a:t>
            </a:r>
            <a:r>
              <a:rPr lang="en-US" sz="2501" dirty="0" err="1"/>
              <a:t>màn</a:t>
            </a:r>
            <a:r>
              <a:rPr lang="en-US" sz="2501" dirty="0"/>
              <a:t> </a:t>
            </a:r>
            <a:r>
              <a:rPr lang="en-US" sz="2501" dirty="0" err="1"/>
              <a:t>hình</a:t>
            </a:r>
            <a:r>
              <a:rPr lang="en-US" sz="2501" dirty="0"/>
              <a:t> </a:t>
            </a:r>
            <a:r>
              <a:rPr lang="en-US" sz="2501" dirty="0" err="1"/>
              <a:t>chính</a:t>
            </a:r>
            <a:endParaRPr lang="en-US" sz="250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1" dirty="0" err="1"/>
              <a:t>Thì</a:t>
            </a:r>
            <a:r>
              <a:rPr lang="en-US" sz="2501" dirty="0"/>
              <a:t> </a:t>
            </a:r>
            <a:r>
              <a:rPr lang="en-US" sz="2501" dirty="0" err="1"/>
              <a:t>màn</a:t>
            </a:r>
            <a:r>
              <a:rPr lang="en-US" sz="2501" dirty="0"/>
              <a:t> </a:t>
            </a:r>
            <a:r>
              <a:rPr lang="en-US" sz="2501" dirty="0" err="1"/>
              <a:t>hình</a:t>
            </a:r>
            <a:r>
              <a:rPr lang="en-US" sz="2501" dirty="0"/>
              <a:t> </a:t>
            </a:r>
            <a:r>
              <a:rPr lang="en-US" sz="2501" dirty="0" err="1"/>
              <a:t>nhà</a:t>
            </a:r>
            <a:r>
              <a:rPr lang="en-US" sz="2501" dirty="0"/>
              <a:t> </a:t>
            </a:r>
            <a:r>
              <a:rPr lang="en-US" sz="2501" dirty="0" err="1"/>
              <a:t>hàng</a:t>
            </a:r>
            <a:r>
              <a:rPr lang="en-US" sz="2501" dirty="0"/>
              <a:t> </a:t>
            </a:r>
            <a:r>
              <a:rPr lang="en-US" sz="2501" dirty="0" err="1"/>
              <a:t>sẽ</a:t>
            </a:r>
            <a:r>
              <a:rPr lang="en-US" sz="2501" dirty="0"/>
              <a:t> </a:t>
            </a:r>
            <a:r>
              <a:rPr lang="en-US" sz="2501" dirty="0" err="1"/>
              <a:t>được</a:t>
            </a:r>
            <a:r>
              <a:rPr lang="en-US" sz="2501" dirty="0"/>
              <a:t> </a:t>
            </a:r>
            <a:r>
              <a:rPr lang="en-US" sz="2501" dirty="0" err="1"/>
              <a:t>hiển</a:t>
            </a:r>
            <a:r>
              <a:rPr lang="en-US" sz="2501" dirty="0"/>
              <a:t> </a:t>
            </a:r>
            <a:r>
              <a:rPr lang="en-US" sz="2501" dirty="0" err="1" smtClean="0"/>
              <a:t>thị</a:t>
            </a:r>
            <a:r>
              <a:rPr lang="en-US" sz="2501" dirty="0"/>
              <a:t> </a:t>
            </a:r>
            <a:endParaRPr lang="en-US" sz="250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1" dirty="0" smtClean="0"/>
              <a:t>Ở </a:t>
            </a:r>
            <a:r>
              <a:rPr lang="en-US" sz="2501" dirty="0" err="1"/>
              <a:t>đây</a:t>
            </a:r>
            <a:r>
              <a:rPr lang="en-US" sz="2501" dirty="0"/>
              <a:t> </a:t>
            </a:r>
            <a:r>
              <a:rPr lang="en-US" sz="2501" dirty="0" err="1"/>
              <a:t>người</a:t>
            </a:r>
            <a:r>
              <a:rPr lang="en-US" sz="2501" dirty="0"/>
              <a:t> </a:t>
            </a:r>
            <a:r>
              <a:rPr lang="en-US" sz="2501" dirty="0" err="1"/>
              <a:t>dùng</a:t>
            </a:r>
            <a:r>
              <a:rPr lang="en-US" sz="2501" dirty="0"/>
              <a:t> </a:t>
            </a:r>
            <a:r>
              <a:rPr lang="en-US" sz="2501" dirty="0" err="1"/>
              <a:t>có</a:t>
            </a:r>
            <a:r>
              <a:rPr lang="en-US" sz="2501" dirty="0"/>
              <a:t> </a:t>
            </a:r>
            <a:r>
              <a:rPr lang="en-US" sz="2501" dirty="0" err="1"/>
              <a:t>thể</a:t>
            </a:r>
            <a:r>
              <a:rPr lang="en-US" sz="2501" dirty="0"/>
              <a:t> </a:t>
            </a:r>
            <a:r>
              <a:rPr lang="en-US" sz="2501" dirty="0" err="1"/>
              <a:t>biết</a:t>
            </a:r>
            <a:r>
              <a:rPr lang="en-US" sz="2501" dirty="0"/>
              <a:t> </a:t>
            </a:r>
            <a:r>
              <a:rPr lang="en-US" sz="2501" dirty="0" err="1"/>
              <a:t>vị</a:t>
            </a:r>
            <a:r>
              <a:rPr lang="en-US" sz="2501" dirty="0"/>
              <a:t> </a:t>
            </a:r>
            <a:r>
              <a:rPr lang="en-US" sz="2501" dirty="0" err="1"/>
              <a:t>trí</a:t>
            </a:r>
            <a:r>
              <a:rPr lang="en-US" sz="2501" dirty="0"/>
              <a:t> </a:t>
            </a:r>
            <a:r>
              <a:rPr lang="en-US" sz="2501" dirty="0" err="1"/>
              <a:t>cửa</a:t>
            </a:r>
            <a:r>
              <a:rPr lang="en-US" sz="2501" dirty="0"/>
              <a:t> </a:t>
            </a:r>
            <a:r>
              <a:rPr lang="en-US" sz="2501" dirty="0" err="1"/>
              <a:t>nhà</a:t>
            </a:r>
            <a:r>
              <a:rPr lang="en-US" sz="2501" dirty="0"/>
              <a:t> </a:t>
            </a:r>
            <a:r>
              <a:rPr lang="en-US" sz="2501" dirty="0" err="1"/>
              <a:t>hàng</a:t>
            </a:r>
            <a:r>
              <a:rPr lang="en-US" sz="2501" dirty="0"/>
              <a:t> </a:t>
            </a:r>
            <a:r>
              <a:rPr lang="en-US" sz="2501" dirty="0" err="1"/>
              <a:t>cũng</a:t>
            </a:r>
            <a:r>
              <a:rPr lang="en-US" sz="2501" dirty="0"/>
              <a:t> </a:t>
            </a:r>
            <a:r>
              <a:rPr lang="en-US" sz="2501" dirty="0" err="1"/>
              <a:t>như</a:t>
            </a:r>
            <a:r>
              <a:rPr lang="en-US" sz="2501" dirty="0"/>
              <a:t> </a:t>
            </a:r>
            <a:r>
              <a:rPr lang="en-US" sz="2501" dirty="0" err="1"/>
              <a:t>biết</a:t>
            </a:r>
            <a:r>
              <a:rPr lang="en-US" sz="2501" dirty="0"/>
              <a:t> </a:t>
            </a:r>
            <a:r>
              <a:rPr lang="en-US" sz="2501" dirty="0" err="1"/>
              <a:t>điểm</a:t>
            </a:r>
            <a:r>
              <a:rPr lang="en-US" sz="2501" dirty="0"/>
              <a:t> </a:t>
            </a:r>
            <a:r>
              <a:rPr lang="en-US" sz="2501" dirty="0" err="1"/>
              <a:t>đến</a:t>
            </a:r>
            <a:r>
              <a:rPr lang="en-US" sz="2501" dirty="0"/>
              <a:t> </a:t>
            </a:r>
            <a:r>
              <a:rPr lang="en-US" sz="2501" dirty="0" err="1"/>
              <a:t>của</a:t>
            </a:r>
            <a:r>
              <a:rPr lang="en-US" sz="2501" dirty="0"/>
              <a:t> </a:t>
            </a:r>
            <a:r>
              <a:rPr lang="en-US" sz="2501" dirty="0" err="1"/>
              <a:t>mình</a:t>
            </a:r>
            <a:r>
              <a:rPr lang="en-US" sz="2501" dirty="0"/>
              <a:t> </a:t>
            </a:r>
            <a:r>
              <a:rPr lang="en-US" sz="2501" dirty="0" err="1"/>
              <a:t>thông</a:t>
            </a:r>
            <a:r>
              <a:rPr lang="en-US" sz="2501" dirty="0"/>
              <a:t> qua google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401" y="1682496"/>
            <a:ext cx="2754193" cy="48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2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3" y="894483"/>
            <a:ext cx="3163045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705" y="1830067"/>
            <a:ext cx="7385569" cy="201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1" dirty="0" err="1"/>
              <a:t>Khi</a:t>
            </a:r>
            <a:r>
              <a:rPr lang="en-US" sz="2501" dirty="0"/>
              <a:t> </a:t>
            </a:r>
            <a:r>
              <a:rPr lang="en-US" sz="2501" dirty="0" err="1"/>
              <a:t>người</a:t>
            </a:r>
            <a:r>
              <a:rPr lang="en-US" sz="2501" dirty="0"/>
              <a:t> </a:t>
            </a:r>
            <a:r>
              <a:rPr lang="en-US" sz="2501" dirty="0" err="1"/>
              <a:t>dùng</a:t>
            </a:r>
            <a:r>
              <a:rPr lang="en-US" sz="2501" dirty="0"/>
              <a:t> click </a:t>
            </a:r>
            <a:r>
              <a:rPr lang="en-US" sz="2501" dirty="0" err="1"/>
              <a:t>vào</a:t>
            </a:r>
            <a:r>
              <a:rPr lang="en-US" sz="2501" dirty="0"/>
              <a:t> </a:t>
            </a:r>
            <a:r>
              <a:rPr lang="en-US" sz="2501" dirty="0" err="1"/>
              <a:t>nút</a:t>
            </a:r>
            <a:r>
              <a:rPr lang="en-US" sz="2501" dirty="0"/>
              <a:t> </a:t>
            </a:r>
            <a:r>
              <a:rPr lang="en-US" sz="2501" dirty="0" err="1"/>
              <a:t>cá</a:t>
            </a:r>
            <a:r>
              <a:rPr lang="en-US" sz="2501" dirty="0"/>
              <a:t> </a:t>
            </a:r>
            <a:r>
              <a:rPr lang="en-US" sz="2501" dirty="0" err="1"/>
              <a:t>nhân</a:t>
            </a:r>
            <a:r>
              <a:rPr lang="en-US" sz="2501" dirty="0"/>
              <a:t> ở </a:t>
            </a:r>
            <a:r>
              <a:rPr lang="en-US" sz="2501" dirty="0" err="1"/>
              <a:t>màn</a:t>
            </a:r>
            <a:r>
              <a:rPr lang="en-US" sz="2501" dirty="0"/>
              <a:t> </a:t>
            </a:r>
            <a:r>
              <a:rPr lang="en-US" sz="2501" dirty="0" err="1"/>
              <a:t>hình</a:t>
            </a:r>
            <a:r>
              <a:rPr lang="en-US" sz="2501" dirty="0"/>
              <a:t> </a:t>
            </a:r>
            <a:r>
              <a:rPr lang="en-US" sz="2501" dirty="0" err="1"/>
              <a:t>chính</a:t>
            </a:r>
            <a:endParaRPr lang="en-US" sz="2501" dirty="0"/>
          </a:p>
          <a:p>
            <a:r>
              <a:rPr lang="en-US" sz="2501" dirty="0" err="1"/>
              <a:t>Thì</a:t>
            </a:r>
            <a:r>
              <a:rPr lang="en-US" sz="2501" dirty="0"/>
              <a:t> </a:t>
            </a:r>
            <a:r>
              <a:rPr lang="en-US" sz="2501" dirty="0" err="1"/>
              <a:t>màn</a:t>
            </a:r>
            <a:r>
              <a:rPr lang="en-US" sz="2501" dirty="0"/>
              <a:t> </a:t>
            </a:r>
            <a:r>
              <a:rPr lang="en-US" sz="2501" dirty="0" err="1"/>
              <a:t>hình</a:t>
            </a:r>
            <a:r>
              <a:rPr lang="en-US" sz="2501" dirty="0"/>
              <a:t> </a:t>
            </a:r>
            <a:r>
              <a:rPr lang="en-US" sz="2501" dirty="0" err="1"/>
              <a:t>cá</a:t>
            </a:r>
            <a:r>
              <a:rPr lang="en-US" sz="2501" dirty="0"/>
              <a:t> </a:t>
            </a:r>
            <a:r>
              <a:rPr lang="en-US" sz="2501" dirty="0" err="1"/>
              <a:t>nhân</a:t>
            </a:r>
            <a:r>
              <a:rPr lang="en-US" sz="2501" dirty="0"/>
              <a:t> </a:t>
            </a:r>
            <a:r>
              <a:rPr lang="en-US" sz="2501" dirty="0" err="1"/>
              <a:t>sẽ</a:t>
            </a:r>
            <a:r>
              <a:rPr lang="en-US" sz="2501" dirty="0"/>
              <a:t> </a:t>
            </a:r>
            <a:r>
              <a:rPr lang="en-US" sz="2501" dirty="0" err="1"/>
              <a:t>được</a:t>
            </a:r>
            <a:r>
              <a:rPr lang="en-US" sz="2501" dirty="0"/>
              <a:t> </a:t>
            </a:r>
            <a:r>
              <a:rPr lang="en-US" sz="2501" dirty="0" err="1"/>
              <a:t>hiển</a:t>
            </a:r>
            <a:r>
              <a:rPr lang="en-US" sz="2501" dirty="0"/>
              <a:t> </a:t>
            </a:r>
            <a:r>
              <a:rPr lang="en-US" sz="2501" dirty="0" err="1"/>
              <a:t>thị</a:t>
            </a:r>
            <a:endParaRPr lang="en-US" sz="2501" dirty="0"/>
          </a:p>
          <a:p>
            <a:r>
              <a:rPr lang="en-US" sz="2501" dirty="0"/>
              <a:t>Ở </a:t>
            </a:r>
            <a:r>
              <a:rPr lang="en-US" sz="2501" dirty="0" err="1"/>
              <a:t>đây</a:t>
            </a:r>
            <a:r>
              <a:rPr lang="en-US" sz="2501" dirty="0"/>
              <a:t> </a:t>
            </a:r>
            <a:r>
              <a:rPr lang="en-US" sz="2501" dirty="0" err="1"/>
              <a:t>người</a:t>
            </a:r>
            <a:r>
              <a:rPr lang="en-US" sz="2501" dirty="0"/>
              <a:t> </a:t>
            </a:r>
            <a:r>
              <a:rPr lang="en-US" sz="2501" dirty="0" err="1"/>
              <a:t>dùng</a:t>
            </a:r>
            <a:r>
              <a:rPr lang="en-US" sz="2501" dirty="0"/>
              <a:t> </a:t>
            </a:r>
            <a:r>
              <a:rPr lang="en-US" sz="2501" dirty="0" err="1"/>
              <a:t>có</a:t>
            </a:r>
            <a:r>
              <a:rPr lang="en-US" sz="2501" dirty="0"/>
              <a:t> </a:t>
            </a:r>
            <a:r>
              <a:rPr lang="en-US" sz="2501" dirty="0" err="1"/>
              <a:t>thể</a:t>
            </a:r>
            <a:r>
              <a:rPr lang="en-US" sz="2501" dirty="0"/>
              <a:t> </a:t>
            </a:r>
            <a:r>
              <a:rPr lang="en-US" sz="2501" dirty="0" err="1"/>
              <a:t>xem</a:t>
            </a:r>
            <a:r>
              <a:rPr lang="en-US" sz="2501" dirty="0"/>
              <a:t> </a:t>
            </a:r>
            <a:r>
              <a:rPr lang="en-US" sz="2501" dirty="0" err="1"/>
              <a:t>thông</a:t>
            </a:r>
            <a:r>
              <a:rPr lang="en-US" sz="2501" dirty="0"/>
              <a:t> tin </a:t>
            </a:r>
            <a:r>
              <a:rPr lang="en-US" sz="2501" dirty="0" err="1"/>
              <a:t>cá</a:t>
            </a:r>
            <a:r>
              <a:rPr lang="en-US" sz="2501" dirty="0"/>
              <a:t> </a:t>
            </a:r>
            <a:r>
              <a:rPr lang="en-US" sz="2501" dirty="0" err="1"/>
              <a:t>nhân</a:t>
            </a:r>
            <a:r>
              <a:rPr lang="en-US" sz="2501" dirty="0"/>
              <a:t> </a:t>
            </a:r>
            <a:r>
              <a:rPr lang="en-US" sz="2501" dirty="0" err="1"/>
              <a:t>cũng</a:t>
            </a:r>
            <a:r>
              <a:rPr lang="en-US" sz="2501" dirty="0"/>
              <a:t> </a:t>
            </a:r>
            <a:r>
              <a:rPr lang="en-US" sz="2501" dirty="0" err="1"/>
              <a:t>như</a:t>
            </a:r>
            <a:r>
              <a:rPr lang="en-US" sz="2501" dirty="0"/>
              <a:t> </a:t>
            </a:r>
            <a:r>
              <a:rPr lang="en-US" sz="2501" dirty="0" err="1"/>
              <a:t>chỉnh</a:t>
            </a:r>
            <a:r>
              <a:rPr lang="en-US" sz="2501" dirty="0"/>
              <a:t> </a:t>
            </a:r>
            <a:r>
              <a:rPr lang="en-US" sz="2501" dirty="0" err="1"/>
              <a:t>sửa</a:t>
            </a:r>
            <a:r>
              <a:rPr lang="en-US" sz="2501" dirty="0"/>
              <a:t> </a:t>
            </a:r>
            <a:r>
              <a:rPr lang="en-US" sz="2501" dirty="0" err="1"/>
              <a:t>thông</a:t>
            </a:r>
            <a:r>
              <a:rPr lang="en-US" sz="2501" dirty="0"/>
              <a:t> tin </a:t>
            </a:r>
            <a:r>
              <a:rPr lang="en-US" sz="2501" dirty="0" err="1"/>
              <a:t>cá</a:t>
            </a:r>
            <a:r>
              <a:rPr lang="en-US" sz="2501" dirty="0"/>
              <a:t> </a:t>
            </a:r>
            <a:r>
              <a:rPr lang="en-US" sz="2501" dirty="0" err="1"/>
              <a:t>nhân</a:t>
            </a:r>
            <a:r>
              <a:rPr lang="en-US" sz="2501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876" y="1536192"/>
            <a:ext cx="2749707" cy="49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317" y="365673"/>
            <a:ext cx="3833511" cy="505966"/>
            <a:chOff x="77307" y="365669"/>
            <a:chExt cx="3833510" cy="5059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307" y="850180"/>
              <a:ext cx="2311876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Giao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diện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Demo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6697" y="894483"/>
            <a:ext cx="4222631" cy="4771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Màn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NavigationView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831" y="2599757"/>
            <a:ext cx="6102784" cy="101566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click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       </a:t>
            </a:r>
            <a:r>
              <a:rPr lang="en-US" sz="2000" dirty="0"/>
              <a:t>ở </a:t>
            </a:r>
            <a:r>
              <a:rPr lang="en-US" sz="2000" dirty="0" err="1"/>
              <a:t>thanh</a:t>
            </a:r>
            <a:r>
              <a:rPr lang="en-US" sz="2000" dirty="0"/>
              <a:t> toolbar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NavigationView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 smtClean="0"/>
              <a:t>thị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99" y="1371665"/>
            <a:ext cx="3020624" cy="4853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49" y="2686105"/>
            <a:ext cx="311304" cy="311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8831" y="3798199"/>
            <a:ext cx="6096000" cy="120032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nhân,hóa</a:t>
            </a:r>
            <a:r>
              <a:rPr lang="en-US" dirty="0"/>
              <a:t> </a:t>
            </a:r>
            <a:r>
              <a:rPr lang="en-US" dirty="0" err="1"/>
              <a:t>đơn,cài</a:t>
            </a:r>
            <a:r>
              <a:rPr lang="en-US" dirty="0"/>
              <a:t> </a:t>
            </a:r>
            <a:r>
              <a:rPr lang="en-US" dirty="0" err="1"/>
              <a:t>đặt,trợ</a:t>
            </a:r>
            <a:r>
              <a:rPr lang="en-US" dirty="0"/>
              <a:t> </a:t>
            </a:r>
            <a:r>
              <a:rPr lang="en-US" dirty="0" err="1"/>
              <a:t>giúp,đăng</a:t>
            </a:r>
            <a:r>
              <a:rPr lang="en-US" dirty="0"/>
              <a:t> </a:t>
            </a:r>
            <a:r>
              <a:rPr lang="en-US" dirty="0" err="1"/>
              <a:t>xuất,riêng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vs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admin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55" y="871635"/>
            <a:ext cx="2279891" cy="156238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461543" y="5350135"/>
            <a:ext cx="267285" cy="267285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endCxn id="23" idx="2"/>
          </p:cNvCxnSpPr>
          <p:nvPr/>
        </p:nvCxnSpPr>
        <p:spPr>
          <a:xfrm>
            <a:off x="-22597" y="5483777"/>
            <a:ext cx="1484139" cy="0"/>
          </a:xfrm>
          <a:prstGeom prst="line">
            <a:avLst/>
          </a:prstGeom>
          <a:ln w="28575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9" idx="4"/>
            <a:endCxn id="23" idx="0"/>
          </p:cNvCxnSpPr>
          <p:nvPr/>
        </p:nvCxnSpPr>
        <p:spPr>
          <a:xfrm>
            <a:off x="1574566" y="3306322"/>
            <a:ext cx="20628" cy="2043823"/>
          </a:xfrm>
          <a:prstGeom prst="line">
            <a:avLst/>
          </a:prstGeom>
          <a:ln w="28575">
            <a:solidFill>
              <a:srgbClr val="00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65955" y="2490411"/>
            <a:ext cx="1073544" cy="1141263"/>
            <a:chOff x="1849318" y="884486"/>
            <a:chExt cx="1326762" cy="1388860"/>
          </a:xfrm>
          <a:solidFill>
            <a:srgbClr val="00FF99"/>
          </a:solidFill>
        </p:grpSpPr>
        <p:sp>
          <p:nvSpPr>
            <p:cNvPr id="39" name="Isosceles Triangle 38"/>
            <p:cNvSpPr/>
            <p:nvPr/>
          </p:nvSpPr>
          <p:spPr>
            <a:xfrm rot="7386091">
              <a:off x="1817710" y="1125237"/>
              <a:ext cx="1179717" cy="111650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61086" y="884486"/>
              <a:ext cx="914994" cy="592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2019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67330" y="3577114"/>
            <a:ext cx="33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849902" y="4409591"/>
            <a:ext cx="3760157" cy="1207839"/>
            <a:chOff x="1951757" y="3502057"/>
            <a:chExt cx="3760157" cy="1207838"/>
          </a:xfrm>
        </p:grpSpPr>
        <p:cxnSp>
          <p:nvCxnSpPr>
            <p:cNvPr id="47" name="Straight Connector 46"/>
            <p:cNvCxnSpPr/>
            <p:nvPr/>
          </p:nvCxnSpPr>
          <p:spPr>
            <a:xfrm rot="18720000">
              <a:off x="1677437" y="4435575"/>
              <a:ext cx="54864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-3120000">
              <a:off x="2464757" y="3985208"/>
              <a:ext cx="82296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3660000">
              <a:off x="2029296" y="4421726"/>
              <a:ext cx="3908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4740000">
              <a:off x="2451182" y="4174818"/>
              <a:ext cx="2743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3840000">
              <a:off x="2101834" y="4309458"/>
              <a:ext cx="64008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3360000">
              <a:off x="3043432" y="3810817"/>
              <a:ext cx="3908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-2580000">
              <a:off x="3249854" y="3751505"/>
              <a:ext cx="7315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83114" y="3502057"/>
              <a:ext cx="182880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610059" y="4275939"/>
            <a:ext cx="267285" cy="267285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742210" y="2490403"/>
            <a:ext cx="1" cy="1764827"/>
          </a:xfrm>
          <a:prstGeom prst="line">
            <a:avLst/>
          </a:prstGeom>
          <a:ln w="28575">
            <a:solidFill>
              <a:srgbClr val="00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40224" y="293079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880596" y="4409580"/>
            <a:ext cx="2919843" cy="0"/>
          </a:xfrm>
          <a:prstGeom prst="line">
            <a:avLst/>
          </a:prstGeom>
          <a:ln w="28575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800439" y="4275939"/>
            <a:ext cx="267285" cy="267285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8922479" y="2082027"/>
            <a:ext cx="13055" cy="2221300"/>
          </a:xfrm>
          <a:prstGeom prst="line">
            <a:avLst/>
          </a:prstGeom>
          <a:ln w="28575">
            <a:solidFill>
              <a:srgbClr val="00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241180" y="3353821"/>
            <a:ext cx="3007913" cy="1150580"/>
            <a:chOff x="9241169" y="3353810"/>
            <a:chExt cx="3007913" cy="1150580"/>
          </a:xfrm>
        </p:grpSpPr>
        <p:cxnSp>
          <p:nvCxnSpPr>
            <p:cNvPr id="69" name="Straight Connector 68"/>
            <p:cNvCxnSpPr/>
            <p:nvPr/>
          </p:nvCxnSpPr>
          <p:spPr>
            <a:xfrm rot="18720000">
              <a:off x="8966849" y="4230070"/>
              <a:ext cx="54864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8480000">
              <a:off x="9755469" y="3765290"/>
              <a:ext cx="82296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3660000">
              <a:off x="9320008" y="4201808"/>
              <a:ext cx="3908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4740000">
              <a:off x="9741894" y="3954900"/>
              <a:ext cx="27432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7760000">
              <a:off x="9392546" y="4089540"/>
              <a:ext cx="64008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420282" y="3454618"/>
              <a:ext cx="1828800" cy="0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9295620" y="2410731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87527" y="858129"/>
            <a:ext cx="2343847" cy="13507"/>
          </a:xfrm>
          <a:prstGeom prst="straightConnector1">
            <a:avLst/>
          </a:prstGeom>
          <a:ln w="28575">
            <a:solidFill>
              <a:srgbClr val="00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6687" y="365674"/>
            <a:ext cx="325965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35" y="388899"/>
            <a:ext cx="1766355" cy="17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8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/>
      <p:bldP spid="79" grpId="0"/>
      <p:bldP spid="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732572" y="194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V.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Đánh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giá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và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kết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luận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273542" y="586478"/>
            <a:ext cx="3282042" cy="933370"/>
            <a:chOff x="361048" y="244234"/>
            <a:chExt cx="6094276" cy="933370"/>
          </a:xfrm>
        </p:grpSpPr>
        <p:sp>
          <p:nvSpPr>
            <p:cNvPr id="50" name="Rounded Rectangle 49"/>
            <p:cNvSpPr/>
            <p:nvPr/>
          </p:nvSpPr>
          <p:spPr>
            <a:xfrm>
              <a:off x="361048" y="244234"/>
              <a:ext cx="6094276" cy="909896"/>
            </a:xfrm>
            <a:prstGeom prst="roundRect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449882" y="356542"/>
              <a:ext cx="6005442" cy="821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1" tIns="148591" rIns="148591" bIns="148591" numCol="1" spcCol="1270" anchor="ctr" anchorCtr="0">
              <a:noAutofit/>
            </a:bodyPr>
            <a:lstStyle/>
            <a:p>
              <a:pPr algn="ctr" defTabSz="173362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dirty="0" err="1">
                  <a:solidFill>
                    <a:schemeClr val="tx2">
                      <a:lumMod val="50000"/>
                    </a:schemeClr>
                  </a:solidFill>
                </a:rPr>
                <a:t>Đánh</a:t>
              </a:r>
              <a:r>
                <a:rPr lang="en-US" sz="39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3900" dirty="0" err="1">
                  <a:solidFill>
                    <a:schemeClr val="tx2">
                      <a:lumMod val="50000"/>
                    </a:schemeClr>
                  </a:solidFill>
                </a:rPr>
                <a:t>giá</a:t>
              </a:r>
              <a:endParaRPr lang="en-US" sz="39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Rounded Rectangle 4"/>
          <p:cNvSpPr/>
          <p:nvPr/>
        </p:nvSpPr>
        <p:spPr>
          <a:xfrm>
            <a:off x="637411" y="5995478"/>
            <a:ext cx="2743200" cy="821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1" tIns="148591" rIns="148591" bIns="148591" numCol="1" spcCol="1270" anchor="ctr" anchorCtr="0">
            <a:noAutofit/>
          </a:bodyPr>
          <a:lstStyle/>
          <a:p>
            <a:pPr algn="ctr" defTabSz="17336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900" dirty="0" err="1">
                <a:solidFill>
                  <a:schemeClr val="tx2">
                    <a:lumMod val="50000"/>
                  </a:schemeClr>
                </a:solidFill>
              </a:rPr>
              <a:t>Kết</a:t>
            </a:r>
            <a:r>
              <a:rPr lang="en-US" sz="39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900" dirty="0" err="1">
                <a:solidFill>
                  <a:schemeClr val="tx2">
                    <a:lumMod val="50000"/>
                  </a:schemeClr>
                </a:solidFill>
              </a:rPr>
              <a:t>luận</a:t>
            </a:r>
            <a:endParaRPr lang="en-US" sz="3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795" y="1527154"/>
            <a:ext cx="261937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0" y="4364321"/>
            <a:ext cx="2743200" cy="1666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410" y="12600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Phân tích và Thiết kế được hệ thống thông tin quản lý bán hàng cho doanh nghiệp vừa và nhỏ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 smtClean="0"/>
              <a:t>Tạo </a:t>
            </a:r>
            <a:r>
              <a:rPr lang="vi-VN" dirty="0"/>
              <a:t>cơ sở dữ liệu quản lý bán hàng 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 smtClean="0"/>
              <a:t>Xây </a:t>
            </a:r>
            <a:r>
              <a:rPr lang="vi-VN" dirty="0"/>
              <a:t>dựng thành công các chức năng của hệ thống, chức cập nhật thông tin, chức năng nhập hàng và bán hàng, chức năng báo cáo bán hàng, nhập hàng.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572" y="32702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5410" y="5292532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63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87519" y="883604"/>
            <a:ext cx="2147720" cy="13507"/>
          </a:xfrm>
          <a:prstGeom prst="straightConnector1">
            <a:avLst/>
          </a:prstGeom>
          <a:ln w="28575">
            <a:solidFill>
              <a:srgbClr val="00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7519" y="421949"/>
            <a:ext cx="3421095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1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sz="2501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đích</a:t>
            </a:r>
            <a:r>
              <a:rPr lang="en-US" sz="2501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501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endParaRPr lang="en-US" sz="2501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>
            <a:endCxn id="9" idx="2"/>
          </p:cNvCxnSpPr>
          <p:nvPr/>
        </p:nvCxnSpPr>
        <p:spPr>
          <a:xfrm>
            <a:off x="-147401" y="3650097"/>
            <a:ext cx="2367200" cy="1"/>
          </a:xfrm>
          <a:prstGeom prst="line">
            <a:avLst/>
          </a:prstGeom>
          <a:ln w="28575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19799" y="3516446"/>
            <a:ext cx="267285" cy="267285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35239" y="1519757"/>
            <a:ext cx="0" cy="1980279"/>
          </a:xfrm>
          <a:prstGeom prst="line">
            <a:avLst/>
          </a:prstGeom>
          <a:ln w="28575">
            <a:solidFill>
              <a:srgbClr val="00FF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35239" y="1219836"/>
            <a:ext cx="2740629" cy="942413"/>
            <a:chOff x="1100315" y="2103119"/>
            <a:chExt cx="1192720" cy="541606"/>
          </a:xfrm>
          <a:solidFill>
            <a:srgbClr val="FFCC00"/>
          </a:solidFill>
        </p:grpSpPr>
        <p:sp>
          <p:nvSpPr>
            <p:cNvPr id="13" name="Right Triangle 12"/>
            <p:cNvSpPr/>
            <p:nvPr/>
          </p:nvSpPr>
          <p:spPr>
            <a:xfrm>
              <a:off x="1842869" y="2250830"/>
              <a:ext cx="450166" cy="3938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1924256" y="2177474"/>
              <a:ext cx="443133" cy="2944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0315" y="2103120"/>
              <a:ext cx="967636" cy="541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Phần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mềm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quản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lý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bán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hàng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7094" y="3568861"/>
            <a:ext cx="2633136" cy="133643"/>
            <a:chOff x="998094" y="3911712"/>
            <a:chExt cx="2633136" cy="133642"/>
          </a:xfrm>
        </p:grpSpPr>
        <p:cxnSp>
          <p:nvCxnSpPr>
            <p:cNvPr id="19" name="Straight Connector 18"/>
            <p:cNvCxnSpPr>
              <a:stCxn id="9" idx="6"/>
            </p:cNvCxnSpPr>
            <p:nvPr/>
          </p:nvCxnSpPr>
          <p:spPr>
            <a:xfrm flipV="1">
              <a:off x="998094" y="3992853"/>
              <a:ext cx="2352093" cy="86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97588" y="3911712"/>
              <a:ext cx="133642" cy="133642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0223" y="3568861"/>
            <a:ext cx="2557739" cy="133643"/>
            <a:chOff x="1080209" y="3953301"/>
            <a:chExt cx="2557739" cy="133642"/>
          </a:xfrm>
        </p:grpSpPr>
        <p:cxnSp>
          <p:nvCxnSpPr>
            <p:cNvPr id="24" name="Straight Connector 23"/>
            <p:cNvCxnSpPr>
              <a:stCxn id="21" idx="6"/>
              <a:endCxn id="25" idx="2"/>
            </p:cNvCxnSpPr>
            <p:nvPr/>
          </p:nvCxnSpPr>
          <p:spPr>
            <a:xfrm>
              <a:off x="1080209" y="4020121"/>
              <a:ext cx="2424097" cy="1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504306" y="3953301"/>
              <a:ext cx="133642" cy="133642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77967" y="3568861"/>
            <a:ext cx="2490919" cy="133643"/>
            <a:chOff x="1145495" y="3911712"/>
            <a:chExt cx="2490918" cy="133642"/>
          </a:xfrm>
        </p:grpSpPr>
        <p:cxnSp>
          <p:nvCxnSpPr>
            <p:cNvPr id="28" name="Straight Connector 27"/>
            <p:cNvCxnSpPr>
              <a:stCxn id="25" idx="6"/>
              <a:endCxn id="29" idx="2"/>
            </p:cNvCxnSpPr>
            <p:nvPr/>
          </p:nvCxnSpPr>
          <p:spPr>
            <a:xfrm flipV="1">
              <a:off x="1145495" y="3978533"/>
              <a:ext cx="2357276" cy="1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02771" y="3911712"/>
              <a:ext cx="133642" cy="133642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0158953" y="3635692"/>
            <a:ext cx="2367200" cy="1"/>
          </a:xfrm>
          <a:prstGeom prst="line">
            <a:avLst/>
          </a:prstGeom>
          <a:ln w="28575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473954" y="3760778"/>
            <a:ext cx="1158911" cy="2350509"/>
            <a:chOff x="4841469" y="4499916"/>
            <a:chExt cx="827809" cy="1632611"/>
          </a:xfrm>
          <a:solidFill>
            <a:srgbClr val="99FF33"/>
          </a:solidFill>
        </p:grpSpPr>
        <p:sp>
          <p:nvSpPr>
            <p:cNvPr id="50" name="Isosceles Triangle 49"/>
            <p:cNvSpPr/>
            <p:nvPr/>
          </p:nvSpPr>
          <p:spPr>
            <a:xfrm>
              <a:off x="4864552" y="4499916"/>
              <a:ext cx="781645" cy="10459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41469" y="5288413"/>
              <a:ext cx="827809" cy="8441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Tối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ưu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82685" y="3769322"/>
            <a:ext cx="1238747" cy="2280077"/>
            <a:chOff x="4841474" y="4499916"/>
            <a:chExt cx="827809" cy="1600579"/>
          </a:xfrm>
          <a:solidFill>
            <a:srgbClr val="CCECFF"/>
          </a:solidFill>
        </p:grpSpPr>
        <p:sp>
          <p:nvSpPr>
            <p:cNvPr id="57" name="Isosceles Triangle 56"/>
            <p:cNvSpPr/>
            <p:nvPr/>
          </p:nvSpPr>
          <p:spPr>
            <a:xfrm>
              <a:off x="4864552" y="4499916"/>
              <a:ext cx="781645" cy="10459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41474" y="5256381"/>
              <a:ext cx="827809" cy="8441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Đáp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ứng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nhu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cầu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7036783" y="1327395"/>
            <a:ext cx="1148715" cy="2274874"/>
            <a:chOff x="4841471" y="4499916"/>
            <a:chExt cx="827809" cy="163936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Isosceles Triangle 59"/>
            <p:cNvSpPr/>
            <p:nvPr/>
          </p:nvSpPr>
          <p:spPr>
            <a:xfrm>
              <a:off x="4864552" y="4499916"/>
              <a:ext cx="781645" cy="10459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0800000">
              <a:off x="4841471" y="5295166"/>
              <a:ext cx="827809" cy="8441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Dễ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sử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50000"/>
                    </a:schemeClr>
                  </a:solidFill>
                </a:rPr>
                <a:t>dụng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839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6051" y="2152749"/>
            <a:ext cx="10467503" cy="3878834"/>
            <a:chOff x="671634" y="1308686"/>
            <a:chExt cx="10467503" cy="3878833"/>
          </a:xfrm>
        </p:grpSpPr>
        <p:cxnSp>
          <p:nvCxnSpPr>
            <p:cNvPr id="8" name="Straight Connector 7"/>
            <p:cNvCxnSpPr/>
            <p:nvPr/>
          </p:nvCxnSpPr>
          <p:spPr>
            <a:xfrm flipH="1" flipV="1">
              <a:off x="4346911" y="2813538"/>
              <a:ext cx="6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14732" y="3385669"/>
              <a:ext cx="7287065" cy="28131"/>
            </a:xfrm>
            <a:prstGeom prst="line">
              <a:avLst/>
            </a:prstGeom>
            <a:ln w="28575">
              <a:solidFill>
                <a:srgbClr val="00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11010" y="1645180"/>
              <a:ext cx="1148109" cy="1390896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00615" y="3023374"/>
              <a:ext cx="608481" cy="60848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27271" y="3108370"/>
              <a:ext cx="601446" cy="60144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685328" y="3082035"/>
              <a:ext cx="601446" cy="60144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27994" y="3691099"/>
              <a:ext cx="1116340" cy="149642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01156" y="1631852"/>
              <a:ext cx="1170001" cy="145018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671634" y="2494436"/>
              <a:ext cx="1843554" cy="1845762"/>
              <a:chOff x="671634" y="2494436"/>
              <a:chExt cx="1843554" cy="1845762"/>
            </a:xfrm>
            <a:solidFill>
              <a:srgbClr val="00FF99"/>
            </a:solidFill>
          </p:grpSpPr>
          <p:sp>
            <p:nvSpPr>
              <p:cNvPr id="31" name="Isosceles Triangle 30"/>
              <p:cNvSpPr/>
              <p:nvPr/>
            </p:nvSpPr>
            <p:spPr>
              <a:xfrm rot="5400000">
                <a:off x="674047" y="2492023"/>
                <a:ext cx="1838728" cy="184355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107655" y="3065449"/>
                <a:ext cx="1838728" cy="710770"/>
              </a:xfrm>
              <a:prstGeom prst="triangle">
                <a:avLst>
                  <a:gd name="adj" fmla="val 5076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370416" y="1308686"/>
              <a:ext cx="83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41105" y="1963917"/>
              <a:ext cx="1067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Nhiệm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vụ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65087" y="4541188"/>
              <a:ext cx="1665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Định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hướng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giải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quyết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89951" y="3824728"/>
              <a:ext cx="83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25726" y="1399853"/>
              <a:ext cx="83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43053" y="2019035"/>
              <a:ext cx="1665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Công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cụ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giải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</a:rPr>
                <a:t>quyết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102404" y="2501470"/>
              <a:ext cx="2036733" cy="1702191"/>
              <a:chOff x="9102404" y="2501470"/>
              <a:chExt cx="2036733" cy="170219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102404" y="2501470"/>
                <a:ext cx="2036733" cy="1702191"/>
                <a:chOff x="9076063" y="2437517"/>
                <a:chExt cx="1464429" cy="1223890"/>
              </a:xfrm>
              <a:solidFill>
                <a:srgbClr val="00FF99"/>
              </a:solidFill>
            </p:grpSpPr>
            <p:sp>
              <p:nvSpPr>
                <p:cNvPr id="4" name="Isosceles Triangle 3"/>
                <p:cNvSpPr/>
                <p:nvPr/>
              </p:nvSpPr>
              <p:spPr>
                <a:xfrm rot="5400000">
                  <a:off x="9733214" y="2774501"/>
                  <a:ext cx="1064635" cy="549920"/>
                </a:xfrm>
                <a:prstGeom prst="triangle">
                  <a:avLst>
                    <a:gd name="adj" fmla="val 477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9076063" y="2437517"/>
                  <a:ext cx="1223890" cy="12238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9930263" y="2801504"/>
                <a:ext cx="443739" cy="443739"/>
                <a:chOff x="9150616" y="1195753"/>
                <a:chExt cx="443739" cy="443739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9150616" y="1195753"/>
                  <a:ext cx="443739" cy="443739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263549" y="1259567"/>
                  <a:ext cx="330806" cy="33080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67861" y="562073"/>
            <a:ext cx="10515600" cy="1325563"/>
          </a:xfrm>
        </p:spPr>
        <p:txBody>
          <a:bodyPr/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II.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Tổng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quan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về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đề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tài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6236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2572" y="194285"/>
            <a:ext cx="10515600" cy="1325563"/>
          </a:xfrm>
        </p:spPr>
        <p:txBody>
          <a:bodyPr/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III.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Hệ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thống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khảo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sát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>
            <a:off x="-43325" y="4363654"/>
            <a:ext cx="1254911" cy="94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6"/>
          </p:cNvCxnSpPr>
          <p:nvPr/>
        </p:nvCxnSpPr>
        <p:spPr>
          <a:xfrm flipV="1">
            <a:off x="2112749" y="4281495"/>
            <a:ext cx="1254911" cy="102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11585" y="4866988"/>
            <a:ext cx="901155" cy="88586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367651" y="3838563"/>
            <a:ext cx="901155" cy="8858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10" name="Straight Connector 9"/>
          <p:cNvCxnSpPr>
            <a:stCxn id="11" idx="6"/>
            <a:endCxn id="13" idx="2"/>
          </p:cNvCxnSpPr>
          <p:nvPr/>
        </p:nvCxnSpPr>
        <p:spPr>
          <a:xfrm flipV="1">
            <a:off x="6513629" y="4216437"/>
            <a:ext cx="1352523" cy="109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12475" y="4866988"/>
            <a:ext cx="901155" cy="8858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cxnSp>
        <p:nvCxnSpPr>
          <p:cNvPr id="12" name="Straight Connector 11"/>
          <p:cNvCxnSpPr>
            <a:stCxn id="9" idx="6"/>
            <a:endCxn id="11" idx="2"/>
          </p:cNvCxnSpPr>
          <p:nvPr/>
        </p:nvCxnSpPr>
        <p:spPr>
          <a:xfrm>
            <a:off x="4268813" y="4281495"/>
            <a:ext cx="1343671" cy="102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66151" y="3773495"/>
            <a:ext cx="901155" cy="8858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cxnSp>
        <p:nvCxnSpPr>
          <p:cNvPr id="14" name="Straight Connector 13"/>
          <p:cNvCxnSpPr>
            <a:stCxn id="13" idx="6"/>
            <a:endCxn id="31" idx="2"/>
          </p:cNvCxnSpPr>
          <p:nvPr/>
        </p:nvCxnSpPr>
        <p:spPr>
          <a:xfrm>
            <a:off x="8767314" y="4216428"/>
            <a:ext cx="1270217" cy="109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23086" y="3253763"/>
            <a:ext cx="2478172" cy="1447404"/>
            <a:chOff x="323528" y="1052736"/>
            <a:chExt cx="2376264" cy="1411838"/>
          </a:xfrm>
        </p:grpSpPr>
        <p:sp>
          <p:nvSpPr>
            <p:cNvPr id="25" name="TextBox 24"/>
            <p:cNvSpPr txBox="1"/>
            <p:nvPr/>
          </p:nvSpPr>
          <p:spPr>
            <a:xfrm>
              <a:off x="323528" y="1052736"/>
              <a:ext cx="2376264" cy="4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1" b="1" dirty="0" err="1">
                  <a:solidFill>
                    <a:srgbClr val="006666"/>
                  </a:solidFill>
                </a:rPr>
                <a:t>Tên</a:t>
              </a:r>
              <a:r>
                <a:rPr lang="en-US" sz="2501" b="1" dirty="0">
                  <a:solidFill>
                    <a:srgbClr val="006666"/>
                  </a:solidFill>
                </a:rPr>
                <a:t> CSKS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1563932"/>
              <a:ext cx="2376264" cy="9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Nhà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hàng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KFC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Mỹ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Đình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ĐT: 1800 6088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8401" y="3175449"/>
            <a:ext cx="2478172" cy="1560750"/>
            <a:chOff x="323528" y="985487"/>
            <a:chExt cx="2376264" cy="987303"/>
          </a:xfrm>
        </p:grpSpPr>
        <p:sp>
          <p:nvSpPr>
            <p:cNvPr id="23" name="TextBox 22"/>
            <p:cNvSpPr txBox="1"/>
            <p:nvPr/>
          </p:nvSpPr>
          <p:spPr>
            <a:xfrm>
              <a:off x="632391" y="985487"/>
              <a:ext cx="1784212" cy="545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1" b="1" dirty="0" err="1">
                  <a:solidFill>
                    <a:schemeClr val="accent3">
                      <a:lumMod val="50000"/>
                    </a:schemeClr>
                  </a:solidFill>
                </a:rPr>
                <a:t>Hệ</a:t>
              </a:r>
              <a:r>
                <a:rPr lang="en-US" sz="2501" b="1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accent3">
                      <a:lumMod val="50000"/>
                    </a:schemeClr>
                  </a:solidFill>
                </a:rPr>
                <a:t>thống</a:t>
              </a:r>
              <a:r>
                <a:rPr lang="en-US" sz="2501" b="1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accent3">
                      <a:lumMod val="50000"/>
                    </a:schemeClr>
                  </a:solidFill>
                </a:rPr>
                <a:t>bán</a:t>
              </a:r>
              <a:r>
                <a:rPr lang="en-US" sz="2501" b="1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accent3">
                      <a:lumMod val="50000"/>
                    </a:schemeClr>
                  </a:solidFill>
                </a:rPr>
                <a:t>hàng</a:t>
              </a:r>
              <a:endParaRPr lang="en-US" sz="2501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528" y="1563932"/>
              <a:ext cx="2376264" cy="4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Chuỗi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cửa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hàng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đồ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ăn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nhanh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6019" y="1921306"/>
            <a:ext cx="2478172" cy="1447404"/>
            <a:chOff x="2190328" y="2576067"/>
            <a:chExt cx="2376264" cy="1411838"/>
          </a:xfrm>
        </p:grpSpPr>
        <p:sp>
          <p:nvSpPr>
            <p:cNvPr id="21" name="TextBox 20"/>
            <p:cNvSpPr txBox="1"/>
            <p:nvPr/>
          </p:nvSpPr>
          <p:spPr>
            <a:xfrm>
              <a:off x="2190328" y="2576067"/>
              <a:ext cx="2376264" cy="4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1" b="1" dirty="0" err="1">
                  <a:solidFill>
                    <a:schemeClr val="accent2">
                      <a:lumMod val="75000"/>
                    </a:schemeClr>
                  </a:solidFill>
                </a:rPr>
                <a:t>Địa</a:t>
              </a:r>
              <a:r>
                <a:rPr lang="en-US" sz="2501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accent2">
                      <a:lumMod val="75000"/>
                    </a:schemeClr>
                  </a:solidFill>
                </a:rPr>
                <a:t>chỉ</a:t>
              </a:r>
              <a:endParaRPr lang="en-US" sz="2501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0328" y="3087263"/>
              <a:ext cx="2376264" cy="9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A1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Nguyễn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Cơ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Thạch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Mỹ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Đình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Từ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Liêm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HN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77637" y="1285733"/>
            <a:ext cx="2478181" cy="2283782"/>
            <a:chOff x="323519" y="777295"/>
            <a:chExt cx="2376273" cy="2227665"/>
          </a:xfrm>
        </p:grpSpPr>
        <p:sp>
          <p:nvSpPr>
            <p:cNvPr id="19" name="TextBox 18"/>
            <p:cNvSpPr txBox="1"/>
            <p:nvPr/>
          </p:nvSpPr>
          <p:spPr>
            <a:xfrm>
              <a:off x="323519" y="777295"/>
              <a:ext cx="2376264" cy="84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Nhóm</a:t>
              </a:r>
              <a:r>
                <a:rPr lang="en-US" sz="2501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sản</a:t>
              </a:r>
              <a:r>
                <a:rPr lang="en-US" sz="2501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phẩm</a:t>
              </a:r>
              <a:endParaRPr lang="en-US" sz="2501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1563932"/>
              <a:ext cx="2376264" cy="144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Combo,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Gà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rán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&amp; Quay, Burger &amp;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cơm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Thức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ăn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nhẹ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Tráng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miệng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&amp;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đồ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uống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31" idx="6"/>
          </p:cNvCxnSpPr>
          <p:nvPr/>
        </p:nvCxnSpPr>
        <p:spPr>
          <a:xfrm flipV="1">
            <a:off x="10938686" y="4210915"/>
            <a:ext cx="1254911" cy="1099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037523" y="4866988"/>
            <a:ext cx="901155" cy="8858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326902" y="3117652"/>
            <a:ext cx="2478172" cy="1461461"/>
            <a:chOff x="323528" y="1052736"/>
            <a:chExt cx="2376264" cy="1425550"/>
          </a:xfrm>
        </p:grpSpPr>
        <p:sp>
          <p:nvSpPr>
            <p:cNvPr id="61" name="TextBox 60"/>
            <p:cNvSpPr txBox="1"/>
            <p:nvPr/>
          </p:nvSpPr>
          <p:spPr>
            <a:xfrm>
              <a:off x="323528" y="1052736"/>
              <a:ext cx="2376264" cy="84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Hình</a:t>
              </a:r>
              <a:r>
                <a:rPr lang="en-US" sz="2501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thức</a:t>
              </a:r>
              <a:r>
                <a:rPr lang="en-US" sz="2501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bán</a:t>
              </a:r>
              <a:r>
                <a:rPr lang="en-US" sz="2501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501" b="1" dirty="0" err="1">
                  <a:solidFill>
                    <a:schemeClr val="tx2">
                      <a:lumMod val="75000"/>
                    </a:schemeClr>
                  </a:solidFill>
                </a:rPr>
                <a:t>hàng</a:t>
              </a:r>
              <a:endParaRPr lang="en-US" sz="2501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8359" y="1847837"/>
              <a:ext cx="2231433" cy="63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Trực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tiếp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order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và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thanh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toán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tại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quầy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1" grpId="0" animBg="1"/>
      <p:bldP spid="13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732572" y="194285"/>
            <a:ext cx="7954228" cy="1325563"/>
          </a:xfrm>
        </p:spPr>
        <p:txBody>
          <a:bodyPr/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IV.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Phân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tích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và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thiết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kế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hệ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thống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: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1166523"/>
            <a:ext cx="3514726" cy="207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3984874"/>
            <a:ext cx="3514726" cy="218595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52449" y="1745795"/>
            <a:ext cx="4555671" cy="913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1850" y="4621296"/>
            <a:ext cx="4555671" cy="913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509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829" y="269201"/>
            <a:ext cx="377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Thiết</a:t>
            </a: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kế</a:t>
            </a: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CSDL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292" y="977087"/>
            <a:ext cx="1819729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45" y="1613717"/>
            <a:ext cx="9182100" cy="5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16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063" y="365673"/>
            <a:ext cx="3798764" cy="505966"/>
            <a:chOff x="112053" y="365669"/>
            <a:chExt cx="3798764" cy="5059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12053" y="850180"/>
              <a:ext cx="2101705" cy="21455"/>
            </a:xfrm>
            <a:prstGeom prst="straightConnector1">
              <a:avLst/>
            </a:prstGeom>
            <a:ln w="28575">
              <a:solidFill>
                <a:srgbClr val="00FF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6686" y="365669"/>
              <a:ext cx="3774131" cy="477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Thiết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2501" dirty="0" err="1">
                  <a:solidFill>
                    <a:schemeClr val="tx2">
                      <a:lumMod val="50000"/>
                    </a:schemeClr>
                  </a:solidFill>
                </a:rPr>
                <a:t>kế</a:t>
              </a:r>
              <a:r>
                <a:rPr lang="en-US" sz="2501" dirty="0">
                  <a:solidFill>
                    <a:schemeClr val="tx2">
                      <a:lumMod val="50000"/>
                    </a:schemeClr>
                  </a:solidFill>
                </a:rPr>
                <a:t> CSDL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18941"/>
              </p:ext>
            </p:extLst>
          </p:nvPr>
        </p:nvGraphicFramePr>
        <p:xfrm>
          <a:off x="1254952" y="1956854"/>
          <a:ext cx="9788300" cy="2763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Tên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trường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Kiểu dữ liệu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Khóa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Ghi chú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ID_DonHang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Int(11)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KHÓA CHÍNH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ID Đơn Hàng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TenKhachHang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VarChar(200)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Tên Khách Hàng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SoDienThoai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Text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Số Điện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err="1" smtClean="0">
                          <a:effectLst/>
                        </a:rPr>
                        <a:t>Nvarchar</a:t>
                      </a:r>
                      <a:r>
                        <a:rPr lang="en-US" sz="2300" dirty="0" smtClean="0">
                          <a:effectLst/>
                        </a:rPr>
                        <a:t>(200)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</a:rPr>
                        <a:t>Email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5" marR="11039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33179" y="4943724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BẢNG 3: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2053" y="860908"/>
            <a:ext cx="5352106" cy="4771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1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501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501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994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1349</TotalTime>
  <Words>1320</Words>
  <Application>Microsoft Office PowerPoint</Application>
  <PresentationFormat>Widescreen</PresentationFormat>
  <Paragraphs>276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</vt:lpstr>
      <vt:lpstr>Century Gothic</vt:lpstr>
      <vt:lpstr>Courier New</vt:lpstr>
      <vt:lpstr>Tahoma</vt:lpstr>
      <vt:lpstr>Times New Roman</vt:lpstr>
      <vt:lpstr>Wingdings</vt:lpstr>
      <vt:lpstr>Wingdings 3</vt:lpstr>
      <vt:lpstr>Wisp</vt:lpstr>
      <vt:lpstr>Phần mềm quản lí bán hàng</vt:lpstr>
      <vt:lpstr>I. Giới thiệu đề tài nghiên cứu:</vt:lpstr>
      <vt:lpstr>PowerPoint Presentation</vt:lpstr>
      <vt:lpstr>PowerPoint Presentation</vt:lpstr>
      <vt:lpstr>II. Tổng quan về đề tài</vt:lpstr>
      <vt:lpstr>III. Hệ thống khảo sát </vt:lpstr>
      <vt:lpstr>IV. Phân tích và thiết kế hệ thống: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Đánh giá và kết luận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xuans</cp:lastModifiedBy>
  <cp:revision>65</cp:revision>
  <dcterms:created xsi:type="dcterms:W3CDTF">2019-01-13T14:18:11Z</dcterms:created>
  <dcterms:modified xsi:type="dcterms:W3CDTF">2019-01-16T02:37:50Z</dcterms:modified>
</cp:coreProperties>
</file>