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96" r:id="rId2"/>
    <p:sldId id="257" r:id="rId3"/>
    <p:sldId id="259" r:id="rId4"/>
    <p:sldId id="281" r:id="rId5"/>
    <p:sldId id="260" r:id="rId6"/>
    <p:sldId id="265" r:id="rId7"/>
    <p:sldId id="282" r:id="rId8"/>
    <p:sldId id="283" r:id="rId9"/>
    <p:sldId id="284" r:id="rId10"/>
    <p:sldId id="261" r:id="rId11"/>
    <p:sldId id="266" r:id="rId12"/>
    <p:sldId id="287" r:id="rId13"/>
    <p:sldId id="267" r:id="rId14"/>
    <p:sldId id="286" r:id="rId15"/>
    <p:sldId id="289" r:id="rId16"/>
    <p:sldId id="268" r:id="rId17"/>
    <p:sldId id="270" r:id="rId18"/>
    <p:sldId id="288" r:id="rId19"/>
    <p:sldId id="269" r:id="rId20"/>
    <p:sldId id="271" r:id="rId21"/>
    <p:sldId id="272" r:id="rId22"/>
    <p:sldId id="262" r:id="rId23"/>
    <p:sldId id="263" r:id="rId24"/>
    <p:sldId id="290" r:id="rId25"/>
    <p:sldId id="291" r:id="rId26"/>
    <p:sldId id="292" r:id="rId27"/>
    <p:sldId id="293" r:id="rId28"/>
    <p:sldId id="294" r:id="rId29"/>
    <p:sldId id="295" r:id="rId30"/>
    <p:sldId id="273" r:id="rId31"/>
    <p:sldId id="276" r:id="rId32"/>
    <p:sldId id="274" r:id="rId33"/>
    <p:sldId id="275" r:id="rId34"/>
    <p:sldId id="279" r:id="rId35"/>
    <p:sldId id="280" r:id="rId36"/>
    <p:sldId id="264" r:id="rId37"/>
    <p:sldId id="277" r:id="rId38"/>
    <p:sldId id="27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149AB-B362-3D4A-8B96-CB36AB00AE1A}" v="13" dt="2024-04-04T12:24:08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8661" autoAdjust="0"/>
  </p:normalViewPr>
  <p:slideViewPr>
    <p:cSldViewPr snapToGrid="0" snapToObjects="1">
      <p:cViewPr varScale="1">
        <p:scale>
          <a:sx n="92" d="100"/>
          <a:sy n="92" d="100"/>
        </p:scale>
        <p:origin x="21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 Thi Kim Hue" userId="af176dfe-ebe0-47e4-99a4-e0f4d40f7313" providerId="ADAL" clId="{DBF149AB-B362-3D4A-8B96-CB36AB00AE1A}"/>
    <pc:docChg chg="undo custSel addSld delSld modSld">
      <pc:chgData name="Ta Thi Kim Hue" userId="af176dfe-ebe0-47e4-99a4-e0f4d40f7313" providerId="ADAL" clId="{DBF149AB-B362-3D4A-8B96-CB36AB00AE1A}" dt="2024-04-04T12:24:43.089" v="158" actId="1076"/>
      <pc:docMkLst>
        <pc:docMk/>
      </pc:docMkLst>
      <pc:sldChg chg="delSp modSp del mod modClrScheme chgLayout">
        <pc:chgData name="Ta Thi Kim Hue" userId="af176dfe-ebe0-47e4-99a4-e0f4d40f7313" providerId="ADAL" clId="{DBF149AB-B362-3D4A-8B96-CB36AB00AE1A}" dt="2024-04-04T12:24:10.828" v="156" actId="2696"/>
        <pc:sldMkLst>
          <pc:docMk/>
          <pc:sldMk cId="2008042384" sldId="256"/>
        </pc:sldMkLst>
        <pc:spChg chg="mod ord">
          <ac:chgData name="Ta Thi Kim Hue" userId="af176dfe-ebe0-47e4-99a4-e0f4d40f7313" providerId="ADAL" clId="{DBF149AB-B362-3D4A-8B96-CB36AB00AE1A}" dt="2024-04-04T12:23:43.020" v="152" actId="1076"/>
          <ac:spMkLst>
            <pc:docMk/>
            <pc:sldMk cId="2008042384" sldId="256"/>
            <ac:spMk id="2" creationId="{00000000-0000-0000-0000-000000000000}"/>
          </ac:spMkLst>
        </pc:spChg>
        <pc:spChg chg="del mod ord">
          <ac:chgData name="Ta Thi Kim Hue" userId="af176dfe-ebe0-47e4-99a4-e0f4d40f7313" providerId="ADAL" clId="{DBF149AB-B362-3D4A-8B96-CB36AB00AE1A}" dt="2024-04-04T12:23:46.853" v="153" actId="478"/>
          <ac:spMkLst>
            <pc:docMk/>
            <pc:sldMk cId="2008042384" sldId="256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23:27.862" v="150" actId="700"/>
          <ac:spMkLst>
            <pc:docMk/>
            <pc:sldMk cId="2008042384" sldId="256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23:27.862" v="150" actId="700"/>
          <ac:spMkLst>
            <pc:docMk/>
            <pc:sldMk cId="2008042384" sldId="256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23:27.862" v="150" actId="700"/>
          <ac:spMkLst>
            <pc:docMk/>
            <pc:sldMk cId="2008042384" sldId="256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00:35.850" v="11" actId="27636"/>
        <pc:sldMkLst>
          <pc:docMk/>
          <pc:sldMk cId="3249173739" sldId="257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249173739" sldId="257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850" v="11" actId="27636"/>
          <ac:spMkLst>
            <pc:docMk/>
            <pc:sldMk cId="3249173739" sldId="257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249173739" sldId="257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249173739" sldId="257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249173739" sldId="257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00:35.687" v="10" actId="700"/>
        <pc:sldMkLst>
          <pc:docMk/>
          <pc:sldMk cId="1906443308" sldId="259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906443308" sldId="259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906443308" sldId="259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906443308" sldId="259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906443308" sldId="259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906443308" sldId="259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00:51.834" v="22" actId="20577"/>
        <pc:sldMkLst>
          <pc:docMk/>
          <pc:sldMk cId="2568474239" sldId="260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568474239" sldId="260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51.834" v="22" actId="20577"/>
          <ac:spMkLst>
            <pc:docMk/>
            <pc:sldMk cId="2568474239" sldId="260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568474239" sldId="260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568474239" sldId="260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568474239" sldId="260"/>
            <ac:spMk id="6" creationId="{00000000-0000-0000-0000-000000000000}"/>
          </ac:spMkLst>
        </pc:spChg>
        <pc:graphicFrameChg chg="mod">
          <ac:chgData name="Ta Thi Kim Hue" userId="af176dfe-ebe0-47e4-99a4-e0f4d40f7313" providerId="ADAL" clId="{DBF149AB-B362-3D4A-8B96-CB36AB00AE1A}" dt="2024-04-04T12:00:48.793" v="19" actId="1076"/>
          <ac:graphicFrameMkLst>
            <pc:docMk/>
            <pc:sldMk cId="2568474239" sldId="260"/>
            <ac:graphicFrameMk id="7" creationId="{00000000-0000-0000-0000-000000000000}"/>
          </ac:graphicFrameMkLst>
        </pc:graphicFrameChg>
      </pc:sldChg>
      <pc:sldChg chg="modSp mod modClrScheme chgLayout">
        <pc:chgData name="Ta Thi Kim Hue" userId="af176dfe-ebe0-47e4-99a4-e0f4d40f7313" providerId="ADAL" clId="{DBF149AB-B362-3D4A-8B96-CB36AB00AE1A}" dt="2024-04-04T12:00:35.687" v="10" actId="700"/>
        <pc:sldMkLst>
          <pc:docMk/>
          <pc:sldMk cId="2979757581" sldId="261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979757581" sldId="261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979757581" sldId="261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979757581" sldId="261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979757581" sldId="261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979757581" sldId="261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19:35.018" v="141" actId="20577"/>
        <pc:sldMkLst>
          <pc:docMk/>
          <pc:sldMk cId="1557216548" sldId="262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557216548" sldId="262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19:35.018" v="141" actId="20577"/>
          <ac:spMkLst>
            <pc:docMk/>
            <pc:sldMk cId="1557216548" sldId="262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557216548" sldId="262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557216548" sldId="262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557216548" sldId="262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24:43.089" v="158" actId="1076"/>
        <pc:sldMkLst>
          <pc:docMk/>
          <pc:sldMk cId="549286272" sldId="263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549286272" sldId="263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549286272" sldId="263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549286272" sldId="263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549286272" sldId="263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549286272" sldId="263"/>
            <ac:spMk id="6" creationId="{00000000-0000-0000-0000-000000000000}"/>
          </ac:spMkLst>
        </pc:spChg>
        <pc:graphicFrameChg chg="mod">
          <ac:chgData name="Ta Thi Kim Hue" userId="af176dfe-ebe0-47e4-99a4-e0f4d40f7313" providerId="ADAL" clId="{DBF149AB-B362-3D4A-8B96-CB36AB00AE1A}" dt="2024-04-04T12:24:43.089" v="158" actId="1076"/>
          <ac:graphicFrameMkLst>
            <pc:docMk/>
            <pc:sldMk cId="549286272" sldId="263"/>
            <ac:graphicFrameMk id="7" creationId="{00000000-0000-0000-0000-000000000000}"/>
          </ac:graphicFrameMkLst>
        </pc:graphicFrameChg>
      </pc:sldChg>
      <pc:sldChg chg="modSp mod modClrScheme chgLayout">
        <pc:chgData name="Ta Thi Kim Hue" userId="af176dfe-ebe0-47e4-99a4-e0f4d40f7313" providerId="ADAL" clId="{DBF149AB-B362-3D4A-8B96-CB36AB00AE1A}" dt="2024-04-04T12:00:35.687" v="10" actId="700"/>
        <pc:sldMkLst>
          <pc:docMk/>
          <pc:sldMk cId="393123767" sldId="264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93123767" sldId="264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93123767" sldId="264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93123767" sldId="264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93123767" sldId="264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93123767" sldId="264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01:07.159" v="24" actId="1076"/>
        <pc:sldMkLst>
          <pc:docMk/>
          <pc:sldMk cId="3399268657" sldId="265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399268657" sldId="265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1:04.191" v="23" actId="14100"/>
          <ac:spMkLst>
            <pc:docMk/>
            <pc:sldMk cId="3399268657" sldId="265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399268657" sldId="265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399268657" sldId="265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399268657" sldId="265"/>
            <ac:spMk id="6" creationId="{00000000-0000-0000-0000-000000000000}"/>
          </ac:spMkLst>
        </pc:spChg>
        <pc:graphicFrameChg chg="mod">
          <ac:chgData name="Ta Thi Kim Hue" userId="af176dfe-ebe0-47e4-99a4-e0f4d40f7313" providerId="ADAL" clId="{DBF149AB-B362-3D4A-8B96-CB36AB00AE1A}" dt="2024-04-04T12:01:07.159" v="24" actId="1076"/>
          <ac:graphicFrameMkLst>
            <pc:docMk/>
            <pc:sldMk cId="3399268657" sldId="265"/>
            <ac:graphicFrameMk id="7" creationId="{00000000-0000-0000-0000-000000000000}"/>
          </ac:graphicFrameMkLst>
        </pc:graphicFrameChg>
      </pc:sldChg>
      <pc:sldChg chg="modSp mod modClrScheme chgLayout">
        <pc:chgData name="Ta Thi Kim Hue" userId="af176dfe-ebe0-47e4-99a4-e0f4d40f7313" providerId="ADAL" clId="{DBF149AB-B362-3D4A-8B96-CB36AB00AE1A}" dt="2024-04-04T12:01:44.733" v="31" actId="1076"/>
        <pc:sldMkLst>
          <pc:docMk/>
          <pc:sldMk cId="801284814" sldId="266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801284814" sldId="266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1:44.733" v="31" actId="1076"/>
          <ac:spMkLst>
            <pc:docMk/>
            <pc:sldMk cId="801284814" sldId="266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801284814" sldId="266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801284814" sldId="266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801284814" sldId="266"/>
            <ac:spMk id="6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1:38.326" v="29" actId="1076"/>
          <ac:spMkLst>
            <pc:docMk/>
            <pc:sldMk cId="801284814" sldId="266"/>
            <ac:spMk id="8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00:36.137" v="13" actId="27636"/>
        <pc:sldMkLst>
          <pc:docMk/>
          <pc:sldMk cId="2533102858" sldId="267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533102858" sldId="267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6.137" v="13" actId="27636"/>
          <ac:spMkLst>
            <pc:docMk/>
            <pc:sldMk cId="2533102858" sldId="267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533102858" sldId="267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533102858" sldId="267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533102858" sldId="267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00:35.687" v="10" actId="700"/>
        <pc:sldMkLst>
          <pc:docMk/>
          <pc:sldMk cId="3995620624" sldId="268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995620624" sldId="268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995620624" sldId="268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995620624" sldId="268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995620624" sldId="268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995620624" sldId="268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19:17.801" v="138" actId="1076"/>
        <pc:sldMkLst>
          <pc:docMk/>
          <pc:sldMk cId="2941184754" sldId="269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941184754" sldId="269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19:17.801" v="138" actId="1076"/>
          <ac:spMkLst>
            <pc:docMk/>
            <pc:sldMk cId="2941184754" sldId="269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941184754" sldId="269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941184754" sldId="269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941184754" sldId="269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14:58.154" v="77" actId="113"/>
        <pc:sldMkLst>
          <pc:docMk/>
          <pc:sldMk cId="1574936426" sldId="270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574936426" sldId="270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14:58.154" v="77" actId="113"/>
          <ac:spMkLst>
            <pc:docMk/>
            <pc:sldMk cId="1574936426" sldId="270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574936426" sldId="270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574936426" sldId="270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574936426" sldId="270"/>
            <ac:spMk id="6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574936426" sldId="270"/>
            <ac:spMk id="7" creationId="{00000000-0000-0000-0000-000000000000}"/>
          </ac:spMkLst>
        </pc:spChg>
      </pc:sldChg>
      <pc:sldChg chg="delSp modSp mod modClrScheme chgLayout">
        <pc:chgData name="Ta Thi Kim Hue" userId="af176dfe-ebe0-47e4-99a4-e0f4d40f7313" providerId="ADAL" clId="{DBF149AB-B362-3D4A-8B96-CB36AB00AE1A}" dt="2024-04-04T12:19:23.622" v="139" actId="478"/>
        <pc:sldMkLst>
          <pc:docMk/>
          <pc:sldMk cId="3761365357" sldId="271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761365357" sldId="271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761365357" sldId="271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761365357" sldId="271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761365357" sldId="271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761365357" sldId="271"/>
            <ac:spMk id="6" creationId="{00000000-0000-0000-0000-000000000000}"/>
          </ac:spMkLst>
        </pc:spChg>
        <pc:inkChg chg="del">
          <ac:chgData name="Ta Thi Kim Hue" userId="af176dfe-ebe0-47e4-99a4-e0f4d40f7313" providerId="ADAL" clId="{DBF149AB-B362-3D4A-8B96-CB36AB00AE1A}" dt="2024-04-04T12:19:23.622" v="139" actId="478"/>
          <ac:inkMkLst>
            <pc:docMk/>
            <pc:sldMk cId="3761365357" sldId="271"/>
            <ac:inkMk id="27" creationId="{46942A35-EC20-4212-861D-8E15AFBE3BFB}"/>
          </ac:inkMkLst>
        </pc:inkChg>
      </pc:sldChg>
      <pc:sldChg chg="modSp mod modClrScheme chgLayout">
        <pc:chgData name="Ta Thi Kim Hue" userId="af176dfe-ebe0-47e4-99a4-e0f4d40f7313" providerId="ADAL" clId="{DBF149AB-B362-3D4A-8B96-CB36AB00AE1A}" dt="2024-04-04T12:00:35.687" v="10" actId="700"/>
        <pc:sldMkLst>
          <pc:docMk/>
          <pc:sldMk cId="2879968545" sldId="272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879968545" sldId="272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879968545" sldId="272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879968545" sldId="272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879968545" sldId="272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879968545" sldId="272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00:36.258" v="14" actId="27636"/>
        <pc:sldMkLst>
          <pc:docMk/>
          <pc:sldMk cId="1333279333" sldId="273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333279333" sldId="273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6.258" v="14" actId="27636"/>
          <ac:spMkLst>
            <pc:docMk/>
            <pc:sldMk cId="1333279333" sldId="273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333279333" sldId="273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333279333" sldId="273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333279333" sldId="273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00:36.455" v="16" actId="27636"/>
        <pc:sldMkLst>
          <pc:docMk/>
          <pc:sldMk cId="3057550873" sldId="274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057550873" sldId="274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6.455" v="16" actId="27636"/>
          <ac:spMkLst>
            <pc:docMk/>
            <pc:sldMk cId="3057550873" sldId="274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057550873" sldId="274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057550873" sldId="274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057550873" sldId="274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00:36.519" v="17" actId="27636"/>
        <pc:sldMkLst>
          <pc:docMk/>
          <pc:sldMk cId="3777256425" sldId="275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777256425" sldId="275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6.519" v="17" actId="27636"/>
          <ac:spMkLst>
            <pc:docMk/>
            <pc:sldMk cId="3777256425" sldId="275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777256425" sldId="275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777256425" sldId="275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777256425" sldId="275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00:36.387" v="15" actId="27636"/>
        <pc:sldMkLst>
          <pc:docMk/>
          <pc:sldMk cId="2528809879" sldId="276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528809879" sldId="276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6.387" v="15" actId="27636"/>
          <ac:spMkLst>
            <pc:docMk/>
            <pc:sldMk cId="2528809879" sldId="276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528809879" sldId="276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528809879" sldId="276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528809879" sldId="276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00:35.687" v="10" actId="700"/>
        <pc:sldMkLst>
          <pc:docMk/>
          <pc:sldMk cId="112948239" sldId="277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12948239" sldId="277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12948239" sldId="277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12948239" sldId="277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12948239" sldId="277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12948239" sldId="277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00:35.687" v="10" actId="700"/>
        <pc:sldMkLst>
          <pc:docMk/>
          <pc:sldMk cId="2513238806" sldId="278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513238806" sldId="278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513238806" sldId="278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513238806" sldId="278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513238806" sldId="278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513238806" sldId="278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00:35.687" v="10" actId="700"/>
        <pc:sldMkLst>
          <pc:docMk/>
          <pc:sldMk cId="124638771" sldId="279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24638771" sldId="279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24638771" sldId="279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24638771" sldId="279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24638771" sldId="279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24638771" sldId="279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00:36.562" v="18" actId="27636"/>
        <pc:sldMkLst>
          <pc:docMk/>
          <pc:sldMk cId="4231748454" sldId="280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231748454" sldId="280"/>
            <ac:spMk id="2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6.562" v="18" actId="27636"/>
          <ac:spMkLst>
            <pc:docMk/>
            <pc:sldMk cId="4231748454" sldId="280"/>
            <ac:spMk id="3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231748454" sldId="280"/>
            <ac:spMk id="4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231748454" sldId="280"/>
            <ac:spMk id="5" creationId="{00000000-0000-0000-0000-00000000000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231748454" sldId="280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00:35.687" v="10" actId="700"/>
        <pc:sldMkLst>
          <pc:docMk/>
          <pc:sldMk cId="2754703204" sldId="281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754703204" sldId="281"/>
            <ac:spMk id="2" creationId="{5EB3FDB6-4169-344B-9DB9-862394053AC7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754703204" sldId="281"/>
            <ac:spMk id="3" creationId="{319707C0-2DED-6644-A2B6-67946E52A0A6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754703204" sldId="281"/>
            <ac:spMk id="4" creationId="{0564610D-58F9-D842-99A4-1845001D8067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754703204" sldId="281"/>
            <ac:spMk id="5" creationId="{8E944258-36C8-674C-BB17-9DFAA60AABF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754703204" sldId="281"/>
            <ac:spMk id="6" creationId="{045B0DD6-DF34-F14B-A9A3-B2364BA4552F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01:14.052" v="27" actId="20577"/>
        <pc:sldMkLst>
          <pc:docMk/>
          <pc:sldMk cId="4009637228" sldId="282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009637228" sldId="282"/>
            <ac:spMk id="2" creationId="{7B39C9C7-FF92-484A-953A-D34F9404059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009637228" sldId="282"/>
            <ac:spMk id="5" creationId="{3BB55A36-BDEC-A14A-A1D6-D17EF71D560F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009637228" sldId="282"/>
            <ac:spMk id="6" creationId="{6DBC9A02-7E5C-E441-B603-E934FD800746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009637228" sldId="282"/>
            <ac:spMk id="7" creationId="{1CB140FA-388E-4A46-9ECA-E2BEECF28DAF}"/>
          </ac:spMkLst>
        </pc:spChg>
        <pc:spChg chg="mod ord">
          <ac:chgData name="Ta Thi Kim Hue" userId="af176dfe-ebe0-47e4-99a4-e0f4d40f7313" providerId="ADAL" clId="{DBF149AB-B362-3D4A-8B96-CB36AB00AE1A}" dt="2024-04-04T12:01:14.052" v="27" actId="20577"/>
          <ac:spMkLst>
            <pc:docMk/>
            <pc:sldMk cId="4009637228" sldId="282"/>
            <ac:spMk id="8" creationId="{22D0F78C-06E4-9B48-B4C5-C8755413E346}"/>
          </ac:spMkLst>
        </pc:spChg>
      </pc:sldChg>
      <pc:sldChg chg="modSp mod modClrScheme chgLayout">
        <pc:chgData name="Ta Thi Kim Hue" userId="af176dfe-ebe0-47e4-99a4-e0f4d40f7313" providerId="ADAL" clId="{DBF149AB-B362-3D4A-8B96-CB36AB00AE1A}" dt="2024-04-04T12:00:35.687" v="10" actId="700"/>
        <pc:sldMkLst>
          <pc:docMk/>
          <pc:sldMk cId="2998413113" sldId="283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998413113" sldId="283"/>
            <ac:spMk id="2" creationId="{E5AABB87-ADE7-B64C-BF3C-A58D5BA7453D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998413113" sldId="283"/>
            <ac:spMk id="3" creationId="{06416951-D402-6E49-930E-52A92D6FD4CA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998413113" sldId="283"/>
            <ac:spMk id="4" creationId="{E569D202-5C67-3549-9202-97F76F8E9EB7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998413113" sldId="283"/>
            <ac:spMk id="5" creationId="{5074B76D-5C05-D64C-9D2F-8571C59CEEFE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998413113" sldId="283"/>
            <ac:spMk id="6" creationId="{407509AA-EB35-5641-9C94-83195E737DF0}"/>
          </ac:spMkLst>
        </pc:spChg>
      </pc:sldChg>
      <pc:sldChg chg="addSp modSp mod modClrScheme chgLayout">
        <pc:chgData name="Ta Thi Kim Hue" userId="af176dfe-ebe0-47e4-99a4-e0f4d40f7313" providerId="ADAL" clId="{DBF149AB-B362-3D4A-8B96-CB36AB00AE1A}" dt="2024-04-04T12:00:35.687" v="10" actId="700"/>
        <pc:sldMkLst>
          <pc:docMk/>
          <pc:sldMk cId="52705845" sldId="284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52705845" sldId="284"/>
            <ac:spMk id="2" creationId="{127FC098-A7E3-41E0-A2C6-08ECA30FEF41}"/>
          </ac:spMkLst>
        </pc:spChg>
        <pc:spChg chg="add 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52705845" sldId="284"/>
            <ac:spMk id="3" creationId="{8E2A9FB6-0694-F0D0-857F-3D95DC890797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52705845" sldId="284"/>
            <ac:spMk id="4" creationId="{33A816B1-13DC-4DE8-A2F7-5D2875E29FAB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52705845" sldId="284"/>
            <ac:spMk id="5" creationId="{7A1ED426-0AC8-465B-A8BB-FF2D49CB63D6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52705845" sldId="284"/>
            <ac:spMk id="6" creationId="{81881A5F-4B53-484D-B563-9FF578A0D70C}"/>
          </ac:spMkLst>
        </pc:spChg>
      </pc:sldChg>
      <pc:sldChg chg="addSp delSp modSp mod modClrScheme modAnim chgLayout">
        <pc:chgData name="Ta Thi Kim Hue" userId="af176dfe-ebe0-47e4-99a4-e0f4d40f7313" providerId="ADAL" clId="{DBF149AB-B362-3D4A-8B96-CB36AB00AE1A}" dt="2024-04-04T12:13:54.379" v="67" actId="1076"/>
        <pc:sldMkLst>
          <pc:docMk/>
          <pc:sldMk cId="138877589" sldId="286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38877589" sldId="286"/>
            <ac:spMk id="2" creationId="{4E2EB7CA-21C8-4821-8FA3-8989FB61F147}"/>
          </ac:spMkLst>
        </pc:spChg>
        <pc:spChg chg="add del mod ord">
          <ac:chgData name="Ta Thi Kim Hue" userId="af176dfe-ebe0-47e4-99a4-e0f4d40f7313" providerId="ADAL" clId="{DBF149AB-B362-3D4A-8B96-CB36AB00AE1A}" dt="2024-04-04T12:11:52.883" v="37" actId="478"/>
          <ac:spMkLst>
            <pc:docMk/>
            <pc:sldMk cId="138877589" sldId="286"/>
            <ac:spMk id="3" creationId="{F8BFCD86-0FB5-2C51-EFC0-1EEB55361345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38877589" sldId="286"/>
            <ac:spMk id="4" creationId="{DA68202D-853D-47F1-AF4D-C30CBC61AC5F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38877589" sldId="286"/>
            <ac:spMk id="5" creationId="{05D5C01B-5510-4EE2-8D30-3247547A85B3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38877589" sldId="286"/>
            <ac:spMk id="6" creationId="{F057EFD7-8DD3-49F0-8BDE-9BF9EA2340B4}"/>
          </ac:spMkLst>
        </pc:spChg>
        <pc:spChg chg="mod">
          <ac:chgData name="Ta Thi Kim Hue" userId="af176dfe-ebe0-47e4-99a4-e0f4d40f7313" providerId="ADAL" clId="{DBF149AB-B362-3D4A-8B96-CB36AB00AE1A}" dt="2024-04-04T12:13:54.379" v="67" actId="1076"/>
          <ac:spMkLst>
            <pc:docMk/>
            <pc:sldMk cId="138877589" sldId="286"/>
            <ac:spMk id="8" creationId="{ABC3620E-D60A-45C5-9617-3EB6F71917C5}"/>
          </ac:spMkLst>
        </pc:spChg>
        <pc:spChg chg="mod">
          <ac:chgData name="Ta Thi Kim Hue" userId="af176dfe-ebe0-47e4-99a4-e0f4d40f7313" providerId="ADAL" clId="{DBF149AB-B362-3D4A-8B96-CB36AB00AE1A}" dt="2024-04-04T12:13:27.636" v="65" actId="1076"/>
          <ac:spMkLst>
            <pc:docMk/>
            <pc:sldMk cId="138877589" sldId="286"/>
            <ac:spMk id="9" creationId="{43E44E06-3953-4982-99FD-7B2688C4807D}"/>
          </ac:spMkLst>
        </pc:spChg>
        <pc:spChg chg="mod">
          <ac:chgData name="Ta Thi Kim Hue" userId="af176dfe-ebe0-47e4-99a4-e0f4d40f7313" providerId="ADAL" clId="{DBF149AB-B362-3D4A-8B96-CB36AB00AE1A}" dt="2024-04-04T12:12:24.328" v="45" actId="21"/>
          <ac:spMkLst>
            <pc:docMk/>
            <pc:sldMk cId="138877589" sldId="286"/>
            <ac:spMk id="42" creationId="{B2531F70-BAF0-4CC8-B429-DE3ED1E141B9}"/>
          </ac:spMkLst>
        </pc:spChg>
        <pc:spChg chg="mod">
          <ac:chgData name="Ta Thi Kim Hue" userId="af176dfe-ebe0-47e4-99a4-e0f4d40f7313" providerId="ADAL" clId="{DBF149AB-B362-3D4A-8B96-CB36AB00AE1A}" dt="2024-04-04T12:12:34.628" v="48" actId="21"/>
          <ac:spMkLst>
            <pc:docMk/>
            <pc:sldMk cId="138877589" sldId="286"/>
            <ac:spMk id="46" creationId="{A13DA4F3-6912-4A06-B34D-5229C591FCFD}"/>
          </ac:spMkLst>
        </pc:spChg>
        <pc:grpChg chg="mod">
          <ac:chgData name="Ta Thi Kim Hue" userId="af176dfe-ebe0-47e4-99a4-e0f4d40f7313" providerId="ADAL" clId="{DBF149AB-B362-3D4A-8B96-CB36AB00AE1A}" dt="2024-04-04T12:12:53.159" v="56" actId="14100"/>
          <ac:grpSpMkLst>
            <pc:docMk/>
            <pc:sldMk cId="138877589" sldId="286"/>
            <ac:grpSpMk id="39" creationId="{79E04E19-A57B-4529-8303-02C69B4E2BD2}"/>
          </ac:grpSpMkLst>
        </pc:grpChg>
      </pc:sldChg>
      <pc:sldChg chg="addSp modSp mod modClrScheme chgLayout">
        <pc:chgData name="Ta Thi Kim Hue" userId="af176dfe-ebe0-47e4-99a4-e0f4d40f7313" providerId="ADAL" clId="{DBF149AB-B362-3D4A-8B96-CB36AB00AE1A}" dt="2024-04-04T12:02:06.974" v="34" actId="1076"/>
        <pc:sldMkLst>
          <pc:docMk/>
          <pc:sldMk cId="4193763573" sldId="287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193763573" sldId="287"/>
            <ac:spMk id="2" creationId="{6A9047C7-85DB-43AD-94FE-84725E063456}"/>
          </ac:spMkLst>
        </pc:spChg>
        <pc:spChg chg="add 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193763573" sldId="287"/>
            <ac:spMk id="3" creationId="{FC51134A-DAAD-0205-61C0-1BE3C6D5886A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193763573" sldId="287"/>
            <ac:spMk id="5" creationId="{CC3F8BDF-7886-454A-9AE2-F937E949FA33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193763573" sldId="287"/>
            <ac:spMk id="6" creationId="{8B67FC52-73C4-4E06-8C55-FEB7594A0F5B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193763573" sldId="287"/>
            <ac:spMk id="7" creationId="{D093FA9A-FFCB-4E59-93FA-82252ABFBEE8}"/>
          </ac:spMkLst>
        </pc:spChg>
        <pc:spChg chg="mod">
          <ac:chgData name="Ta Thi Kim Hue" userId="af176dfe-ebe0-47e4-99a4-e0f4d40f7313" providerId="ADAL" clId="{DBF149AB-B362-3D4A-8B96-CB36AB00AE1A}" dt="2024-04-04T12:01:56.112" v="32" actId="14100"/>
          <ac:spMkLst>
            <pc:docMk/>
            <pc:sldMk cId="4193763573" sldId="287"/>
            <ac:spMk id="11" creationId="{BE8515A3-3E53-4A82-89B2-1CD12AC8C040}"/>
          </ac:spMkLst>
        </pc:spChg>
        <pc:spChg chg="mod">
          <ac:chgData name="Ta Thi Kim Hue" userId="af176dfe-ebe0-47e4-99a4-e0f4d40f7313" providerId="ADAL" clId="{DBF149AB-B362-3D4A-8B96-CB36AB00AE1A}" dt="2024-04-04T12:02:06.974" v="34" actId="1076"/>
          <ac:spMkLst>
            <pc:docMk/>
            <pc:sldMk cId="4193763573" sldId="287"/>
            <ac:spMk id="13" creationId="{370FE373-FEE0-4B4C-A073-A75C77BE6413}"/>
          </ac:spMkLst>
        </pc:spChg>
        <pc:spChg chg="mod">
          <ac:chgData name="Ta Thi Kim Hue" userId="af176dfe-ebe0-47e4-99a4-e0f4d40f7313" providerId="ADAL" clId="{DBF149AB-B362-3D4A-8B96-CB36AB00AE1A}" dt="2024-04-04T12:02:02.275" v="33" actId="1076"/>
          <ac:spMkLst>
            <pc:docMk/>
            <pc:sldMk cId="4193763573" sldId="287"/>
            <ac:spMk id="15" creationId="{8CC78CF5-653C-4583-8D3B-AAF670E0D13B}"/>
          </ac:spMkLst>
        </pc:spChg>
      </pc:sldChg>
      <pc:sldChg chg="addSp delSp modSp mod modClrScheme addAnim delAnim chgLayout">
        <pc:chgData name="Ta Thi Kim Hue" userId="af176dfe-ebe0-47e4-99a4-e0f4d40f7313" providerId="ADAL" clId="{DBF149AB-B362-3D4A-8B96-CB36AB00AE1A}" dt="2024-04-04T12:19:04.858" v="137" actId="14100"/>
        <pc:sldMkLst>
          <pc:docMk/>
          <pc:sldMk cId="2272238068" sldId="288"/>
        </pc:sldMkLst>
        <pc:spChg chg="add mod ord">
          <ac:chgData name="Ta Thi Kim Hue" userId="af176dfe-ebe0-47e4-99a4-e0f4d40f7313" providerId="ADAL" clId="{DBF149AB-B362-3D4A-8B96-CB36AB00AE1A}" dt="2024-04-04T12:18:57.785" v="135" actId="1076"/>
          <ac:spMkLst>
            <pc:docMk/>
            <pc:sldMk cId="2272238068" sldId="288"/>
            <ac:spMk id="2" creationId="{54F920AC-C52E-8240-AC6D-3167F85F6D3E}"/>
          </ac:spMkLst>
        </pc:spChg>
        <pc:spChg chg="add mod">
          <ac:chgData name="Ta Thi Kim Hue" userId="af176dfe-ebe0-47e4-99a4-e0f4d40f7313" providerId="ADAL" clId="{DBF149AB-B362-3D4A-8B96-CB36AB00AE1A}" dt="2024-04-04T12:18:55.118" v="134" actId="1076"/>
          <ac:spMkLst>
            <pc:docMk/>
            <pc:sldMk cId="2272238068" sldId="288"/>
            <ac:spMk id="4" creationId="{64B56604-701A-D931-D2C8-79010BEBEFCC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272238068" sldId="288"/>
            <ac:spMk id="5" creationId="{3D346440-C435-488C-90E2-F016C696F921}"/>
          </ac:spMkLst>
        </pc:spChg>
        <pc:spChg chg="mod ord">
          <ac:chgData name="Ta Thi Kim Hue" userId="af176dfe-ebe0-47e4-99a4-e0f4d40f7313" providerId="ADAL" clId="{DBF149AB-B362-3D4A-8B96-CB36AB00AE1A}" dt="2024-04-04T12:16:42.426" v="103" actId="1076"/>
          <ac:spMkLst>
            <pc:docMk/>
            <pc:sldMk cId="2272238068" sldId="288"/>
            <ac:spMk id="6" creationId="{EF1BC009-6EAD-4439-967C-2A3507836A2B}"/>
          </ac:spMkLst>
        </pc:spChg>
        <pc:spChg chg="mod ord">
          <ac:chgData name="Ta Thi Kim Hue" userId="af176dfe-ebe0-47e4-99a4-e0f4d40f7313" providerId="ADAL" clId="{DBF149AB-B362-3D4A-8B96-CB36AB00AE1A}" dt="2024-04-04T12:16:42.426" v="103" actId="1076"/>
          <ac:spMkLst>
            <pc:docMk/>
            <pc:sldMk cId="2272238068" sldId="288"/>
            <ac:spMk id="7" creationId="{8E460548-5286-4AB7-8298-CFEF500826DB}"/>
          </ac:spMkLst>
        </pc:spChg>
        <pc:spChg chg="mod ord">
          <ac:chgData name="Ta Thi Kim Hue" userId="af176dfe-ebe0-47e4-99a4-e0f4d40f7313" providerId="ADAL" clId="{DBF149AB-B362-3D4A-8B96-CB36AB00AE1A}" dt="2024-04-04T12:17:36.053" v="113" actId="1076"/>
          <ac:spMkLst>
            <pc:docMk/>
            <pc:sldMk cId="2272238068" sldId="288"/>
            <ac:spMk id="8" creationId="{8F1AF98E-563D-4AED-B90F-9F628A9FB360}"/>
          </ac:spMkLst>
        </pc:spChg>
        <pc:spChg chg="add mod">
          <ac:chgData name="Ta Thi Kim Hue" userId="af176dfe-ebe0-47e4-99a4-e0f4d40f7313" providerId="ADAL" clId="{DBF149AB-B362-3D4A-8B96-CB36AB00AE1A}" dt="2024-04-04T12:18:28.803" v="129" actId="571"/>
          <ac:spMkLst>
            <pc:docMk/>
            <pc:sldMk cId="2272238068" sldId="288"/>
            <ac:spMk id="9" creationId="{269D473B-6CC2-C2F3-3A92-BAC071336CBF}"/>
          </ac:spMkLst>
        </pc:spChg>
        <pc:spChg chg="mod">
          <ac:chgData name="Ta Thi Kim Hue" userId="af176dfe-ebe0-47e4-99a4-e0f4d40f7313" providerId="ADAL" clId="{DBF149AB-B362-3D4A-8B96-CB36AB00AE1A}" dt="2024-04-04T12:19:04.858" v="137" actId="14100"/>
          <ac:spMkLst>
            <pc:docMk/>
            <pc:sldMk cId="2272238068" sldId="288"/>
            <ac:spMk id="10" creationId="{48FBF5B4-ACEA-4B50-AE20-3AF058A12A89}"/>
          </ac:spMkLst>
        </pc:spChg>
        <pc:spChg chg="del topLvl">
          <ac:chgData name="Ta Thi Kim Hue" userId="af176dfe-ebe0-47e4-99a4-e0f4d40f7313" providerId="ADAL" clId="{DBF149AB-B362-3D4A-8B96-CB36AB00AE1A}" dt="2024-04-04T12:15:34.261" v="84" actId="478"/>
          <ac:spMkLst>
            <pc:docMk/>
            <pc:sldMk cId="2272238068" sldId="288"/>
            <ac:spMk id="14" creationId="{930BBE09-A24E-4BA1-94E2-B570C4883B76}"/>
          </ac:spMkLst>
        </pc:spChg>
        <pc:spChg chg="del">
          <ac:chgData name="Ta Thi Kim Hue" userId="af176dfe-ebe0-47e4-99a4-e0f4d40f7313" providerId="ADAL" clId="{DBF149AB-B362-3D4A-8B96-CB36AB00AE1A}" dt="2024-04-04T12:15:36.827" v="85" actId="478"/>
          <ac:spMkLst>
            <pc:docMk/>
            <pc:sldMk cId="2272238068" sldId="288"/>
            <ac:spMk id="20" creationId="{AEE7A0D1-314C-45B2-B2B9-0793C2602AB1}"/>
          </ac:spMkLst>
        </pc:spChg>
        <pc:spChg chg="del">
          <ac:chgData name="Ta Thi Kim Hue" userId="af176dfe-ebe0-47e4-99a4-e0f4d40f7313" providerId="ADAL" clId="{DBF149AB-B362-3D4A-8B96-CB36AB00AE1A}" dt="2024-04-04T12:15:41.016" v="86" actId="478"/>
          <ac:spMkLst>
            <pc:docMk/>
            <pc:sldMk cId="2272238068" sldId="288"/>
            <ac:spMk id="47" creationId="{2DCC3D18-1A57-48EA-8844-EF1675E952C5}"/>
          </ac:spMkLst>
        </pc:spChg>
        <pc:grpChg chg="add mod">
          <ac:chgData name="Ta Thi Kim Hue" userId="af176dfe-ebe0-47e4-99a4-e0f4d40f7313" providerId="ADAL" clId="{DBF149AB-B362-3D4A-8B96-CB36AB00AE1A}" dt="2024-04-04T12:18:35.439" v="131" actId="1076"/>
          <ac:grpSpMkLst>
            <pc:docMk/>
            <pc:sldMk cId="2272238068" sldId="288"/>
            <ac:grpSpMk id="3" creationId="{E30C3F0C-281B-C0BD-65B4-165E5A2C3FF2}"/>
          </ac:grpSpMkLst>
        </pc:grpChg>
        <pc:grpChg chg="add del">
          <ac:chgData name="Ta Thi Kim Hue" userId="af176dfe-ebe0-47e4-99a4-e0f4d40f7313" providerId="ADAL" clId="{DBF149AB-B362-3D4A-8B96-CB36AB00AE1A}" dt="2024-04-04T12:15:34.261" v="84" actId="478"/>
          <ac:grpSpMkLst>
            <pc:docMk/>
            <pc:sldMk cId="2272238068" sldId="288"/>
            <ac:grpSpMk id="12" creationId="{96709D4E-0E3F-467B-B196-9CBE0AD98C81}"/>
          </ac:grpSpMkLst>
        </pc:grpChg>
        <pc:grpChg chg="mod topLvl">
          <ac:chgData name="Ta Thi Kim Hue" userId="af176dfe-ebe0-47e4-99a4-e0f4d40f7313" providerId="ADAL" clId="{DBF149AB-B362-3D4A-8B96-CB36AB00AE1A}" dt="2024-04-04T12:16:42.426" v="103" actId="1076"/>
          <ac:grpSpMkLst>
            <pc:docMk/>
            <pc:sldMk cId="2272238068" sldId="288"/>
            <ac:grpSpMk id="13" creationId="{6B820388-DD82-49C5-B143-D86483D949C8}"/>
          </ac:grpSpMkLst>
        </pc:grpChg>
        <pc:grpChg chg="mod">
          <ac:chgData name="Ta Thi Kim Hue" userId="af176dfe-ebe0-47e4-99a4-e0f4d40f7313" providerId="ADAL" clId="{DBF149AB-B362-3D4A-8B96-CB36AB00AE1A}" dt="2024-04-04T12:16:42.426" v="103" actId="1076"/>
          <ac:grpSpMkLst>
            <pc:docMk/>
            <pc:sldMk cId="2272238068" sldId="288"/>
            <ac:grpSpMk id="18" creationId="{98F5DAD9-7C82-4A9B-8F8D-76635B208B7D}"/>
          </ac:grpSpMkLst>
        </pc:grpChg>
        <pc:grpChg chg="mod">
          <ac:chgData name="Ta Thi Kim Hue" userId="af176dfe-ebe0-47e4-99a4-e0f4d40f7313" providerId="ADAL" clId="{DBF149AB-B362-3D4A-8B96-CB36AB00AE1A}" dt="2024-04-04T12:16:42.426" v="103" actId="1076"/>
          <ac:grpSpMkLst>
            <pc:docMk/>
            <pc:sldMk cId="2272238068" sldId="288"/>
            <ac:grpSpMk id="45" creationId="{EDCDB856-C789-4C5B-B02D-C65925731C70}"/>
          </ac:grpSpMkLst>
        </pc:grpChg>
        <pc:grpChg chg="mod">
          <ac:chgData name="Ta Thi Kim Hue" userId="af176dfe-ebe0-47e4-99a4-e0f4d40f7313" providerId="ADAL" clId="{DBF149AB-B362-3D4A-8B96-CB36AB00AE1A}" dt="2024-04-04T12:16:42.426" v="103" actId="1076"/>
          <ac:grpSpMkLst>
            <pc:docMk/>
            <pc:sldMk cId="2272238068" sldId="288"/>
            <ac:grpSpMk id="51" creationId="{E5AB8860-0388-45B7-8F26-4323997BD8BA}"/>
          </ac:grpSpMkLst>
        </pc:grpChg>
        <pc:grpChg chg="mod">
          <ac:chgData name="Ta Thi Kim Hue" userId="af176dfe-ebe0-47e4-99a4-e0f4d40f7313" providerId="ADAL" clId="{DBF149AB-B362-3D4A-8B96-CB36AB00AE1A}" dt="2024-04-04T12:16:42.426" v="103" actId="1076"/>
          <ac:grpSpMkLst>
            <pc:docMk/>
            <pc:sldMk cId="2272238068" sldId="288"/>
            <ac:grpSpMk id="55" creationId="{C43D66E6-9CCC-445C-ACAD-5913915BBC52}"/>
          </ac:grpSpMkLst>
        </pc:grpChg>
      </pc:sldChg>
      <pc:sldChg chg="addSp delSp modSp mod modClrScheme delAnim chgLayout">
        <pc:chgData name="Ta Thi Kim Hue" userId="af176dfe-ebe0-47e4-99a4-e0f4d40f7313" providerId="ADAL" clId="{DBF149AB-B362-3D4A-8B96-CB36AB00AE1A}" dt="2024-04-04T12:14:39.916" v="76" actId="1076"/>
        <pc:sldMkLst>
          <pc:docMk/>
          <pc:sldMk cId="2851389683" sldId="289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851389683" sldId="289"/>
            <ac:spMk id="2" creationId="{F5E3A2C2-C9A8-4F0B-8B4E-C52BF9C0BD22}"/>
          </ac:spMkLst>
        </pc:spChg>
        <pc:spChg chg="add mod ord">
          <ac:chgData name="Ta Thi Kim Hue" userId="af176dfe-ebe0-47e4-99a4-e0f4d40f7313" providerId="ADAL" clId="{DBF149AB-B362-3D4A-8B96-CB36AB00AE1A}" dt="2024-04-04T12:14:20.933" v="71"/>
          <ac:spMkLst>
            <pc:docMk/>
            <pc:sldMk cId="2851389683" sldId="289"/>
            <ac:spMk id="3" creationId="{D82E19E1-87A3-557F-28C1-A1A7071B4A19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851389683" sldId="289"/>
            <ac:spMk id="4" creationId="{99B578F3-A7C8-4AEA-BCB8-F2288CA92815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851389683" sldId="289"/>
            <ac:spMk id="5" creationId="{EECC56CF-416D-4862-8C4A-14859F2F2B0E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2851389683" sldId="289"/>
            <ac:spMk id="6" creationId="{DECDBF08-DE49-4580-8144-20224AF0D115}"/>
          </ac:spMkLst>
        </pc:spChg>
        <pc:spChg chg="mod">
          <ac:chgData name="Ta Thi Kim Hue" userId="af176dfe-ebe0-47e4-99a4-e0f4d40f7313" providerId="ADAL" clId="{DBF149AB-B362-3D4A-8B96-CB36AB00AE1A}" dt="2024-04-04T12:14:39.916" v="76" actId="1076"/>
          <ac:spMkLst>
            <pc:docMk/>
            <pc:sldMk cId="2851389683" sldId="289"/>
            <ac:spMk id="8" creationId="{4B1D0D22-5F28-439E-AF1E-CE0044413ACA}"/>
          </ac:spMkLst>
        </pc:spChg>
        <pc:spChg chg="del">
          <ac:chgData name="Ta Thi Kim Hue" userId="af176dfe-ebe0-47e4-99a4-e0f4d40f7313" providerId="ADAL" clId="{DBF149AB-B362-3D4A-8B96-CB36AB00AE1A}" dt="2024-04-04T12:14:26.207" v="73" actId="478"/>
          <ac:spMkLst>
            <pc:docMk/>
            <pc:sldMk cId="2851389683" sldId="289"/>
            <ac:spMk id="9" creationId="{161841E3-FA7C-4D4C-8E15-52AB1F88ACAA}"/>
          </ac:spMkLst>
        </pc:spChg>
        <pc:spChg chg="mod">
          <ac:chgData name="Ta Thi Kim Hue" userId="af176dfe-ebe0-47e4-99a4-e0f4d40f7313" providerId="ADAL" clId="{DBF149AB-B362-3D4A-8B96-CB36AB00AE1A}" dt="2024-04-04T12:14:15.562" v="69" actId="21"/>
          <ac:spMkLst>
            <pc:docMk/>
            <pc:sldMk cId="2851389683" sldId="289"/>
            <ac:spMk id="19" creationId="{7EC09DE3-AAD0-41D8-B5A9-DDAA7E0FA342}"/>
          </ac:spMkLst>
        </pc:spChg>
        <pc:spChg chg="del">
          <ac:chgData name="Ta Thi Kim Hue" userId="af176dfe-ebe0-47e4-99a4-e0f4d40f7313" providerId="ADAL" clId="{DBF149AB-B362-3D4A-8B96-CB36AB00AE1A}" dt="2024-04-04T12:14:23.928" v="72" actId="478"/>
          <ac:spMkLst>
            <pc:docMk/>
            <pc:sldMk cId="2851389683" sldId="289"/>
            <ac:spMk id="52" creationId="{FFE19E87-8718-4E0F-9384-4E57ACEAEC05}"/>
          </ac:spMkLst>
        </pc:spChg>
        <pc:grpChg chg="del">
          <ac:chgData name="Ta Thi Kim Hue" userId="af176dfe-ebe0-47e4-99a4-e0f4d40f7313" providerId="ADAL" clId="{DBF149AB-B362-3D4A-8B96-CB36AB00AE1A}" dt="2024-04-04T12:14:33.984" v="75" actId="478"/>
          <ac:grpSpMkLst>
            <pc:docMk/>
            <pc:sldMk cId="2851389683" sldId="289"/>
            <ac:grpSpMk id="18" creationId="{9CE5B0A6-2AD6-4C28-9FC8-6F278C53E37E}"/>
          </ac:grpSpMkLst>
        </pc:grpChg>
      </pc:sldChg>
      <pc:sldChg chg="addSp modSp mod modClrScheme chgLayout">
        <pc:chgData name="Ta Thi Kim Hue" userId="af176dfe-ebe0-47e4-99a4-e0f4d40f7313" providerId="ADAL" clId="{DBF149AB-B362-3D4A-8B96-CB36AB00AE1A}" dt="2024-04-04T12:19:49.699" v="143" actId="1076"/>
        <pc:sldMkLst>
          <pc:docMk/>
          <pc:sldMk cId="4284197757" sldId="290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284197757" sldId="290"/>
            <ac:spMk id="2" creationId="{C3D651F0-75B2-4A65-A35A-E5D0FCD73305}"/>
          </ac:spMkLst>
        </pc:spChg>
        <pc:spChg chg="add 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284197757" sldId="290"/>
            <ac:spMk id="3" creationId="{AE121572-9E05-344F-8536-9D8F88CDDB3A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284197757" sldId="290"/>
            <ac:spMk id="4" creationId="{C2B59F39-7057-4976-BD63-31DD553D8DD7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284197757" sldId="290"/>
            <ac:spMk id="5" creationId="{F216A9E8-E0CD-4214-8F62-B049AD295ACD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4284197757" sldId="290"/>
            <ac:spMk id="6" creationId="{40DC2010-C821-4C1D-8FDE-0C917684461D}"/>
          </ac:spMkLst>
        </pc:spChg>
        <pc:spChg chg="mod">
          <ac:chgData name="Ta Thi Kim Hue" userId="af176dfe-ebe0-47e4-99a4-e0f4d40f7313" providerId="ADAL" clId="{DBF149AB-B362-3D4A-8B96-CB36AB00AE1A}" dt="2024-04-04T12:19:46.452" v="142" actId="1076"/>
          <ac:spMkLst>
            <pc:docMk/>
            <pc:sldMk cId="4284197757" sldId="290"/>
            <ac:spMk id="8" creationId="{95E6C1CA-F299-4E8A-B991-5A74AF6577D8}"/>
          </ac:spMkLst>
        </pc:spChg>
        <pc:spChg chg="mod">
          <ac:chgData name="Ta Thi Kim Hue" userId="af176dfe-ebe0-47e4-99a4-e0f4d40f7313" providerId="ADAL" clId="{DBF149AB-B362-3D4A-8B96-CB36AB00AE1A}" dt="2024-04-04T12:19:49.699" v="143" actId="1076"/>
          <ac:spMkLst>
            <pc:docMk/>
            <pc:sldMk cId="4284197757" sldId="290"/>
            <ac:spMk id="10" creationId="{609FE685-9C8C-46F1-ACD8-9905ADA94FF1}"/>
          </ac:spMkLst>
        </pc:spChg>
      </pc:sldChg>
      <pc:sldChg chg="addSp modSp mod modClrScheme chgLayout">
        <pc:chgData name="Ta Thi Kim Hue" userId="af176dfe-ebe0-47e4-99a4-e0f4d40f7313" providerId="ADAL" clId="{DBF149AB-B362-3D4A-8B96-CB36AB00AE1A}" dt="2024-04-04T12:00:35.687" v="10" actId="700"/>
        <pc:sldMkLst>
          <pc:docMk/>
          <pc:sldMk cId="1276637131" sldId="291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276637131" sldId="291"/>
            <ac:spMk id="2" creationId="{39B70C6B-5B8A-4E47-95AF-0B36FDCE5F48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276637131" sldId="291"/>
            <ac:spMk id="4" creationId="{BD689A24-DB61-413D-8AF7-8C6AC5ADF693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276637131" sldId="291"/>
            <ac:spMk id="5" creationId="{08BB0502-8D97-4D81-B556-812B2F8A4EB7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276637131" sldId="291"/>
            <ac:spMk id="6" creationId="{E4AB87E5-B928-42C6-9156-152AA560A2C0}"/>
          </ac:spMkLst>
        </pc:spChg>
        <pc:spChg chg="add 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1276637131" sldId="291"/>
            <ac:spMk id="7" creationId="{0113180B-5699-9C1E-859F-75765CD92559}"/>
          </ac:spMkLst>
        </pc:spChg>
      </pc:sldChg>
      <pc:sldChg chg="addSp modSp mod modClrScheme chgLayout">
        <pc:chgData name="Ta Thi Kim Hue" userId="af176dfe-ebe0-47e4-99a4-e0f4d40f7313" providerId="ADAL" clId="{DBF149AB-B362-3D4A-8B96-CB36AB00AE1A}" dt="2024-04-04T12:00:35.687" v="10" actId="700"/>
        <pc:sldMkLst>
          <pc:docMk/>
          <pc:sldMk cId="3403026500" sldId="292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403026500" sldId="292"/>
            <ac:spMk id="2" creationId="{1EB1BAB5-BA30-4263-B7F7-9CF203378F34}"/>
          </ac:spMkLst>
        </pc:spChg>
        <pc:spChg chg="add 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403026500" sldId="292"/>
            <ac:spMk id="3" creationId="{BFCE4B4C-18D5-4AE3-917D-F9E4476A36C0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403026500" sldId="292"/>
            <ac:spMk id="4" creationId="{A45CBE10-31D9-480F-B2BE-1F721B06F68F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403026500" sldId="292"/>
            <ac:spMk id="5" creationId="{255B9FBF-2294-4233-8F34-73BCF03E6F4E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403026500" sldId="292"/>
            <ac:spMk id="6" creationId="{F26D9AD8-8995-4D02-9D0C-7E7D4C817883}"/>
          </ac:spMkLst>
        </pc:spChg>
      </pc:sldChg>
      <pc:sldChg chg="addSp modSp mod modClrScheme chgLayout">
        <pc:chgData name="Ta Thi Kim Hue" userId="af176dfe-ebe0-47e4-99a4-e0f4d40f7313" providerId="ADAL" clId="{DBF149AB-B362-3D4A-8B96-CB36AB00AE1A}" dt="2024-04-04T12:20:08.832" v="146" actId="1076"/>
        <pc:sldMkLst>
          <pc:docMk/>
          <pc:sldMk cId="667792671" sldId="293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667792671" sldId="293"/>
            <ac:spMk id="2" creationId="{718E3300-8412-4E25-9D07-2137CC2C5E9E}"/>
          </ac:spMkLst>
        </pc:spChg>
        <pc:spChg chg="add 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667792671" sldId="293"/>
            <ac:spMk id="3" creationId="{8A48ED09-6B99-C144-08D4-C4D20C2AE619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667792671" sldId="293"/>
            <ac:spMk id="4" creationId="{14163105-09BA-4297-91F8-67BB64179612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667792671" sldId="293"/>
            <ac:spMk id="5" creationId="{15C9E511-A939-491C-87B3-3B59946D7018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667792671" sldId="293"/>
            <ac:spMk id="6" creationId="{B3D025D9-7106-4A66-A9F4-44F659C522CD}"/>
          </ac:spMkLst>
        </pc:spChg>
        <pc:spChg chg="mod">
          <ac:chgData name="Ta Thi Kim Hue" userId="af176dfe-ebe0-47e4-99a4-e0f4d40f7313" providerId="ADAL" clId="{DBF149AB-B362-3D4A-8B96-CB36AB00AE1A}" dt="2024-04-04T12:20:03.686" v="144" actId="1076"/>
          <ac:spMkLst>
            <pc:docMk/>
            <pc:sldMk cId="667792671" sldId="293"/>
            <ac:spMk id="8" creationId="{2A2BD722-4D30-48B0-A202-35B9014007AD}"/>
          </ac:spMkLst>
        </pc:spChg>
        <pc:spChg chg="mod">
          <ac:chgData name="Ta Thi Kim Hue" userId="af176dfe-ebe0-47e4-99a4-e0f4d40f7313" providerId="ADAL" clId="{DBF149AB-B362-3D4A-8B96-CB36AB00AE1A}" dt="2024-04-04T12:20:08.832" v="146" actId="1076"/>
          <ac:spMkLst>
            <pc:docMk/>
            <pc:sldMk cId="667792671" sldId="293"/>
            <ac:spMk id="10" creationId="{79CD887A-88B5-43A1-8E64-3A97CB9E1905}"/>
          </ac:spMkLst>
        </pc:spChg>
      </pc:sldChg>
      <pc:sldChg chg="addSp modSp mod modClrScheme chgLayout">
        <pc:chgData name="Ta Thi Kim Hue" userId="af176dfe-ebe0-47e4-99a4-e0f4d40f7313" providerId="ADAL" clId="{DBF149AB-B362-3D4A-8B96-CB36AB00AE1A}" dt="2024-04-04T12:20:12.716" v="147" actId="1076"/>
        <pc:sldMkLst>
          <pc:docMk/>
          <pc:sldMk cId="3968850857" sldId="294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968850857" sldId="294"/>
            <ac:spMk id="2" creationId="{8731F815-3F6C-487C-A665-7133455441A7}"/>
          </ac:spMkLst>
        </pc:spChg>
        <pc:spChg chg="add 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968850857" sldId="294"/>
            <ac:spMk id="3" creationId="{A218D830-752E-9B64-7900-C7D39B3ADD54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968850857" sldId="294"/>
            <ac:spMk id="4" creationId="{EAB195CF-91F4-4CA2-B10B-B578612F544C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968850857" sldId="294"/>
            <ac:spMk id="5" creationId="{ECB1E96A-3738-4B4C-99AE-C7D41032EA2A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3968850857" sldId="294"/>
            <ac:spMk id="6" creationId="{0CB791DA-AC5B-4018-840D-6C4DF11A31A3}"/>
          </ac:spMkLst>
        </pc:spChg>
        <pc:spChg chg="mod">
          <ac:chgData name="Ta Thi Kim Hue" userId="af176dfe-ebe0-47e4-99a4-e0f4d40f7313" providerId="ADAL" clId="{DBF149AB-B362-3D4A-8B96-CB36AB00AE1A}" dt="2024-04-04T12:20:12.716" v="147" actId="1076"/>
          <ac:spMkLst>
            <pc:docMk/>
            <pc:sldMk cId="3968850857" sldId="294"/>
            <ac:spMk id="8" creationId="{A3751378-C046-46D5-B615-305D5BB8AF55}"/>
          </ac:spMkLst>
        </pc:spChg>
      </pc:sldChg>
      <pc:sldChg chg="addSp modSp mod modClrScheme chgLayout">
        <pc:chgData name="Ta Thi Kim Hue" userId="af176dfe-ebe0-47e4-99a4-e0f4d40f7313" providerId="ADAL" clId="{DBF149AB-B362-3D4A-8B96-CB36AB00AE1A}" dt="2024-04-04T12:20:32.736" v="149" actId="1076"/>
        <pc:sldMkLst>
          <pc:docMk/>
          <pc:sldMk cId="509501577" sldId="295"/>
        </pc:sldMkLst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509501577" sldId="295"/>
            <ac:spMk id="2" creationId="{34436764-3B4C-47A9-84D3-70A471518ADF}"/>
          </ac:spMkLst>
        </pc:spChg>
        <pc:spChg chg="add 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509501577" sldId="295"/>
            <ac:spMk id="3" creationId="{70BAEBC1-3166-71F8-9BD5-149C72D14347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509501577" sldId="295"/>
            <ac:spMk id="4" creationId="{8E810421-73B2-4C0D-9B66-D23FA9B9FDCD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509501577" sldId="295"/>
            <ac:spMk id="5" creationId="{B42D2CB5-44F6-4189-AC23-5BB75AE392CC}"/>
          </ac:spMkLst>
        </pc:spChg>
        <pc:spChg chg="mod ord">
          <ac:chgData name="Ta Thi Kim Hue" userId="af176dfe-ebe0-47e4-99a4-e0f4d40f7313" providerId="ADAL" clId="{DBF149AB-B362-3D4A-8B96-CB36AB00AE1A}" dt="2024-04-04T12:00:35.687" v="10" actId="700"/>
          <ac:spMkLst>
            <pc:docMk/>
            <pc:sldMk cId="509501577" sldId="295"/>
            <ac:spMk id="6" creationId="{0D43936E-F949-411B-825A-CFC17F794885}"/>
          </ac:spMkLst>
        </pc:spChg>
        <pc:spChg chg="mod">
          <ac:chgData name="Ta Thi Kim Hue" userId="af176dfe-ebe0-47e4-99a4-e0f4d40f7313" providerId="ADAL" clId="{DBF149AB-B362-3D4A-8B96-CB36AB00AE1A}" dt="2024-04-04T12:20:30.053" v="148" actId="1076"/>
          <ac:spMkLst>
            <pc:docMk/>
            <pc:sldMk cId="509501577" sldId="295"/>
            <ac:spMk id="8" creationId="{8874315C-2F8F-48FE-946A-32B709323FEC}"/>
          </ac:spMkLst>
        </pc:spChg>
        <pc:spChg chg="mod">
          <ac:chgData name="Ta Thi Kim Hue" userId="af176dfe-ebe0-47e4-99a4-e0f4d40f7313" providerId="ADAL" clId="{DBF149AB-B362-3D4A-8B96-CB36AB00AE1A}" dt="2024-04-04T12:20:32.736" v="149" actId="1076"/>
          <ac:spMkLst>
            <pc:docMk/>
            <pc:sldMk cId="509501577" sldId="295"/>
            <ac:spMk id="10" creationId="{0D3FF3AC-143D-4C27-8BB3-12CD7BBB9414}"/>
          </ac:spMkLst>
        </pc:spChg>
      </pc:sldChg>
      <pc:sldChg chg="addSp modSp new mod">
        <pc:chgData name="Ta Thi Kim Hue" userId="af176dfe-ebe0-47e4-99a4-e0f4d40f7313" providerId="ADAL" clId="{DBF149AB-B362-3D4A-8B96-CB36AB00AE1A}" dt="2024-04-04T12:24:14.988" v="157" actId="1076"/>
        <pc:sldMkLst>
          <pc:docMk/>
          <pc:sldMk cId="1688937929" sldId="296"/>
        </pc:sldMkLst>
        <pc:spChg chg="add mod">
          <ac:chgData name="Ta Thi Kim Hue" userId="af176dfe-ebe0-47e4-99a4-e0f4d40f7313" providerId="ADAL" clId="{DBF149AB-B362-3D4A-8B96-CB36AB00AE1A}" dt="2024-04-04T12:24:14.988" v="157" actId="1076"/>
          <ac:spMkLst>
            <pc:docMk/>
            <pc:sldMk cId="1688937929" sldId="296"/>
            <ac:spMk id="2" creationId="{720C842D-5FC2-E27D-2C64-54CF2250F9D1}"/>
          </ac:spMkLst>
        </pc:spChg>
      </pc:sldChg>
    </pc:docChg>
  </pc:docChgLst>
  <pc:docChgLst>
    <pc:chgData name=" " userId="af176dfe-ebe0-47e4-99a4-e0f4d40f7313" providerId="ADAL" clId="{7138464D-3FAD-F344-91DF-F607E3B7C3E4}"/>
    <pc:docChg chg="undo custSel addSld delSld modSld">
      <pc:chgData name=" " userId="af176dfe-ebe0-47e4-99a4-e0f4d40f7313" providerId="ADAL" clId="{7138464D-3FAD-F344-91DF-F607E3B7C3E4}" dt="2019-10-09T04:42:36.065" v="691" actId="20577"/>
      <pc:docMkLst>
        <pc:docMk/>
      </pc:docMkLst>
      <pc:sldChg chg="modSp">
        <pc:chgData name=" " userId="af176dfe-ebe0-47e4-99a4-e0f4d40f7313" providerId="ADAL" clId="{7138464D-3FAD-F344-91DF-F607E3B7C3E4}" dt="2019-10-09T04:36:07.030" v="626" actId="20577"/>
        <pc:sldMkLst>
          <pc:docMk/>
          <pc:sldMk cId="3399268657" sldId="265"/>
        </pc:sldMkLst>
        <pc:spChg chg="mod">
          <ac:chgData name=" " userId="af176dfe-ebe0-47e4-99a4-e0f4d40f7313" providerId="ADAL" clId="{7138464D-3FAD-F344-91DF-F607E3B7C3E4}" dt="2019-10-09T04:36:01.153" v="624" actId="20577"/>
          <ac:spMkLst>
            <pc:docMk/>
            <pc:sldMk cId="3399268657" sldId="265"/>
            <ac:spMk id="3" creationId="{00000000-0000-0000-0000-000000000000}"/>
          </ac:spMkLst>
        </pc:spChg>
        <pc:graphicFrameChg chg="modGraphic">
          <ac:chgData name=" " userId="af176dfe-ebe0-47e4-99a4-e0f4d40f7313" providerId="ADAL" clId="{7138464D-3FAD-F344-91DF-F607E3B7C3E4}" dt="2019-10-09T04:36:07.030" v="626" actId="20577"/>
          <ac:graphicFrameMkLst>
            <pc:docMk/>
            <pc:sldMk cId="3399268657" sldId="265"/>
            <ac:graphicFrameMk id="17" creationId="{00000000-0000-0000-0000-000000000000}"/>
          </ac:graphicFrameMkLst>
        </pc:graphicFrameChg>
      </pc:sldChg>
      <pc:sldChg chg="modSp">
        <pc:chgData name=" " userId="af176dfe-ebe0-47e4-99a4-e0f4d40f7313" providerId="ADAL" clId="{7138464D-3FAD-F344-91DF-F607E3B7C3E4}" dt="2019-10-09T04:40:04.257" v="650" actId="20577"/>
        <pc:sldMkLst>
          <pc:docMk/>
          <pc:sldMk cId="801284814" sldId="266"/>
        </pc:sldMkLst>
        <pc:spChg chg="mod">
          <ac:chgData name=" " userId="af176dfe-ebe0-47e4-99a4-e0f4d40f7313" providerId="ADAL" clId="{7138464D-3FAD-F344-91DF-F607E3B7C3E4}" dt="2019-10-09T04:40:04.257" v="650" actId="20577"/>
          <ac:spMkLst>
            <pc:docMk/>
            <pc:sldMk cId="801284814" sldId="266"/>
            <ac:spMk id="3" creationId="{00000000-0000-0000-0000-000000000000}"/>
          </ac:spMkLst>
        </pc:spChg>
        <pc:spChg chg="mod">
          <ac:chgData name=" " userId="af176dfe-ebe0-47e4-99a4-e0f4d40f7313" providerId="ADAL" clId="{7138464D-3FAD-F344-91DF-F607E3B7C3E4}" dt="2019-10-09T04:39:58.952" v="647" actId="20577"/>
          <ac:spMkLst>
            <pc:docMk/>
            <pc:sldMk cId="801284814" sldId="266"/>
            <ac:spMk id="8" creationId="{00000000-0000-0000-0000-000000000000}"/>
          </ac:spMkLst>
        </pc:spChg>
      </pc:sldChg>
      <pc:sldChg chg="addSp delSp modSp">
        <pc:chgData name=" " userId="af176dfe-ebe0-47e4-99a4-e0f4d40f7313" providerId="ADAL" clId="{7138464D-3FAD-F344-91DF-F607E3B7C3E4}" dt="2019-10-09T04:41:27.672" v="671" actId="20577"/>
        <pc:sldMkLst>
          <pc:docMk/>
          <pc:sldMk cId="2533102858" sldId="267"/>
        </pc:sldMkLst>
        <pc:spChg chg="mod">
          <ac:chgData name=" " userId="af176dfe-ebe0-47e4-99a4-e0f4d40f7313" providerId="ADAL" clId="{7138464D-3FAD-F344-91DF-F607E3B7C3E4}" dt="2019-10-09T04:41:27.672" v="671" actId="20577"/>
          <ac:spMkLst>
            <pc:docMk/>
            <pc:sldMk cId="2533102858" sldId="267"/>
            <ac:spMk id="3" creationId="{00000000-0000-0000-0000-000000000000}"/>
          </ac:spMkLst>
        </pc:spChg>
        <pc:graphicFrameChg chg="modGraphic">
          <ac:chgData name=" " userId="af176dfe-ebe0-47e4-99a4-e0f4d40f7313" providerId="ADAL" clId="{7138464D-3FAD-F344-91DF-F607E3B7C3E4}" dt="2019-10-09T04:40:49.149" v="656" actId="20577"/>
          <ac:graphicFrameMkLst>
            <pc:docMk/>
            <pc:sldMk cId="2533102858" sldId="267"/>
            <ac:graphicFrameMk id="15" creationId="{00000000-0000-0000-0000-000000000000}"/>
          </ac:graphicFrameMkLst>
        </pc:graphicFrameChg>
        <pc:graphicFrameChg chg="add del mod modGraphic">
          <ac:chgData name=" " userId="af176dfe-ebe0-47e4-99a4-e0f4d40f7313" providerId="ADAL" clId="{7138464D-3FAD-F344-91DF-F607E3B7C3E4}" dt="2019-10-09T04:41:14.989" v="665" actId="20577"/>
          <ac:graphicFrameMkLst>
            <pc:docMk/>
            <pc:sldMk cId="2533102858" sldId="267"/>
            <ac:graphicFrameMk id="88" creationId="{00000000-0000-0000-0000-000000000000}"/>
          </ac:graphicFrameMkLst>
        </pc:graphicFrameChg>
        <pc:graphicFrameChg chg="modGraphic">
          <ac:chgData name=" " userId="af176dfe-ebe0-47e4-99a4-e0f4d40f7313" providerId="ADAL" clId="{7138464D-3FAD-F344-91DF-F607E3B7C3E4}" dt="2019-10-09T04:41:21.270" v="667" actId="20577"/>
          <ac:graphicFrameMkLst>
            <pc:docMk/>
            <pc:sldMk cId="2533102858" sldId="267"/>
            <ac:graphicFrameMk id="91" creationId="{00000000-0000-0000-0000-000000000000}"/>
          </ac:graphicFrameMkLst>
        </pc:graphicFrameChg>
        <pc:cxnChg chg="mod">
          <ac:chgData name=" " userId="af176dfe-ebe0-47e4-99a4-e0f4d40f7313" providerId="ADAL" clId="{7138464D-3FAD-F344-91DF-F607E3B7C3E4}" dt="2019-10-09T04:41:08.372" v="663" actId="14100"/>
          <ac:cxnSpMkLst>
            <pc:docMk/>
            <pc:sldMk cId="2533102858" sldId="267"/>
            <ac:cxnSpMk id="89" creationId="{00000000-0000-0000-0000-000000000000}"/>
          </ac:cxnSpMkLst>
        </pc:cxnChg>
      </pc:sldChg>
      <pc:sldChg chg="modSp">
        <pc:chgData name=" " userId="af176dfe-ebe0-47e4-99a4-e0f4d40f7313" providerId="ADAL" clId="{7138464D-3FAD-F344-91DF-F607E3B7C3E4}" dt="2019-09-29T07:43:38.368" v="14" actId="20577"/>
        <pc:sldMkLst>
          <pc:docMk/>
          <pc:sldMk cId="2941184754" sldId="269"/>
        </pc:sldMkLst>
        <pc:graphicFrameChg chg="modGraphic">
          <ac:chgData name=" " userId="af176dfe-ebe0-47e4-99a4-e0f4d40f7313" providerId="ADAL" clId="{7138464D-3FAD-F344-91DF-F607E3B7C3E4}" dt="2019-09-29T07:43:38.368" v="14" actId="20577"/>
          <ac:graphicFrameMkLst>
            <pc:docMk/>
            <pc:sldMk cId="2941184754" sldId="269"/>
            <ac:graphicFrameMk id="13" creationId="{00000000-0000-0000-0000-000000000000}"/>
          </ac:graphicFrameMkLst>
        </pc:graphicFrameChg>
      </pc:sldChg>
      <pc:sldChg chg="modSp">
        <pc:chgData name=" " userId="af176dfe-ebe0-47e4-99a4-e0f4d40f7313" providerId="ADAL" clId="{7138464D-3FAD-F344-91DF-F607E3B7C3E4}" dt="2019-10-09T04:41:58.106" v="689" actId="20577"/>
        <pc:sldMkLst>
          <pc:docMk/>
          <pc:sldMk cId="1574936426" sldId="270"/>
        </pc:sldMkLst>
        <pc:spChg chg="mod">
          <ac:chgData name=" " userId="af176dfe-ebe0-47e4-99a4-e0f4d40f7313" providerId="ADAL" clId="{7138464D-3FAD-F344-91DF-F607E3B7C3E4}" dt="2019-10-09T04:41:58.106" v="689" actId="20577"/>
          <ac:spMkLst>
            <pc:docMk/>
            <pc:sldMk cId="1574936426" sldId="270"/>
            <ac:spMk id="3" creationId="{00000000-0000-0000-0000-000000000000}"/>
          </ac:spMkLst>
        </pc:spChg>
      </pc:sldChg>
      <pc:sldChg chg="modSp">
        <pc:chgData name=" " userId="af176dfe-ebe0-47e4-99a4-e0f4d40f7313" providerId="ADAL" clId="{7138464D-3FAD-F344-91DF-F607E3B7C3E4}" dt="2019-10-09T04:42:36.065" v="691" actId="20577"/>
        <pc:sldMkLst>
          <pc:docMk/>
          <pc:sldMk cId="3761365357" sldId="271"/>
        </pc:sldMkLst>
        <pc:graphicFrameChg chg="modGraphic">
          <ac:chgData name=" " userId="af176dfe-ebe0-47e4-99a4-e0f4d40f7313" providerId="ADAL" clId="{7138464D-3FAD-F344-91DF-F607E3B7C3E4}" dt="2019-10-09T04:42:36.065" v="691" actId="20577"/>
          <ac:graphicFrameMkLst>
            <pc:docMk/>
            <pc:sldMk cId="3761365357" sldId="271"/>
            <ac:graphicFrameMk id="13" creationId="{00000000-0000-0000-0000-000000000000}"/>
          </ac:graphicFrameMkLst>
        </pc:graphicFrameChg>
      </pc:sldChg>
      <pc:sldChg chg="modSp">
        <pc:chgData name=" " userId="af176dfe-ebe0-47e4-99a4-e0f4d40f7313" providerId="ADAL" clId="{7138464D-3FAD-F344-91DF-F607E3B7C3E4}" dt="2019-09-29T07:17:42.656" v="1" actId="20577"/>
        <pc:sldMkLst>
          <pc:docMk/>
          <pc:sldMk cId="2879968545" sldId="272"/>
        </pc:sldMkLst>
        <pc:spChg chg="mod">
          <ac:chgData name=" " userId="af176dfe-ebe0-47e4-99a4-e0f4d40f7313" providerId="ADAL" clId="{7138464D-3FAD-F344-91DF-F607E3B7C3E4}" dt="2019-09-29T07:17:42.656" v="1" actId="20577"/>
          <ac:spMkLst>
            <pc:docMk/>
            <pc:sldMk cId="2879968545" sldId="272"/>
            <ac:spMk id="3" creationId="{00000000-0000-0000-0000-000000000000}"/>
          </ac:spMkLst>
        </pc:spChg>
      </pc:sldChg>
      <pc:sldChg chg="modSp">
        <pc:chgData name=" " userId="af176dfe-ebe0-47e4-99a4-e0f4d40f7313" providerId="ADAL" clId="{7138464D-3FAD-F344-91DF-F607E3B7C3E4}" dt="2019-09-29T07:43:17.833" v="11" actId="20577"/>
        <pc:sldMkLst>
          <pc:docMk/>
          <pc:sldMk cId="2528809879" sldId="276"/>
        </pc:sldMkLst>
        <pc:spChg chg="mod">
          <ac:chgData name=" " userId="af176dfe-ebe0-47e4-99a4-e0f4d40f7313" providerId="ADAL" clId="{7138464D-3FAD-F344-91DF-F607E3B7C3E4}" dt="2019-09-29T07:43:17.833" v="11" actId="20577"/>
          <ac:spMkLst>
            <pc:docMk/>
            <pc:sldMk cId="2528809879" sldId="276"/>
            <ac:spMk id="3" creationId="{00000000-0000-0000-0000-000000000000}"/>
          </ac:spMkLst>
        </pc:spChg>
      </pc:sldChg>
      <pc:sldChg chg="modSp">
        <pc:chgData name=" " userId="af176dfe-ebe0-47e4-99a4-e0f4d40f7313" providerId="ADAL" clId="{7138464D-3FAD-F344-91DF-F607E3B7C3E4}" dt="2019-09-29T08:32:02.729" v="24" actId="20577"/>
        <pc:sldMkLst>
          <pc:docMk/>
          <pc:sldMk cId="4231748454" sldId="280"/>
        </pc:sldMkLst>
        <pc:spChg chg="mod">
          <ac:chgData name=" " userId="af176dfe-ebe0-47e4-99a4-e0f4d40f7313" providerId="ADAL" clId="{7138464D-3FAD-F344-91DF-F607E3B7C3E4}" dt="2019-09-29T08:32:02.729" v="24" actId="20577"/>
          <ac:spMkLst>
            <pc:docMk/>
            <pc:sldMk cId="4231748454" sldId="280"/>
            <ac:spMk id="3" creationId="{00000000-0000-0000-0000-000000000000}"/>
          </ac:spMkLst>
        </pc:spChg>
      </pc:sldChg>
      <pc:sldChg chg="addSp modSp add modNotesTx">
        <pc:chgData name=" " userId="af176dfe-ebe0-47e4-99a4-e0f4d40f7313" providerId="ADAL" clId="{7138464D-3FAD-F344-91DF-F607E3B7C3E4}" dt="2019-10-09T04:27:38.907" v="491" actId="1076"/>
        <pc:sldMkLst>
          <pc:docMk/>
          <pc:sldMk cId="2754703204" sldId="281"/>
        </pc:sldMkLst>
        <pc:spChg chg="mod">
          <ac:chgData name=" " userId="af176dfe-ebe0-47e4-99a4-e0f4d40f7313" providerId="ADAL" clId="{7138464D-3FAD-F344-91DF-F607E3B7C3E4}" dt="2019-10-09T03:56:38.126" v="125" actId="20577"/>
          <ac:spMkLst>
            <pc:docMk/>
            <pc:sldMk cId="2754703204" sldId="281"/>
            <ac:spMk id="2" creationId="{5EB3FDB6-4169-344B-9DB9-862394053AC7}"/>
          </ac:spMkLst>
        </pc:spChg>
        <pc:spChg chg="mod">
          <ac:chgData name=" " userId="af176dfe-ebe0-47e4-99a4-e0f4d40f7313" providerId="ADAL" clId="{7138464D-3FAD-F344-91DF-F607E3B7C3E4}" dt="2019-10-09T04:13:59.899" v="138" actId="15"/>
          <ac:spMkLst>
            <pc:docMk/>
            <pc:sldMk cId="2754703204" sldId="281"/>
            <ac:spMk id="3" creationId="{319707C0-2DED-6644-A2B6-67946E52A0A6}"/>
          </ac:spMkLst>
        </pc:spChg>
        <pc:spChg chg="add mod">
          <ac:chgData name=" " userId="af176dfe-ebe0-47e4-99a4-e0f4d40f7313" providerId="ADAL" clId="{7138464D-3FAD-F344-91DF-F607E3B7C3E4}" dt="2019-10-09T04:27:38.907" v="491" actId="1076"/>
          <ac:spMkLst>
            <pc:docMk/>
            <pc:sldMk cId="2754703204" sldId="281"/>
            <ac:spMk id="34" creationId="{9E9CF6B1-9CD6-4B47-A953-55B420C4B71D}"/>
          </ac:spMkLst>
        </pc:spChg>
        <pc:grpChg chg="add mod">
          <ac:chgData name=" " userId="af176dfe-ebe0-47e4-99a4-e0f4d40f7313" providerId="ADAL" clId="{7138464D-3FAD-F344-91DF-F607E3B7C3E4}" dt="2019-10-09T04:25:45.566" v="489" actId="1076"/>
          <ac:grpSpMkLst>
            <pc:docMk/>
            <pc:sldMk cId="2754703204" sldId="281"/>
            <ac:grpSpMk id="7" creationId="{DFBBB23B-B748-1149-B51A-A2BD3F5666BB}"/>
          </ac:grpSpMkLst>
        </pc:grpChg>
      </pc:sldChg>
      <pc:sldChg chg="addSp delSp modSp add">
        <pc:chgData name=" " userId="af176dfe-ebe0-47e4-99a4-e0f4d40f7313" providerId="ADAL" clId="{7138464D-3FAD-F344-91DF-F607E3B7C3E4}" dt="2019-10-09T04:39:25.926" v="638" actId="1076"/>
        <pc:sldMkLst>
          <pc:docMk/>
          <pc:sldMk cId="4009637228" sldId="282"/>
        </pc:sldMkLst>
        <pc:spChg chg="mod">
          <ac:chgData name=" " userId="af176dfe-ebe0-47e4-99a4-e0f4d40f7313" providerId="ADAL" clId="{7138464D-3FAD-F344-91DF-F607E3B7C3E4}" dt="2019-10-09T04:28:30.556" v="579" actId="20577"/>
          <ac:spMkLst>
            <pc:docMk/>
            <pc:sldMk cId="4009637228" sldId="282"/>
            <ac:spMk id="2" creationId="{7B39C9C7-FF92-484A-953A-D34F94040590}"/>
          </ac:spMkLst>
        </pc:spChg>
        <pc:spChg chg="del">
          <ac:chgData name=" " userId="af176dfe-ebe0-47e4-99a4-e0f4d40f7313" providerId="ADAL" clId="{7138464D-3FAD-F344-91DF-F607E3B7C3E4}" dt="2019-10-09T04:30:09.502" v="580"/>
          <ac:spMkLst>
            <pc:docMk/>
            <pc:sldMk cId="4009637228" sldId="282"/>
            <ac:spMk id="3" creationId="{FCA428F3-840A-7E42-A073-3599A1D68308}"/>
          </ac:spMkLst>
        </pc:spChg>
        <pc:spChg chg="del">
          <ac:chgData name=" " userId="af176dfe-ebe0-47e4-99a4-e0f4d40f7313" providerId="ADAL" clId="{7138464D-3FAD-F344-91DF-F607E3B7C3E4}" dt="2019-10-09T04:30:09.502" v="580"/>
          <ac:spMkLst>
            <pc:docMk/>
            <pc:sldMk cId="4009637228" sldId="282"/>
            <ac:spMk id="4" creationId="{89FF4B90-D3DB-AE47-94E5-94374BE71ECF}"/>
          </ac:spMkLst>
        </pc:spChg>
        <pc:spChg chg="mod">
          <ac:chgData name=" " userId="af176dfe-ebe0-47e4-99a4-e0f4d40f7313" providerId="ADAL" clId="{7138464D-3FAD-F344-91DF-F607E3B7C3E4}" dt="2019-10-09T04:32:51.833" v="604"/>
          <ac:spMkLst>
            <pc:docMk/>
            <pc:sldMk cId="4009637228" sldId="282"/>
            <ac:spMk id="6" creationId="{6DBC9A02-7E5C-E441-B603-E934FD800746}"/>
          </ac:spMkLst>
        </pc:spChg>
        <pc:spChg chg="add mod">
          <ac:chgData name=" " userId="af176dfe-ebe0-47e4-99a4-e0f4d40f7313" providerId="ADAL" clId="{7138464D-3FAD-F344-91DF-F607E3B7C3E4}" dt="2019-10-09T04:34:43.497" v="621" actId="1076"/>
          <ac:spMkLst>
            <pc:docMk/>
            <pc:sldMk cId="4009637228" sldId="282"/>
            <ac:spMk id="8" creationId="{22D0F78C-06E4-9B48-B4C5-C8755413E346}"/>
          </ac:spMkLst>
        </pc:spChg>
        <pc:spChg chg="add del mod">
          <ac:chgData name=" " userId="af176dfe-ebe0-47e4-99a4-e0f4d40f7313" providerId="ADAL" clId="{7138464D-3FAD-F344-91DF-F607E3B7C3E4}" dt="2019-10-09T04:32:58.973" v="608" actId="478"/>
          <ac:spMkLst>
            <pc:docMk/>
            <pc:sldMk cId="4009637228" sldId="282"/>
            <ac:spMk id="9" creationId="{FF7A8ADA-6C1E-BE4A-B666-6FA9D53863F9}"/>
          </ac:spMkLst>
        </pc:spChg>
        <pc:spChg chg="add mod">
          <ac:chgData name=" " userId="af176dfe-ebe0-47e4-99a4-e0f4d40f7313" providerId="ADAL" clId="{7138464D-3FAD-F344-91DF-F607E3B7C3E4}" dt="2019-10-09T04:39:20.074" v="637" actId="14100"/>
          <ac:spMkLst>
            <pc:docMk/>
            <pc:sldMk cId="4009637228" sldId="282"/>
            <ac:spMk id="10" creationId="{1E16E9C2-D291-C04E-8751-07FF718862CF}"/>
          </ac:spMkLst>
        </pc:spChg>
        <pc:spChg chg="add mod">
          <ac:chgData name=" " userId="af176dfe-ebe0-47e4-99a4-e0f4d40f7313" providerId="ADAL" clId="{7138464D-3FAD-F344-91DF-F607E3B7C3E4}" dt="2019-10-09T04:39:13.967" v="635" actId="14100"/>
          <ac:spMkLst>
            <pc:docMk/>
            <pc:sldMk cId="4009637228" sldId="282"/>
            <ac:spMk id="11" creationId="{BE5162A1-1D42-4643-B031-BB297FADE566}"/>
          </ac:spMkLst>
        </pc:spChg>
        <pc:spChg chg="add mod">
          <ac:chgData name=" " userId="af176dfe-ebe0-47e4-99a4-e0f4d40f7313" providerId="ADAL" clId="{7138464D-3FAD-F344-91DF-F607E3B7C3E4}" dt="2019-10-09T04:39:25.926" v="638" actId="1076"/>
          <ac:spMkLst>
            <pc:docMk/>
            <pc:sldMk cId="4009637228" sldId="282"/>
            <ac:spMk id="12" creationId="{C00D9CEE-BEE2-F44C-95E8-0AEF1D3E6D9C}"/>
          </ac:spMkLst>
        </pc:spChg>
        <pc:spChg chg="add mod">
          <ac:chgData name=" " userId="af176dfe-ebe0-47e4-99a4-e0f4d40f7313" providerId="ADAL" clId="{7138464D-3FAD-F344-91DF-F607E3B7C3E4}" dt="2019-10-09T04:39:05.073" v="634" actId="14100"/>
          <ac:spMkLst>
            <pc:docMk/>
            <pc:sldMk cId="4009637228" sldId="282"/>
            <ac:spMk id="13" creationId="{F042226A-4CED-2C4E-AB0C-E312A9B4B871}"/>
          </ac:spMkLst>
        </pc:spChg>
        <pc:spChg chg="add mod">
          <ac:chgData name=" " userId="af176dfe-ebe0-47e4-99a4-e0f4d40f7313" providerId="ADAL" clId="{7138464D-3FAD-F344-91DF-F607E3B7C3E4}" dt="2019-10-09T04:33:57.257" v="615" actId="1076"/>
          <ac:spMkLst>
            <pc:docMk/>
            <pc:sldMk cId="4009637228" sldId="282"/>
            <ac:spMk id="14" creationId="{1EDE7069-4550-0C4A-80D8-2811EAD5F091}"/>
          </ac:spMkLst>
        </pc:spChg>
      </pc:sldChg>
      <pc:sldChg chg="modSp add del">
        <pc:chgData name=" " userId="af176dfe-ebe0-47e4-99a4-e0f4d40f7313" providerId="ADAL" clId="{7138464D-3FAD-F344-91DF-F607E3B7C3E4}" dt="2019-10-09T04:20:25.125" v="142" actId="2696"/>
        <pc:sldMkLst>
          <pc:docMk/>
          <pc:sldMk cId="4058230953" sldId="282"/>
        </pc:sldMkLst>
        <pc:spChg chg="mod">
          <ac:chgData name=" " userId="af176dfe-ebe0-47e4-99a4-e0f4d40f7313" providerId="ADAL" clId="{7138464D-3FAD-F344-91DF-F607E3B7C3E4}" dt="2019-10-09T04:18:14.207" v="141"/>
          <ac:spMkLst>
            <pc:docMk/>
            <pc:sldMk cId="4058230953" sldId="282"/>
            <ac:spMk id="3" creationId="{94762223-3E01-024A-BD14-49AFBF7B1A73}"/>
          </ac:spMkLst>
        </pc:spChg>
      </pc:sldChg>
      <pc:sldChg chg="addSp modSp add">
        <pc:chgData name=" " userId="af176dfe-ebe0-47e4-99a4-e0f4d40f7313" providerId="ADAL" clId="{7138464D-3FAD-F344-91DF-F607E3B7C3E4}" dt="2019-10-09T04:38:50.566" v="633" actId="1076"/>
        <pc:sldMkLst>
          <pc:docMk/>
          <pc:sldMk cId="2998413113" sldId="283"/>
        </pc:sldMkLst>
        <pc:spChg chg="mod">
          <ac:chgData name=" " userId="af176dfe-ebe0-47e4-99a4-e0f4d40f7313" providerId="ADAL" clId="{7138464D-3FAD-F344-91DF-F607E3B7C3E4}" dt="2019-10-09T04:36:23.478" v="628"/>
          <ac:spMkLst>
            <pc:docMk/>
            <pc:sldMk cId="2998413113" sldId="283"/>
            <ac:spMk id="2" creationId="{E5AABB87-ADE7-B64C-BF3C-A58D5BA7453D}"/>
          </ac:spMkLst>
        </pc:spChg>
        <pc:spChg chg="mod">
          <ac:chgData name=" " userId="af176dfe-ebe0-47e4-99a4-e0f4d40f7313" providerId="ADAL" clId="{7138464D-3FAD-F344-91DF-F607E3B7C3E4}" dt="2019-10-09T04:37:44.292" v="631" actId="255"/>
          <ac:spMkLst>
            <pc:docMk/>
            <pc:sldMk cId="2998413113" sldId="283"/>
            <ac:spMk id="3" creationId="{06416951-D402-6E49-930E-52A92D6FD4CA}"/>
          </ac:spMkLst>
        </pc:spChg>
        <pc:grpChg chg="add mod">
          <ac:chgData name=" " userId="af176dfe-ebe0-47e4-99a4-e0f4d40f7313" providerId="ADAL" clId="{7138464D-3FAD-F344-91DF-F607E3B7C3E4}" dt="2019-10-09T04:38:50.566" v="633" actId="1076"/>
          <ac:grpSpMkLst>
            <pc:docMk/>
            <pc:sldMk cId="2998413113" sldId="283"/>
            <ac:grpSpMk id="7" creationId="{D6E26827-5970-3443-A430-FBE2E152CF61}"/>
          </ac:grpSpMkLst>
        </pc:grpChg>
        <pc:grpChg chg="mod">
          <ac:chgData name=" " userId="af176dfe-ebe0-47e4-99a4-e0f4d40f7313" providerId="ADAL" clId="{7138464D-3FAD-F344-91DF-F607E3B7C3E4}" dt="2019-10-09T04:38:50.566" v="633" actId="1076"/>
          <ac:grpSpMkLst>
            <pc:docMk/>
            <pc:sldMk cId="2998413113" sldId="283"/>
            <ac:grpSpMk id="17" creationId="{ED4D515E-A60F-A34A-A655-8010A274D693}"/>
          </ac:grpSpMkLst>
        </pc:grpChg>
      </pc:sldChg>
    </pc:docChg>
  </pc:docChgLst>
  <pc:docChgLst>
    <pc:chgData name="Ta Thi Kim Hue" userId="af176dfe-ebe0-47e4-99a4-e0f4d40f7313" providerId="ADAL" clId="{667B28D9-AD1A-4210-9F24-CE6BFE0860A4}"/>
    <pc:docChg chg="undo custSel addSld delSld modSld sldOrd">
      <pc:chgData name="Ta Thi Kim Hue" userId="af176dfe-ebe0-47e4-99a4-e0f4d40f7313" providerId="ADAL" clId="{667B28D9-AD1A-4210-9F24-CE6BFE0860A4}" dt="2021-05-07T03:30:10.006" v="1171"/>
      <pc:docMkLst>
        <pc:docMk/>
      </pc:docMkLst>
      <pc:sldChg chg="addSp">
        <pc:chgData name="Ta Thi Kim Hue" userId="af176dfe-ebe0-47e4-99a4-e0f4d40f7313" providerId="ADAL" clId="{667B28D9-AD1A-4210-9F24-CE6BFE0860A4}" dt="2021-05-07T02:34:40.894" v="1168"/>
        <pc:sldMkLst>
          <pc:docMk/>
          <pc:sldMk cId="1557216548" sldId="262"/>
        </pc:sldMkLst>
        <pc:inkChg chg="add">
          <ac:chgData name="Ta Thi Kim Hue" userId="af176dfe-ebe0-47e4-99a4-e0f4d40f7313" providerId="ADAL" clId="{667B28D9-AD1A-4210-9F24-CE6BFE0860A4}" dt="2021-05-07T02:34:40.894" v="1168"/>
          <ac:inkMkLst>
            <pc:docMk/>
            <pc:sldMk cId="1557216548" sldId="262"/>
            <ac:inkMk id="16" creationId="{C523A1DE-00B1-40EE-8B79-BB69B37CCC85}"/>
          </ac:inkMkLst>
        </pc:inkChg>
      </pc:sldChg>
      <pc:sldChg chg="addSp">
        <pc:chgData name="Ta Thi Kim Hue" userId="af176dfe-ebe0-47e4-99a4-e0f4d40f7313" providerId="ADAL" clId="{667B28D9-AD1A-4210-9F24-CE6BFE0860A4}" dt="2021-05-07T02:34:40.894" v="1168"/>
        <pc:sldMkLst>
          <pc:docMk/>
          <pc:sldMk cId="549286272" sldId="263"/>
        </pc:sldMkLst>
        <pc:inkChg chg="add">
          <ac:chgData name="Ta Thi Kim Hue" userId="af176dfe-ebe0-47e4-99a4-e0f4d40f7313" providerId="ADAL" clId="{667B28D9-AD1A-4210-9F24-CE6BFE0860A4}" dt="2021-05-07T02:34:40.894" v="1168"/>
          <ac:inkMkLst>
            <pc:docMk/>
            <pc:sldMk cId="549286272" sldId="263"/>
            <ac:inkMk id="8" creationId="{00B7CFA6-8888-4AF4-9E34-3C318B03D2CC}"/>
          </ac:inkMkLst>
        </pc:inkChg>
      </pc:sldChg>
      <pc:sldChg chg="modSp mod">
        <pc:chgData name="Ta Thi Kim Hue" userId="af176dfe-ebe0-47e4-99a4-e0f4d40f7313" providerId="ADAL" clId="{667B28D9-AD1A-4210-9F24-CE6BFE0860A4}" dt="2021-04-15T16:57:06.706" v="653" actId="20577"/>
        <pc:sldMkLst>
          <pc:docMk/>
          <pc:sldMk cId="2941184754" sldId="269"/>
        </pc:sldMkLst>
        <pc:spChg chg="mod">
          <ac:chgData name="Ta Thi Kim Hue" userId="af176dfe-ebe0-47e4-99a4-e0f4d40f7313" providerId="ADAL" clId="{667B28D9-AD1A-4210-9F24-CE6BFE0860A4}" dt="2021-04-15T16:57:06.706" v="653" actId="20577"/>
          <ac:spMkLst>
            <pc:docMk/>
            <pc:sldMk cId="2941184754" sldId="269"/>
            <ac:spMk id="3" creationId="{00000000-0000-0000-0000-000000000000}"/>
          </ac:spMkLst>
        </pc:spChg>
      </pc:sldChg>
      <pc:sldChg chg="addSp">
        <pc:chgData name="Ta Thi Kim Hue" userId="af176dfe-ebe0-47e4-99a4-e0f4d40f7313" providerId="ADAL" clId="{667B28D9-AD1A-4210-9F24-CE6BFE0860A4}" dt="2021-05-07T02:34:40.894" v="1168"/>
        <pc:sldMkLst>
          <pc:docMk/>
          <pc:sldMk cId="3761365357" sldId="271"/>
        </pc:sldMkLst>
        <pc:inkChg chg="add">
          <ac:chgData name="Ta Thi Kim Hue" userId="af176dfe-ebe0-47e4-99a4-e0f4d40f7313" providerId="ADAL" clId="{667B28D9-AD1A-4210-9F24-CE6BFE0860A4}" dt="2021-05-07T02:34:40.894" v="1168"/>
          <ac:inkMkLst>
            <pc:docMk/>
            <pc:sldMk cId="3761365357" sldId="271"/>
            <ac:inkMk id="27" creationId="{46942A35-EC20-4212-861D-8E15AFBE3BFB}"/>
          </ac:inkMkLst>
        </pc:inkChg>
      </pc:sldChg>
      <pc:sldChg chg="ord">
        <pc:chgData name="Ta Thi Kim Hue" userId="af176dfe-ebe0-47e4-99a4-e0f4d40f7313" providerId="ADAL" clId="{667B28D9-AD1A-4210-9F24-CE6BFE0860A4}" dt="2021-04-08T17:14:53.350" v="616"/>
        <pc:sldMkLst>
          <pc:docMk/>
          <pc:sldMk cId="2879968545" sldId="272"/>
        </pc:sldMkLst>
      </pc:sldChg>
      <pc:sldChg chg="addSp">
        <pc:chgData name="Ta Thi Kim Hue" userId="af176dfe-ebe0-47e4-99a4-e0f4d40f7313" providerId="ADAL" clId="{667B28D9-AD1A-4210-9F24-CE6BFE0860A4}" dt="2021-05-07T03:30:10.006" v="1171"/>
        <pc:sldMkLst>
          <pc:docMk/>
          <pc:sldMk cId="1333279333" sldId="273"/>
        </pc:sldMkLst>
        <pc:inkChg chg="add">
          <ac:chgData name="Ta Thi Kim Hue" userId="af176dfe-ebe0-47e4-99a4-e0f4d40f7313" providerId="ADAL" clId="{667B28D9-AD1A-4210-9F24-CE6BFE0860A4}" dt="2021-05-07T03:30:10.006" v="1171"/>
          <ac:inkMkLst>
            <pc:docMk/>
            <pc:sldMk cId="1333279333" sldId="273"/>
            <ac:inkMk id="7" creationId="{1728A78B-A332-44D5-AE65-2A1E6F2B3B4D}"/>
          </ac:inkMkLst>
        </pc:inkChg>
      </pc:sldChg>
      <pc:sldChg chg="addSp">
        <pc:chgData name="Ta Thi Kim Hue" userId="af176dfe-ebe0-47e4-99a4-e0f4d40f7313" providerId="ADAL" clId="{667B28D9-AD1A-4210-9F24-CE6BFE0860A4}" dt="2021-05-07T03:30:10.006" v="1171"/>
        <pc:sldMkLst>
          <pc:docMk/>
          <pc:sldMk cId="3057550873" sldId="274"/>
        </pc:sldMkLst>
        <pc:inkChg chg="add">
          <ac:chgData name="Ta Thi Kim Hue" userId="af176dfe-ebe0-47e4-99a4-e0f4d40f7313" providerId="ADAL" clId="{667B28D9-AD1A-4210-9F24-CE6BFE0860A4}" dt="2021-05-07T03:30:10.006" v="1171"/>
          <ac:inkMkLst>
            <pc:docMk/>
            <pc:sldMk cId="3057550873" sldId="274"/>
            <ac:inkMk id="7" creationId="{FD821C7C-1830-47CE-9530-55863E843B83}"/>
          </ac:inkMkLst>
        </pc:inkChg>
      </pc:sldChg>
      <pc:sldChg chg="addSp modSp mod">
        <pc:chgData name="Ta Thi Kim Hue" userId="af176dfe-ebe0-47e4-99a4-e0f4d40f7313" providerId="ADAL" clId="{667B28D9-AD1A-4210-9F24-CE6BFE0860A4}" dt="2021-05-07T03:30:10.006" v="1171"/>
        <pc:sldMkLst>
          <pc:docMk/>
          <pc:sldMk cId="3777256425" sldId="275"/>
        </pc:sldMkLst>
        <pc:spChg chg="mod">
          <ac:chgData name="Ta Thi Kim Hue" userId="af176dfe-ebe0-47e4-99a4-e0f4d40f7313" providerId="ADAL" clId="{667B28D9-AD1A-4210-9F24-CE6BFE0860A4}" dt="2021-05-06T14:41:43.086" v="1167" actId="20577"/>
          <ac:spMkLst>
            <pc:docMk/>
            <pc:sldMk cId="3777256425" sldId="275"/>
            <ac:spMk id="3" creationId="{00000000-0000-0000-0000-000000000000}"/>
          </ac:spMkLst>
        </pc:spChg>
        <pc:inkChg chg="add">
          <ac:chgData name="Ta Thi Kim Hue" userId="af176dfe-ebe0-47e4-99a4-e0f4d40f7313" providerId="ADAL" clId="{667B28D9-AD1A-4210-9F24-CE6BFE0860A4}" dt="2021-05-07T03:30:10.006" v="1171"/>
          <ac:inkMkLst>
            <pc:docMk/>
            <pc:sldMk cId="3777256425" sldId="275"/>
            <ac:inkMk id="7" creationId="{C388D7E2-BA28-403D-8F25-4369448010F4}"/>
          </ac:inkMkLst>
        </pc:inkChg>
      </pc:sldChg>
      <pc:sldChg chg="addSp">
        <pc:chgData name="Ta Thi Kim Hue" userId="af176dfe-ebe0-47e4-99a4-e0f4d40f7313" providerId="ADAL" clId="{667B28D9-AD1A-4210-9F24-CE6BFE0860A4}" dt="2021-05-07T03:30:10.006" v="1171"/>
        <pc:sldMkLst>
          <pc:docMk/>
          <pc:sldMk cId="2528809879" sldId="276"/>
        </pc:sldMkLst>
        <pc:inkChg chg="add">
          <ac:chgData name="Ta Thi Kim Hue" userId="af176dfe-ebe0-47e4-99a4-e0f4d40f7313" providerId="ADAL" clId="{667B28D9-AD1A-4210-9F24-CE6BFE0860A4}" dt="2021-05-07T03:30:10.006" v="1171"/>
          <ac:inkMkLst>
            <pc:docMk/>
            <pc:sldMk cId="2528809879" sldId="276"/>
            <ac:inkMk id="7" creationId="{ADA7CD95-3CC3-444C-8C6D-1DC701DBAE42}"/>
          </ac:inkMkLst>
        </pc:inkChg>
      </pc:sldChg>
      <pc:sldChg chg="addSp">
        <pc:chgData name="Ta Thi Kim Hue" userId="af176dfe-ebe0-47e4-99a4-e0f4d40f7313" providerId="ADAL" clId="{667B28D9-AD1A-4210-9F24-CE6BFE0860A4}" dt="2021-05-07T03:30:10.006" v="1171"/>
        <pc:sldMkLst>
          <pc:docMk/>
          <pc:sldMk cId="124638771" sldId="279"/>
        </pc:sldMkLst>
        <pc:inkChg chg="add">
          <ac:chgData name="Ta Thi Kim Hue" userId="af176dfe-ebe0-47e4-99a4-e0f4d40f7313" providerId="ADAL" clId="{667B28D9-AD1A-4210-9F24-CE6BFE0860A4}" dt="2021-05-07T03:30:10.006" v="1171"/>
          <ac:inkMkLst>
            <pc:docMk/>
            <pc:sldMk cId="124638771" sldId="279"/>
            <ac:inkMk id="7" creationId="{E90579BC-F439-424B-BA64-E800982E369C}"/>
          </ac:inkMkLst>
        </pc:inkChg>
      </pc:sldChg>
      <pc:sldChg chg="addSp">
        <pc:chgData name="Ta Thi Kim Hue" userId="af176dfe-ebe0-47e4-99a4-e0f4d40f7313" providerId="ADAL" clId="{667B28D9-AD1A-4210-9F24-CE6BFE0860A4}" dt="2021-05-07T03:30:10.006" v="1171"/>
        <pc:sldMkLst>
          <pc:docMk/>
          <pc:sldMk cId="4231748454" sldId="280"/>
        </pc:sldMkLst>
        <pc:inkChg chg="add">
          <ac:chgData name="Ta Thi Kim Hue" userId="af176dfe-ebe0-47e4-99a4-e0f4d40f7313" providerId="ADAL" clId="{667B28D9-AD1A-4210-9F24-CE6BFE0860A4}" dt="2021-05-07T03:30:10.006" v="1171"/>
          <ac:inkMkLst>
            <pc:docMk/>
            <pc:sldMk cId="4231748454" sldId="280"/>
            <ac:inkMk id="7" creationId="{9654CFAD-451F-4908-AC9A-CB0278879C22}"/>
          </ac:inkMkLst>
        </pc:inkChg>
      </pc:sldChg>
      <pc:sldChg chg="modSp mod">
        <pc:chgData name="Ta Thi Kim Hue" userId="af176dfe-ebe0-47e4-99a4-e0f4d40f7313" providerId="ADAL" clId="{667B28D9-AD1A-4210-9F24-CE6BFE0860A4}" dt="2021-04-07T17:53:26.734" v="46" actId="27636"/>
        <pc:sldMkLst>
          <pc:docMk/>
          <pc:sldMk cId="2754703204" sldId="281"/>
        </pc:sldMkLst>
        <pc:spChg chg="mod">
          <ac:chgData name="Ta Thi Kim Hue" userId="af176dfe-ebe0-47e4-99a4-e0f4d40f7313" providerId="ADAL" clId="{667B28D9-AD1A-4210-9F24-CE6BFE0860A4}" dt="2021-04-07T17:53:26.734" v="46" actId="27636"/>
          <ac:spMkLst>
            <pc:docMk/>
            <pc:sldMk cId="2754703204" sldId="281"/>
            <ac:spMk id="2" creationId="{5EB3FDB6-4169-344B-9DB9-862394053AC7}"/>
          </ac:spMkLst>
        </pc:spChg>
      </pc:sldChg>
      <pc:sldChg chg="modSp mod">
        <pc:chgData name="Ta Thi Kim Hue" userId="af176dfe-ebe0-47e4-99a4-e0f4d40f7313" providerId="ADAL" clId="{667B28D9-AD1A-4210-9F24-CE6BFE0860A4}" dt="2021-04-07T17:53:26.846" v="47" actId="27636"/>
        <pc:sldMkLst>
          <pc:docMk/>
          <pc:sldMk cId="4009637228" sldId="282"/>
        </pc:sldMkLst>
        <pc:spChg chg="mod">
          <ac:chgData name="Ta Thi Kim Hue" userId="af176dfe-ebe0-47e4-99a4-e0f4d40f7313" providerId="ADAL" clId="{667B28D9-AD1A-4210-9F24-CE6BFE0860A4}" dt="2021-04-07T17:53:26.846" v="47" actId="27636"/>
          <ac:spMkLst>
            <pc:docMk/>
            <pc:sldMk cId="4009637228" sldId="282"/>
            <ac:spMk id="2" creationId="{7B39C9C7-FF92-484A-953A-D34F94040590}"/>
          </ac:spMkLst>
        </pc:spChg>
      </pc:sldChg>
      <pc:sldChg chg="modSp mod">
        <pc:chgData name="Ta Thi Kim Hue" userId="af176dfe-ebe0-47e4-99a4-e0f4d40f7313" providerId="ADAL" clId="{667B28D9-AD1A-4210-9F24-CE6BFE0860A4}" dt="2021-04-07T17:53:26.855" v="48" actId="27636"/>
        <pc:sldMkLst>
          <pc:docMk/>
          <pc:sldMk cId="2998413113" sldId="283"/>
        </pc:sldMkLst>
        <pc:spChg chg="mod">
          <ac:chgData name="Ta Thi Kim Hue" userId="af176dfe-ebe0-47e4-99a4-e0f4d40f7313" providerId="ADAL" clId="{667B28D9-AD1A-4210-9F24-CE6BFE0860A4}" dt="2021-04-07T17:53:26.855" v="48" actId="27636"/>
          <ac:spMkLst>
            <pc:docMk/>
            <pc:sldMk cId="2998413113" sldId="283"/>
            <ac:spMk id="2" creationId="{E5AABB87-ADE7-B64C-BF3C-A58D5BA7453D}"/>
          </ac:spMkLst>
        </pc:spChg>
      </pc:sldChg>
      <pc:sldChg chg="addSp delSp modSp new mod setBg modAnim">
        <pc:chgData name="Ta Thi Kim Hue" userId="af176dfe-ebe0-47e4-99a4-e0f4d40f7313" providerId="ADAL" clId="{667B28D9-AD1A-4210-9F24-CE6BFE0860A4}" dt="2021-05-07T02:34:40.894" v="1168"/>
        <pc:sldMkLst>
          <pc:docMk/>
          <pc:sldMk cId="52705845" sldId="284"/>
        </pc:sldMkLst>
        <pc:spChg chg="mod">
          <ac:chgData name="Ta Thi Kim Hue" userId="af176dfe-ebe0-47e4-99a4-e0f4d40f7313" providerId="ADAL" clId="{667B28D9-AD1A-4210-9F24-CE6BFE0860A4}" dt="2021-04-08T16:52:02.062" v="212" actId="27636"/>
          <ac:spMkLst>
            <pc:docMk/>
            <pc:sldMk cId="52705845" sldId="284"/>
            <ac:spMk id="2" creationId="{127FC098-A7E3-41E0-A2C6-08ECA30FEF41}"/>
          </ac:spMkLst>
        </pc:spChg>
        <pc:spChg chg="add del">
          <ac:chgData name="Ta Thi Kim Hue" userId="af176dfe-ebe0-47e4-99a4-e0f4d40f7313" providerId="ADAL" clId="{667B28D9-AD1A-4210-9F24-CE6BFE0860A4}" dt="2021-04-08T11:26:44.721" v="94"/>
          <ac:spMkLst>
            <pc:docMk/>
            <pc:sldMk cId="52705845" sldId="284"/>
            <ac:spMk id="3" creationId="{A167621C-B224-4A50-A4E0-5DDF9504501B}"/>
          </ac:spMkLst>
        </pc:spChg>
        <pc:spChg chg="del">
          <ac:chgData name="Ta Thi Kim Hue" userId="af176dfe-ebe0-47e4-99a4-e0f4d40f7313" providerId="ADAL" clId="{667B28D9-AD1A-4210-9F24-CE6BFE0860A4}" dt="2021-04-07T17:52:55.206" v="40" actId="478"/>
          <ac:spMkLst>
            <pc:docMk/>
            <pc:sldMk cId="52705845" sldId="284"/>
            <ac:spMk id="3" creationId="{C48C0241-B8AA-48D5-905D-33272BDE6052}"/>
          </ac:spMkLst>
        </pc:spChg>
        <pc:spChg chg="add mod">
          <ac:chgData name="Ta Thi Kim Hue" userId="af176dfe-ebe0-47e4-99a4-e0f4d40f7313" providerId="ADAL" clId="{667B28D9-AD1A-4210-9F24-CE6BFE0860A4}" dt="2021-04-08T16:53:14.555" v="299" actId="20577"/>
          <ac:spMkLst>
            <pc:docMk/>
            <pc:sldMk cId="52705845" sldId="284"/>
            <ac:spMk id="7" creationId="{8EED8F00-E67C-45BE-AC71-54FBA5943390}"/>
          </ac:spMkLst>
        </pc:spChg>
        <pc:spChg chg="add mod">
          <ac:chgData name="Ta Thi Kim Hue" userId="af176dfe-ebe0-47e4-99a4-e0f4d40f7313" providerId="ADAL" clId="{667B28D9-AD1A-4210-9F24-CE6BFE0860A4}" dt="2021-04-08T16:52:03.323" v="213" actId="1076"/>
          <ac:spMkLst>
            <pc:docMk/>
            <pc:sldMk cId="52705845" sldId="284"/>
            <ac:spMk id="8" creationId="{C75DFC5C-CCFB-4B92-AA70-64D5E68AD123}"/>
          </ac:spMkLst>
        </pc:spChg>
        <pc:spChg chg="mod">
          <ac:chgData name="Ta Thi Kim Hue" userId="af176dfe-ebe0-47e4-99a4-e0f4d40f7313" providerId="ADAL" clId="{667B28D9-AD1A-4210-9F24-CE6BFE0860A4}" dt="2021-04-07T17:53:26.347" v="45"/>
          <ac:spMkLst>
            <pc:docMk/>
            <pc:sldMk cId="52705845" sldId="284"/>
            <ac:spMk id="15" creationId="{0B187A8A-2A56-4514-80FA-C332EBDAC3B1}"/>
          </ac:spMkLst>
        </pc:spChg>
        <pc:spChg chg="mod">
          <ac:chgData name="Ta Thi Kim Hue" userId="af176dfe-ebe0-47e4-99a4-e0f4d40f7313" providerId="ADAL" clId="{667B28D9-AD1A-4210-9F24-CE6BFE0860A4}" dt="2021-04-07T17:53:26.347" v="45"/>
          <ac:spMkLst>
            <pc:docMk/>
            <pc:sldMk cId="52705845" sldId="284"/>
            <ac:spMk id="16" creationId="{FCC7F18A-BC3B-48C4-88D4-0536CDB2EB32}"/>
          </ac:spMkLst>
        </pc:spChg>
        <pc:spChg chg="mod">
          <ac:chgData name="Ta Thi Kim Hue" userId="af176dfe-ebe0-47e4-99a4-e0f4d40f7313" providerId="ADAL" clId="{667B28D9-AD1A-4210-9F24-CE6BFE0860A4}" dt="2021-04-07T17:53:26.347" v="45"/>
          <ac:spMkLst>
            <pc:docMk/>
            <pc:sldMk cId="52705845" sldId="284"/>
            <ac:spMk id="17" creationId="{DCE271EE-5A2E-4CB4-98AB-1FDF9E65BE94}"/>
          </ac:spMkLst>
        </pc:spChg>
        <pc:spChg chg="mod">
          <ac:chgData name="Ta Thi Kim Hue" userId="af176dfe-ebe0-47e4-99a4-e0f4d40f7313" providerId="ADAL" clId="{667B28D9-AD1A-4210-9F24-CE6BFE0860A4}" dt="2021-04-07T17:53:26.347" v="45"/>
          <ac:spMkLst>
            <pc:docMk/>
            <pc:sldMk cId="52705845" sldId="284"/>
            <ac:spMk id="18" creationId="{7D1EF2EA-9FE0-47B9-B47F-84F297084F16}"/>
          </ac:spMkLst>
        </pc:spChg>
        <pc:spChg chg="mod">
          <ac:chgData name="Ta Thi Kim Hue" userId="af176dfe-ebe0-47e4-99a4-e0f4d40f7313" providerId="ADAL" clId="{667B28D9-AD1A-4210-9F24-CE6BFE0860A4}" dt="2021-04-07T17:53:26.347" v="45"/>
          <ac:spMkLst>
            <pc:docMk/>
            <pc:sldMk cId="52705845" sldId="284"/>
            <ac:spMk id="19" creationId="{EF99743F-B2A2-46BE-811B-0737423008F7}"/>
          </ac:spMkLst>
        </pc:spChg>
        <pc:spChg chg="mod">
          <ac:chgData name="Ta Thi Kim Hue" userId="af176dfe-ebe0-47e4-99a4-e0f4d40f7313" providerId="ADAL" clId="{667B28D9-AD1A-4210-9F24-CE6BFE0860A4}" dt="2021-04-07T17:53:26.347" v="45"/>
          <ac:spMkLst>
            <pc:docMk/>
            <pc:sldMk cId="52705845" sldId="284"/>
            <ac:spMk id="20" creationId="{71AF945F-5D34-4E82-BB81-934D2BFADD54}"/>
          </ac:spMkLst>
        </pc:spChg>
        <pc:spChg chg="mod">
          <ac:chgData name="Ta Thi Kim Hue" userId="af176dfe-ebe0-47e4-99a4-e0f4d40f7313" providerId="ADAL" clId="{667B28D9-AD1A-4210-9F24-CE6BFE0860A4}" dt="2021-04-07T17:53:26.347" v="45"/>
          <ac:spMkLst>
            <pc:docMk/>
            <pc:sldMk cId="52705845" sldId="284"/>
            <ac:spMk id="26" creationId="{F02D4C19-7E39-4635-9489-69483D3E6215}"/>
          </ac:spMkLst>
        </pc:spChg>
        <pc:spChg chg="mod">
          <ac:chgData name="Ta Thi Kim Hue" userId="af176dfe-ebe0-47e4-99a4-e0f4d40f7313" providerId="ADAL" clId="{667B28D9-AD1A-4210-9F24-CE6BFE0860A4}" dt="2021-04-07T17:53:26.347" v="45"/>
          <ac:spMkLst>
            <pc:docMk/>
            <pc:sldMk cId="52705845" sldId="284"/>
            <ac:spMk id="28" creationId="{EF753201-AA36-4D89-A6E0-08C59CDC5DB2}"/>
          </ac:spMkLst>
        </pc:spChg>
        <pc:spChg chg="mod">
          <ac:chgData name="Ta Thi Kim Hue" userId="af176dfe-ebe0-47e4-99a4-e0f4d40f7313" providerId="ADAL" clId="{667B28D9-AD1A-4210-9F24-CE6BFE0860A4}" dt="2021-04-07T17:53:26.347" v="45"/>
          <ac:spMkLst>
            <pc:docMk/>
            <pc:sldMk cId="52705845" sldId="284"/>
            <ac:spMk id="30" creationId="{46C62290-BFEA-448C-84BE-DD7D6942C4BF}"/>
          </ac:spMkLst>
        </pc:spChg>
        <pc:spChg chg="mod">
          <ac:chgData name="Ta Thi Kim Hue" userId="af176dfe-ebe0-47e4-99a4-e0f4d40f7313" providerId="ADAL" clId="{667B28D9-AD1A-4210-9F24-CE6BFE0860A4}" dt="2021-04-07T17:53:26.347" v="45"/>
          <ac:spMkLst>
            <pc:docMk/>
            <pc:sldMk cId="52705845" sldId="284"/>
            <ac:spMk id="34" creationId="{8F743271-7E5C-478F-A742-C0D0C751C6EB}"/>
          </ac:spMkLst>
        </pc:spChg>
        <pc:spChg chg="mod">
          <ac:chgData name="Ta Thi Kim Hue" userId="af176dfe-ebe0-47e4-99a4-e0f4d40f7313" providerId="ADAL" clId="{667B28D9-AD1A-4210-9F24-CE6BFE0860A4}" dt="2021-04-07T17:53:26.347" v="45"/>
          <ac:spMkLst>
            <pc:docMk/>
            <pc:sldMk cId="52705845" sldId="284"/>
            <ac:spMk id="35" creationId="{FF18E968-E8CD-4550-8F48-05843F1610D2}"/>
          </ac:spMkLst>
        </pc:spChg>
        <pc:spChg chg="add mod">
          <ac:chgData name="Ta Thi Kim Hue" userId="af176dfe-ebe0-47e4-99a4-e0f4d40f7313" providerId="ADAL" clId="{667B28D9-AD1A-4210-9F24-CE6BFE0860A4}" dt="2021-04-08T16:52:24.678" v="218" actId="208"/>
          <ac:spMkLst>
            <pc:docMk/>
            <pc:sldMk cId="52705845" sldId="284"/>
            <ac:spMk id="37" creationId="{AA241F72-283A-426B-90CB-4140E9191D29}"/>
          </ac:spMkLst>
        </pc:spChg>
        <pc:spChg chg="add mod">
          <ac:chgData name="Ta Thi Kim Hue" userId="af176dfe-ebe0-47e4-99a4-e0f4d40f7313" providerId="ADAL" clId="{667B28D9-AD1A-4210-9F24-CE6BFE0860A4}" dt="2021-04-08T16:53:17.224" v="301" actId="20577"/>
          <ac:spMkLst>
            <pc:docMk/>
            <pc:sldMk cId="52705845" sldId="284"/>
            <ac:spMk id="38" creationId="{8E88ABEB-EACF-4585-874D-AF672674F1C5}"/>
          </ac:spMkLst>
        </pc:spChg>
        <pc:grpChg chg="add mod">
          <ac:chgData name="Ta Thi Kim Hue" userId="af176dfe-ebe0-47e4-99a4-e0f4d40f7313" providerId="ADAL" clId="{667B28D9-AD1A-4210-9F24-CE6BFE0860A4}" dt="2021-04-08T16:52:12.770" v="215" actId="1076"/>
          <ac:grpSpMkLst>
            <pc:docMk/>
            <pc:sldMk cId="52705845" sldId="284"/>
            <ac:grpSpMk id="9" creationId="{9153ED41-656E-40E4-81AD-48CC4E129104}"/>
          </ac:grpSpMkLst>
        </pc:grpChg>
        <pc:grpChg chg="mod">
          <ac:chgData name="Ta Thi Kim Hue" userId="af176dfe-ebe0-47e4-99a4-e0f4d40f7313" providerId="ADAL" clId="{667B28D9-AD1A-4210-9F24-CE6BFE0860A4}" dt="2021-04-07T17:53:26.347" v="45"/>
          <ac:grpSpMkLst>
            <pc:docMk/>
            <pc:sldMk cId="52705845" sldId="284"/>
            <ac:grpSpMk id="10" creationId="{3DB24646-7D16-4DD4-977B-6B6BDD15CC6C}"/>
          </ac:grpSpMkLst>
        </pc:grpChg>
        <pc:grpChg chg="mod">
          <ac:chgData name="Ta Thi Kim Hue" userId="af176dfe-ebe0-47e4-99a4-e0f4d40f7313" providerId="ADAL" clId="{667B28D9-AD1A-4210-9F24-CE6BFE0860A4}" dt="2021-04-07T17:53:26.347" v="45"/>
          <ac:grpSpMkLst>
            <pc:docMk/>
            <pc:sldMk cId="52705845" sldId="284"/>
            <ac:grpSpMk id="11" creationId="{37424DF5-6727-4544-BF73-E0F7A73D6E01}"/>
          </ac:grpSpMkLst>
        </pc:grpChg>
        <pc:grpChg chg="mod">
          <ac:chgData name="Ta Thi Kim Hue" userId="af176dfe-ebe0-47e4-99a4-e0f4d40f7313" providerId="ADAL" clId="{667B28D9-AD1A-4210-9F24-CE6BFE0860A4}" dt="2021-04-07T17:53:26.347" v="45"/>
          <ac:grpSpMkLst>
            <pc:docMk/>
            <pc:sldMk cId="52705845" sldId="284"/>
            <ac:grpSpMk id="12" creationId="{4E40E013-06EA-4C80-8B3B-F48A24EB57B3}"/>
          </ac:grpSpMkLst>
        </pc:grpChg>
        <pc:grpChg chg="mod">
          <ac:chgData name="Ta Thi Kim Hue" userId="af176dfe-ebe0-47e4-99a4-e0f4d40f7313" providerId="ADAL" clId="{667B28D9-AD1A-4210-9F24-CE6BFE0860A4}" dt="2021-04-07T17:53:26.347" v="45"/>
          <ac:grpSpMkLst>
            <pc:docMk/>
            <pc:sldMk cId="52705845" sldId="284"/>
            <ac:grpSpMk id="21" creationId="{7C54C4D0-0250-4A3F-AFED-6C488AC8CA05}"/>
          </ac:grpSpMkLst>
        </pc:grpChg>
        <pc:grpChg chg="mod">
          <ac:chgData name="Ta Thi Kim Hue" userId="af176dfe-ebe0-47e4-99a4-e0f4d40f7313" providerId="ADAL" clId="{667B28D9-AD1A-4210-9F24-CE6BFE0860A4}" dt="2021-04-07T17:53:26.347" v="45"/>
          <ac:grpSpMkLst>
            <pc:docMk/>
            <pc:sldMk cId="52705845" sldId="284"/>
            <ac:grpSpMk id="22" creationId="{FAE69790-CED2-48C8-9840-CDDE115999F9}"/>
          </ac:grpSpMkLst>
        </pc:grpChg>
        <pc:grpChg chg="mod">
          <ac:chgData name="Ta Thi Kim Hue" userId="af176dfe-ebe0-47e4-99a4-e0f4d40f7313" providerId="ADAL" clId="{667B28D9-AD1A-4210-9F24-CE6BFE0860A4}" dt="2021-04-07T17:53:26.347" v="45"/>
          <ac:grpSpMkLst>
            <pc:docMk/>
            <pc:sldMk cId="52705845" sldId="284"/>
            <ac:grpSpMk id="23" creationId="{03DCECEE-8EEA-4458-A690-3293D8ED9241}"/>
          </ac:grpSpMkLst>
        </pc:grpChg>
        <pc:grpChg chg="mod">
          <ac:chgData name="Ta Thi Kim Hue" userId="af176dfe-ebe0-47e4-99a4-e0f4d40f7313" providerId="ADAL" clId="{667B28D9-AD1A-4210-9F24-CE6BFE0860A4}" dt="2021-04-07T17:53:26.347" v="45"/>
          <ac:grpSpMkLst>
            <pc:docMk/>
            <pc:sldMk cId="52705845" sldId="284"/>
            <ac:grpSpMk id="24" creationId="{DE7B8143-1474-4D2E-B535-954C1E86B75D}"/>
          </ac:grpSpMkLst>
        </pc:grpChg>
        <pc:grpChg chg="mod">
          <ac:chgData name="Ta Thi Kim Hue" userId="af176dfe-ebe0-47e4-99a4-e0f4d40f7313" providerId="ADAL" clId="{667B28D9-AD1A-4210-9F24-CE6BFE0860A4}" dt="2021-04-07T17:53:26.347" v="45"/>
          <ac:grpSpMkLst>
            <pc:docMk/>
            <pc:sldMk cId="52705845" sldId="284"/>
            <ac:grpSpMk id="32" creationId="{2E083755-8A0D-4611-A198-C108CA6DEDD2}"/>
          </ac:grpSpMkLst>
        </pc:grpChg>
        <pc:inkChg chg="add">
          <ac:chgData name="Ta Thi Kim Hue" userId="af176dfe-ebe0-47e4-99a4-e0f4d40f7313" providerId="ADAL" clId="{667B28D9-AD1A-4210-9F24-CE6BFE0860A4}" dt="2021-05-07T02:34:40.894" v="1168"/>
          <ac:inkMkLst>
            <pc:docMk/>
            <pc:sldMk cId="52705845" sldId="284"/>
            <ac:inkMk id="3" creationId="{281A65CD-27C4-432D-9056-30674360A7FD}"/>
          </ac:inkMkLst>
        </pc:inkChg>
        <pc:cxnChg chg="mod">
          <ac:chgData name="Ta Thi Kim Hue" userId="af176dfe-ebe0-47e4-99a4-e0f4d40f7313" providerId="ADAL" clId="{667B28D9-AD1A-4210-9F24-CE6BFE0860A4}" dt="2021-04-07T17:53:26.347" v="45"/>
          <ac:cxnSpMkLst>
            <pc:docMk/>
            <pc:sldMk cId="52705845" sldId="284"/>
            <ac:cxnSpMk id="13" creationId="{7A2E08A3-C2BD-41F7-9EF3-28409C252147}"/>
          </ac:cxnSpMkLst>
        </pc:cxnChg>
        <pc:cxnChg chg="mod">
          <ac:chgData name="Ta Thi Kim Hue" userId="af176dfe-ebe0-47e4-99a4-e0f4d40f7313" providerId="ADAL" clId="{667B28D9-AD1A-4210-9F24-CE6BFE0860A4}" dt="2021-04-07T17:53:26.347" v="45"/>
          <ac:cxnSpMkLst>
            <pc:docMk/>
            <pc:sldMk cId="52705845" sldId="284"/>
            <ac:cxnSpMk id="14" creationId="{0314045C-62C5-425A-9147-11F16880CD21}"/>
          </ac:cxnSpMkLst>
        </pc:cxnChg>
        <pc:cxnChg chg="mod">
          <ac:chgData name="Ta Thi Kim Hue" userId="af176dfe-ebe0-47e4-99a4-e0f4d40f7313" providerId="ADAL" clId="{667B28D9-AD1A-4210-9F24-CE6BFE0860A4}" dt="2021-04-07T17:53:26.347" v="45"/>
          <ac:cxnSpMkLst>
            <pc:docMk/>
            <pc:sldMk cId="52705845" sldId="284"/>
            <ac:cxnSpMk id="25" creationId="{27664A67-B9FD-454E-A729-4376012E8050}"/>
          </ac:cxnSpMkLst>
        </pc:cxnChg>
        <pc:cxnChg chg="mod">
          <ac:chgData name="Ta Thi Kim Hue" userId="af176dfe-ebe0-47e4-99a4-e0f4d40f7313" providerId="ADAL" clId="{667B28D9-AD1A-4210-9F24-CE6BFE0860A4}" dt="2021-04-07T17:53:26.347" v="45"/>
          <ac:cxnSpMkLst>
            <pc:docMk/>
            <pc:sldMk cId="52705845" sldId="284"/>
            <ac:cxnSpMk id="27" creationId="{44833D0A-16C5-4CEA-ADDE-8C3DEDBC7988}"/>
          </ac:cxnSpMkLst>
        </pc:cxnChg>
        <pc:cxnChg chg="mod">
          <ac:chgData name="Ta Thi Kim Hue" userId="af176dfe-ebe0-47e4-99a4-e0f4d40f7313" providerId="ADAL" clId="{667B28D9-AD1A-4210-9F24-CE6BFE0860A4}" dt="2021-04-07T17:53:26.347" v="45"/>
          <ac:cxnSpMkLst>
            <pc:docMk/>
            <pc:sldMk cId="52705845" sldId="284"/>
            <ac:cxnSpMk id="29" creationId="{9495FF8C-A1F0-4C0E-880F-3ED6F3DF807F}"/>
          </ac:cxnSpMkLst>
        </pc:cxnChg>
        <pc:cxnChg chg="mod">
          <ac:chgData name="Ta Thi Kim Hue" userId="af176dfe-ebe0-47e4-99a4-e0f4d40f7313" providerId="ADAL" clId="{667B28D9-AD1A-4210-9F24-CE6BFE0860A4}" dt="2021-04-07T17:53:26.347" v="45"/>
          <ac:cxnSpMkLst>
            <pc:docMk/>
            <pc:sldMk cId="52705845" sldId="284"/>
            <ac:cxnSpMk id="31" creationId="{CB97A6F2-4370-4AEA-9F05-66ABDCDE2FD0}"/>
          </ac:cxnSpMkLst>
        </pc:cxnChg>
        <pc:cxnChg chg="mod">
          <ac:chgData name="Ta Thi Kim Hue" userId="af176dfe-ebe0-47e4-99a4-e0f4d40f7313" providerId="ADAL" clId="{667B28D9-AD1A-4210-9F24-CE6BFE0860A4}" dt="2021-04-07T17:53:26.347" v="45"/>
          <ac:cxnSpMkLst>
            <pc:docMk/>
            <pc:sldMk cId="52705845" sldId="284"/>
            <ac:cxnSpMk id="33" creationId="{58EF7856-0965-45BF-A246-4522E8E1C2EC}"/>
          </ac:cxnSpMkLst>
        </pc:cxnChg>
        <pc:cxnChg chg="mod">
          <ac:chgData name="Ta Thi Kim Hue" userId="af176dfe-ebe0-47e4-99a4-e0f4d40f7313" providerId="ADAL" clId="{667B28D9-AD1A-4210-9F24-CE6BFE0860A4}" dt="2021-04-07T17:53:26.347" v="45"/>
          <ac:cxnSpMkLst>
            <pc:docMk/>
            <pc:sldMk cId="52705845" sldId="284"/>
            <ac:cxnSpMk id="36" creationId="{AA196B1C-EA9A-450E-AD19-3A52522A7EFE}"/>
          </ac:cxnSpMkLst>
        </pc:cxnChg>
      </pc:sldChg>
      <pc:sldChg chg="delSp modSp new del mod ord">
        <pc:chgData name="Ta Thi Kim Hue" userId="af176dfe-ebe0-47e4-99a4-e0f4d40f7313" providerId="ADAL" clId="{667B28D9-AD1A-4210-9F24-CE6BFE0860A4}" dt="2021-04-16T02:55:11.676" v="654" actId="47"/>
        <pc:sldMkLst>
          <pc:docMk/>
          <pc:sldMk cId="53245175" sldId="285"/>
        </pc:sldMkLst>
        <pc:spChg chg="mod">
          <ac:chgData name="Ta Thi Kim Hue" userId="af176dfe-ebe0-47e4-99a4-e0f4d40f7313" providerId="ADAL" clId="{667B28D9-AD1A-4210-9F24-CE6BFE0860A4}" dt="2021-04-07T17:56:52.178" v="88" actId="20577"/>
          <ac:spMkLst>
            <pc:docMk/>
            <pc:sldMk cId="53245175" sldId="285"/>
            <ac:spMk id="2" creationId="{CCF66D1A-371F-4ECB-AE53-611A3ADBE463}"/>
          </ac:spMkLst>
        </pc:spChg>
        <pc:spChg chg="del">
          <ac:chgData name="Ta Thi Kim Hue" userId="af176dfe-ebe0-47e4-99a4-e0f4d40f7313" providerId="ADAL" clId="{667B28D9-AD1A-4210-9F24-CE6BFE0860A4}" dt="2021-04-07T17:56:54.364" v="89" actId="478"/>
          <ac:spMkLst>
            <pc:docMk/>
            <pc:sldMk cId="53245175" sldId="285"/>
            <ac:spMk id="3" creationId="{83E7F277-06DB-4BB6-8C8E-E99F102D58BA}"/>
          </ac:spMkLst>
        </pc:spChg>
      </pc:sldChg>
      <pc:sldChg chg="addSp delSp modSp new mod modAnim">
        <pc:chgData name="Ta Thi Kim Hue" userId="af176dfe-ebe0-47e4-99a4-e0f4d40f7313" providerId="ADAL" clId="{667B28D9-AD1A-4210-9F24-CE6BFE0860A4}" dt="2021-05-06T09:47:17.372" v="845" actId="14100"/>
        <pc:sldMkLst>
          <pc:docMk/>
          <pc:sldMk cId="138877589" sldId="286"/>
        </pc:sldMkLst>
        <pc:spChg chg="mod">
          <ac:chgData name="Ta Thi Kim Hue" userId="af176dfe-ebe0-47e4-99a4-e0f4d40f7313" providerId="ADAL" clId="{667B28D9-AD1A-4210-9F24-CE6BFE0860A4}" dt="2021-04-08T17:01:29.461" v="444" actId="20577"/>
          <ac:spMkLst>
            <pc:docMk/>
            <pc:sldMk cId="138877589" sldId="286"/>
            <ac:spMk id="2" creationId="{4E2EB7CA-21C8-4821-8FA3-8989FB61F147}"/>
          </ac:spMkLst>
        </pc:spChg>
        <pc:spChg chg="del">
          <ac:chgData name="Ta Thi Kim Hue" userId="af176dfe-ebe0-47e4-99a4-e0f4d40f7313" providerId="ADAL" clId="{667B28D9-AD1A-4210-9F24-CE6BFE0860A4}" dt="2021-04-08T16:40:42.292" v="197" actId="478"/>
          <ac:spMkLst>
            <pc:docMk/>
            <pc:sldMk cId="138877589" sldId="286"/>
            <ac:spMk id="3" creationId="{F14085FA-EE0A-453C-B19D-59950EC57035}"/>
          </ac:spMkLst>
        </pc:spChg>
        <pc:spChg chg="add mod">
          <ac:chgData name="Ta Thi Kim Hue" userId="af176dfe-ebe0-47e4-99a4-e0f4d40f7313" providerId="ADAL" clId="{667B28D9-AD1A-4210-9F24-CE6BFE0860A4}" dt="2021-05-06T09:47:17.372" v="845" actId="14100"/>
          <ac:spMkLst>
            <pc:docMk/>
            <pc:sldMk cId="138877589" sldId="286"/>
            <ac:spMk id="8" creationId="{ABC3620E-D60A-45C5-9617-3EB6F71917C5}"/>
          </ac:spMkLst>
        </pc:spChg>
        <pc:spChg chg="add mod">
          <ac:chgData name="Ta Thi Kim Hue" userId="af176dfe-ebe0-47e4-99a4-e0f4d40f7313" providerId="ADAL" clId="{667B28D9-AD1A-4210-9F24-CE6BFE0860A4}" dt="2021-04-08T16:44:12.054" v="203" actId="1076"/>
          <ac:spMkLst>
            <pc:docMk/>
            <pc:sldMk cId="138877589" sldId="286"/>
            <ac:spMk id="9" creationId="{43E44E06-3953-4982-99FD-7B2688C4807D}"/>
          </ac:spMkLst>
        </pc:spChg>
        <pc:spChg chg="mod">
          <ac:chgData name="Ta Thi Kim Hue" userId="af176dfe-ebe0-47e4-99a4-e0f4d40f7313" providerId="ADAL" clId="{667B28D9-AD1A-4210-9F24-CE6BFE0860A4}" dt="2021-04-08T16:44:01.709" v="200"/>
          <ac:spMkLst>
            <pc:docMk/>
            <pc:sldMk cId="138877589" sldId="286"/>
            <ac:spMk id="13" creationId="{38DAB136-4E44-4934-9B8A-6CA5CB203D2F}"/>
          </ac:spMkLst>
        </pc:spChg>
        <pc:spChg chg="mod">
          <ac:chgData name="Ta Thi Kim Hue" userId="af176dfe-ebe0-47e4-99a4-e0f4d40f7313" providerId="ADAL" clId="{667B28D9-AD1A-4210-9F24-CE6BFE0860A4}" dt="2021-04-08T16:44:01.709" v="200"/>
          <ac:spMkLst>
            <pc:docMk/>
            <pc:sldMk cId="138877589" sldId="286"/>
            <ac:spMk id="14" creationId="{B981A518-57D1-4945-8398-4FB970BDCCF9}"/>
          </ac:spMkLst>
        </pc:spChg>
        <pc:spChg chg="mod">
          <ac:chgData name="Ta Thi Kim Hue" userId="af176dfe-ebe0-47e4-99a4-e0f4d40f7313" providerId="ADAL" clId="{667B28D9-AD1A-4210-9F24-CE6BFE0860A4}" dt="2021-04-08T16:44:01.709" v="200"/>
          <ac:spMkLst>
            <pc:docMk/>
            <pc:sldMk cId="138877589" sldId="286"/>
            <ac:spMk id="20" creationId="{0254FC58-6EE9-40A9-85B3-85B3D3FFD864}"/>
          </ac:spMkLst>
        </pc:spChg>
        <pc:spChg chg="mod">
          <ac:chgData name="Ta Thi Kim Hue" userId="af176dfe-ebe0-47e4-99a4-e0f4d40f7313" providerId="ADAL" clId="{667B28D9-AD1A-4210-9F24-CE6BFE0860A4}" dt="2021-04-08T16:44:01.709" v="200"/>
          <ac:spMkLst>
            <pc:docMk/>
            <pc:sldMk cId="138877589" sldId="286"/>
            <ac:spMk id="22" creationId="{6704609C-5720-4A60-BE95-4ECD2BBCC9B9}"/>
          </ac:spMkLst>
        </pc:spChg>
        <pc:spChg chg="mod">
          <ac:chgData name="Ta Thi Kim Hue" userId="af176dfe-ebe0-47e4-99a4-e0f4d40f7313" providerId="ADAL" clId="{667B28D9-AD1A-4210-9F24-CE6BFE0860A4}" dt="2021-04-08T16:44:01.709" v="200"/>
          <ac:spMkLst>
            <pc:docMk/>
            <pc:sldMk cId="138877589" sldId="286"/>
            <ac:spMk id="24" creationId="{94143477-8109-4B58-9A73-C24AD27DF6D7}"/>
          </ac:spMkLst>
        </pc:spChg>
        <pc:spChg chg="mod">
          <ac:chgData name="Ta Thi Kim Hue" userId="af176dfe-ebe0-47e4-99a4-e0f4d40f7313" providerId="ADAL" clId="{667B28D9-AD1A-4210-9F24-CE6BFE0860A4}" dt="2021-04-08T16:44:01.709" v="200"/>
          <ac:spMkLst>
            <pc:docMk/>
            <pc:sldMk cId="138877589" sldId="286"/>
            <ac:spMk id="28" creationId="{B834F3A2-A346-4C54-9F24-AAAE9E462E95}"/>
          </ac:spMkLst>
        </pc:spChg>
        <pc:spChg chg="mod">
          <ac:chgData name="Ta Thi Kim Hue" userId="af176dfe-ebe0-47e4-99a4-e0f4d40f7313" providerId="ADAL" clId="{667B28D9-AD1A-4210-9F24-CE6BFE0860A4}" dt="2021-04-08T16:44:01.709" v="200"/>
          <ac:spMkLst>
            <pc:docMk/>
            <pc:sldMk cId="138877589" sldId="286"/>
            <ac:spMk id="29" creationId="{5982F6C5-D74D-40B5-8C1A-BF7B58988294}"/>
          </ac:spMkLst>
        </pc:spChg>
        <pc:spChg chg="mod">
          <ac:chgData name="Ta Thi Kim Hue" userId="af176dfe-ebe0-47e4-99a4-e0f4d40f7313" providerId="ADAL" clId="{667B28D9-AD1A-4210-9F24-CE6BFE0860A4}" dt="2021-04-08T16:44:01.709" v="200"/>
          <ac:spMkLst>
            <pc:docMk/>
            <pc:sldMk cId="138877589" sldId="286"/>
            <ac:spMk id="33" creationId="{A008C12F-20D1-493C-B016-B6B3E10D7335}"/>
          </ac:spMkLst>
        </pc:spChg>
        <pc:spChg chg="mod">
          <ac:chgData name="Ta Thi Kim Hue" userId="af176dfe-ebe0-47e4-99a4-e0f4d40f7313" providerId="ADAL" clId="{667B28D9-AD1A-4210-9F24-CE6BFE0860A4}" dt="2021-04-08T16:44:01.709" v="200"/>
          <ac:spMkLst>
            <pc:docMk/>
            <pc:sldMk cId="138877589" sldId="286"/>
            <ac:spMk id="34" creationId="{B262E57B-6848-4760-B632-076C03126A95}"/>
          </ac:spMkLst>
        </pc:spChg>
        <pc:spChg chg="mod">
          <ac:chgData name="Ta Thi Kim Hue" userId="af176dfe-ebe0-47e4-99a4-e0f4d40f7313" providerId="ADAL" clId="{667B28D9-AD1A-4210-9F24-CE6BFE0860A4}" dt="2021-04-08T16:44:01.709" v="200"/>
          <ac:spMkLst>
            <pc:docMk/>
            <pc:sldMk cId="138877589" sldId="286"/>
            <ac:spMk id="37" creationId="{30F429C0-AC4E-4E72-8900-611B4FEBA739}"/>
          </ac:spMkLst>
        </pc:spChg>
        <pc:spChg chg="mod">
          <ac:chgData name="Ta Thi Kim Hue" userId="af176dfe-ebe0-47e4-99a4-e0f4d40f7313" providerId="ADAL" clId="{667B28D9-AD1A-4210-9F24-CE6BFE0860A4}" dt="2021-04-08T16:44:01.709" v="200"/>
          <ac:spMkLst>
            <pc:docMk/>
            <pc:sldMk cId="138877589" sldId="286"/>
            <ac:spMk id="40" creationId="{7E78F3F8-3AFF-428A-8DF3-8AA0FCF8A2F2}"/>
          </ac:spMkLst>
        </pc:spChg>
        <pc:spChg chg="mod">
          <ac:chgData name="Ta Thi Kim Hue" userId="af176dfe-ebe0-47e4-99a4-e0f4d40f7313" providerId="ADAL" clId="{667B28D9-AD1A-4210-9F24-CE6BFE0860A4}" dt="2021-04-08T16:44:01.709" v="200"/>
          <ac:spMkLst>
            <pc:docMk/>
            <pc:sldMk cId="138877589" sldId="286"/>
            <ac:spMk id="41" creationId="{DCEAAD5E-98E1-431B-9BDC-9DE104C37866}"/>
          </ac:spMkLst>
        </pc:spChg>
        <pc:spChg chg="mod">
          <ac:chgData name="Ta Thi Kim Hue" userId="af176dfe-ebe0-47e4-99a4-e0f4d40f7313" providerId="ADAL" clId="{667B28D9-AD1A-4210-9F24-CE6BFE0860A4}" dt="2021-04-08T16:44:54.064" v="206" actId="1076"/>
          <ac:spMkLst>
            <pc:docMk/>
            <pc:sldMk cId="138877589" sldId="286"/>
            <ac:spMk id="42" creationId="{B2531F70-BAF0-4CC8-B429-DE3ED1E141B9}"/>
          </ac:spMkLst>
        </pc:spChg>
        <pc:spChg chg="mod">
          <ac:chgData name="Ta Thi Kim Hue" userId="af176dfe-ebe0-47e4-99a4-e0f4d40f7313" providerId="ADAL" clId="{667B28D9-AD1A-4210-9F24-CE6BFE0860A4}" dt="2021-04-08T16:44:01.709" v="200"/>
          <ac:spMkLst>
            <pc:docMk/>
            <pc:sldMk cId="138877589" sldId="286"/>
            <ac:spMk id="44" creationId="{E4F7D499-65C3-49CC-A2BD-38651E313609}"/>
          </ac:spMkLst>
        </pc:spChg>
        <pc:spChg chg="mod">
          <ac:chgData name="Ta Thi Kim Hue" userId="af176dfe-ebe0-47e4-99a4-e0f4d40f7313" providerId="ADAL" clId="{667B28D9-AD1A-4210-9F24-CE6BFE0860A4}" dt="2021-04-08T16:44:01.709" v="200"/>
          <ac:spMkLst>
            <pc:docMk/>
            <pc:sldMk cId="138877589" sldId="286"/>
            <ac:spMk id="45" creationId="{8BA54479-77F2-4617-8C8B-6E785F2AB04C}"/>
          </ac:spMkLst>
        </pc:spChg>
        <pc:spChg chg="mod">
          <ac:chgData name="Ta Thi Kim Hue" userId="af176dfe-ebe0-47e4-99a4-e0f4d40f7313" providerId="ADAL" clId="{667B28D9-AD1A-4210-9F24-CE6BFE0860A4}" dt="2021-04-08T16:44:01.709" v="200"/>
          <ac:spMkLst>
            <pc:docMk/>
            <pc:sldMk cId="138877589" sldId="286"/>
            <ac:spMk id="46" creationId="{A13DA4F3-6912-4A06-B34D-5229C591FCFD}"/>
          </ac:spMkLst>
        </pc:spChg>
        <pc:grpChg chg="add mod">
          <ac:chgData name="Ta Thi Kim Hue" userId="af176dfe-ebe0-47e4-99a4-e0f4d40f7313" providerId="ADAL" clId="{667B28D9-AD1A-4210-9F24-CE6BFE0860A4}" dt="2021-04-08T16:44:06.052" v="201" actId="1076"/>
          <ac:grpSpMkLst>
            <pc:docMk/>
            <pc:sldMk cId="138877589" sldId="286"/>
            <ac:grpSpMk id="10" creationId="{4A0D2899-F82F-4F05-B49C-FD45082234A4}"/>
          </ac:grpSpMkLst>
        </pc:grpChg>
        <pc:grpChg chg="mod">
          <ac:chgData name="Ta Thi Kim Hue" userId="af176dfe-ebe0-47e4-99a4-e0f4d40f7313" providerId="ADAL" clId="{667B28D9-AD1A-4210-9F24-CE6BFE0860A4}" dt="2021-04-08T16:44:01.709" v="200"/>
          <ac:grpSpMkLst>
            <pc:docMk/>
            <pc:sldMk cId="138877589" sldId="286"/>
            <ac:grpSpMk id="11" creationId="{C7F97481-7508-473B-AA45-CB3685C51CB0}"/>
          </ac:grpSpMkLst>
        </pc:grpChg>
        <pc:grpChg chg="mod">
          <ac:chgData name="Ta Thi Kim Hue" userId="af176dfe-ebe0-47e4-99a4-e0f4d40f7313" providerId="ADAL" clId="{667B28D9-AD1A-4210-9F24-CE6BFE0860A4}" dt="2021-04-08T16:44:01.709" v="200"/>
          <ac:grpSpMkLst>
            <pc:docMk/>
            <pc:sldMk cId="138877589" sldId="286"/>
            <ac:grpSpMk id="12" creationId="{9DE15ABF-D98A-42A9-ADB3-6855647E5C12}"/>
          </ac:grpSpMkLst>
        </pc:grpChg>
        <pc:grpChg chg="mod">
          <ac:chgData name="Ta Thi Kim Hue" userId="af176dfe-ebe0-47e4-99a4-e0f4d40f7313" providerId="ADAL" clId="{667B28D9-AD1A-4210-9F24-CE6BFE0860A4}" dt="2021-04-08T16:44:01.709" v="200"/>
          <ac:grpSpMkLst>
            <pc:docMk/>
            <pc:sldMk cId="138877589" sldId="286"/>
            <ac:grpSpMk id="15" creationId="{E7ACD571-3B74-4C69-BAE7-FD0C626A0B7C}"/>
          </ac:grpSpMkLst>
        </pc:grpChg>
        <pc:grpChg chg="mod">
          <ac:chgData name="Ta Thi Kim Hue" userId="af176dfe-ebe0-47e4-99a4-e0f4d40f7313" providerId="ADAL" clId="{667B28D9-AD1A-4210-9F24-CE6BFE0860A4}" dt="2021-04-08T16:44:01.709" v="200"/>
          <ac:grpSpMkLst>
            <pc:docMk/>
            <pc:sldMk cId="138877589" sldId="286"/>
            <ac:grpSpMk id="16" creationId="{59954574-DAD0-44E5-9BCD-317606EAD22B}"/>
          </ac:grpSpMkLst>
        </pc:grpChg>
        <pc:grpChg chg="mod">
          <ac:chgData name="Ta Thi Kim Hue" userId="af176dfe-ebe0-47e4-99a4-e0f4d40f7313" providerId="ADAL" clId="{667B28D9-AD1A-4210-9F24-CE6BFE0860A4}" dt="2021-04-08T16:44:01.709" v="200"/>
          <ac:grpSpMkLst>
            <pc:docMk/>
            <pc:sldMk cId="138877589" sldId="286"/>
            <ac:grpSpMk id="17" creationId="{71D13BD9-1758-4D32-BCE6-3000B5B4D291}"/>
          </ac:grpSpMkLst>
        </pc:grpChg>
        <pc:grpChg chg="mod">
          <ac:chgData name="Ta Thi Kim Hue" userId="af176dfe-ebe0-47e4-99a4-e0f4d40f7313" providerId="ADAL" clId="{667B28D9-AD1A-4210-9F24-CE6BFE0860A4}" dt="2021-04-08T16:44:01.709" v="200"/>
          <ac:grpSpMkLst>
            <pc:docMk/>
            <pc:sldMk cId="138877589" sldId="286"/>
            <ac:grpSpMk id="18" creationId="{748AABA0-9DBE-4A9E-A6E6-81FC55A785B2}"/>
          </ac:grpSpMkLst>
        </pc:grpChg>
        <pc:grpChg chg="mod">
          <ac:chgData name="Ta Thi Kim Hue" userId="af176dfe-ebe0-47e4-99a4-e0f4d40f7313" providerId="ADAL" clId="{667B28D9-AD1A-4210-9F24-CE6BFE0860A4}" dt="2021-04-08T16:44:01.709" v="200"/>
          <ac:grpSpMkLst>
            <pc:docMk/>
            <pc:sldMk cId="138877589" sldId="286"/>
            <ac:grpSpMk id="26" creationId="{CCD855CF-90F2-4AB0-81CF-F18B0C2ADD0C}"/>
          </ac:grpSpMkLst>
        </pc:grpChg>
        <pc:grpChg chg="add mod">
          <ac:chgData name="Ta Thi Kim Hue" userId="af176dfe-ebe0-47e4-99a4-e0f4d40f7313" providerId="ADAL" clId="{667B28D9-AD1A-4210-9F24-CE6BFE0860A4}" dt="2021-04-08T16:44:06.052" v="201" actId="1076"/>
          <ac:grpSpMkLst>
            <pc:docMk/>
            <pc:sldMk cId="138877589" sldId="286"/>
            <ac:grpSpMk id="31" creationId="{982A7282-E4BE-4D55-A314-1DC6CEFF65D5}"/>
          </ac:grpSpMkLst>
        </pc:grpChg>
        <pc:grpChg chg="mod">
          <ac:chgData name="Ta Thi Kim Hue" userId="af176dfe-ebe0-47e4-99a4-e0f4d40f7313" providerId="ADAL" clId="{667B28D9-AD1A-4210-9F24-CE6BFE0860A4}" dt="2021-04-08T16:44:01.709" v="200"/>
          <ac:grpSpMkLst>
            <pc:docMk/>
            <pc:sldMk cId="138877589" sldId="286"/>
            <ac:grpSpMk id="32" creationId="{553573DB-4F58-4D0D-B8F7-F763BEF1535A}"/>
          </ac:grpSpMkLst>
        </pc:grpChg>
        <pc:grpChg chg="mod">
          <ac:chgData name="Ta Thi Kim Hue" userId="af176dfe-ebe0-47e4-99a4-e0f4d40f7313" providerId="ADAL" clId="{667B28D9-AD1A-4210-9F24-CE6BFE0860A4}" dt="2021-04-08T16:44:01.709" v="200"/>
          <ac:grpSpMkLst>
            <pc:docMk/>
            <pc:sldMk cId="138877589" sldId="286"/>
            <ac:grpSpMk id="36" creationId="{52215A90-AFAB-4B98-9D40-E8D487E9ADD5}"/>
          </ac:grpSpMkLst>
        </pc:grpChg>
        <pc:grpChg chg="add mod">
          <ac:chgData name="Ta Thi Kim Hue" userId="af176dfe-ebe0-47e4-99a4-e0f4d40f7313" providerId="ADAL" clId="{667B28D9-AD1A-4210-9F24-CE6BFE0860A4}" dt="2021-04-08T16:44:06.052" v="201" actId="1076"/>
          <ac:grpSpMkLst>
            <pc:docMk/>
            <pc:sldMk cId="138877589" sldId="286"/>
            <ac:grpSpMk id="39" creationId="{79E04E19-A57B-4529-8303-02C69B4E2BD2}"/>
          </ac:grpSpMkLst>
        </pc:grpChg>
        <pc:grpChg chg="add mod">
          <ac:chgData name="Ta Thi Kim Hue" userId="af176dfe-ebe0-47e4-99a4-e0f4d40f7313" providerId="ADAL" clId="{667B28D9-AD1A-4210-9F24-CE6BFE0860A4}" dt="2021-04-08T16:44:46.463" v="205" actId="1076"/>
          <ac:grpSpMkLst>
            <pc:docMk/>
            <pc:sldMk cId="138877589" sldId="286"/>
            <ac:grpSpMk id="43" creationId="{3E5B8A94-5FA7-4A8F-B02F-426AE7F6A680}"/>
          </ac:grpSpMkLst>
        </pc:grpChg>
        <pc:cxnChg chg="mod">
          <ac:chgData name="Ta Thi Kim Hue" userId="af176dfe-ebe0-47e4-99a4-e0f4d40f7313" providerId="ADAL" clId="{667B28D9-AD1A-4210-9F24-CE6BFE0860A4}" dt="2021-04-08T16:44:01.709" v="200"/>
          <ac:cxnSpMkLst>
            <pc:docMk/>
            <pc:sldMk cId="138877589" sldId="286"/>
            <ac:cxnSpMk id="19" creationId="{FA554E48-3DA9-4312-9153-5F60CE3DC295}"/>
          </ac:cxnSpMkLst>
        </pc:cxnChg>
        <pc:cxnChg chg="mod">
          <ac:chgData name="Ta Thi Kim Hue" userId="af176dfe-ebe0-47e4-99a4-e0f4d40f7313" providerId="ADAL" clId="{667B28D9-AD1A-4210-9F24-CE6BFE0860A4}" dt="2021-04-08T16:44:01.709" v="200"/>
          <ac:cxnSpMkLst>
            <pc:docMk/>
            <pc:sldMk cId="138877589" sldId="286"/>
            <ac:cxnSpMk id="21" creationId="{57133617-29C6-4AA4-87CE-53428F0F45A8}"/>
          </ac:cxnSpMkLst>
        </pc:cxnChg>
        <pc:cxnChg chg="mod">
          <ac:chgData name="Ta Thi Kim Hue" userId="af176dfe-ebe0-47e4-99a4-e0f4d40f7313" providerId="ADAL" clId="{667B28D9-AD1A-4210-9F24-CE6BFE0860A4}" dt="2021-04-08T16:44:01.709" v="200"/>
          <ac:cxnSpMkLst>
            <pc:docMk/>
            <pc:sldMk cId="138877589" sldId="286"/>
            <ac:cxnSpMk id="23" creationId="{17147A35-F868-4C38-8C65-2196C2794121}"/>
          </ac:cxnSpMkLst>
        </pc:cxnChg>
        <pc:cxnChg chg="mod">
          <ac:chgData name="Ta Thi Kim Hue" userId="af176dfe-ebe0-47e4-99a4-e0f4d40f7313" providerId="ADAL" clId="{667B28D9-AD1A-4210-9F24-CE6BFE0860A4}" dt="2021-04-08T16:44:01.709" v="200"/>
          <ac:cxnSpMkLst>
            <pc:docMk/>
            <pc:sldMk cId="138877589" sldId="286"/>
            <ac:cxnSpMk id="25" creationId="{DFA04F3E-72E2-4785-AE24-FCD3C242D05A}"/>
          </ac:cxnSpMkLst>
        </pc:cxnChg>
        <pc:cxnChg chg="mod">
          <ac:chgData name="Ta Thi Kim Hue" userId="af176dfe-ebe0-47e4-99a4-e0f4d40f7313" providerId="ADAL" clId="{667B28D9-AD1A-4210-9F24-CE6BFE0860A4}" dt="2021-04-08T16:44:01.709" v="200"/>
          <ac:cxnSpMkLst>
            <pc:docMk/>
            <pc:sldMk cId="138877589" sldId="286"/>
            <ac:cxnSpMk id="27" creationId="{706B242A-FBA9-4B22-8D95-AE1E44C676EE}"/>
          </ac:cxnSpMkLst>
        </pc:cxnChg>
        <pc:cxnChg chg="mod">
          <ac:chgData name="Ta Thi Kim Hue" userId="af176dfe-ebe0-47e4-99a4-e0f4d40f7313" providerId="ADAL" clId="{667B28D9-AD1A-4210-9F24-CE6BFE0860A4}" dt="2021-04-08T16:44:01.709" v="200"/>
          <ac:cxnSpMkLst>
            <pc:docMk/>
            <pc:sldMk cId="138877589" sldId="286"/>
            <ac:cxnSpMk id="30" creationId="{3260D420-0ECE-48C2-A079-E0E84BAF2498}"/>
          </ac:cxnSpMkLst>
        </pc:cxnChg>
        <pc:cxnChg chg="mod">
          <ac:chgData name="Ta Thi Kim Hue" userId="af176dfe-ebe0-47e4-99a4-e0f4d40f7313" providerId="ADAL" clId="{667B28D9-AD1A-4210-9F24-CE6BFE0860A4}" dt="2021-04-08T16:44:01.709" v="200"/>
          <ac:cxnSpMkLst>
            <pc:docMk/>
            <pc:sldMk cId="138877589" sldId="286"/>
            <ac:cxnSpMk id="35" creationId="{B1535CBA-BEA2-4085-A765-C8C85C861A7C}"/>
          </ac:cxnSpMkLst>
        </pc:cxnChg>
        <pc:cxnChg chg="mod">
          <ac:chgData name="Ta Thi Kim Hue" userId="af176dfe-ebe0-47e4-99a4-e0f4d40f7313" providerId="ADAL" clId="{667B28D9-AD1A-4210-9F24-CE6BFE0860A4}" dt="2021-04-08T16:44:01.709" v="200"/>
          <ac:cxnSpMkLst>
            <pc:docMk/>
            <pc:sldMk cId="138877589" sldId="286"/>
            <ac:cxnSpMk id="38" creationId="{C61F7ACB-E9FD-4A5B-A5FD-5B7B4968A2A8}"/>
          </ac:cxnSpMkLst>
        </pc:cxnChg>
      </pc:sldChg>
      <pc:sldChg chg="addSp delSp modSp new mod modClrScheme chgLayout">
        <pc:chgData name="Ta Thi Kim Hue" userId="af176dfe-ebe0-47e4-99a4-e0f4d40f7313" providerId="ADAL" clId="{667B28D9-AD1A-4210-9F24-CE6BFE0860A4}" dt="2021-04-08T17:13:57.062" v="612" actId="1076"/>
        <pc:sldMkLst>
          <pc:docMk/>
          <pc:sldMk cId="4193763573" sldId="287"/>
        </pc:sldMkLst>
        <pc:spChg chg="mod ord">
          <ac:chgData name="Ta Thi Kim Hue" userId="af176dfe-ebe0-47e4-99a4-e0f4d40f7313" providerId="ADAL" clId="{667B28D9-AD1A-4210-9F24-CE6BFE0860A4}" dt="2021-04-08T17:10:33.821" v="583" actId="1076"/>
          <ac:spMkLst>
            <pc:docMk/>
            <pc:sldMk cId="4193763573" sldId="287"/>
            <ac:spMk id="2" creationId="{6A9047C7-85DB-43AD-94FE-84725E063456}"/>
          </ac:spMkLst>
        </pc:spChg>
        <pc:spChg chg="add del">
          <ac:chgData name="Ta Thi Kim Hue" userId="af176dfe-ebe0-47e4-99a4-e0f4d40f7313" providerId="ADAL" clId="{667B28D9-AD1A-4210-9F24-CE6BFE0860A4}" dt="2021-04-08T16:56:47.566" v="392" actId="700"/>
          <ac:spMkLst>
            <pc:docMk/>
            <pc:sldMk cId="4193763573" sldId="287"/>
            <ac:spMk id="3" creationId="{9A6E6C4E-F7D0-4A2F-AAF0-3B055FC2BDD0}"/>
          </ac:spMkLst>
        </pc:spChg>
        <pc:spChg chg="del mod">
          <ac:chgData name="Ta Thi Kim Hue" userId="af176dfe-ebe0-47e4-99a4-e0f4d40f7313" providerId="ADAL" clId="{667B28D9-AD1A-4210-9F24-CE6BFE0860A4}" dt="2021-04-08T16:56:47.566" v="392" actId="700"/>
          <ac:spMkLst>
            <pc:docMk/>
            <pc:sldMk cId="4193763573" sldId="287"/>
            <ac:spMk id="4" creationId="{BAF253BF-A24F-446C-8995-1EB514E32F29}"/>
          </ac:spMkLst>
        </pc:spChg>
        <pc:spChg chg="mod ord">
          <ac:chgData name="Ta Thi Kim Hue" userId="af176dfe-ebe0-47e4-99a4-e0f4d40f7313" providerId="ADAL" clId="{667B28D9-AD1A-4210-9F24-CE6BFE0860A4}" dt="2021-04-08T16:56:47.566" v="392" actId="700"/>
          <ac:spMkLst>
            <pc:docMk/>
            <pc:sldMk cId="4193763573" sldId="287"/>
            <ac:spMk id="5" creationId="{CC3F8BDF-7886-454A-9AE2-F937E949FA33}"/>
          </ac:spMkLst>
        </pc:spChg>
        <pc:spChg chg="mod ord">
          <ac:chgData name="Ta Thi Kim Hue" userId="af176dfe-ebe0-47e4-99a4-e0f4d40f7313" providerId="ADAL" clId="{667B28D9-AD1A-4210-9F24-CE6BFE0860A4}" dt="2021-04-08T16:56:47.566" v="392" actId="700"/>
          <ac:spMkLst>
            <pc:docMk/>
            <pc:sldMk cId="4193763573" sldId="287"/>
            <ac:spMk id="6" creationId="{8B67FC52-73C4-4E06-8C55-FEB7594A0F5B}"/>
          </ac:spMkLst>
        </pc:spChg>
        <pc:spChg chg="mod ord">
          <ac:chgData name="Ta Thi Kim Hue" userId="af176dfe-ebe0-47e4-99a4-e0f4d40f7313" providerId="ADAL" clId="{667B28D9-AD1A-4210-9F24-CE6BFE0860A4}" dt="2021-04-08T16:56:47.566" v="392" actId="700"/>
          <ac:spMkLst>
            <pc:docMk/>
            <pc:sldMk cId="4193763573" sldId="287"/>
            <ac:spMk id="7" creationId="{D093FA9A-FFCB-4E59-93FA-82252ABFBEE8}"/>
          </ac:spMkLst>
        </pc:spChg>
        <pc:spChg chg="add del mod">
          <ac:chgData name="Ta Thi Kim Hue" userId="af176dfe-ebe0-47e4-99a4-e0f4d40f7313" providerId="ADAL" clId="{667B28D9-AD1A-4210-9F24-CE6BFE0860A4}" dt="2021-04-08T16:56:42.340" v="390" actId="22"/>
          <ac:spMkLst>
            <pc:docMk/>
            <pc:sldMk cId="4193763573" sldId="287"/>
            <ac:spMk id="9" creationId="{39E8A512-ED12-4EC8-9AE4-C8AFFF6EE09D}"/>
          </ac:spMkLst>
        </pc:spChg>
        <pc:spChg chg="add mod">
          <ac:chgData name="Ta Thi Kim Hue" userId="af176dfe-ebe0-47e4-99a4-e0f4d40f7313" providerId="ADAL" clId="{667B28D9-AD1A-4210-9F24-CE6BFE0860A4}" dt="2021-04-08T17:12:58.820" v="600" actId="1076"/>
          <ac:spMkLst>
            <pc:docMk/>
            <pc:sldMk cId="4193763573" sldId="287"/>
            <ac:spMk id="11" creationId="{BE8515A3-3E53-4A82-89B2-1CD12AC8C040}"/>
          </ac:spMkLst>
        </pc:spChg>
        <pc:spChg chg="add mod">
          <ac:chgData name="Ta Thi Kim Hue" userId="af176dfe-ebe0-47e4-99a4-e0f4d40f7313" providerId="ADAL" clId="{667B28D9-AD1A-4210-9F24-CE6BFE0860A4}" dt="2021-04-08T17:13:51.045" v="611" actId="15"/>
          <ac:spMkLst>
            <pc:docMk/>
            <pc:sldMk cId="4193763573" sldId="287"/>
            <ac:spMk id="13" creationId="{370FE373-FEE0-4B4C-A073-A75C77BE6413}"/>
          </ac:spMkLst>
        </pc:spChg>
        <pc:spChg chg="add mod">
          <ac:chgData name="Ta Thi Kim Hue" userId="af176dfe-ebe0-47e4-99a4-e0f4d40f7313" providerId="ADAL" clId="{667B28D9-AD1A-4210-9F24-CE6BFE0860A4}" dt="2021-04-08T17:13:57.062" v="612" actId="1076"/>
          <ac:spMkLst>
            <pc:docMk/>
            <pc:sldMk cId="4193763573" sldId="287"/>
            <ac:spMk id="15" creationId="{8CC78CF5-653C-4583-8D3B-AAF670E0D13B}"/>
          </ac:spMkLst>
        </pc:spChg>
      </pc:sldChg>
      <pc:sldChg chg="addSp delSp modSp new mod modClrScheme delAnim modAnim chgLayout">
        <pc:chgData name="Ta Thi Kim Hue" userId="af176dfe-ebe0-47e4-99a4-e0f4d40f7313" providerId="ADAL" clId="{667B28D9-AD1A-4210-9F24-CE6BFE0860A4}" dt="2021-04-08T17:09:19.288" v="574" actId="1076"/>
        <pc:sldMkLst>
          <pc:docMk/>
          <pc:sldMk cId="2272238068" sldId="288"/>
        </pc:sldMkLst>
        <pc:spChg chg="del mod ord">
          <ac:chgData name="Ta Thi Kim Hue" userId="af176dfe-ebe0-47e4-99a4-e0f4d40f7313" providerId="ADAL" clId="{667B28D9-AD1A-4210-9F24-CE6BFE0860A4}" dt="2021-04-08T17:00:22.543" v="430" actId="700"/>
          <ac:spMkLst>
            <pc:docMk/>
            <pc:sldMk cId="2272238068" sldId="288"/>
            <ac:spMk id="2" creationId="{E384C29F-5077-44AD-BED3-3A75BBD40F94}"/>
          </ac:spMkLst>
        </pc:spChg>
        <pc:spChg chg="del">
          <ac:chgData name="Ta Thi Kim Hue" userId="af176dfe-ebe0-47e4-99a4-e0f4d40f7313" providerId="ADAL" clId="{667B28D9-AD1A-4210-9F24-CE6BFE0860A4}" dt="2021-04-08T17:00:22.543" v="430" actId="700"/>
          <ac:spMkLst>
            <pc:docMk/>
            <pc:sldMk cId="2272238068" sldId="288"/>
            <ac:spMk id="3" creationId="{988EF701-2DC9-4AD2-8B05-99A81D22399F}"/>
          </ac:spMkLst>
        </pc:spChg>
        <pc:spChg chg="del">
          <ac:chgData name="Ta Thi Kim Hue" userId="af176dfe-ebe0-47e4-99a4-e0f4d40f7313" providerId="ADAL" clId="{667B28D9-AD1A-4210-9F24-CE6BFE0860A4}" dt="2021-04-08T17:00:22.543" v="430" actId="700"/>
          <ac:spMkLst>
            <pc:docMk/>
            <pc:sldMk cId="2272238068" sldId="288"/>
            <ac:spMk id="4" creationId="{1A8B230B-5758-4445-8176-38A2DC560DDE}"/>
          </ac:spMkLst>
        </pc:spChg>
        <pc:spChg chg="mod ord">
          <ac:chgData name="Ta Thi Kim Hue" userId="af176dfe-ebe0-47e4-99a4-e0f4d40f7313" providerId="ADAL" clId="{667B28D9-AD1A-4210-9F24-CE6BFE0860A4}" dt="2021-04-08T17:09:15.538" v="573" actId="1076"/>
          <ac:spMkLst>
            <pc:docMk/>
            <pc:sldMk cId="2272238068" sldId="288"/>
            <ac:spMk id="5" creationId="{3D346440-C435-488C-90E2-F016C696F921}"/>
          </ac:spMkLst>
        </pc:spChg>
        <pc:spChg chg="mod ord">
          <ac:chgData name="Ta Thi Kim Hue" userId="af176dfe-ebe0-47e4-99a4-e0f4d40f7313" providerId="ADAL" clId="{667B28D9-AD1A-4210-9F24-CE6BFE0860A4}" dt="2021-04-08T17:09:12.426" v="572" actId="1076"/>
          <ac:spMkLst>
            <pc:docMk/>
            <pc:sldMk cId="2272238068" sldId="288"/>
            <ac:spMk id="6" creationId="{EF1BC009-6EAD-4439-967C-2A3507836A2B}"/>
          </ac:spMkLst>
        </pc:spChg>
        <pc:spChg chg="mod ord">
          <ac:chgData name="Ta Thi Kim Hue" userId="af176dfe-ebe0-47e4-99a4-e0f4d40f7313" providerId="ADAL" clId="{667B28D9-AD1A-4210-9F24-CE6BFE0860A4}" dt="2021-04-08T17:09:19.288" v="574" actId="1076"/>
          <ac:spMkLst>
            <pc:docMk/>
            <pc:sldMk cId="2272238068" sldId="288"/>
            <ac:spMk id="7" creationId="{8E460548-5286-4AB7-8298-CFEF500826DB}"/>
          </ac:spMkLst>
        </pc:spChg>
        <pc:spChg chg="add mod ord">
          <ac:chgData name="Ta Thi Kim Hue" userId="af176dfe-ebe0-47e4-99a4-e0f4d40f7313" providerId="ADAL" clId="{667B28D9-AD1A-4210-9F24-CE6BFE0860A4}" dt="2021-04-08T17:05:24.471" v="559" actId="20577"/>
          <ac:spMkLst>
            <pc:docMk/>
            <pc:sldMk cId="2272238068" sldId="288"/>
            <ac:spMk id="8" creationId="{8F1AF98E-563D-4AED-B90F-9F628A9FB360}"/>
          </ac:spMkLst>
        </pc:spChg>
        <pc:spChg chg="add mod">
          <ac:chgData name="Ta Thi Kim Hue" userId="af176dfe-ebe0-47e4-99a4-e0f4d40f7313" providerId="ADAL" clId="{667B28D9-AD1A-4210-9F24-CE6BFE0860A4}" dt="2021-04-08T17:07:16.758" v="568" actId="1076"/>
          <ac:spMkLst>
            <pc:docMk/>
            <pc:sldMk cId="2272238068" sldId="288"/>
            <ac:spMk id="10" creationId="{48FBF5B4-ACEA-4B50-AE20-3AF058A12A89}"/>
          </ac:spMkLst>
        </pc:spChg>
        <pc:spChg chg="add del mod">
          <ac:chgData name="Ta Thi Kim Hue" userId="af176dfe-ebe0-47e4-99a4-e0f4d40f7313" providerId="ADAL" clId="{667B28D9-AD1A-4210-9F24-CE6BFE0860A4}" dt="2021-04-08T17:04:27.843" v="461" actId="478"/>
          <ac:spMkLst>
            <pc:docMk/>
            <pc:sldMk cId="2272238068" sldId="288"/>
            <ac:spMk id="11" creationId="{7107B191-FE4C-47EB-967B-E9398BA85DCD}"/>
          </ac:spMkLst>
        </pc:spChg>
        <pc:spChg chg="mod">
          <ac:chgData name="Ta Thi Kim Hue" userId="af176dfe-ebe0-47e4-99a4-e0f4d40f7313" providerId="ADAL" clId="{667B28D9-AD1A-4210-9F24-CE6BFE0860A4}" dt="2021-04-08T17:04:16.129" v="457"/>
          <ac:spMkLst>
            <pc:docMk/>
            <pc:sldMk cId="2272238068" sldId="288"/>
            <ac:spMk id="14" creationId="{930BBE09-A24E-4BA1-94E2-B570C4883B76}"/>
          </ac:spMkLst>
        </pc:spChg>
        <pc:spChg chg="mod">
          <ac:chgData name="Ta Thi Kim Hue" userId="af176dfe-ebe0-47e4-99a4-e0f4d40f7313" providerId="ADAL" clId="{667B28D9-AD1A-4210-9F24-CE6BFE0860A4}" dt="2021-04-08T17:04:16.129" v="457"/>
          <ac:spMkLst>
            <pc:docMk/>
            <pc:sldMk cId="2272238068" sldId="288"/>
            <ac:spMk id="15" creationId="{FF54F429-6E79-4065-8B8A-653BCED75628}"/>
          </ac:spMkLst>
        </pc:spChg>
        <pc:spChg chg="mod">
          <ac:chgData name="Ta Thi Kim Hue" userId="af176dfe-ebe0-47e4-99a4-e0f4d40f7313" providerId="ADAL" clId="{667B28D9-AD1A-4210-9F24-CE6BFE0860A4}" dt="2021-04-08T17:04:16.129" v="457"/>
          <ac:spMkLst>
            <pc:docMk/>
            <pc:sldMk cId="2272238068" sldId="288"/>
            <ac:spMk id="16" creationId="{136D841C-B025-4EBC-8F57-CCDFC0FBF7A0}"/>
          </ac:spMkLst>
        </pc:spChg>
        <pc:spChg chg="add del mod">
          <ac:chgData name="Ta Thi Kim Hue" userId="af176dfe-ebe0-47e4-99a4-e0f4d40f7313" providerId="ADAL" clId="{667B28D9-AD1A-4210-9F24-CE6BFE0860A4}" dt="2021-04-08T17:04:26.567" v="460" actId="478"/>
          <ac:spMkLst>
            <pc:docMk/>
            <pc:sldMk cId="2272238068" sldId="288"/>
            <ac:spMk id="17" creationId="{40F095F4-D460-412B-A7A4-820A183C6AB3}"/>
          </ac:spMkLst>
        </pc:spChg>
        <pc:spChg chg="mod">
          <ac:chgData name="Ta Thi Kim Hue" userId="af176dfe-ebe0-47e4-99a4-e0f4d40f7313" providerId="ADAL" clId="{667B28D9-AD1A-4210-9F24-CE6BFE0860A4}" dt="2021-04-08T17:04:16.129" v="457"/>
          <ac:spMkLst>
            <pc:docMk/>
            <pc:sldMk cId="2272238068" sldId="288"/>
            <ac:spMk id="20" creationId="{AEE7A0D1-314C-45B2-B2B9-0793C2602AB1}"/>
          </ac:spMkLst>
        </pc:spChg>
        <pc:spChg chg="mod">
          <ac:chgData name="Ta Thi Kim Hue" userId="af176dfe-ebe0-47e4-99a4-e0f4d40f7313" providerId="ADAL" clId="{667B28D9-AD1A-4210-9F24-CE6BFE0860A4}" dt="2021-04-08T17:04:16.129" v="457"/>
          <ac:spMkLst>
            <pc:docMk/>
            <pc:sldMk cId="2272238068" sldId="288"/>
            <ac:spMk id="21" creationId="{E2AC7D5E-4FB5-455E-B22E-34D34DA7E2C7}"/>
          </ac:spMkLst>
        </pc:spChg>
        <pc:spChg chg="mod">
          <ac:chgData name="Ta Thi Kim Hue" userId="af176dfe-ebe0-47e4-99a4-e0f4d40f7313" providerId="ADAL" clId="{667B28D9-AD1A-4210-9F24-CE6BFE0860A4}" dt="2021-04-08T17:04:16.129" v="457"/>
          <ac:spMkLst>
            <pc:docMk/>
            <pc:sldMk cId="2272238068" sldId="288"/>
            <ac:spMk id="25" creationId="{158A6A65-6B4A-4C50-820C-FA8860110426}"/>
          </ac:spMkLst>
        </pc:spChg>
        <pc:spChg chg="mod">
          <ac:chgData name="Ta Thi Kim Hue" userId="af176dfe-ebe0-47e4-99a4-e0f4d40f7313" providerId="ADAL" clId="{667B28D9-AD1A-4210-9F24-CE6BFE0860A4}" dt="2021-04-08T17:04:16.129" v="457"/>
          <ac:spMkLst>
            <pc:docMk/>
            <pc:sldMk cId="2272238068" sldId="288"/>
            <ac:spMk id="29" creationId="{DA577EDB-3C42-4ED6-8E14-DDF3B98C24F0}"/>
          </ac:spMkLst>
        </pc:spChg>
        <pc:spChg chg="mod">
          <ac:chgData name="Ta Thi Kim Hue" userId="af176dfe-ebe0-47e4-99a4-e0f4d40f7313" providerId="ADAL" clId="{667B28D9-AD1A-4210-9F24-CE6BFE0860A4}" dt="2021-04-08T17:04:16.129" v="457"/>
          <ac:spMkLst>
            <pc:docMk/>
            <pc:sldMk cId="2272238068" sldId="288"/>
            <ac:spMk id="36" creationId="{D7E7C1E1-5EF7-432A-A82C-3F08C212A483}"/>
          </ac:spMkLst>
        </pc:spChg>
        <pc:spChg chg="mod">
          <ac:chgData name="Ta Thi Kim Hue" userId="af176dfe-ebe0-47e4-99a4-e0f4d40f7313" providerId="ADAL" clId="{667B28D9-AD1A-4210-9F24-CE6BFE0860A4}" dt="2021-04-08T17:04:16.129" v="457"/>
          <ac:spMkLst>
            <pc:docMk/>
            <pc:sldMk cId="2272238068" sldId="288"/>
            <ac:spMk id="38" creationId="{3990C034-8D73-4FA5-9892-67C2EA847E73}"/>
          </ac:spMkLst>
        </pc:spChg>
        <pc:spChg chg="mod">
          <ac:chgData name="Ta Thi Kim Hue" userId="af176dfe-ebe0-47e4-99a4-e0f4d40f7313" providerId="ADAL" clId="{667B28D9-AD1A-4210-9F24-CE6BFE0860A4}" dt="2021-04-08T17:04:16.129" v="457"/>
          <ac:spMkLst>
            <pc:docMk/>
            <pc:sldMk cId="2272238068" sldId="288"/>
            <ac:spMk id="42" creationId="{2003CE5E-D89C-43C0-B4EA-C9BF10ECF3A0}"/>
          </ac:spMkLst>
        </pc:spChg>
        <pc:spChg chg="mod">
          <ac:chgData name="Ta Thi Kim Hue" userId="af176dfe-ebe0-47e4-99a4-e0f4d40f7313" providerId="ADAL" clId="{667B28D9-AD1A-4210-9F24-CE6BFE0860A4}" dt="2021-04-08T17:04:16.129" v="457"/>
          <ac:spMkLst>
            <pc:docMk/>
            <pc:sldMk cId="2272238068" sldId="288"/>
            <ac:spMk id="43" creationId="{79490113-63C3-48AB-BE2B-7F144EA20A6A}"/>
          </ac:spMkLst>
        </pc:spChg>
        <pc:spChg chg="mod">
          <ac:chgData name="Ta Thi Kim Hue" userId="af176dfe-ebe0-47e4-99a4-e0f4d40f7313" providerId="ADAL" clId="{667B28D9-AD1A-4210-9F24-CE6BFE0860A4}" dt="2021-04-08T17:04:16.129" v="457"/>
          <ac:spMkLst>
            <pc:docMk/>
            <pc:sldMk cId="2272238068" sldId="288"/>
            <ac:spMk id="46" creationId="{7BD2803D-3544-4F0D-A158-3DBE13D795C4}"/>
          </ac:spMkLst>
        </pc:spChg>
        <pc:spChg chg="mod">
          <ac:chgData name="Ta Thi Kim Hue" userId="af176dfe-ebe0-47e4-99a4-e0f4d40f7313" providerId="ADAL" clId="{667B28D9-AD1A-4210-9F24-CE6BFE0860A4}" dt="2021-04-08T17:04:38.432" v="464" actId="14100"/>
          <ac:spMkLst>
            <pc:docMk/>
            <pc:sldMk cId="2272238068" sldId="288"/>
            <ac:spMk id="47" creationId="{2DCC3D18-1A57-48EA-8844-EF1675E952C5}"/>
          </ac:spMkLst>
        </pc:spChg>
        <pc:spChg chg="del mod">
          <ac:chgData name="Ta Thi Kim Hue" userId="af176dfe-ebe0-47e4-99a4-e0f4d40f7313" providerId="ADAL" clId="{667B28D9-AD1A-4210-9F24-CE6BFE0860A4}" dt="2021-04-08T17:06:44.535" v="566" actId="478"/>
          <ac:spMkLst>
            <pc:docMk/>
            <pc:sldMk cId="2272238068" sldId="288"/>
            <ac:spMk id="52" creationId="{BDB90DB8-0A9E-46C2-ACD7-90C3844E8396}"/>
          </ac:spMkLst>
        </pc:spChg>
        <pc:spChg chg="mod">
          <ac:chgData name="Ta Thi Kim Hue" userId="af176dfe-ebe0-47e4-99a4-e0f4d40f7313" providerId="ADAL" clId="{667B28D9-AD1A-4210-9F24-CE6BFE0860A4}" dt="2021-04-08T17:06:28.511" v="562"/>
          <ac:spMkLst>
            <pc:docMk/>
            <pc:sldMk cId="2272238068" sldId="288"/>
            <ac:spMk id="53" creationId="{B8F54FF4-B53B-4921-A115-2DA1E80A5A28}"/>
          </ac:spMkLst>
        </pc:spChg>
        <pc:spChg chg="mod">
          <ac:chgData name="Ta Thi Kim Hue" userId="af176dfe-ebe0-47e4-99a4-e0f4d40f7313" providerId="ADAL" clId="{667B28D9-AD1A-4210-9F24-CE6BFE0860A4}" dt="2021-04-08T17:06:28.511" v="562"/>
          <ac:spMkLst>
            <pc:docMk/>
            <pc:sldMk cId="2272238068" sldId="288"/>
            <ac:spMk id="54" creationId="{07809E2F-67D0-4C1F-A449-50E2F5F4C834}"/>
          </ac:spMkLst>
        </pc:spChg>
        <pc:spChg chg="mod">
          <ac:chgData name="Ta Thi Kim Hue" userId="af176dfe-ebe0-47e4-99a4-e0f4d40f7313" providerId="ADAL" clId="{667B28D9-AD1A-4210-9F24-CE6BFE0860A4}" dt="2021-04-08T17:06:28.511" v="562"/>
          <ac:spMkLst>
            <pc:docMk/>
            <pc:sldMk cId="2272238068" sldId="288"/>
            <ac:spMk id="57" creationId="{C1116F62-3DF5-4B94-BB62-31576FD620AF}"/>
          </ac:spMkLst>
        </pc:spChg>
        <pc:spChg chg="mod">
          <ac:chgData name="Ta Thi Kim Hue" userId="af176dfe-ebe0-47e4-99a4-e0f4d40f7313" providerId="ADAL" clId="{667B28D9-AD1A-4210-9F24-CE6BFE0860A4}" dt="2021-04-08T17:06:28.511" v="562"/>
          <ac:spMkLst>
            <pc:docMk/>
            <pc:sldMk cId="2272238068" sldId="288"/>
            <ac:spMk id="58" creationId="{3989FD6B-37AF-4B99-9733-9F98251F0898}"/>
          </ac:spMkLst>
        </pc:spChg>
        <pc:spChg chg="del mod">
          <ac:chgData name="Ta Thi Kim Hue" userId="af176dfe-ebe0-47e4-99a4-e0f4d40f7313" providerId="ADAL" clId="{667B28D9-AD1A-4210-9F24-CE6BFE0860A4}" dt="2021-04-08T17:06:39.727" v="564" actId="478"/>
          <ac:spMkLst>
            <pc:docMk/>
            <pc:sldMk cId="2272238068" sldId="288"/>
            <ac:spMk id="60" creationId="{31FD6724-F81F-45B7-AF07-6CF27152944E}"/>
          </ac:spMkLst>
        </pc:spChg>
        <pc:spChg chg="del mod">
          <ac:chgData name="Ta Thi Kim Hue" userId="af176dfe-ebe0-47e4-99a4-e0f4d40f7313" providerId="ADAL" clId="{667B28D9-AD1A-4210-9F24-CE6BFE0860A4}" dt="2021-04-08T17:06:42.234" v="565" actId="478"/>
          <ac:spMkLst>
            <pc:docMk/>
            <pc:sldMk cId="2272238068" sldId="288"/>
            <ac:spMk id="62" creationId="{2EF35779-A2CC-4C5E-926F-889DA43DD1FE}"/>
          </ac:spMkLst>
        </pc:spChg>
        <pc:spChg chg="mod">
          <ac:chgData name="Ta Thi Kim Hue" userId="af176dfe-ebe0-47e4-99a4-e0f4d40f7313" providerId="ADAL" clId="{667B28D9-AD1A-4210-9F24-CE6BFE0860A4}" dt="2021-04-08T17:06:28.511" v="562"/>
          <ac:spMkLst>
            <pc:docMk/>
            <pc:sldMk cId="2272238068" sldId="288"/>
            <ac:spMk id="66" creationId="{1256B4D8-3700-4879-A82D-37AC8BA754CD}"/>
          </ac:spMkLst>
        </pc:spChg>
        <pc:spChg chg="mod">
          <ac:chgData name="Ta Thi Kim Hue" userId="af176dfe-ebe0-47e4-99a4-e0f4d40f7313" providerId="ADAL" clId="{667B28D9-AD1A-4210-9F24-CE6BFE0860A4}" dt="2021-04-08T17:06:28.511" v="562"/>
          <ac:spMkLst>
            <pc:docMk/>
            <pc:sldMk cId="2272238068" sldId="288"/>
            <ac:spMk id="70" creationId="{53F13A0F-1A6D-4A40-B0C2-D4F07CB77E9A}"/>
          </ac:spMkLst>
        </pc:spChg>
        <pc:spChg chg="mod">
          <ac:chgData name="Ta Thi Kim Hue" userId="af176dfe-ebe0-47e4-99a4-e0f4d40f7313" providerId="ADAL" clId="{667B28D9-AD1A-4210-9F24-CE6BFE0860A4}" dt="2021-04-08T17:06:28.511" v="562"/>
          <ac:spMkLst>
            <pc:docMk/>
            <pc:sldMk cId="2272238068" sldId="288"/>
            <ac:spMk id="77" creationId="{CA368A86-3D5E-4960-93A8-BD32C80C98BA}"/>
          </ac:spMkLst>
        </pc:spChg>
        <pc:spChg chg="mod">
          <ac:chgData name="Ta Thi Kim Hue" userId="af176dfe-ebe0-47e4-99a4-e0f4d40f7313" providerId="ADAL" clId="{667B28D9-AD1A-4210-9F24-CE6BFE0860A4}" dt="2021-04-08T17:06:28.511" v="562"/>
          <ac:spMkLst>
            <pc:docMk/>
            <pc:sldMk cId="2272238068" sldId="288"/>
            <ac:spMk id="79" creationId="{745CE0B5-288E-48F6-8BD7-3862DB841675}"/>
          </ac:spMkLst>
        </pc:spChg>
        <pc:spChg chg="mod">
          <ac:chgData name="Ta Thi Kim Hue" userId="af176dfe-ebe0-47e4-99a4-e0f4d40f7313" providerId="ADAL" clId="{667B28D9-AD1A-4210-9F24-CE6BFE0860A4}" dt="2021-04-08T17:06:28.511" v="562"/>
          <ac:spMkLst>
            <pc:docMk/>
            <pc:sldMk cId="2272238068" sldId="288"/>
            <ac:spMk id="83" creationId="{51E2838F-9DB5-4779-9C36-AD1FC9CAFD27}"/>
          </ac:spMkLst>
        </pc:spChg>
        <pc:spChg chg="mod">
          <ac:chgData name="Ta Thi Kim Hue" userId="af176dfe-ebe0-47e4-99a4-e0f4d40f7313" providerId="ADAL" clId="{667B28D9-AD1A-4210-9F24-CE6BFE0860A4}" dt="2021-04-08T17:06:28.511" v="562"/>
          <ac:spMkLst>
            <pc:docMk/>
            <pc:sldMk cId="2272238068" sldId="288"/>
            <ac:spMk id="84" creationId="{D7AA5A36-3B0D-4710-97C5-A9FD63A7E680}"/>
          </ac:spMkLst>
        </pc:spChg>
        <pc:grpChg chg="add mod">
          <ac:chgData name="Ta Thi Kim Hue" userId="af176dfe-ebe0-47e4-99a4-e0f4d40f7313" providerId="ADAL" clId="{667B28D9-AD1A-4210-9F24-CE6BFE0860A4}" dt="2021-04-08T17:07:33.283" v="571" actId="1076"/>
          <ac:grpSpMkLst>
            <pc:docMk/>
            <pc:sldMk cId="2272238068" sldId="288"/>
            <ac:grpSpMk id="12" creationId="{96709D4E-0E3F-467B-B196-9CBE0AD98C81}"/>
          </ac:grpSpMkLst>
        </pc:grpChg>
        <pc:grpChg chg="mod">
          <ac:chgData name="Ta Thi Kim Hue" userId="af176dfe-ebe0-47e4-99a4-e0f4d40f7313" providerId="ADAL" clId="{667B28D9-AD1A-4210-9F24-CE6BFE0860A4}" dt="2021-04-08T17:04:16.129" v="457"/>
          <ac:grpSpMkLst>
            <pc:docMk/>
            <pc:sldMk cId="2272238068" sldId="288"/>
            <ac:grpSpMk id="13" creationId="{6B820388-DD82-49C5-B143-D86483D949C8}"/>
          </ac:grpSpMkLst>
        </pc:grpChg>
        <pc:grpChg chg="add mod">
          <ac:chgData name="Ta Thi Kim Hue" userId="af176dfe-ebe0-47e4-99a4-e0f4d40f7313" providerId="ADAL" clId="{667B28D9-AD1A-4210-9F24-CE6BFE0860A4}" dt="2021-04-08T17:07:33.283" v="571" actId="1076"/>
          <ac:grpSpMkLst>
            <pc:docMk/>
            <pc:sldMk cId="2272238068" sldId="288"/>
            <ac:grpSpMk id="18" creationId="{98F5DAD9-7C82-4A9B-8F8D-76635B208B7D}"/>
          </ac:grpSpMkLst>
        </pc:grpChg>
        <pc:grpChg chg="mod">
          <ac:chgData name="Ta Thi Kim Hue" userId="af176dfe-ebe0-47e4-99a4-e0f4d40f7313" providerId="ADAL" clId="{667B28D9-AD1A-4210-9F24-CE6BFE0860A4}" dt="2021-04-08T17:04:16.129" v="457"/>
          <ac:grpSpMkLst>
            <pc:docMk/>
            <pc:sldMk cId="2272238068" sldId="288"/>
            <ac:grpSpMk id="19" creationId="{DE7524FA-AB22-4892-A5A0-F985CBD39ADA}"/>
          </ac:grpSpMkLst>
        </pc:grpChg>
        <pc:grpChg chg="mod">
          <ac:chgData name="Ta Thi Kim Hue" userId="af176dfe-ebe0-47e4-99a4-e0f4d40f7313" providerId="ADAL" clId="{667B28D9-AD1A-4210-9F24-CE6BFE0860A4}" dt="2021-04-08T17:04:16.129" v="457"/>
          <ac:grpSpMkLst>
            <pc:docMk/>
            <pc:sldMk cId="2272238068" sldId="288"/>
            <ac:grpSpMk id="22" creationId="{61CA1779-EEAF-4293-B706-C798FBFC6D6B}"/>
          </ac:grpSpMkLst>
        </pc:grpChg>
        <pc:grpChg chg="mod">
          <ac:chgData name="Ta Thi Kim Hue" userId="af176dfe-ebe0-47e4-99a4-e0f4d40f7313" providerId="ADAL" clId="{667B28D9-AD1A-4210-9F24-CE6BFE0860A4}" dt="2021-04-08T17:04:16.129" v="457"/>
          <ac:grpSpMkLst>
            <pc:docMk/>
            <pc:sldMk cId="2272238068" sldId="288"/>
            <ac:grpSpMk id="23" creationId="{DDB55BC2-4719-41B9-8D5D-772D2174C31F}"/>
          </ac:grpSpMkLst>
        </pc:grpChg>
        <pc:grpChg chg="mod">
          <ac:chgData name="Ta Thi Kim Hue" userId="af176dfe-ebe0-47e4-99a4-e0f4d40f7313" providerId="ADAL" clId="{667B28D9-AD1A-4210-9F24-CE6BFE0860A4}" dt="2021-04-08T17:04:16.129" v="457"/>
          <ac:grpSpMkLst>
            <pc:docMk/>
            <pc:sldMk cId="2272238068" sldId="288"/>
            <ac:grpSpMk id="24" creationId="{FECE1E65-A8DE-4BFE-8EB9-ED95F8510BAF}"/>
          </ac:grpSpMkLst>
        </pc:grpChg>
        <pc:grpChg chg="mod">
          <ac:chgData name="Ta Thi Kim Hue" userId="af176dfe-ebe0-47e4-99a4-e0f4d40f7313" providerId="ADAL" clId="{667B28D9-AD1A-4210-9F24-CE6BFE0860A4}" dt="2021-04-08T17:04:16.129" v="457"/>
          <ac:grpSpMkLst>
            <pc:docMk/>
            <pc:sldMk cId="2272238068" sldId="288"/>
            <ac:grpSpMk id="28" creationId="{065FD8DC-6B86-4B35-9865-DBCF01CE6932}"/>
          </ac:grpSpMkLst>
        </pc:grpChg>
        <pc:grpChg chg="mod">
          <ac:chgData name="Ta Thi Kim Hue" userId="af176dfe-ebe0-47e4-99a4-e0f4d40f7313" providerId="ADAL" clId="{667B28D9-AD1A-4210-9F24-CE6BFE0860A4}" dt="2021-04-08T17:04:16.129" v="457"/>
          <ac:grpSpMkLst>
            <pc:docMk/>
            <pc:sldMk cId="2272238068" sldId="288"/>
            <ac:grpSpMk id="31" creationId="{326BAAD6-B9B9-4BF9-9CBC-666B4635292D}"/>
          </ac:grpSpMkLst>
        </pc:grpChg>
        <pc:grpChg chg="mod">
          <ac:chgData name="Ta Thi Kim Hue" userId="af176dfe-ebe0-47e4-99a4-e0f4d40f7313" providerId="ADAL" clId="{667B28D9-AD1A-4210-9F24-CE6BFE0860A4}" dt="2021-04-08T17:04:16.129" v="457"/>
          <ac:grpSpMkLst>
            <pc:docMk/>
            <pc:sldMk cId="2272238068" sldId="288"/>
            <ac:grpSpMk id="32" creationId="{5FC06296-C09F-4DE9-AA22-BFBB8F130BF8}"/>
          </ac:grpSpMkLst>
        </pc:grpChg>
        <pc:grpChg chg="mod">
          <ac:chgData name="Ta Thi Kim Hue" userId="af176dfe-ebe0-47e4-99a4-e0f4d40f7313" providerId="ADAL" clId="{667B28D9-AD1A-4210-9F24-CE6BFE0860A4}" dt="2021-04-08T17:04:16.129" v="457"/>
          <ac:grpSpMkLst>
            <pc:docMk/>
            <pc:sldMk cId="2272238068" sldId="288"/>
            <ac:grpSpMk id="33" creationId="{DA2E34DE-657F-4DA2-9D4D-28E39321DA5B}"/>
          </ac:grpSpMkLst>
        </pc:grpChg>
        <pc:grpChg chg="mod">
          <ac:chgData name="Ta Thi Kim Hue" userId="af176dfe-ebe0-47e4-99a4-e0f4d40f7313" providerId="ADAL" clId="{667B28D9-AD1A-4210-9F24-CE6BFE0860A4}" dt="2021-04-08T17:04:16.129" v="457"/>
          <ac:grpSpMkLst>
            <pc:docMk/>
            <pc:sldMk cId="2272238068" sldId="288"/>
            <ac:grpSpMk id="34" creationId="{D4619E43-B29C-43B5-9065-3B7177CF4465}"/>
          </ac:grpSpMkLst>
        </pc:grpChg>
        <pc:grpChg chg="mod">
          <ac:chgData name="Ta Thi Kim Hue" userId="af176dfe-ebe0-47e4-99a4-e0f4d40f7313" providerId="ADAL" clId="{667B28D9-AD1A-4210-9F24-CE6BFE0860A4}" dt="2021-04-08T17:04:16.129" v="457"/>
          <ac:grpSpMkLst>
            <pc:docMk/>
            <pc:sldMk cId="2272238068" sldId="288"/>
            <ac:grpSpMk id="40" creationId="{EF7BBFE5-E83F-4F79-81D0-7E6869BE9161}"/>
          </ac:grpSpMkLst>
        </pc:grpChg>
        <pc:grpChg chg="add mod">
          <ac:chgData name="Ta Thi Kim Hue" userId="af176dfe-ebe0-47e4-99a4-e0f4d40f7313" providerId="ADAL" clId="{667B28D9-AD1A-4210-9F24-CE6BFE0860A4}" dt="2021-04-08T17:07:33.283" v="571" actId="1076"/>
          <ac:grpSpMkLst>
            <pc:docMk/>
            <pc:sldMk cId="2272238068" sldId="288"/>
            <ac:grpSpMk id="45" creationId="{EDCDB856-C789-4C5B-B02D-C65925731C70}"/>
          </ac:grpSpMkLst>
        </pc:grpChg>
        <pc:grpChg chg="mod">
          <ac:chgData name="Ta Thi Kim Hue" userId="af176dfe-ebe0-47e4-99a4-e0f4d40f7313" providerId="ADAL" clId="{667B28D9-AD1A-4210-9F24-CE6BFE0860A4}" dt="2021-04-08T17:04:16.129" v="457"/>
          <ac:grpSpMkLst>
            <pc:docMk/>
            <pc:sldMk cId="2272238068" sldId="288"/>
            <ac:grpSpMk id="48" creationId="{02C302FB-97CC-491B-BC31-0427C2F4B94C}"/>
          </ac:grpSpMkLst>
        </pc:grpChg>
        <pc:grpChg chg="add mod">
          <ac:chgData name="Ta Thi Kim Hue" userId="af176dfe-ebe0-47e4-99a4-e0f4d40f7313" providerId="ADAL" clId="{667B28D9-AD1A-4210-9F24-CE6BFE0860A4}" dt="2021-04-08T17:07:33.283" v="571" actId="1076"/>
          <ac:grpSpMkLst>
            <pc:docMk/>
            <pc:sldMk cId="2272238068" sldId="288"/>
            <ac:grpSpMk id="51" creationId="{E5AB8860-0388-45B7-8F26-4323997BD8BA}"/>
          </ac:grpSpMkLst>
        </pc:grpChg>
        <pc:grpChg chg="add mod">
          <ac:chgData name="Ta Thi Kim Hue" userId="af176dfe-ebe0-47e4-99a4-e0f4d40f7313" providerId="ADAL" clId="{667B28D9-AD1A-4210-9F24-CE6BFE0860A4}" dt="2021-04-08T17:07:33.283" v="571" actId="1076"/>
          <ac:grpSpMkLst>
            <pc:docMk/>
            <pc:sldMk cId="2272238068" sldId="288"/>
            <ac:grpSpMk id="55" creationId="{C43D66E6-9CCC-445C-ACAD-5913915BBC52}"/>
          </ac:grpSpMkLst>
        </pc:grpChg>
        <pc:grpChg chg="mod">
          <ac:chgData name="Ta Thi Kim Hue" userId="af176dfe-ebe0-47e4-99a4-e0f4d40f7313" providerId="ADAL" clId="{667B28D9-AD1A-4210-9F24-CE6BFE0860A4}" dt="2021-04-08T17:06:28.511" v="562"/>
          <ac:grpSpMkLst>
            <pc:docMk/>
            <pc:sldMk cId="2272238068" sldId="288"/>
            <ac:grpSpMk id="56" creationId="{564E3686-17C8-4E49-8C0D-C3F7EBE9E717}"/>
          </ac:grpSpMkLst>
        </pc:grpChg>
        <pc:grpChg chg="del mod">
          <ac:chgData name="Ta Thi Kim Hue" userId="af176dfe-ebe0-47e4-99a4-e0f4d40f7313" providerId="ADAL" clId="{667B28D9-AD1A-4210-9F24-CE6BFE0860A4}" dt="2021-04-08T17:06:42.234" v="565" actId="478"/>
          <ac:grpSpMkLst>
            <pc:docMk/>
            <pc:sldMk cId="2272238068" sldId="288"/>
            <ac:grpSpMk id="59" creationId="{92208BFE-FB4A-4576-B670-ABF3712B476E}"/>
          </ac:grpSpMkLst>
        </pc:grpChg>
        <pc:grpChg chg="mod">
          <ac:chgData name="Ta Thi Kim Hue" userId="af176dfe-ebe0-47e4-99a4-e0f4d40f7313" providerId="ADAL" clId="{667B28D9-AD1A-4210-9F24-CE6BFE0860A4}" dt="2021-04-08T17:06:28.511" v="562"/>
          <ac:grpSpMkLst>
            <pc:docMk/>
            <pc:sldMk cId="2272238068" sldId="288"/>
            <ac:grpSpMk id="61" creationId="{4494A198-5A9C-456C-82F9-396D1E14316F}"/>
          </ac:grpSpMkLst>
        </pc:grpChg>
        <pc:grpChg chg="mod">
          <ac:chgData name="Ta Thi Kim Hue" userId="af176dfe-ebe0-47e4-99a4-e0f4d40f7313" providerId="ADAL" clId="{667B28D9-AD1A-4210-9F24-CE6BFE0860A4}" dt="2021-04-08T17:06:28.511" v="562"/>
          <ac:grpSpMkLst>
            <pc:docMk/>
            <pc:sldMk cId="2272238068" sldId="288"/>
            <ac:grpSpMk id="63" creationId="{7AE04A0D-3DB3-483B-8622-8ACEEBBBB691}"/>
          </ac:grpSpMkLst>
        </pc:grpChg>
        <pc:grpChg chg="mod">
          <ac:chgData name="Ta Thi Kim Hue" userId="af176dfe-ebe0-47e4-99a4-e0f4d40f7313" providerId="ADAL" clId="{667B28D9-AD1A-4210-9F24-CE6BFE0860A4}" dt="2021-04-08T17:06:28.511" v="562"/>
          <ac:grpSpMkLst>
            <pc:docMk/>
            <pc:sldMk cId="2272238068" sldId="288"/>
            <ac:grpSpMk id="64" creationId="{18E6282B-8E6D-4B59-81A4-42AB1B3FAF1C}"/>
          </ac:grpSpMkLst>
        </pc:grpChg>
        <pc:grpChg chg="mod">
          <ac:chgData name="Ta Thi Kim Hue" userId="af176dfe-ebe0-47e4-99a4-e0f4d40f7313" providerId="ADAL" clId="{667B28D9-AD1A-4210-9F24-CE6BFE0860A4}" dt="2021-04-08T17:06:28.511" v="562"/>
          <ac:grpSpMkLst>
            <pc:docMk/>
            <pc:sldMk cId="2272238068" sldId="288"/>
            <ac:grpSpMk id="65" creationId="{DD81D052-8762-4556-A605-D0576EE7FF9E}"/>
          </ac:grpSpMkLst>
        </pc:grpChg>
        <pc:grpChg chg="mod">
          <ac:chgData name="Ta Thi Kim Hue" userId="af176dfe-ebe0-47e4-99a4-e0f4d40f7313" providerId="ADAL" clId="{667B28D9-AD1A-4210-9F24-CE6BFE0860A4}" dt="2021-04-08T17:06:28.511" v="562"/>
          <ac:grpSpMkLst>
            <pc:docMk/>
            <pc:sldMk cId="2272238068" sldId="288"/>
            <ac:grpSpMk id="69" creationId="{17EA0B9E-79D2-4937-A77E-AA73A9B492E4}"/>
          </ac:grpSpMkLst>
        </pc:grpChg>
        <pc:grpChg chg="mod">
          <ac:chgData name="Ta Thi Kim Hue" userId="af176dfe-ebe0-47e4-99a4-e0f4d40f7313" providerId="ADAL" clId="{667B28D9-AD1A-4210-9F24-CE6BFE0860A4}" dt="2021-04-08T17:06:28.511" v="562"/>
          <ac:grpSpMkLst>
            <pc:docMk/>
            <pc:sldMk cId="2272238068" sldId="288"/>
            <ac:grpSpMk id="72" creationId="{0CEEA13B-3979-4B08-ABBF-0374CEA77F3E}"/>
          </ac:grpSpMkLst>
        </pc:grpChg>
        <pc:grpChg chg="mod">
          <ac:chgData name="Ta Thi Kim Hue" userId="af176dfe-ebe0-47e4-99a4-e0f4d40f7313" providerId="ADAL" clId="{667B28D9-AD1A-4210-9F24-CE6BFE0860A4}" dt="2021-04-08T17:06:28.511" v="562"/>
          <ac:grpSpMkLst>
            <pc:docMk/>
            <pc:sldMk cId="2272238068" sldId="288"/>
            <ac:grpSpMk id="73" creationId="{DC1BF508-A37D-4BD3-89AE-EDC58F612554}"/>
          </ac:grpSpMkLst>
        </pc:grpChg>
        <pc:grpChg chg="mod">
          <ac:chgData name="Ta Thi Kim Hue" userId="af176dfe-ebe0-47e4-99a4-e0f4d40f7313" providerId="ADAL" clId="{667B28D9-AD1A-4210-9F24-CE6BFE0860A4}" dt="2021-04-08T17:06:28.511" v="562"/>
          <ac:grpSpMkLst>
            <pc:docMk/>
            <pc:sldMk cId="2272238068" sldId="288"/>
            <ac:grpSpMk id="74" creationId="{315E2292-EB85-4826-8819-4CFAC287BFF9}"/>
          </ac:grpSpMkLst>
        </pc:grpChg>
        <pc:grpChg chg="mod">
          <ac:chgData name="Ta Thi Kim Hue" userId="af176dfe-ebe0-47e4-99a4-e0f4d40f7313" providerId="ADAL" clId="{667B28D9-AD1A-4210-9F24-CE6BFE0860A4}" dt="2021-04-08T17:06:28.511" v="562"/>
          <ac:grpSpMkLst>
            <pc:docMk/>
            <pc:sldMk cId="2272238068" sldId="288"/>
            <ac:grpSpMk id="75" creationId="{92CAD788-AD4A-427B-BB7B-15BFF9D27CAE}"/>
          </ac:grpSpMkLst>
        </pc:grpChg>
        <pc:grpChg chg="mod">
          <ac:chgData name="Ta Thi Kim Hue" userId="af176dfe-ebe0-47e4-99a4-e0f4d40f7313" providerId="ADAL" clId="{667B28D9-AD1A-4210-9F24-CE6BFE0860A4}" dt="2021-04-08T17:06:28.511" v="562"/>
          <ac:grpSpMkLst>
            <pc:docMk/>
            <pc:sldMk cId="2272238068" sldId="288"/>
            <ac:grpSpMk id="81" creationId="{324D8AB0-0FD2-4380-9536-D9EFCF0A7568}"/>
          </ac:grpSpMkLst>
        </pc:grpChg>
        <pc:cxnChg chg="mod">
          <ac:chgData name="Ta Thi Kim Hue" userId="af176dfe-ebe0-47e4-99a4-e0f4d40f7313" providerId="ADAL" clId="{667B28D9-AD1A-4210-9F24-CE6BFE0860A4}" dt="2021-04-08T17:04:16.129" v="457"/>
          <ac:cxnSpMkLst>
            <pc:docMk/>
            <pc:sldMk cId="2272238068" sldId="288"/>
            <ac:cxnSpMk id="26" creationId="{7135178D-7550-4A42-A791-E145092FC8AF}"/>
          </ac:cxnSpMkLst>
        </pc:cxnChg>
        <pc:cxnChg chg="mod">
          <ac:chgData name="Ta Thi Kim Hue" userId="af176dfe-ebe0-47e4-99a4-e0f4d40f7313" providerId="ADAL" clId="{667B28D9-AD1A-4210-9F24-CE6BFE0860A4}" dt="2021-04-08T17:04:16.129" v="457"/>
          <ac:cxnSpMkLst>
            <pc:docMk/>
            <pc:sldMk cId="2272238068" sldId="288"/>
            <ac:cxnSpMk id="27" creationId="{E9F757D0-3CE4-4C42-B940-35A6D8F30819}"/>
          </ac:cxnSpMkLst>
        </pc:cxnChg>
        <pc:cxnChg chg="mod">
          <ac:chgData name="Ta Thi Kim Hue" userId="af176dfe-ebe0-47e4-99a4-e0f4d40f7313" providerId="ADAL" clId="{667B28D9-AD1A-4210-9F24-CE6BFE0860A4}" dt="2021-04-08T17:04:16.129" v="457"/>
          <ac:cxnSpMkLst>
            <pc:docMk/>
            <pc:sldMk cId="2272238068" sldId="288"/>
            <ac:cxnSpMk id="30" creationId="{1696DDD8-930C-43BB-AC52-2686A3EFE0B4}"/>
          </ac:cxnSpMkLst>
        </pc:cxnChg>
        <pc:cxnChg chg="mod">
          <ac:chgData name="Ta Thi Kim Hue" userId="af176dfe-ebe0-47e4-99a4-e0f4d40f7313" providerId="ADAL" clId="{667B28D9-AD1A-4210-9F24-CE6BFE0860A4}" dt="2021-04-08T17:04:16.129" v="457"/>
          <ac:cxnSpMkLst>
            <pc:docMk/>
            <pc:sldMk cId="2272238068" sldId="288"/>
            <ac:cxnSpMk id="35" creationId="{CABCEFA5-35D5-48E2-84AA-DF620A2CC537}"/>
          </ac:cxnSpMkLst>
        </pc:cxnChg>
        <pc:cxnChg chg="mod">
          <ac:chgData name="Ta Thi Kim Hue" userId="af176dfe-ebe0-47e4-99a4-e0f4d40f7313" providerId="ADAL" clId="{667B28D9-AD1A-4210-9F24-CE6BFE0860A4}" dt="2021-04-08T17:04:16.129" v="457"/>
          <ac:cxnSpMkLst>
            <pc:docMk/>
            <pc:sldMk cId="2272238068" sldId="288"/>
            <ac:cxnSpMk id="37" creationId="{F820BC07-0DDF-454D-B225-0EAC88E1242B}"/>
          </ac:cxnSpMkLst>
        </pc:cxnChg>
        <pc:cxnChg chg="mod">
          <ac:chgData name="Ta Thi Kim Hue" userId="af176dfe-ebe0-47e4-99a4-e0f4d40f7313" providerId="ADAL" clId="{667B28D9-AD1A-4210-9F24-CE6BFE0860A4}" dt="2021-04-08T17:04:16.129" v="457"/>
          <ac:cxnSpMkLst>
            <pc:docMk/>
            <pc:sldMk cId="2272238068" sldId="288"/>
            <ac:cxnSpMk id="39" creationId="{8218AFA9-12C3-4F5C-A870-43917D6F2171}"/>
          </ac:cxnSpMkLst>
        </pc:cxnChg>
        <pc:cxnChg chg="mod">
          <ac:chgData name="Ta Thi Kim Hue" userId="af176dfe-ebe0-47e4-99a4-e0f4d40f7313" providerId="ADAL" clId="{667B28D9-AD1A-4210-9F24-CE6BFE0860A4}" dt="2021-04-08T17:04:16.129" v="457"/>
          <ac:cxnSpMkLst>
            <pc:docMk/>
            <pc:sldMk cId="2272238068" sldId="288"/>
            <ac:cxnSpMk id="41" creationId="{37A178CC-A5AF-4A71-BA0F-6563262580DA}"/>
          </ac:cxnSpMkLst>
        </pc:cxnChg>
        <pc:cxnChg chg="mod">
          <ac:chgData name="Ta Thi Kim Hue" userId="af176dfe-ebe0-47e4-99a4-e0f4d40f7313" providerId="ADAL" clId="{667B28D9-AD1A-4210-9F24-CE6BFE0860A4}" dt="2021-04-08T17:04:16.129" v="457"/>
          <ac:cxnSpMkLst>
            <pc:docMk/>
            <pc:sldMk cId="2272238068" sldId="288"/>
            <ac:cxnSpMk id="44" creationId="{48A18A6C-1513-4CBE-9FD4-CE91F0ADD733}"/>
          </ac:cxnSpMkLst>
        </pc:cxnChg>
        <pc:cxnChg chg="mod">
          <ac:chgData name="Ta Thi Kim Hue" userId="af176dfe-ebe0-47e4-99a4-e0f4d40f7313" providerId="ADAL" clId="{667B28D9-AD1A-4210-9F24-CE6BFE0860A4}" dt="2021-04-08T17:04:16.129" v="457"/>
          <ac:cxnSpMkLst>
            <pc:docMk/>
            <pc:sldMk cId="2272238068" sldId="288"/>
            <ac:cxnSpMk id="49" creationId="{400BB257-53EF-4BA7-9CD0-B7EEEB30443C}"/>
          </ac:cxnSpMkLst>
        </pc:cxnChg>
        <pc:cxnChg chg="mod">
          <ac:chgData name="Ta Thi Kim Hue" userId="af176dfe-ebe0-47e4-99a4-e0f4d40f7313" providerId="ADAL" clId="{667B28D9-AD1A-4210-9F24-CE6BFE0860A4}" dt="2021-04-08T17:04:16.129" v="457"/>
          <ac:cxnSpMkLst>
            <pc:docMk/>
            <pc:sldMk cId="2272238068" sldId="288"/>
            <ac:cxnSpMk id="50" creationId="{29B79AF7-1485-4B75-8358-CA3F5942DEB5}"/>
          </ac:cxnSpMkLst>
        </pc:cxnChg>
        <pc:cxnChg chg="mod">
          <ac:chgData name="Ta Thi Kim Hue" userId="af176dfe-ebe0-47e4-99a4-e0f4d40f7313" providerId="ADAL" clId="{667B28D9-AD1A-4210-9F24-CE6BFE0860A4}" dt="2021-04-08T17:06:28.511" v="562"/>
          <ac:cxnSpMkLst>
            <pc:docMk/>
            <pc:sldMk cId="2272238068" sldId="288"/>
            <ac:cxnSpMk id="67" creationId="{DEB6612A-6EF4-484D-95DB-8E49E05AF429}"/>
          </ac:cxnSpMkLst>
        </pc:cxnChg>
        <pc:cxnChg chg="mod">
          <ac:chgData name="Ta Thi Kim Hue" userId="af176dfe-ebe0-47e4-99a4-e0f4d40f7313" providerId="ADAL" clId="{667B28D9-AD1A-4210-9F24-CE6BFE0860A4}" dt="2021-04-08T17:06:28.511" v="562"/>
          <ac:cxnSpMkLst>
            <pc:docMk/>
            <pc:sldMk cId="2272238068" sldId="288"/>
            <ac:cxnSpMk id="68" creationId="{F105504C-91C5-46C6-9C9E-91BFEEDEFA70}"/>
          </ac:cxnSpMkLst>
        </pc:cxnChg>
        <pc:cxnChg chg="mod">
          <ac:chgData name="Ta Thi Kim Hue" userId="af176dfe-ebe0-47e4-99a4-e0f4d40f7313" providerId="ADAL" clId="{667B28D9-AD1A-4210-9F24-CE6BFE0860A4}" dt="2021-04-08T17:06:28.511" v="562"/>
          <ac:cxnSpMkLst>
            <pc:docMk/>
            <pc:sldMk cId="2272238068" sldId="288"/>
            <ac:cxnSpMk id="71" creationId="{24682481-9DB5-4AB7-87F5-D692FEA40E85}"/>
          </ac:cxnSpMkLst>
        </pc:cxnChg>
        <pc:cxnChg chg="mod">
          <ac:chgData name="Ta Thi Kim Hue" userId="af176dfe-ebe0-47e4-99a4-e0f4d40f7313" providerId="ADAL" clId="{667B28D9-AD1A-4210-9F24-CE6BFE0860A4}" dt="2021-04-08T17:06:28.511" v="562"/>
          <ac:cxnSpMkLst>
            <pc:docMk/>
            <pc:sldMk cId="2272238068" sldId="288"/>
            <ac:cxnSpMk id="76" creationId="{67D62D4C-4D13-473E-90A5-1F39ACC9405F}"/>
          </ac:cxnSpMkLst>
        </pc:cxnChg>
        <pc:cxnChg chg="mod">
          <ac:chgData name="Ta Thi Kim Hue" userId="af176dfe-ebe0-47e4-99a4-e0f4d40f7313" providerId="ADAL" clId="{667B28D9-AD1A-4210-9F24-CE6BFE0860A4}" dt="2021-04-08T17:06:28.511" v="562"/>
          <ac:cxnSpMkLst>
            <pc:docMk/>
            <pc:sldMk cId="2272238068" sldId="288"/>
            <ac:cxnSpMk id="78" creationId="{CBCBE3E5-8FDE-45FA-BDCD-EC6F08A3F7D8}"/>
          </ac:cxnSpMkLst>
        </pc:cxnChg>
        <pc:cxnChg chg="mod">
          <ac:chgData name="Ta Thi Kim Hue" userId="af176dfe-ebe0-47e4-99a4-e0f4d40f7313" providerId="ADAL" clId="{667B28D9-AD1A-4210-9F24-CE6BFE0860A4}" dt="2021-04-08T17:06:28.511" v="562"/>
          <ac:cxnSpMkLst>
            <pc:docMk/>
            <pc:sldMk cId="2272238068" sldId="288"/>
            <ac:cxnSpMk id="80" creationId="{E17EF774-93E5-401C-BFA8-57EB553997B4}"/>
          </ac:cxnSpMkLst>
        </pc:cxnChg>
        <pc:cxnChg chg="mod">
          <ac:chgData name="Ta Thi Kim Hue" userId="af176dfe-ebe0-47e4-99a4-e0f4d40f7313" providerId="ADAL" clId="{667B28D9-AD1A-4210-9F24-CE6BFE0860A4}" dt="2021-04-08T17:06:28.511" v="562"/>
          <ac:cxnSpMkLst>
            <pc:docMk/>
            <pc:sldMk cId="2272238068" sldId="288"/>
            <ac:cxnSpMk id="82" creationId="{489794E8-0EE0-40E1-AEAF-25518AC4441C}"/>
          </ac:cxnSpMkLst>
        </pc:cxnChg>
        <pc:cxnChg chg="mod">
          <ac:chgData name="Ta Thi Kim Hue" userId="af176dfe-ebe0-47e4-99a4-e0f4d40f7313" providerId="ADAL" clId="{667B28D9-AD1A-4210-9F24-CE6BFE0860A4}" dt="2021-04-08T17:06:28.511" v="562"/>
          <ac:cxnSpMkLst>
            <pc:docMk/>
            <pc:sldMk cId="2272238068" sldId="288"/>
            <ac:cxnSpMk id="85" creationId="{E6749851-B522-4B76-8F16-31ED70BE6BA8}"/>
          </ac:cxnSpMkLst>
        </pc:cxnChg>
      </pc:sldChg>
      <pc:sldChg chg="addSp delSp modSp new mod modAnim">
        <pc:chgData name="Ta Thi Kim Hue" userId="af176dfe-ebe0-47e4-99a4-e0f4d40f7313" providerId="ADAL" clId="{667B28D9-AD1A-4210-9F24-CE6BFE0860A4}" dt="2021-05-06T09:47:12.664" v="844" actId="14100"/>
        <pc:sldMkLst>
          <pc:docMk/>
          <pc:sldMk cId="2851389683" sldId="289"/>
        </pc:sldMkLst>
        <pc:spChg chg="mod">
          <ac:chgData name="Ta Thi Kim Hue" userId="af176dfe-ebe0-47e4-99a4-e0f4d40f7313" providerId="ADAL" clId="{667B28D9-AD1A-4210-9F24-CE6BFE0860A4}" dt="2021-04-08T17:01:39.401" v="446" actId="27636"/>
          <ac:spMkLst>
            <pc:docMk/>
            <pc:sldMk cId="2851389683" sldId="289"/>
            <ac:spMk id="2" creationId="{F5E3A2C2-C9A8-4F0B-8B4E-C52BF9C0BD22}"/>
          </ac:spMkLst>
        </pc:spChg>
        <pc:spChg chg="del">
          <ac:chgData name="Ta Thi Kim Hue" userId="af176dfe-ebe0-47e4-99a4-e0f4d40f7313" providerId="ADAL" clId="{667B28D9-AD1A-4210-9F24-CE6BFE0860A4}" dt="2021-04-08T17:02:11.809" v="447" actId="478"/>
          <ac:spMkLst>
            <pc:docMk/>
            <pc:sldMk cId="2851389683" sldId="289"/>
            <ac:spMk id="3" creationId="{E8E3350F-0BD5-4819-B650-C639863F0026}"/>
          </ac:spMkLst>
        </pc:spChg>
        <pc:spChg chg="add mod">
          <ac:chgData name="Ta Thi Kim Hue" userId="af176dfe-ebe0-47e4-99a4-e0f4d40f7313" providerId="ADAL" clId="{667B28D9-AD1A-4210-9F24-CE6BFE0860A4}" dt="2021-05-06T09:47:12.664" v="844" actId="14100"/>
          <ac:spMkLst>
            <pc:docMk/>
            <pc:sldMk cId="2851389683" sldId="289"/>
            <ac:spMk id="8" creationId="{4B1D0D22-5F28-439E-AF1E-CE0044413ACA}"/>
          </ac:spMkLst>
        </pc:spChg>
        <pc:spChg chg="add mod">
          <ac:chgData name="Ta Thi Kim Hue" userId="af176dfe-ebe0-47e4-99a4-e0f4d40f7313" providerId="ADAL" clId="{667B28D9-AD1A-4210-9F24-CE6BFE0860A4}" dt="2021-04-08T17:02:28.933" v="452" actId="1076"/>
          <ac:spMkLst>
            <pc:docMk/>
            <pc:sldMk cId="2851389683" sldId="289"/>
            <ac:spMk id="9" creationId="{161841E3-FA7C-4D4C-8E15-52AB1F88ACAA}"/>
          </ac:spMkLst>
        </pc:spChg>
        <pc:spChg chg="mod">
          <ac:chgData name="Ta Thi Kim Hue" userId="af176dfe-ebe0-47e4-99a4-e0f4d40f7313" providerId="ADAL" clId="{667B28D9-AD1A-4210-9F24-CE6BFE0860A4}" dt="2021-04-08T17:02:25.226" v="451"/>
          <ac:spMkLst>
            <pc:docMk/>
            <pc:sldMk cId="2851389683" sldId="289"/>
            <ac:spMk id="12" creationId="{B27020E3-E70F-41B5-A9BE-CEBB5B0B39C6}"/>
          </ac:spMkLst>
        </pc:spChg>
        <pc:spChg chg="mod">
          <ac:chgData name="Ta Thi Kim Hue" userId="af176dfe-ebe0-47e4-99a4-e0f4d40f7313" providerId="ADAL" clId="{667B28D9-AD1A-4210-9F24-CE6BFE0860A4}" dt="2021-04-08T17:02:25.226" v="451"/>
          <ac:spMkLst>
            <pc:docMk/>
            <pc:sldMk cId="2851389683" sldId="289"/>
            <ac:spMk id="13" creationId="{41ED5B2D-044E-49F2-94B9-D06779B02C84}"/>
          </ac:spMkLst>
        </pc:spChg>
        <pc:spChg chg="mod">
          <ac:chgData name="Ta Thi Kim Hue" userId="af176dfe-ebe0-47e4-99a4-e0f4d40f7313" providerId="ADAL" clId="{667B28D9-AD1A-4210-9F24-CE6BFE0860A4}" dt="2021-04-08T17:02:25.226" v="451"/>
          <ac:spMkLst>
            <pc:docMk/>
            <pc:sldMk cId="2851389683" sldId="289"/>
            <ac:spMk id="16" creationId="{CDD8126C-9C62-4F6F-B0A8-F972183DF72E}"/>
          </ac:spMkLst>
        </pc:spChg>
        <pc:spChg chg="mod">
          <ac:chgData name="Ta Thi Kim Hue" userId="af176dfe-ebe0-47e4-99a4-e0f4d40f7313" providerId="ADAL" clId="{667B28D9-AD1A-4210-9F24-CE6BFE0860A4}" dt="2021-04-08T17:02:25.226" v="451"/>
          <ac:spMkLst>
            <pc:docMk/>
            <pc:sldMk cId="2851389683" sldId="289"/>
            <ac:spMk id="19" creationId="{7EC09DE3-AAD0-41D8-B5A9-DDAA7E0FA342}"/>
          </ac:spMkLst>
        </pc:spChg>
        <pc:spChg chg="mod">
          <ac:chgData name="Ta Thi Kim Hue" userId="af176dfe-ebe0-47e4-99a4-e0f4d40f7313" providerId="ADAL" clId="{667B28D9-AD1A-4210-9F24-CE6BFE0860A4}" dt="2021-04-08T17:02:25.226" v="451"/>
          <ac:spMkLst>
            <pc:docMk/>
            <pc:sldMk cId="2851389683" sldId="289"/>
            <ac:spMk id="20" creationId="{BAED9D20-105E-4606-9F91-423BE5BABA70}"/>
          </ac:spMkLst>
        </pc:spChg>
        <pc:spChg chg="mod">
          <ac:chgData name="Ta Thi Kim Hue" userId="af176dfe-ebe0-47e4-99a4-e0f4d40f7313" providerId="ADAL" clId="{667B28D9-AD1A-4210-9F24-CE6BFE0860A4}" dt="2021-04-08T17:02:25.226" v="451"/>
          <ac:spMkLst>
            <pc:docMk/>
            <pc:sldMk cId="2851389683" sldId="289"/>
            <ac:spMk id="21" creationId="{1F0040A0-0DE8-4D17-BC97-5D8532878F9B}"/>
          </ac:spMkLst>
        </pc:spChg>
        <pc:spChg chg="mod">
          <ac:chgData name="Ta Thi Kim Hue" userId="af176dfe-ebe0-47e4-99a4-e0f4d40f7313" providerId="ADAL" clId="{667B28D9-AD1A-4210-9F24-CE6BFE0860A4}" dt="2021-04-08T17:02:25.226" v="451"/>
          <ac:spMkLst>
            <pc:docMk/>
            <pc:sldMk cId="2851389683" sldId="289"/>
            <ac:spMk id="26" creationId="{17E52D95-4AA5-4DBD-AB61-049CEB135DDB}"/>
          </ac:spMkLst>
        </pc:spChg>
        <pc:spChg chg="mod">
          <ac:chgData name="Ta Thi Kim Hue" userId="af176dfe-ebe0-47e4-99a4-e0f4d40f7313" providerId="ADAL" clId="{667B28D9-AD1A-4210-9F24-CE6BFE0860A4}" dt="2021-04-08T17:02:25.226" v="451"/>
          <ac:spMkLst>
            <pc:docMk/>
            <pc:sldMk cId="2851389683" sldId="289"/>
            <ac:spMk id="27" creationId="{27CBDC91-8EC8-48CB-9915-95840E517838}"/>
          </ac:spMkLst>
        </pc:spChg>
        <pc:spChg chg="mod">
          <ac:chgData name="Ta Thi Kim Hue" userId="af176dfe-ebe0-47e4-99a4-e0f4d40f7313" providerId="ADAL" clId="{667B28D9-AD1A-4210-9F24-CE6BFE0860A4}" dt="2021-04-08T17:02:25.226" v="451"/>
          <ac:spMkLst>
            <pc:docMk/>
            <pc:sldMk cId="2851389683" sldId="289"/>
            <ac:spMk id="28" creationId="{0B038CBF-ACCA-40EA-B965-665CC73A4352}"/>
          </ac:spMkLst>
        </pc:spChg>
        <pc:spChg chg="mod">
          <ac:chgData name="Ta Thi Kim Hue" userId="af176dfe-ebe0-47e4-99a4-e0f4d40f7313" providerId="ADAL" clId="{667B28D9-AD1A-4210-9F24-CE6BFE0860A4}" dt="2021-04-08T17:02:25.226" v="451"/>
          <ac:spMkLst>
            <pc:docMk/>
            <pc:sldMk cId="2851389683" sldId="289"/>
            <ac:spMk id="29" creationId="{06CE9B21-75B2-4217-8182-EBEEBFF929E7}"/>
          </ac:spMkLst>
        </pc:spChg>
        <pc:spChg chg="mod">
          <ac:chgData name="Ta Thi Kim Hue" userId="af176dfe-ebe0-47e4-99a4-e0f4d40f7313" providerId="ADAL" clId="{667B28D9-AD1A-4210-9F24-CE6BFE0860A4}" dt="2021-04-08T17:02:25.226" v="451"/>
          <ac:spMkLst>
            <pc:docMk/>
            <pc:sldMk cId="2851389683" sldId="289"/>
            <ac:spMk id="36" creationId="{9B80C352-307E-4E56-876E-7357470C712A}"/>
          </ac:spMkLst>
        </pc:spChg>
        <pc:spChg chg="mod">
          <ac:chgData name="Ta Thi Kim Hue" userId="af176dfe-ebe0-47e4-99a4-e0f4d40f7313" providerId="ADAL" clId="{667B28D9-AD1A-4210-9F24-CE6BFE0860A4}" dt="2021-04-08T17:02:25.226" v="451"/>
          <ac:spMkLst>
            <pc:docMk/>
            <pc:sldMk cId="2851389683" sldId="289"/>
            <ac:spMk id="38" creationId="{9F4076EC-D7BE-4E4F-B6AA-FA09A585B64D}"/>
          </ac:spMkLst>
        </pc:spChg>
        <pc:spChg chg="mod">
          <ac:chgData name="Ta Thi Kim Hue" userId="af176dfe-ebe0-47e4-99a4-e0f4d40f7313" providerId="ADAL" clId="{667B28D9-AD1A-4210-9F24-CE6BFE0860A4}" dt="2021-04-08T17:02:25.226" v="451"/>
          <ac:spMkLst>
            <pc:docMk/>
            <pc:sldMk cId="2851389683" sldId="289"/>
            <ac:spMk id="42" creationId="{92700537-3DE6-4619-B55A-67DA170F7B22}"/>
          </ac:spMkLst>
        </pc:spChg>
        <pc:spChg chg="mod">
          <ac:chgData name="Ta Thi Kim Hue" userId="af176dfe-ebe0-47e4-99a4-e0f4d40f7313" providerId="ADAL" clId="{667B28D9-AD1A-4210-9F24-CE6BFE0860A4}" dt="2021-04-08T17:02:25.226" v="451"/>
          <ac:spMkLst>
            <pc:docMk/>
            <pc:sldMk cId="2851389683" sldId="289"/>
            <ac:spMk id="43" creationId="{2C3B7D69-88A5-4A47-BEBE-0C6D9C15580F}"/>
          </ac:spMkLst>
        </pc:spChg>
        <pc:spChg chg="mod">
          <ac:chgData name="Ta Thi Kim Hue" userId="af176dfe-ebe0-47e4-99a4-e0f4d40f7313" providerId="ADAL" clId="{667B28D9-AD1A-4210-9F24-CE6BFE0860A4}" dt="2021-04-08T17:02:25.226" v="451"/>
          <ac:spMkLst>
            <pc:docMk/>
            <pc:sldMk cId="2851389683" sldId="289"/>
            <ac:spMk id="50" creationId="{6F73AF79-DE25-48BE-B740-06F3CA42144E}"/>
          </ac:spMkLst>
        </pc:spChg>
        <pc:spChg chg="mod">
          <ac:chgData name="Ta Thi Kim Hue" userId="af176dfe-ebe0-47e4-99a4-e0f4d40f7313" providerId="ADAL" clId="{667B28D9-AD1A-4210-9F24-CE6BFE0860A4}" dt="2021-04-08T17:11:38.363" v="592" actId="1076"/>
          <ac:spMkLst>
            <pc:docMk/>
            <pc:sldMk cId="2851389683" sldId="289"/>
            <ac:spMk id="52" creationId="{FFE19E87-8718-4E0F-9384-4E57ACEAEC05}"/>
          </ac:spMkLst>
        </pc:spChg>
        <pc:grpChg chg="add mod">
          <ac:chgData name="Ta Thi Kim Hue" userId="af176dfe-ebe0-47e4-99a4-e0f4d40f7313" providerId="ADAL" clId="{667B28D9-AD1A-4210-9F24-CE6BFE0860A4}" dt="2021-04-08T17:02:28.933" v="452" actId="1076"/>
          <ac:grpSpMkLst>
            <pc:docMk/>
            <pc:sldMk cId="2851389683" sldId="289"/>
            <ac:grpSpMk id="10" creationId="{D8F24C83-F255-4575-B2FE-47193FBDB35F}"/>
          </ac:grpSpMkLst>
        </pc:grpChg>
        <pc:grpChg chg="mod">
          <ac:chgData name="Ta Thi Kim Hue" userId="af176dfe-ebe0-47e4-99a4-e0f4d40f7313" providerId="ADAL" clId="{667B28D9-AD1A-4210-9F24-CE6BFE0860A4}" dt="2021-04-08T17:02:25.226" v="451"/>
          <ac:grpSpMkLst>
            <pc:docMk/>
            <pc:sldMk cId="2851389683" sldId="289"/>
            <ac:grpSpMk id="11" creationId="{F458DB71-DB87-447C-BD77-B76EAD0032C8}"/>
          </ac:grpSpMkLst>
        </pc:grpChg>
        <pc:grpChg chg="mod">
          <ac:chgData name="Ta Thi Kim Hue" userId="af176dfe-ebe0-47e4-99a4-e0f4d40f7313" providerId="ADAL" clId="{667B28D9-AD1A-4210-9F24-CE6BFE0860A4}" dt="2021-04-08T17:02:25.226" v="451"/>
          <ac:grpSpMkLst>
            <pc:docMk/>
            <pc:sldMk cId="2851389683" sldId="289"/>
            <ac:grpSpMk id="15" creationId="{769EC0C6-4FB9-4027-8355-95458EBD0BE3}"/>
          </ac:grpSpMkLst>
        </pc:grpChg>
        <pc:grpChg chg="add mod">
          <ac:chgData name="Ta Thi Kim Hue" userId="af176dfe-ebe0-47e4-99a4-e0f4d40f7313" providerId="ADAL" clId="{667B28D9-AD1A-4210-9F24-CE6BFE0860A4}" dt="2021-04-08T17:02:28.933" v="452" actId="1076"/>
          <ac:grpSpMkLst>
            <pc:docMk/>
            <pc:sldMk cId="2851389683" sldId="289"/>
            <ac:grpSpMk id="18" creationId="{9CE5B0A6-2AD6-4C28-9FC8-6F278C53E37E}"/>
          </ac:grpSpMkLst>
        </pc:grpChg>
        <pc:grpChg chg="add mod">
          <ac:chgData name="Ta Thi Kim Hue" userId="af176dfe-ebe0-47e4-99a4-e0f4d40f7313" providerId="ADAL" clId="{667B28D9-AD1A-4210-9F24-CE6BFE0860A4}" dt="2021-04-08T17:02:28.933" v="452" actId="1076"/>
          <ac:grpSpMkLst>
            <pc:docMk/>
            <pc:sldMk cId="2851389683" sldId="289"/>
            <ac:grpSpMk id="22" creationId="{36797F8C-9C41-4C22-BD48-FDB246EAF4C2}"/>
          </ac:grpSpMkLst>
        </pc:grpChg>
        <pc:grpChg chg="mod">
          <ac:chgData name="Ta Thi Kim Hue" userId="af176dfe-ebe0-47e4-99a4-e0f4d40f7313" providerId="ADAL" clId="{667B28D9-AD1A-4210-9F24-CE6BFE0860A4}" dt="2021-04-08T17:02:25.226" v="451"/>
          <ac:grpSpMkLst>
            <pc:docMk/>
            <pc:sldMk cId="2851389683" sldId="289"/>
            <ac:grpSpMk id="23" creationId="{27B5B58E-5B9D-4504-8BAC-613911B22735}"/>
          </ac:grpSpMkLst>
        </pc:grpChg>
        <pc:grpChg chg="mod">
          <ac:chgData name="Ta Thi Kim Hue" userId="af176dfe-ebe0-47e4-99a4-e0f4d40f7313" providerId="ADAL" clId="{667B28D9-AD1A-4210-9F24-CE6BFE0860A4}" dt="2021-04-08T17:02:25.226" v="451"/>
          <ac:grpSpMkLst>
            <pc:docMk/>
            <pc:sldMk cId="2851389683" sldId="289"/>
            <ac:grpSpMk id="24" creationId="{96423D7F-52FD-4948-B38B-821715141F4F}"/>
          </ac:grpSpMkLst>
        </pc:grpChg>
        <pc:grpChg chg="mod">
          <ac:chgData name="Ta Thi Kim Hue" userId="af176dfe-ebe0-47e4-99a4-e0f4d40f7313" providerId="ADAL" clId="{667B28D9-AD1A-4210-9F24-CE6BFE0860A4}" dt="2021-04-08T17:02:25.226" v="451"/>
          <ac:grpSpMkLst>
            <pc:docMk/>
            <pc:sldMk cId="2851389683" sldId="289"/>
            <ac:grpSpMk id="25" creationId="{9EC45DFB-DECB-4986-9A44-6B7C347D21DF}"/>
          </ac:grpSpMkLst>
        </pc:grpChg>
        <pc:grpChg chg="mod">
          <ac:chgData name="Ta Thi Kim Hue" userId="af176dfe-ebe0-47e4-99a4-e0f4d40f7313" providerId="ADAL" clId="{667B28D9-AD1A-4210-9F24-CE6BFE0860A4}" dt="2021-04-08T17:02:25.226" v="451"/>
          <ac:grpSpMkLst>
            <pc:docMk/>
            <pc:sldMk cId="2851389683" sldId="289"/>
            <ac:grpSpMk id="31" creationId="{AB015D96-6B64-473F-AFBB-335E0F195AE3}"/>
          </ac:grpSpMkLst>
        </pc:grpChg>
        <pc:grpChg chg="mod">
          <ac:chgData name="Ta Thi Kim Hue" userId="af176dfe-ebe0-47e4-99a4-e0f4d40f7313" providerId="ADAL" clId="{667B28D9-AD1A-4210-9F24-CE6BFE0860A4}" dt="2021-04-08T17:02:25.226" v="451"/>
          <ac:grpSpMkLst>
            <pc:docMk/>
            <pc:sldMk cId="2851389683" sldId="289"/>
            <ac:grpSpMk id="32" creationId="{6218293D-47C1-4D45-A958-D70F31CFDD71}"/>
          </ac:grpSpMkLst>
        </pc:grpChg>
        <pc:grpChg chg="mod">
          <ac:chgData name="Ta Thi Kim Hue" userId="af176dfe-ebe0-47e4-99a4-e0f4d40f7313" providerId="ADAL" clId="{667B28D9-AD1A-4210-9F24-CE6BFE0860A4}" dt="2021-04-08T17:02:25.226" v="451"/>
          <ac:grpSpMkLst>
            <pc:docMk/>
            <pc:sldMk cId="2851389683" sldId="289"/>
            <ac:grpSpMk id="33" creationId="{91C9A4C5-3309-4B3F-BDCF-AF1F63B435D7}"/>
          </ac:grpSpMkLst>
        </pc:grpChg>
        <pc:grpChg chg="mod">
          <ac:chgData name="Ta Thi Kim Hue" userId="af176dfe-ebe0-47e4-99a4-e0f4d40f7313" providerId="ADAL" clId="{667B28D9-AD1A-4210-9F24-CE6BFE0860A4}" dt="2021-04-08T17:02:25.226" v="451"/>
          <ac:grpSpMkLst>
            <pc:docMk/>
            <pc:sldMk cId="2851389683" sldId="289"/>
            <ac:grpSpMk id="34" creationId="{882DCE2D-1F8C-4BD9-8F97-11DA55D8FF95}"/>
          </ac:grpSpMkLst>
        </pc:grpChg>
        <pc:grpChg chg="mod">
          <ac:chgData name="Ta Thi Kim Hue" userId="af176dfe-ebe0-47e4-99a4-e0f4d40f7313" providerId="ADAL" clId="{667B28D9-AD1A-4210-9F24-CE6BFE0860A4}" dt="2021-04-08T17:02:25.226" v="451"/>
          <ac:grpSpMkLst>
            <pc:docMk/>
            <pc:sldMk cId="2851389683" sldId="289"/>
            <ac:grpSpMk id="40" creationId="{1EE53930-CBE5-47AE-91CD-05C5696FB36C}"/>
          </ac:grpSpMkLst>
        </pc:grpChg>
        <pc:grpChg chg="add mod">
          <ac:chgData name="Ta Thi Kim Hue" userId="af176dfe-ebe0-47e4-99a4-e0f4d40f7313" providerId="ADAL" clId="{667B28D9-AD1A-4210-9F24-CE6BFE0860A4}" dt="2021-04-08T17:02:28.933" v="452" actId="1076"/>
          <ac:grpSpMkLst>
            <pc:docMk/>
            <pc:sldMk cId="2851389683" sldId="289"/>
            <ac:grpSpMk id="45" creationId="{7BB0CCE5-DB6A-426D-B13C-6153F83C90D6}"/>
          </ac:grpSpMkLst>
        </pc:grpChg>
        <pc:grpChg chg="mod">
          <ac:chgData name="Ta Thi Kim Hue" userId="af176dfe-ebe0-47e4-99a4-e0f4d40f7313" providerId="ADAL" clId="{667B28D9-AD1A-4210-9F24-CE6BFE0860A4}" dt="2021-04-08T17:02:25.226" v="451"/>
          <ac:grpSpMkLst>
            <pc:docMk/>
            <pc:sldMk cId="2851389683" sldId="289"/>
            <ac:grpSpMk id="46" creationId="{C74838DB-B704-4EF5-885E-A665D1C0E9A9}"/>
          </ac:grpSpMkLst>
        </pc:grpChg>
        <pc:grpChg chg="mod">
          <ac:chgData name="Ta Thi Kim Hue" userId="af176dfe-ebe0-47e4-99a4-e0f4d40f7313" providerId="ADAL" clId="{667B28D9-AD1A-4210-9F24-CE6BFE0860A4}" dt="2021-04-08T17:02:25.226" v="451"/>
          <ac:grpSpMkLst>
            <pc:docMk/>
            <pc:sldMk cId="2851389683" sldId="289"/>
            <ac:grpSpMk id="47" creationId="{CB521CF2-D8F4-4E7B-824D-5B3C3605FCA1}"/>
          </ac:grpSpMkLst>
        </pc:grpChg>
        <pc:cxnChg chg="mod">
          <ac:chgData name="Ta Thi Kim Hue" userId="af176dfe-ebe0-47e4-99a4-e0f4d40f7313" providerId="ADAL" clId="{667B28D9-AD1A-4210-9F24-CE6BFE0860A4}" dt="2021-04-08T17:02:25.226" v="451"/>
          <ac:cxnSpMkLst>
            <pc:docMk/>
            <pc:sldMk cId="2851389683" sldId="289"/>
            <ac:cxnSpMk id="14" creationId="{DD8EC1FE-3A3F-4782-A0E7-B185088C46B6}"/>
          </ac:cxnSpMkLst>
        </pc:cxnChg>
        <pc:cxnChg chg="mod">
          <ac:chgData name="Ta Thi Kim Hue" userId="af176dfe-ebe0-47e4-99a4-e0f4d40f7313" providerId="ADAL" clId="{667B28D9-AD1A-4210-9F24-CE6BFE0860A4}" dt="2021-04-08T17:02:25.226" v="451"/>
          <ac:cxnSpMkLst>
            <pc:docMk/>
            <pc:sldMk cId="2851389683" sldId="289"/>
            <ac:cxnSpMk id="17" creationId="{702C7696-076B-4661-8411-463983D56F42}"/>
          </ac:cxnSpMkLst>
        </pc:cxnChg>
        <pc:cxnChg chg="mod">
          <ac:chgData name="Ta Thi Kim Hue" userId="af176dfe-ebe0-47e4-99a4-e0f4d40f7313" providerId="ADAL" clId="{667B28D9-AD1A-4210-9F24-CE6BFE0860A4}" dt="2021-04-08T17:02:25.226" v="451"/>
          <ac:cxnSpMkLst>
            <pc:docMk/>
            <pc:sldMk cId="2851389683" sldId="289"/>
            <ac:cxnSpMk id="30" creationId="{8545CF19-1505-4BFC-9C90-C6060A3511F7}"/>
          </ac:cxnSpMkLst>
        </pc:cxnChg>
        <pc:cxnChg chg="mod">
          <ac:chgData name="Ta Thi Kim Hue" userId="af176dfe-ebe0-47e4-99a4-e0f4d40f7313" providerId="ADAL" clId="{667B28D9-AD1A-4210-9F24-CE6BFE0860A4}" dt="2021-04-08T17:02:25.226" v="451"/>
          <ac:cxnSpMkLst>
            <pc:docMk/>
            <pc:sldMk cId="2851389683" sldId="289"/>
            <ac:cxnSpMk id="35" creationId="{D226BAC4-51D3-48B3-8736-EA84D742202F}"/>
          </ac:cxnSpMkLst>
        </pc:cxnChg>
        <pc:cxnChg chg="mod">
          <ac:chgData name="Ta Thi Kim Hue" userId="af176dfe-ebe0-47e4-99a4-e0f4d40f7313" providerId="ADAL" clId="{667B28D9-AD1A-4210-9F24-CE6BFE0860A4}" dt="2021-04-08T17:02:25.226" v="451"/>
          <ac:cxnSpMkLst>
            <pc:docMk/>
            <pc:sldMk cId="2851389683" sldId="289"/>
            <ac:cxnSpMk id="37" creationId="{E13308DC-9843-49A4-A009-6D75D5455C19}"/>
          </ac:cxnSpMkLst>
        </pc:cxnChg>
        <pc:cxnChg chg="mod">
          <ac:chgData name="Ta Thi Kim Hue" userId="af176dfe-ebe0-47e4-99a4-e0f4d40f7313" providerId="ADAL" clId="{667B28D9-AD1A-4210-9F24-CE6BFE0860A4}" dt="2021-04-08T17:02:25.226" v="451"/>
          <ac:cxnSpMkLst>
            <pc:docMk/>
            <pc:sldMk cId="2851389683" sldId="289"/>
            <ac:cxnSpMk id="39" creationId="{26D74AA3-0DC9-4C3F-A6C2-84788F274647}"/>
          </ac:cxnSpMkLst>
        </pc:cxnChg>
        <pc:cxnChg chg="mod">
          <ac:chgData name="Ta Thi Kim Hue" userId="af176dfe-ebe0-47e4-99a4-e0f4d40f7313" providerId="ADAL" clId="{667B28D9-AD1A-4210-9F24-CE6BFE0860A4}" dt="2021-04-08T17:02:25.226" v="451"/>
          <ac:cxnSpMkLst>
            <pc:docMk/>
            <pc:sldMk cId="2851389683" sldId="289"/>
            <ac:cxnSpMk id="41" creationId="{C789E5D0-4289-4FF5-BE61-26BDA1959247}"/>
          </ac:cxnSpMkLst>
        </pc:cxnChg>
        <pc:cxnChg chg="mod">
          <ac:chgData name="Ta Thi Kim Hue" userId="af176dfe-ebe0-47e4-99a4-e0f4d40f7313" providerId="ADAL" clId="{667B28D9-AD1A-4210-9F24-CE6BFE0860A4}" dt="2021-04-08T17:02:25.226" v="451"/>
          <ac:cxnSpMkLst>
            <pc:docMk/>
            <pc:sldMk cId="2851389683" sldId="289"/>
            <ac:cxnSpMk id="44" creationId="{2C125288-08DC-4444-8D74-9155B27605D9}"/>
          </ac:cxnSpMkLst>
        </pc:cxnChg>
        <pc:cxnChg chg="mod">
          <ac:chgData name="Ta Thi Kim Hue" userId="af176dfe-ebe0-47e4-99a4-e0f4d40f7313" providerId="ADAL" clId="{667B28D9-AD1A-4210-9F24-CE6BFE0860A4}" dt="2021-04-08T17:02:25.226" v="451"/>
          <ac:cxnSpMkLst>
            <pc:docMk/>
            <pc:sldMk cId="2851389683" sldId="289"/>
            <ac:cxnSpMk id="48" creationId="{7FB7E233-0DAD-4EB3-AB87-EE540618ED7C}"/>
          </ac:cxnSpMkLst>
        </pc:cxnChg>
        <pc:cxnChg chg="mod">
          <ac:chgData name="Ta Thi Kim Hue" userId="af176dfe-ebe0-47e4-99a4-e0f4d40f7313" providerId="ADAL" clId="{667B28D9-AD1A-4210-9F24-CE6BFE0860A4}" dt="2021-04-08T17:02:25.226" v="451"/>
          <ac:cxnSpMkLst>
            <pc:docMk/>
            <pc:sldMk cId="2851389683" sldId="289"/>
            <ac:cxnSpMk id="49" creationId="{16AAD418-636D-4E1E-9133-9F4085866B83}"/>
          </ac:cxnSpMkLst>
        </pc:cxnChg>
        <pc:cxnChg chg="mod">
          <ac:chgData name="Ta Thi Kim Hue" userId="af176dfe-ebe0-47e4-99a4-e0f4d40f7313" providerId="ADAL" clId="{667B28D9-AD1A-4210-9F24-CE6BFE0860A4}" dt="2021-04-08T17:02:28.933" v="452" actId="1076"/>
          <ac:cxnSpMkLst>
            <pc:docMk/>
            <pc:sldMk cId="2851389683" sldId="289"/>
            <ac:cxnSpMk id="51" creationId="{23CB7FEB-42B5-47FB-858F-5F5FCC488930}"/>
          </ac:cxnSpMkLst>
        </pc:cxnChg>
        <pc:cxnChg chg="add mod">
          <ac:chgData name="Ta Thi Kim Hue" userId="af176dfe-ebe0-47e4-99a4-e0f4d40f7313" providerId="ADAL" clId="{667B28D9-AD1A-4210-9F24-CE6BFE0860A4}" dt="2021-04-08T17:02:51.193" v="454" actId="1076"/>
          <ac:cxnSpMkLst>
            <pc:docMk/>
            <pc:sldMk cId="2851389683" sldId="289"/>
            <ac:cxnSpMk id="53" creationId="{AA48779E-3B24-4594-BD5C-CB9763D29117}"/>
          </ac:cxnSpMkLst>
        </pc:cxnChg>
      </pc:sldChg>
      <pc:sldChg chg="modSp new del mod">
        <pc:chgData name="Ta Thi Kim Hue" userId="af176dfe-ebe0-47e4-99a4-e0f4d40f7313" providerId="ADAL" clId="{667B28D9-AD1A-4210-9F24-CE6BFE0860A4}" dt="2021-04-16T02:55:17.436" v="655" actId="47"/>
        <pc:sldMkLst>
          <pc:docMk/>
          <pc:sldMk cId="282349429" sldId="290"/>
        </pc:sldMkLst>
        <pc:spChg chg="mod">
          <ac:chgData name="Ta Thi Kim Hue" userId="af176dfe-ebe0-47e4-99a4-e0f4d40f7313" providerId="ADAL" clId="{667B28D9-AD1A-4210-9F24-CE6BFE0860A4}" dt="2021-04-13T05:00:25.913" v="647" actId="20577"/>
          <ac:spMkLst>
            <pc:docMk/>
            <pc:sldMk cId="282349429" sldId="290"/>
            <ac:spMk id="2" creationId="{3378F3B6-FDF5-4D84-9DBE-204D39372DEC}"/>
          </ac:spMkLst>
        </pc:spChg>
      </pc:sldChg>
      <pc:sldChg chg="addSp delSp modSp new mod">
        <pc:chgData name="Ta Thi Kim Hue" userId="af176dfe-ebe0-47e4-99a4-e0f4d40f7313" providerId="ADAL" clId="{667B28D9-AD1A-4210-9F24-CE6BFE0860A4}" dt="2021-05-06T09:46:46.874" v="842" actId="20577"/>
        <pc:sldMkLst>
          <pc:docMk/>
          <pc:sldMk cId="4284197757" sldId="290"/>
        </pc:sldMkLst>
        <pc:spChg chg="mod">
          <ac:chgData name="Ta Thi Kim Hue" userId="af176dfe-ebe0-47e4-99a4-e0f4d40f7313" providerId="ADAL" clId="{667B28D9-AD1A-4210-9F24-CE6BFE0860A4}" dt="2021-05-06T09:45:28.091" v="790" actId="20577"/>
          <ac:spMkLst>
            <pc:docMk/>
            <pc:sldMk cId="4284197757" sldId="290"/>
            <ac:spMk id="2" creationId="{C3D651F0-75B2-4A65-A35A-E5D0FCD73305}"/>
          </ac:spMkLst>
        </pc:spChg>
        <pc:spChg chg="del">
          <ac:chgData name="Ta Thi Kim Hue" userId="af176dfe-ebe0-47e4-99a4-e0f4d40f7313" providerId="ADAL" clId="{667B28D9-AD1A-4210-9F24-CE6BFE0860A4}" dt="2021-05-06T09:33:04.312" v="724" actId="478"/>
          <ac:spMkLst>
            <pc:docMk/>
            <pc:sldMk cId="4284197757" sldId="290"/>
            <ac:spMk id="3" creationId="{61276D12-FD9A-454C-83EA-E3BF5C7E56F3}"/>
          </ac:spMkLst>
        </pc:spChg>
        <pc:spChg chg="add mod">
          <ac:chgData name="Ta Thi Kim Hue" userId="af176dfe-ebe0-47e4-99a4-e0f4d40f7313" providerId="ADAL" clId="{667B28D9-AD1A-4210-9F24-CE6BFE0860A4}" dt="2021-05-06T09:44:30.947" v="738" actId="20577"/>
          <ac:spMkLst>
            <pc:docMk/>
            <pc:sldMk cId="4284197757" sldId="290"/>
            <ac:spMk id="8" creationId="{95E6C1CA-F299-4E8A-B991-5A74AF6577D8}"/>
          </ac:spMkLst>
        </pc:spChg>
        <pc:spChg chg="add mod">
          <ac:chgData name="Ta Thi Kim Hue" userId="af176dfe-ebe0-47e4-99a4-e0f4d40f7313" providerId="ADAL" clId="{667B28D9-AD1A-4210-9F24-CE6BFE0860A4}" dt="2021-05-06T09:45:05.737" v="740" actId="14100"/>
          <ac:spMkLst>
            <pc:docMk/>
            <pc:sldMk cId="4284197757" sldId="290"/>
            <ac:spMk id="10" creationId="{609FE685-9C8C-46F1-ACD8-9905ADA94FF1}"/>
          </ac:spMkLst>
        </pc:spChg>
        <pc:spChg chg="add mod">
          <ac:chgData name="Ta Thi Kim Hue" userId="af176dfe-ebe0-47e4-99a4-e0f4d40f7313" providerId="ADAL" clId="{667B28D9-AD1A-4210-9F24-CE6BFE0860A4}" dt="2021-05-06T09:46:34.257" v="815" actId="20577"/>
          <ac:spMkLst>
            <pc:docMk/>
            <pc:sldMk cId="4284197757" sldId="290"/>
            <ac:spMk id="11" creationId="{D847A1B3-9ED2-458E-9EDB-9251A4FFBF81}"/>
          </ac:spMkLst>
        </pc:spChg>
        <pc:spChg chg="add mod">
          <ac:chgData name="Ta Thi Kim Hue" userId="af176dfe-ebe0-47e4-99a4-e0f4d40f7313" providerId="ADAL" clId="{667B28D9-AD1A-4210-9F24-CE6BFE0860A4}" dt="2021-05-06T09:46:46.874" v="842" actId="20577"/>
          <ac:spMkLst>
            <pc:docMk/>
            <pc:sldMk cId="4284197757" sldId="290"/>
            <ac:spMk id="12" creationId="{EAAE45DE-E436-440A-9907-40770E3AFC9F}"/>
          </ac:spMkLst>
        </pc:spChg>
      </pc:sldChg>
      <pc:sldChg chg="addSp delSp modSp new mod">
        <pc:chgData name="Ta Thi Kim Hue" userId="af176dfe-ebe0-47e4-99a4-e0f4d40f7313" providerId="ADAL" clId="{667B28D9-AD1A-4210-9F24-CE6BFE0860A4}" dt="2021-05-07T02:34:40.894" v="1168"/>
        <pc:sldMkLst>
          <pc:docMk/>
          <pc:sldMk cId="1276637131" sldId="291"/>
        </pc:sldMkLst>
        <pc:spChg chg="mod">
          <ac:chgData name="Ta Thi Kim Hue" userId="af176dfe-ebe0-47e4-99a4-e0f4d40f7313" providerId="ADAL" clId="{667B28D9-AD1A-4210-9F24-CE6BFE0860A4}" dt="2021-05-06T09:45:39.147" v="793" actId="27636"/>
          <ac:spMkLst>
            <pc:docMk/>
            <pc:sldMk cId="1276637131" sldId="291"/>
            <ac:spMk id="2" creationId="{39B70C6B-5B8A-4E47-95AF-0B36FDCE5F48}"/>
          </ac:spMkLst>
        </pc:spChg>
        <pc:spChg chg="del">
          <ac:chgData name="Ta Thi Kim Hue" userId="af176dfe-ebe0-47e4-99a4-e0f4d40f7313" providerId="ADAL" clId="{667B28D9-AD1A-4210-9F24-CE6BFE0860A4}" dt="2021-05-06T09:46:06.833" v="794" actId="478"/>
          <ac:spMkLst>
            <pc:docMk/>
            <pc:sldMk cId="1276637131" sldId="291"/>
            <ac:spMk id="3" creationId="{0C1C4F8A-27E3-488D-8ABB-F37FE2B34A6A}"/>
          </ac:spMkLst>
        </pc:spChg>
        <pc:spChg chg="add mod">
          <ac:chgData name="Ta Thi Kim Hue" userId="af176dfe-ebe0-47e4-99a4-e0f4d40f7313" providerId="ADAL" clId="{667B28D9-AD1A-4210-9F24-CE6BFE0860A4}" dt="2021-05-06T09:46:16.119" v="799" actId="208"/>
          <ac:spMkLst>
            <pc:docMk/>
            <pc:sldMk cId="1276637131" sldId="291"/>
            <ac:spMk id="8" creationId="{42A04C57-B79B-4A49-B5B4-C46878E0273D}"/>
          </ac:spMkLst>
        </pc:spChg>
        <pc:spChg chg="add mod">
          <ac:chgData name="Ta Thi Kim Hue" userId="af176dfe-ebe0-47e4-99a4-e0f4d40f7313" providerId="ADAL" clId="{667B28D9-AD1A-4210-9F24-CE6BFE0860A4}" dt="2021-05-06T09:51:24.186" v="853" actId="208"/>
          <ac:spMkLst>
            <pc:docMk/>
            <pc:sldMk cId="1276637131" sldId="291"/>
            <ac:spMk id="10" creationId="{FDC9F9CA-0E51-4743-90F1-F8E1234FF1D8}"/>
          </ac:spMkLst>
        </pc:spChg>
        <pc:inkChg chg="add">
          <ac:chgData name="Ta Thi Kim Hue" userId="af176dfe-ebe0-47e4-99a4-e0f4d40f7313" providerId="ADAL" clId="{667B28D9-AD1A-4210-9F24-CE6BFE0860A4}" dt="2021-05-07T02:34:40.894" v="1168"/>
          <ac:inkMkLst>
            <pc:docMk/>
            <pc:sldMk cId="1276637131" sldId="291"/>
            <ac:inkMk id="3" creationId="{D3DC2EBD-5972-447D-9906-82B198E422C1}"/>
          </ac:inkMkLst>
        </pc:inkChg>
      </pc:sldChg>
      <pc:sldChg chg="addSp delSp modSp new mod">
        <pc:chgData name="Ta Thi Kim Hue" userId="af176dfe-ebe0-47e4-99a4-e0f4d40f7313" providerId="ADAL" clId="{667B28D9-AD1A-4210-9F24-CE6BFE0860A4}" dt="2021-05-07T03:30:10.006" v="1171"/>
        <pc:sldMkLst>
          <pc:docMk/>
          <pc:sldMk cId="3403026500" sldId="292"/>
        </pc:sldMkLst>
        <pc:spChg chg="mod">
          <ac:chgData name="Ta Thi Kim Hue" userId="af176dfe-ebe0-47e4-99a4-e0f4d40f7313" providerId="ADAL" clId="{667B28D9-AD1A-4210-9F24-CE6BFE0860A4}" dt="2021-05-06T11:41:09.532" v="1092" actId="20577"/>
          <ac:spMkLst>
            <pc:docMk/>
            <pc:sldMk cId="3403026500" sldId="292"/>
            <ac:spMk id="2" creationId="{1EB1BAB5-BA30-4263-B7F7-9CF203378F34}"/>
          </ac:spMkLst>
        </pc:spChg>
        <pc:spChg chg="del">
          <ac:chgData name="Ta Thi Kim Hue" userId="af176dfe-ebe0-47e4-99a4-e0f4d40f7313" providerId="ADAL" clId="{667B28D9-AD1A-4210-9F24-CE6BFE0860A4}" dt="2021-05-06T10:39:43.754" v="1003" actId="478"/>
          <ac:spMkLst>
            <pc:docMk/>
            <pc:sldMk cId="3403026500" sldId="292"/>
            <ac:spMk id="3" creationId="{254F9763-6255-42BF-95D8-FE43EE8EBD8F}"/>
          </ac:spMkLst>
        </pc:spChg>
        <pc:spChg chg="add mod">
          <ac:chgData name="Ta Thi Kim Hue" userId="af176dfe-ebe0-47e4-99a4-e0f4d40f7313" providerId="ADAL" clId="{667B28D9-AD1A-4210-9F24-CE6BFE0860A4}" dt="2021-05-06T11:35:51.428" v="1016" actId="1076"/>
          <ac:spMkLst>
            <pc:docMk/>
            <pc:sldMk cId="3403026500" sldId="292"/>
            <ac:spMk id="8" creationId="{C1303613-4A39-4B86-AEF9-119C3304CFA4}"/>
          </ac:spMkLst>
        </pc:spChg>
        <pc:spChg chg="add mod">
          <ac:chgData name="Ta Thi Kim Hue" userId="af176dfe-ebe0-47e4-99a4-e0f4d40f7313" providerId="ADAL" clId="{667B28D9-AD1A-4210-9F24-CE6BFE0860A4}" dt="2021-05-06T11:35:47.041" v="1015" actId="208"/>
          <ac:spMkLst>
            <pc:docMk/>
            <pc:sldMk cId="3403026500" sldId="292"/>
            <ac:spMk id="10" creationId="{782BCE25-CF53-4D12-9394-F42984E35F28}"/>
          </ac:spMkLst>
        </pc:spChg>
        <pc:spChg chg="add del mod">
          <ac:chgData name="Ta Thi Kim Hue" userId="af176dfe-ebe0-47e4-99a4-e0f4d40f7313" providerId="ADAL" clId="{667B28D9-AD1A-4210-9F24-CE6BFE0860A4}" dt="2021-05-06T11:36:16.518" v="1019" actId="478"/>
          <ac:spMkLst>
            <pc:docMk/>
            <pc:sldMk cId="3403026500" sldId="292"/>
            <ac:spMk id="12" creationId="{DD446592-5F7C-4A33-8C9A-7091B7BF83D5}"/>
          </ac:spMkLst>
        </pc:spChg>
        <pc:inkChg chg="add">
          <ac:chgData name="Ta Thi Kim Hue" userId="af176dfe-ebe0-47e4-99a4-e0f4d40f7313" providerId="ADAL" clId="{667B28D9-AD1A-4210-9F24-CE6BFE0860A4}" dt="2021-05-07T02:39:34.570" v="1169"/>
          <ac:inkMkLst>
            <pc:docMk/>
            <pc:sldMk cId="3403026500" sldId="292"/>
            <ac:inkMk id="3" creationId="{F00F1769-68CB-4565-848B-C5F6A56ABABC}"/>
          </ac:inkMkLst>
        </pc:inkChg>
        <pc:inkChg chg="add">
          <ac:chgData name="Ta Thi Kim Hue" userId="af176dfe-ebe0-47e4-99a4-e0f4d40f7313" providerId="ADAL" clId="{667B28D9-AD1A-4210-9F24-CE6BFE0860A4}" dt="2021-05-07T02:43:24.659" v="1170"/>
          <ac:inkMkLst>
            <pc:docMk/>
            <pc:sldMk cId="3403026500" sldId="292"/>
            <ac:inkMk id="7" creationId="{8D3DABAE-1915-4F55-B385-4139DBED2CC2}"/>
          </ac:inkMkLst>
        </pc:inkChg>
        <pc:inkChg chg="add">
          <ac:chgData name="Ta Thi Kim Hue" userId="af176dfe-ebe0-47e4-99a4-e0f4d40f7313" providerId="ADAL" clId="{667B28D9-AD1A-4210-9F24-CE6BFE0860A4}" dt="2021-05-07T03:30:10.006" v="1171"/>
          <ac:inkMkLst>
            <pc:docMk/>
            <pc:sldMk cId="3403026500" sldId="292"/>
            <ac:inkMk id="9" creationId="{7C3EBDCA-9149-43E2-A316-4AB2F152EFF3}"/>
          </ac:inkMkLst>
        </pc:inkChg>
      </pc:sldChg>
      <pc:sldChg chg="addSp delSp modSp new mod">
        <pc:chgData name="Ta Thi Kim Hue" userId="af176dfe-ebe0-47e4-99a4-e0f4d40f7313" providerId="ADAL" clId="{667B28D9-AD1A-4210-9F24-CE6BFE0860A4}" dt="2021-05-07T03:30:10.006" v="1171"/>
        <pc:sldMkLst>
          <pc:docMk/>
          <pc:sldMk cId="667792671" sldId="293"/>
        </pc:sldMkLst>
        <pc:spChg chg="mod">
          <ac:chgData name="Ta Thi Kim Hue" userId="af176dfe-ebe0-47e4-99a4-e0f4d40f7313" providerId="ADAL" clId="{667B28D9-AD1A-4210-9F24-CE6BFE0860A4}" dt="2021-05-06T11:41:05.160" v="1089" actId="20577"/>
          <ac:spMkLst>
            <pc:docMk/>
            <pc:sldMk cId="667792671" sldId="293"/>
            <ac:spMk id="2" creationId="{718E3300-8412-4E25-9D07-2137CC2C5E9E}"/>
          </ac:spMkLst>
        </pc:spChg>
        <pc:spChg chg="del">
          <ac:chgData name="Ta Thi Kim Hue" userId="af176dfe-ebe0-47e4-99a4-e0f4d40f7313" providerId="ADAL" clId="{667B28D9-AD1A-4210-9F24-CE6BFE0860A4}" dt="2021-05-06T11:37:07.746" v="1023" actId="478"/>
          <ac:spMkLst>
            <pc:docMk/>
            <pc:sldMk cId="667792671" sldId="293"/>
            <ac:spMk id="3" creationId="{BA4DBC86-68E1-4C66-A416-6D0F7EAAA94D}"/>
          </ac:spMkLst>
        </pc:spChg>
        <pc:spChg chg="add mod">
          <ac:chgData name="Ta Thi Kim Hue" userId="af176dfe-ebe0-47e4-99a4-e0f4d40f7313" providerId="ADAL" clId="{667B28D9-AD1A-4210-9F24-CE6BFE0860A4}" dt="2021-05-06T11:38:01.893" v="1036" actId="208"/>
          <ac:spMkLst>
            <pc:docMk/>
            <pc:sldMk cId="667792671" sldId="293"/>
            <ac:spMk id="8" creationId="{2A2BD722-4D30-48B0-A202-35B9014007AD}"/>
          </ac:spMkLst>
        </pc:spChg>
        <pc:spChg chg="add mod">
          <ac:chgData name="Ta Thi Kim Hue" userId="af176dfe-ebe0-47e4-99a4-e0f4d40f7313" providerId="ADAL" clId="{667B28D9-AD1A-4210-9F24-CE6BFE0860A4}" dt="2021-05-06T11:38:27.484" v="1038" actId="208"/>
          <ac:spMkLst>
            <pc:docMk/>
            <pc:sldMk cId="667792671" sldId="293"/>
            <ac:spMk id="10" creationId="{79CD887A-88B5-43A1-8E64-3A97CB9E1905}"/>
          </ac:spMkLst>
        </pc:spChg>
        <pc:inkChg chg="add">
          <ac:chgData name="Ta Thi Kim Hue" userId="af176dfe-ebe0-47e4-99a4-e0f4d40f7313" providerId="ADAL" clId="{667B28D9-AD1A-4210-9F24-CE6BFE0860A4}" dt="2021-05-07T02:39:34.570" v="1169"/>
          <ac:inkMkLst>
            <pc:docMk/>
            <pc:sldMk cId="667792671" sldId="293"/>
            <ac:inkMk id="3" creationId="{C0CAF05B-9E7D-44AD-8D26-7DC45441194F}"/>
          </ac:inkMkLst>
        </pc:inkChg>
        <pc:inkChg chg="add">
          <ac:chgData name="Ta Thi Kim Hue" userId="af176dfe-ebe0-47e4-99a4-e0f4d40f7313" providerId="ADAL" clId="{667B28D9-AD1A-4210-9F24-CE6BFE0860A4}" dt="2021-05-07T03:30:10.006" v="1171"/>
          <ac:inkMkLst>
            <pc:docMk/>
            <pc:sldMk cId="667792671" sldId="293"/>
            <ac:inkMk id="7" creationId="{FB75A7B2-8504-4C58-B371-346CC59870A5}"/>
          </ac:inkMkLst>
        </pc:inkChg>
      </pc:sldChg>
      <pc:sldChg chg="addSp delSp modSp new mod">
        <pc:chgData name="Ta Thi Kim Hue" userId="af176dfe-ebe0-47e4-99a4-e0f4d40f7313" providerId="ADAL" clId="{667B28D9-AD1A-4210-9F24-CE6BFE0860A4}" dt="2021-05-07T03:30:10.006" v="1171"/>
        <pc:sldMkLst>
          <pc:docMk/>
          <pc:sldMk cId="3968850857" sldId="294"/>
        </pc:sldMkLst>
        <pc:spChg chg="mod">
          <ac:chgData name="Ta Thi Kim Hue" userId="af176dfe-ebe0-47e4-99a4-e0f4d40f7313" providerId="ADAL" clId="{667B28D9-AD1A-4210-9F24-CE6BFE0860A4}" dt="2021-05-06T11:41:01.228" v="1084" actId="20577"/>
          <ac:spMkLst>
            <pc:docMk/>
            <pc:sldMk cId="3968850857" sldId="294"/>
            <ac:spMk id="2" creationId="{8731F815-3F6C-487C-A665-7133455441A7}"/>
          </ac:spMkLst>
        </pc:spChg>
        <pc:spChg chg="del">
          <ac:chgData name="Ta Thi Kim Hue" userId="af176dfe-ebe0-47e4-99a4-e0f4d40f7313" providerId="ADAL" clId="{667B28D9-AD1A-4210-9F24-CE6BFE0860A4}" dt="2021-05-06T11:39:07.353" v="1044" actId="478"/>
          <ac:spMkLst>
            <pc:docMk/>
            <pc:sldMk cId="3968850857" sldId="294"/>
            <ac:spMk id="3" creationId="{1E941A17-38C5-42DF-9D81-8C8788C9B962}"/>
          </ac:spMkLst>
        </pc:spChg>
        <pc:spChg chg="add mod">
          <ac:chgData name="Ta Thi Kim Hue" userId="af176dfe-ebe0-47e4-99a4-e0f4d40f7313" providerId="ADAL" clId="{667B28D9-AD1A-4210-9F24-CE6BFE0860A4}" dt="2021-05-06T11:40:28.074" v="1082" actId="208"/>
          <ac:spMkLst>
            <pc:docMk/>
            <pc:sldMk cId="3968850857" sldId="294"/>
            <ac:spMk id="8" creationId="{A3751378-C046-46D5-B615-305D5BB8AF55}"/>
          </ac:spMkLst>
        </pc:spChg>
        <pc:inkChg chg="add">
          <ac:chgData name="Ta Thi Kim Hue" userId="af176dfe-ebe0-47e4-99a4-e0f4d40f7313" providerId="ADAL" clId="{667B28D9-AD1A-4210-9F24-CE6BFE0860A4}" dt="2021-05-07T03:30:10.006" v="1171"/>
          <ac:inkMkLst>
            <pc:docMk/>
            <pc:sldMk cId="3968850857" sldId="294"/>
            <ac:inkMk id="3" creationId="{07F5896F-356E-4360-A396-6A4319C44FFD}"/>
          </ac:inkMkLst>
        </pc:inkChg>
      </pc:sldChg>
      <pc:sldChg chg="addSp delSp modSp new mod">
        <pc:chgData name="Ta Thi Kim Hue" userId="af176dfe-ebe0-47e4-99a4-e0f4d40f7313" providerId="ADAL" clId="{667B28D9-AD1A-4210-9F24-CE6BFE0860A4}" dt="2021-05-07T03:30:10.006" v="1171"/>
        <pc:sldMkLst>
          <pc:docMk/>
          <pc:sldMk cId="509501577" sldId="295"/>
        </pc:sldMkLst>
        <pc:spChg chg="mod">
          <ac:chgData name="Ta Thi Kim Hue" userId="af176dfe-ebe0-47e4-99a4-e0f4d40f7313" providerId="ADAL" clId="{667B28D9-AD1A-4210-9F24-CE6BFE0860A4}" dt="2021-05-06T11:42:27.892" v="1126" actId="27636"/>
          <ac:spMkLst>
            <pc:docMk/>
            <pc:sldMk cId="509501577" sldId="295"/>
            <ac:spMk id="2" creationId="{34436764-3B4C-47A9-84D3-70A471518ADF}"/>
          </ac:spMkLst>
        </pc:spChg>
        <pc:spChg chg="del mod">
          <ac:chgData name="Ta Thi Kim Hue" userId="af176dfe-ebe0-47e4-99a4-e0f4d40f7313" providerId="ADAL" clId="{667B28D9-AD1A-4210-9F24-CE6BFE0860A4}" dt="2021-05-06T11:41:43.818" v="1095" actId="478"/>
          <ac:spMkLst>
            <pc:docMk/>
            <pc:sldMk cId="509501577" sldId="295"/>
            <ac:spMk id="3" creationId="{7FB61754-4988-4077-8E2C-32FE71059350}"/>
          </ac:spMkLst>
        </pc:spChg>
        <pc:spChg chg="add mod">
          <ac:chgData name="Ta Thi Kim Hue" userId="af176dfe-ebe0-47e4-99a4-e0f4d40f7313" providerId="ADAL" clId="{667B28D9-AD1A-4210-9F24-CE6BFE0860A4}" dt="2021-05-06T11:41:53.471" v="1100" actId="1076"/>
          <ac:spMkLst>
            <pc:docMk/>
            <pc:sldMk cId="509501577" sldId="295"/>
            <ac:spMk id="8" creationId="{8874315C-2F8F-48FE-946A-32B709323FEC}"/>
          </ac:spMkLst>
        </pc:spChg>
        <pc:spChg chg="add mod">
          <ac:chgData name="Ta Thi Kim Hue" userId="af176dfe-ebe0-47e4-99a4-e0f4d40f7313" providerId="ADAL" clId="{667B28D9-AD1A-4210-9F24-CE6BFE0860A4}" dt="2021-05-06T11:42:08.370" v="1103" actId="208"/>
          <ac:spMkLst>
            <pc:docMk/>
            <pc:sldMk cId="509501577" sldId="295"/>
            <ac:spMk id="10" creationId="{0D3FF3AC-143D-4C27-8BB3-12CD7BBB9414}"/>
          </ac:spMkLst>
        </pc:spChg>
        <pc:spChg chg="add mod">
          <ac:chgData name="Ta Thi Kim Hue" userId="af176dfe-ebe0-47e4-99a4-e0f4d40f7313" providerId="ADAL" clId="{667B28D9-AD1A-4210-9F24-CE6BFE0860A4}" dt="2021-05-06T11:42:20.997" v="1124" actId="20577"/>
          <ac:spMkLst>
            <pc:docMk/>
            <pc:sldMk cId="509501577" sldId="295"/>
            <ac:spMk id="11" creationId="{9ABFF2A1-D0BB-4590-82F6-AF21FD706F02}"/>
          </ac:spMkLst>
        </pc:spChg>
        <pc:inkChg chg="add">
          <ac:chgData name="Ta Thi Kim Hue" userId="af176dfe-ebe0-47e4-99a4-e0f4d40f7313" providerId="ADAL" clId="{667B28D9-AD1A-4210-9F24-CE6BFE0860A4}" dt="2021-05-07T03:30:10.006" v="1171"/>
          <ac:inkMkLst>
            <pc:docMk/>
            <pc:sldMk cId="509501577" sldId="295"/>
            <ac:inkMk id="3" creationId="{A56AACC6-C5DB-4189-AD99-E4F12B9A71B8}"/>
          </ac:inkMkLst>
        </pc:inkChg>
      </pc:sldChg>
      <pc:sldChg chg="new del">
        <pc:chgData name="Ta Thi Kim Hue" userId="af176dfe-ebe0-47e4-99a4-e0f4d40f7313" providerId="ADAL" clId="{667B28D9-AD1A-4210-9F24-CE6BFE0860A4}" dt="2021-05-06T12:09:56.362" v="1128" actId="47"/>
        <pc:sldMkLst>
          <pc:docMk/>
          <pc:sldMk cId="3398915627" sldId="29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8130D-73F2-FD4E-ADD1-56B4BD913E59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6CA1D-6F44-574A-91AD-956FEE596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3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7T02:27:44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19100 7833 13823 0,'0'0'608'0,"-4"-5"128"0,3-2-592 0,1 7-144 0,0 0 0 0,0 0 0 16,-1-8 832-16,1 8 128 0,0 0 16 0,0 0 16 15,-3-5-992-15,3 5-240 0,0 0-16 0,0 0-16 32,0 0-368-32,0 0-80 0,0 0-16 0,0 0 0 0,0 0 352 0,0 0 64 0,0 0 0 0,0 0 16 15,0 0 304-15,0 0 0 0,0 0 0 0,0 0 0 16,0 0 0-16,0 0 128 0,0 0-128 0,0 0 192 15,0 0-192-15,0 0 0 0,0 0 0 0,0 0 0 16,0 0 0-16,0 0 0 0,0 0 128 0,0 0-128 16,0 0 176-16,0 0-16 0,0 0 0 0,0 0 0 15,0 0 208-15,0 0 32 0,0 0 16 0,0 0 0 0,0 0-112 0,0 0-32 16,0 0 0-16,0 0 0 16,0 0-144-16,0 0-128 0,0 0 144 0,0 0-144 0,0 0 128 0,0 0-128 15,0 0 0-15,0 0 0 0,0 0 0 0,0 0 0 16,0 0 0-16,0 0 0 0,-2-6 0 0,2 6 0 15,0 0 0-15,0 0 0 0,0 0 144 0,0 0-144 16,-3-5 128-16,3 5-128 0,0 0 176 0,0 0-48 16,-1-6-128-16,1 6 192 0,0 0-192 0,0 0 0 15,0 0 0-15,0 0 0 0,0 0 0 0,0 0 0 16,0 0 0-16,0 0 0 0,0 0 0 0,0 0 128 16,0 0-128-16,0 0 0 0,0 0 0 0,0 0 0 15,0 0 0-15,0 0-5152 16,0 0-1008-16</inkml:trace>
  <inkml:trace contextRef="#ctx0" brushRef="#br0" timeOffset="3640.56">19954 8626 11055 0,'0'0'976'0,"0"0"-784"0,0 0-192 16,0 0 0-16,0 0 1152 0,0 0 176 0,0 0 32 0,1-7 16 15,1-1-1152-15,-2 8-224 0,5-9 0 0,-1 1 0 16,-1 0 0-16,1 0 0 0,-1 0 0 0,-3 8 0 15,3-8 0-15,-3 8 0 0,3-7 0 0,-3 7 0 16,3-8 0-16,-3 8 0 0,0 0 144 0,0 0-144 16,0-8 448-16,0 8 0 0,0 0 0 0,0 0 0 15,0 0-128-15,0 0 0 0,0-8-16 0,0 8 0 16,0 0-176-16,0 0-128 0,0 0 192 0,0 0-192 16,0 0 176-16,0 0-176 0,0 0 160 0,0 0-160 15,0 0 144-15,0 0-144 0,0 0 128 0,0 0-128 16,0 0 0-16,0 0 0 0,0 0 0 0,0 0 0 15</inkml:trace>
  <inkml:trace contextRef="#ctx0" brushRef="#br0" timeOffset="25437.51">8407 14300 21183 0,'-13'-2'1888'0,"0"0"-1504"0,-1 0-384 0,2-1 0 15,0 0 1344-15,2-1 192 0,2 0 32 0,-1 2 16 16,2-2-1072-16,2 2-192 0,-1-1-64 0,6 3 0 15,-5-2-256-15,-1 0 0 0,6 2-176 0,0 0 176 32,-5 0-464-32,-1 0 16 0,1 2 0 0,5-2 0 15,-5 5-1920-15,1 0-384 0,-3 6-80 0,3 0-16 0</inkml:trace>
  <inkml:trace contextRef="#ctx0" brushRef="#br0" timeOffset="26217.51">10409 14443 18431 0,'-11'-6'816'0,"3"1"160"0,-3 0-784 0,1 0-192 0,2 0 0 0,1 0 0 32,7 5-1552-32,-5-5-368 0</inkml:trace>
  <inkml:trace contextRef="#ctx0" brushRef="#br0" timeOffset="45883.16">6715 11119 5919 0,'0'0'256'0,"0"0"64"0,1 11-320 0,-1-1 0 0,0-10 0 0,0 10 0 15,0-10 192-15,-1 12-16 0,0-1-16 0,0 0 0 16,0-1-160-16,0 0 192 0,-1-2-192 0,1 2 192 15,-2 0 48-15,1-1 16 0,0 1 0 0,0 0 0 16,1 0 48-16,-3 0 16 0,3 0 0 0,0-1 0 16,-1 1-112-16,2 0-16 0,0 0 0 0,0-1 0 15,0-9-192-15,-1 11 144 0,1-2-144 0,-1 0 128 16,1-9-128-16,-1 9 0 0,1 0 0 0,0-9 0 16,-1 10 0-16,1-10 0 0,-2 9 0 0,2-9 0 0,0 0 0 0,-1 10 0 15,1-10 0-15,0 0 128 16,0 0-272-16,0 0-64 0,0 0-16 0</inkml:trace>
  <inkml:trace contextRef="#ctx0" brushRef="#br0" timeOffset="46280.15">6645 11297 3679 0,'0'0'160'0,"2"11"32"16,-2-2-192-16,1 0 0 0,-1-9 0 0,1 10 0 0,-1-2 640 0,1 1 96 0,0 0 16 0,1 1 0 15,-1-1-560-15,0 0-192 0,-1 0 144 0,1 1-144 16,-1-1 160-16,1 1-160 0,0 0 192 0,0 0-192 16,-1-1 256-16,0-1-48 0,1 1-16 0,0 0 0 15,0 0-48-15,-1 0-16 0,0-1 0 0,0-8 0 16,0 8 64-16,0-8 0 0,2 8 0 0,-2-8 0 16,0 0 96-16,0 0 32 0,0 0 0 0,0 0 0 0,0 0 64 15,0 0 0-15,0 0 16 0,0 0 0 0,0 0-32 16,0 0-16-16,7-10 0 0,2 0 0 0,2-2-352 0,1-2 0 15,0-3 0-15,3-2-5600 16</inkml:trace>
  <inkml:trace contextRef="#ctx0" brushRef="#br0" timeOffset="47239.15">11162 11667 8287 0,'0'0'736'0,"0"0"-592"0,0 0-144 0,0 0 0 15,-6-6 1216-15,6 6 224 0,-3-5 32 0,3 5 16 16,-5-7-784-16,5 7-144 0,0 0-48 0,-1-8 0 0,-1 3-256 0,2 5-64 16,-2-6-16-16,2 6 0 0,0 0-176 0,0 0 0 15,0 0 0-15,0 0 128 0,0 0-128 0,0 0 0 16,0 0 0-16,0 0 0 0,0 0 0 0,0 0 0 16,0 0 0-16,0 0 0 0,0 0 0 0,0 0 128 15,0 0-128-15,0 0 128 0,0 0-128 0,0 0 0 16,0 0 0-16,0 0 0 0,2-5 0 0,-2 5 0 15,0 0-144-15,6-4 144 0,-6 4 0 0,0 0 0 16,5-6 0-16,-5 6 0 0,0 0 208 0,0 0 0 16,0 0 0-16,0 0 0 0,6-4-16 0,-6 4-16 0,0 0 0 0,0 0 0 15,0 0-176-15,0 0 0 0,6-5 0 0,-6 5 0 16,0 0 0-16,0 0 0 0,0 0 0 0,0 0 0 16,9-2 0-16,-9 2-224 0,0 0 32 0,10 2-7536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7T02:34:04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7368 7207 15599 0,'-10'-11'688'0,"10"11"144"0,-5-6-656 0,5 6-176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4B8A7-4190-7E43-A09C-E65391BF7D1A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F7BA9-BD23-364F-BA23-B1582B7D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8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F7BA9-BD23-364F-BA23-B1582B7D9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a1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an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, ,H, 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, Max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da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F7BA9-BD23-364F-BA23-B1582B7D9A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7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F7BA9-BD23-364F-BA23-B1582B7D9A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F7BA9-BD23-364F-BA23-B1582B7D9A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84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F7BA9-BD23-364F-BA23-B1582B7D9A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60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F7BA9-BD23-364F-BA23-B1582B7D9A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5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F7BA9-BD23-364F-BA23-B1582B7D9A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7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67500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4/4/24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943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065985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6352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532A-FD4E-8846-AC2B-AE27267BA6A0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92E8-93D1-4246-9203-88234E64793C}" type="datetime1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20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BBF-27A9-A648-BCB5-CBC281029004}" type="datetime1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2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75523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504580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4/4/24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20566786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40970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4/4/24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45714505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4/4/24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3263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4/4/24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1062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09166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92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842D-5FC2-E27D-2C64-54CF2250F9D1}"/>
              </a:ext>
            </a:extLst>
          </p:cNvPr>
          <p:cNvSpPr txBox="1">
            <a:spLocks/>
          </p:cNvSpPr>
          <p:nvPr/>
        </p:nvSpPr>
        <p:spPr>
          <a:xfrm>
            <a:off x="789709" y="2894012"/>
            <a:ext cx="7772400" cy="1069975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3: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(LISTS) </a:t>
            </a:r>
          </a:p>
        </p:txBody>
      </p:sp>
    </p:spTree>
    <p:extLst>
      <p:ext uri="{BB962C8B-B14F-4D97-AF65-F5344CB8AC3E}">
        <p14:creationId xmlns:p14="http://schemas.microsoft.com/office/powerpoint/2010/main" val="168893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</a:p>
          <a:p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</a:p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endParaRPr lang="en-US" dirty="0"/>
          </a:p>
          <a:p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975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35077" y="1118339"/>
            <a:ext cx="4475468" cy="3495226"/>
          </a:xfrm>
        </p:spPr>
        <p:txBody>
          <a:bodyPr/>
          <a:lstStyle/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Lis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nút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4945065" y="950969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 TRAVERS(L)</a:t>
            </a:r>
          </a:p>
          <a:p>
            <a:pPr>
              <a:buAutoNum type="arabicPeriod"/>
            </a:pPr>
            <a:r>
              <a:rPr lang="en-US" dirty="0"/>
              <a:t>If Lis = null then return;</a:t>
            </a:r>
          </a:p>
          <a:p>
            <a:pPr>
              <a:buAutoNum type="arabicPeriod"/>
            </a:pPr>
            <a:r>
              <a:rPr lang="en-US" dirty="0"/>
              <a:t>p = Lis;</a:t>
            </a:r>
          </a:p>
          <a:p>
            <a:pPr>
              <a:buAutoNum type="arabicPeriod"/>
            </a:pPr>
            <a:r>
              <a:rPr lang="en-US" dirty="0"/>
              <a:t>While p!= null do </a:t>
            </a:r>
          </a:p>
          <a:p>
            <a:pPr marL="400050" lvl="1" indent="0">
              <a:buNone/>
            </a:pPr>
            <a:r>
              <a:rPr lang="en-US" dirty="0"/>
              <a:t>Write(INFO(p));</a:t>
            </a:r>
          </a:p>
          <a:p>
            <a:pPr marL="400050" lvl="1" indent="0">
              <a:buNone/>
            </a:pPr>
            <a:r>
              <a:rPr lang="en-US" dirty="0"/>
              <a:t>p = LINK(p);</a:t>
            </a:r>
          </a:p>
          <a:p>
            <a:pPr marL="400050" lvl="1" indent="0">
              <a:buNone/>
            </a:pPr>
            <a:r>
              <a:rPr lang="en-US" dirty="0"/>
              <a:t>end; </a:t>
            </a:r>
          </a:p>
          <a:p>
            <a:pPr marL="0" indent="0">
              <a:buNone/>
            </a:pPr>
            <a:r>
              <a:rPr lang="en-US" dirty="0"/>
              <a:t>4. Return</a:t>
            </a:r>
          </a:p>
          <a:p>
            <a:pPr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8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F8BDF-7886-454A-9AE2-F937E949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92E8-93D1-4246-9203-88234E64793C}" type="datetime1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7FC52-73C4-4E06-8C55-FEB7594A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3FA9A-FFCB-4E59-93FA-82252ABF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047C7-85DB-43AD-94FE-84725E06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134A-DAAD-0205-61C0-1BE3C6D588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515A3-3E53-4A82-89B2-1CD12AC8C040}"/>
              </a:ext>
            </a:extLst>
          </p:cNvPr>
          <p:cNvSpPr txBox="1"/>
          <p:nvPr/>
        </p:nvSpPr>
        <p:spPr>
          <a:xfrm>
            <a:off x="68729" y="784261"/>
            <a:ext cx="450327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List_Display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node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	cout </a:t>
            </a:r>
            <a:r>
              <a:rPr lang="it-I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"\nDo dai cua list:\t"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nList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rong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\r\n"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(node != 0) {</a:t>
            </a:r>
          </a:p>
          <a:p>
            <a:pPr lvl="1"/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		cout </a:t>
            </a:r>
            <a:r>
              <a:rPr lang="it-I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"\ndia chi cua node "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it-I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&amp;node-&gt;data;</a:t>
            </a:r>
          </a:p>
          <a:p>
            <a:pPr lvl="1"/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	cout </a:t>
            </a:r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nnode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-&gt;data:\t\t"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-&gt;data;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nnode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-&gt;next:\t\t"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node-&gt;next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node = node-&gt;next;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FE373-FEE0-4B4C-A073-A75C77BE6413}"/>
              </a:ext>
            </a:extLst>
          </p:cNvPr>
          <p:cNvSpPr txBox="1"/>
          <p:nvPr/>
        </p:nvSpPr>
        <p:spPr>
          <a:xfrm>
            <a:off x="5108807" y="872367"/>
            <a:ext cx="351715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node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(node != 0) {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node = node-&gt;next;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78CF5-653C-4583-8D3B-AAF670E0D13B}"/>
              </a:ext>
            </a:extLst>
          </p:cNvPr>
          <p:cNvSpPr txBox="1"/>
          <p:nvPr/>
        </p:nvSpPr>
        <p:spPr>
          <a:xfrm>
            <a:off x="4575407" y="3311395"/>
            <a:ext cx="4583952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List_Search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node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(node != 0) 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(node-&gt;data ==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node;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node = node-&gt;next;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376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Cấu trúc dữ liệu và giải thuật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 INSERT(H,A);</a:t>
            </a:r>
          </a:p>
          <a:p>
            <a:pPr marL="514350" indent="-514350">
              <a:buAutoNum type="arabicPeriod"/>
            </a:pPr>
            <a:r>
              <a:rPr lang="en-US" dirty="0"/>
              <a:t>//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node </a:t>
            </a:r>
            <a:r>
              <a:rPr lang="en-US" dirty="0" err="1"/>
              <a:t>mới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call new(p);</a:t>
            </a:r>
          </a:p>
          <a:p>
            <a:pPr marL="0" indent="0">
              <a:buNone/>
            </a:pPr>
            <a:r>
              <a:rPr lang="en-US" dirty="0"/>
              <a:t>Info(p) = A;</a:t>
            </a:r>
          </a:p>
          <a:p>
            <a:pPr marL="0" indent="0">
              <a:buNone/>
            </a:pPr>
            <a:r>
              <a:rPr lang="en-US" dirty="0"/>
              <a:t>Link(p) = H;</a:t>
            </a:r>
          </a:p>
          <a:p>
            <a:pPr marL="0" indent="0">
              <a:buNone/>
            </a:pPr>
            <a:r>
              <a:rPr lang="en-US" dirty="0"/>
              <a:t>2. // </a:t>
            </a:r>
            <a:r>
              <a:rPr lang="en-US" dirty="0" err="1"/>
              <a:t>bổ</a:t>
            </a:r>
            <a:r>
              <a:rPr lang="en-US" dirty="0"/>
              <a:t> sung</a:t>
            </a:r>
          </a:p>
          <a:p>
            <a:pPr marL="0" indent="0">
              <a:buNone/>
            </a:pPr>
            <a:r>
              <a:rPr lang="en-US" dirty="0"/>
              <a:t>H = p; </a:t>
            </a:r>
          </a:p>
          <a:p>
            <a:pPr marL="0" indent="0">
              <a:buNone/>
            </a:pPr>
            <a:r>
              <a:rPr lang="en-US" dirty="0"/>
              <a:t>3. Return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20424"/>
              </p:ext>
            </p:extLst>
          </p:nvPr>
        </p:nvGraphicFramePr>
        <p:xfrm>
          <a:off x="6350000" y="2505543"/>
          <a:ext cx="98926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58293"/>
              </p:ext>
            </p:extLst>
          </p:nvPr>
        </p:nvGraphicFramePr>
        <p:xfrm>
          <a:off x="4067340" y="3521542"/>
          <a:ext cx="66775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38650"/>
              </p:ext>
            </p:extLst>
          </p:nvPr>
        </p:nvGraphicFramePr>
        <p:xfrm>
          <a:off x="5507935" y="3521542"/>
          <a:ext cx="7494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89944"/>
              </p:ext>
            </p:extLst>
          </p:nvPr>
        </p:nvGraphicFramePr>
        <p:xfrm>
          <a:off x="4545263" y="4803075"/>
          <a:ext cx="78071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68188"/>
              </p:ext>
            </p:extLst>
          </p:nvPr>
        </p:nvGraphicFramePr>
        <p:xfrm>
          <a:off x="3021263" y="4809591"/>
          <a:ext cx="81547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97878"/>
              </p:ext>
            </p:extLst>
          </p:nvPr>
        </p:nvGraphicFramePr>
        <p:xfrm>
          <a:off x="5932907" y="4796559"/>
          <a:ext cx="62029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43600"/>
              </p:ext>
            </p:extLst>
          </p:nvPr>
        </p:nvGraphicFramePr>
        <p:xfrm>
          <a:off x="7513051" y="4796559"/>
          <a:ext cx="6951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23139"/>
              </p:ext>
            </p:extLst>
          </p:nvPr>
        </p:nvGraphicFramePr>
        <p:xfrm>
          <a:off x="6871368" y="3521542"/>
          <a:ext cx="78873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4735094" y="3706962"/>
            <a:ext cx="772841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4" idx="1"/>
          </p:cNvCxnSpPr>
          <p:nvPr/>
        </p:nvCxnSpPr>
        <p:spPr>
          <a:xfrm>
            <a:off x="6257378" y="3706962"/>
            <a:ext cx="61399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0" idx="1"/>
          </p:cNvCxnSpPr>
          <p:nvPr/>
        </p:nvCxnSpPr>
        <p:spPr>
          <a:xfrm flipV="1">
            <a:off x="3836737" y="4988495"/>
            <a:ext cx="708526" cy="651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1"/>
          </p:cNvCxnSpPr>
          <p:nvPr/>
        </p:nvCxnSpPr>
        <p:spPr>
          <a:xfrm flipV="1">
            <a:off x="5325979" y="4981979"/>
            <a:ext cx="606928" cy="651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3" idx="1"/>
          </p:cNvCxnSpPr>
          <p:nvPr/>
        </p:nvCxnSpPr>
        <p:spPr>
          <a:xfrm>
            <a:off x="6553200" y="4981979"/>
            <a:ext cx="959851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522339"/>
              </p:ext>
            </p:extLst>
          </p:nvPr>
        </p:nvGraphicFramePr>
        <p:xfrm>
          <a:off x="5044808" y="2896676"/>
          <a:ext cx="3639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5" name="Straight Arrow Connector 84"/>
          <p:cNvCxnSpPr>
            <a:cxnSpLocks/>
            <a:stCxn id="81" idx="3"/>
          </p:cNvCxnSpPr>
          <p:nvPr/>
        </p:nvCxnSpPr>
        <p:spPr>
          <a:xfrm flipV="1">
            <a:off x="5408719" y="2876384"/>
            <a:ext cx="941281" cy="2057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89767"/>
              </p:ext>
            </p:extLst>
          </p:nvPr>
        </p:nvGraphicFramePr>
        <p:xfrm>
          <a:off x="2986505" y="2876382"/>
          <a:ext cx="363911" cy="391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13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9" name="Curved Connector 88"/>
          <p:cNvCxnSpPr>
            <a:cxnSpLocks/>
            <a:stCxn id="88" idx="2"/>
            <a:endCxn id="8" idx="1"/>
          </p:cNvCxnSpPr>
          <p:nvPr/>
        </p:nvCxnSpPr>
        <p:spPr>
          <a:xfrm rot="16200000" flipH="1">
            <a:off x="3398177" y="3037798"/>
            <a:ext cx="439447" cy="898880"/>
          </a:xfrm>
          <a:prstGeom prst="curvedConnector2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85714"/>
              </p:ext>
            </p:extLst>
          </p:nvPr>
        </p:nvGraphicFramePr>
        <p:xfrm>
          <a:off x="1839350" y="4809591"/>
          <a:ext cx="3639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2" name="Curved Connector 91"/>
          <p:cNvCxnSpPr>
            <a:stCxn id="91" idx="2"/>
            <a:endCxn id="11" idx="1"/>
          </p:cNvCxnSpPr>
          <p:nvPr/>
        </p:nvCxnSpPr>
        <p:spPr>
          <a:xfrm rot="5400000" flipH="1" flipV="1">
            <a:off x="2428574" y="4587742"/>
            <a:ext cx="185420" cy="999958"/>
          </a:xfrm>
          <a:prstGeom prst="curvedConnector4">
            <a:avLst>
              <a:gd name="adj1" fmla="val -123288"/>
              <a:gd name="adj2" fmla="val 59098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02990"/>
              </p:ext>
            </p:extLst>
          </p:nvPr>
        </p:nvGraphicFramePr>
        <p:xfrm>
          <a:off x="2590800" y="5940743"/>
          <a:ext cx="3639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6" name="Straight Arrow Connector 95"/>
          <p:cNvCxnSpPr>
            <a:stCxn id="95" idx="0"/>
          </p:cNvCxnSpPr>
          <p:nvPr/>
        </p:nvCxnSpPr>
        <p:spPr>
          <a:xfrm flipV="1">
            <a:off x="2772755" y="5180431"/>
            <a:ext cx="395705" cy="760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02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8202D-853D-47F1-AF4D-C30CBC61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C01B-5510-4EE2-8D30-3247547A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7EFD7-8DD3-49F0-8BDE-9BF9EA23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EB7CA-21C8-4821-8FA3-8989FB61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node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3620E-D60A-45C5-9617-3EB6F71917C5}"/>
              </a:ext>
            </a:extLst>
          </p:cNvPr>
          <p:cNvSpPr txBox="1"/>
          <p:nvPr/>
        </p:nvSpPr>
        <p:spPr>
          <a:xfrm>
            <a:off x="4512954" y="1938632"/>
            <a:ext cx="452093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-&gt;data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3E44E06-3953-4982-99FD-7B2688C4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8423"/>
            <a:ext cx="5299898" cy="174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 eaLnBrk="0" hangingPunct="0">
              <a:spcBef>
                <a:spcPct val="25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Bổ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sung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List:</a:t>
            </a:r>
          </a:p>
          <a:p>
            <a:pPr marL="342900" indent="-342900" eaLnBrk="0" hangingPunct="0">
              <a:spcBef>
                <a:spcPct val="25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B2: </a:t>
            </a:r>
            <a:r>
              <a:rPr lang="en-US" sz="2400" dirty="0" err="1"/>
              <a:t>newNode.next</a:t>
            </a:r>
            <a:r>
              <a:rPr lang="en-US" sz="2400" dirty="0"/>
              <a:t> := </a:t>
            </a:r>
            <a:r>
              <a:rPr lang="en-US" sz="2400" dirty="0" err="1"/>
              <a:t>list.firstNode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hangingPunct="0">
              <a:spcBef>
                <a:spcPct val="25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B3: </a:t>
            </a:r>
            <a:r>
              <a:rPr lang="en-US" sz="2400" dirty="0" err="1"/>
              <a:t>list.firstNode</a:t>
            </a:r>
            <a:r>
              <a:rPr lang="en-US" sz="2400" dirty="0"/>
              <a:t> := </a:t>
            </a:r>
            <a:r>
              <a:rPr lang="en-US" sz="2400" dirty="0" err="1"/>
              <a:t>newNode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40">
            <a:extLst>
              <a:ext uri="{FF2B5EF4-FFF2-40B4-BE49-F238E27FC236}">
                <a16:creationId xmlns:a16="http://schemas.microsoft.com/office/drawing/2014/main" id="{4A0D2899-F82F-4F05-B49C-FD45082234A4}"/>
              </a:ext>
            </a:extLst>
          </p:cNvPr>
          <p:cNvGrpSpPr>
            <a:grpSpLocks/>
          </p:cNvGrpSpPr>
          <p:nvPr/>
        </p:nvGrpSpPr>
        <p:grpSpPr bwMode="auto">
          <a:xfrm>
            <a:off x="4559300" y="4769878"/>
            <a:ext cx="4044950" cy="1649413"/>
            <a:chOff x="4559340" y="2527590"/>
            <a:chExt cx="4044910" cy="1649123"/>
          </a:xfrm>
        </p:grpSpPr>
        <p:grpSp>
          <p:nvGrpSpPr>
            <p:cNvPr id="11" name="Group 124">
              <a:extLst>
                <a:ext uri="{FF2B5EF4-FFF2-40B4-BE49-F238E27FC236}">
                  <a16:creationId xmlns:a16="http://schemas.microsoft.com/office/drawing/2014/main" id="{C7F97481-7508-473B-AA45-CB3685C51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9340" y="2527590"/>
              <a:ext cx="4044910" cy="517858"/>
              <a:chOff x="3055977" y="4057650"/>
              <a:chExt cx="4044911" cy="555429"/>
            </a:xfrm>
          </p:grpSpPr>
          <p:grpSp>
            <p:nvGrpSpPr>
              <p:cNvPr id="15" name="Group 114">
                <a:extLst>
                  <a:ext uri="{FF2B5EF4-FFF2-40B4-BE49-F238E27FC236}">
                    <a16:creationId xmlns:a16="http://schemas.microsoft.com/office/drawing/2014/main" id="{E7ACD571-3B74-4C69-BAE7-FD0C626A0B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75425" y="4271964"/>
                <a:ext cx="525463" cy="341115"/>
                <a:chOff x="6575425" y="4271964"/>
                <a:chExt cx="525463" cy="341115"/>
              </a:xfrm>
            </p:grpSpPr>
            <p:grpSp>
              <p:nvGrpSpPr>
                <p:cNvPr id="26" name="Group 46">
                  <a:extLst>
                    <a:ext uri="{FF2B5EF4-FFF2-40B4-BE49-F238E27FC236}">
                      <a16:creationId xmlns:a16="http://schemas.microsoft.com/office/drawing/2014/main" id="{CCD855CF-90F2-4AB0-81CF-F18B0C2ADD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81800" y="4271964"/>
                  <a:ext cx="319088" cy="341115"/>
                  <a:chOff x="7162800" y="3214688"/>
                  <a:chExt cx="319088" cy="341115"/>
                </a:xfrm>
              </p:grpSpPr>
              <p:sp>
                <p:nvSpPr>
                  <p:cNvPr id="28" name="Isosceles Triangle 94">
                    <a:extLst>
                      <a:ext uri="{FF2B5EF4-FFF2-40B4-BE49-F238E27FC236}">
                        <a16:creationId xmlns:a16="http://schemas.microsoft.com/office/drawing/2014/main" id="{B834F3A2-A346-4C54-9F24-AAAE9E462E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525301">
                    <a:off x="7162800" y="3314700"/>
                    <a:ext cx="319088" cy="22383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TextBox 95">
                    <a:extLst>
                      <a:ext uri="{FF2B5EF4-FFF2-40B4-BE49-F238E27FC236}">
                        <a16:creationId xmlns:a16="http://schemas.microsoft.com/office/drawing/2014/main" id="{5982F6C5-D74D-40B5-8C1A-BF7B5898829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81852" y="3248026"/>
                    <a:ext cx="284052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0</a:t>
                    </a:r>
                  </a:p>
                </p:txBody>
              </p:sp>
              <p:cxnSp>
                <p:nvCxnSpPr>
                  <p:cNvPr id="30" name="Straight Connector 96">
                    <a:extLst>
                      <a:ext uri="{FF2B5EF4-FFF2-40B4-BE49-F238E27FC236}">
                        <a16:creationId xmlns:a16="http://schemas.microsoft.com/office/drawing/2014/main" id="{3260D420-0ECE-48C2-A079-E0E84BAF2498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16200000" flipV="1">
                    <a:off x="7260008" y="3260356"/>
                    <a:ext cx="95251" cy="3915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27" name="Straight Connector 93">
                  <a:extLst>
                    <a:ext uri="{FF2B5EF4-FFF2-40B4-BE49-F238E27FC236}">
                      <a16:creationId xmlns:a16="http://schemas.microsoft.com/office/drawing/2014/main" id="{706B242A-FBA9-4B22-8D95-AE1E44C676E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575425" y="4276725"/>
                  <a:ext cx="354013" cy="1270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6" name="Group 123">
                <a:extLst>
                  <a:ext uri="{FF2B5EF4-FFF2-40B4-BE49-F238E27FC236}">
                    <a16:creationId xmlns:a16="http://schemas.microsoft.com/office/drawing/2014/main" id="{59954574-DAD0-44E5-9BCD-317606EAD2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5977" y="4057650"/>
                <a:ext cx="3528973" cy="483394"/>
                <a:chOff x="3055977" y="4057650"/>
                <a:chExt cx="3528973" cy="483394"/>
              </a:xfrm>
            </p:grpSpPr>
            <p:grpSp>
              <p:nvGrpSpPr>
                <p:cNvPr id="17" name="Group 12">
                  <a:extLst>
                    <a:ext uri="{FF2B5EF4-FFF2-40B4-BE49-F238E27FC236}">
                      <a16:creationId xmlns:a16="http://schemas.microsoft.com/office/drawing/2014/main" id="{71D13BD9-1758-4D32-BCE6-3000B5B4D2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70550" y="4057650"/>
                  <a:ext cx="914400" cy="483394"/>
                  <a:chOff x="5041900" y="2540000"/>
                  <a:chExt cx="914400" cy="483394"/>
                </a:xfrm>
              </p:grpSpPr>
              <p:sp>
                <p:nvSpPr>
                  <p:cNvPr id="24" name="Rectangle 99">
                    <a:extLst>
                      <a:ext uri="{FF2B5EF4-FFF2-40B4-BE49-F238E27FC236}">
                        <a16:creationId xmlns:a16="http://schemas.microsoft.com/office/drawing/2014/main" id="{94143477-8109-4B58-9A73-C24AD27DF6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41900" y="2540000"/>
                    <a:ext cx="914400" cy="4826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25" name="Straight Connector 100">
                    <a:extLst>
                      <a:ext uri="{FF2B5EF4-FFF2-40B4-BE49-F238E27FC236}">
                        <a16:creationId xmlns:a16="http://schemas.microsoft.com/office/drawing/2014/main" id="{DFA04F3E-72E2-4785-AE24-FCD3C242D05A}"/>
                      </a:ext>
                    </a:extLst>
                  </p:cNvPr>
                  <p:cNvCxnSpPr>
                    <a:cxnSpLocks noChangeShapeType="1"/>
                    <a:stCxn id="24" idx="0"/>
                    <a:endCxn id="24" idx="2"/>
                  </p:cNvCxnSpPr>
                  <p:nvPr/>
                </p:nvCxnSpPr>
                <p:spPr bwMode="auto">
                  <a:xfrm rot="16200000" flipH="1">
                    <a:off x="5257800" y="2781300"/>
                    <a:ext cx="482600" cy="1588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</p:grpSp>
            <p:grpSp>
              <p:nvGrpSpPr>
                <p:cNvPr id="18" name="Group 13">
                  <a:extLst>
                    <a:ext uri="{FF2B5EF4-FFF2-40B4-BE49-F238E27FC236}">
                      <a16:creationId xmlns:a16="http://schemas.microsoft.com/office/drawing/2014/main" id="{748AABA0-9DBE-4A9E-A6E6-81FC55A785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64050" y="4057650"/>
                  <a:ext cx="914400" cy="483394"/>
                  <a:chOff x="5041900" y="2540000"/>
                  <a:chExt cx="914400" cy="483394"/>
                </a:xfrm>
              </p:grpSpPr>
              <p:sp>
                <p:nvSpPr>
                  <p:cNvPr id="22" name="Rectangle 97">
                    <a:extLst>
                      <a:ext uri="{FF2B5EF4-FFF2-40B4-BE49-F238E27FC236}">
                        <a16:creationId xmlns:a16="http://schemas.microsoft.com/office/drawing/2014/main" id="{6704609C-5720-4A60-BE95-4ECD2BBCC9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41900" y="2540000"/>
                    <a:ext cx="914400" cy="4826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23" name="Straight Connector 98">
                    <a:extLst>
                      <a:ext uri="{FF2B5EF4-FFF2-40B4-BE49-F238E27FC236}">
                        <a16:creationId xmlns:a16="http://schemas.microsoft.com/office/drawing/2014/main" id="{17147A35-F868-4C38-8C65-2196C2794121}"/>
                      </a:ext>
                    </a:extLst>
                  </p:cNvPr>
                  <p:cNvCxnSpPr>
                    <a:cxnSpLocks noChangeShapeType="1"/>
                    <a:stCxn id="22" idx="0"/>
                    <a:endCxn id="22" idx="2"/>
                  </p:cNvCxnSpPr>
                  <p:nvPr/>
                </p:nvCxnSpPr>
                <p:spPr bwMode="auto">
                  <a:xfrm rot="16200000" flipH="1">
                    <a:off x="5257800" y="2781300"/>
                    <a:ext cx="482600" cy="1588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9" name="Straight Arrow Connector 89">
                  <a:extLst>
                    <a:ext uri="{FF2B5EF4-FFF2-40B4-BE49-F238E27FC236}">
                      <a16:creationId xmlns:a16="http://schemas.microsoft.com/office/drawing/2014/main" id="{FA554E48-3DA9-4312-9153-5F60CE3DC29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378450" y="4298950"/>
                  <a:ext cx="292100" cy="1588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arrow" w="med" len="med"/>
                </a:ln>
              </p:spPr>
            </p:cxnSp>
            <p:sp>
              <p:nvSpPr>
                <p:cNvPr id="20" name="Rectangle 91">
                  <a:extLst>
                    <a:ext uri="{FF2B5EF4-FFF2-40B4-BE49-F238E27FC236}">
                      <a16:creationId xmlns:a16="http://schemas.microsoft.com/office/drawing/2014/main" id="{0254FC58-6EE9-40A9-85B3-85B3D3FFD8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5977" y="4101584"/>
                  <a:ext cx="110799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firstNode</a:t>
                  </a:r>
                </a:p>
              </p:txBody>
            </p:sp>
            <p:cxnSp>
              <p:nvCxnSpPr>
                <p:cNvPr id="21" name="Straight Arrow Connector 105">
                  <a:extLst>
                    <a:ext uri="{FF2B5EF4-FFF2-40B4-BE49-F238E27FC236}">
                      <a16:creationId xmlns:a16="http://schemas.microsoft.com/office/drawing/2014/main" id="{57133617-29C6-4AA4-87CE-53428F0F45A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4191000" y="4314825"/>
                  <a:ext cx="288131" cy="1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arrow" w="med" len="med"/>
                </a:ln>
              </p:spPr>
            </p:cxnSp>
          </p:grpSp>
        </p:grpSp>
        <p:grpSp>
          <p:nvGrpSpPr>
            <p:cNvPr id="12" name="Group 111">
              <a:extLst>
                <a:ext uri="{FF2B5EF4-FFF2-40B4-BE49-F238E27FC236}">
                  <a16:creationId xmlns:a16="http://schemas.microsoft.com/office/drawing/2014/main" id="{9DE15ABF-D98A-42A9-ADB3-6855647E5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7883" y="3592584"/>
              <a:ext cx="2105025" cy="584129"/>
              <a:chOff x="4543423" y="3295649"/>
              <a:chExt cx="2105026" cy="626508"/>
            </a:xfrm>
          </p:grpSpPr>
          <p:sp>
            <p:nvSpPr>
              <p:cNvPr id="13" name="Left Brace 112">
                <a:extLst>
                  <a:ext uri="{FF2B5EF4-FFF2-40B4-BE49-F238E27FC236}">
                    <a16:creationId xmlns:a16="http://schemas.microsoft.com/office/drawing/2014/main" id="{38DAB136-4E44-4934-9B8A-6CA5CB203D2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>
                <a:off x="5448298" y="2390774"/>
                <a:ext cx="295276" cy="2105026"/>
              </a:xfrm>
              <a:prstGeom prst="leftBrace">
                <a:avLst>
                  <a:gd name="adj1" fmla="val 8317"/>
                  <a:gd name="adj2" fmla="val 50000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13">
                <a:extLst>
                  <a:ext uri="{FF2B5EF4-FFF2-40B4-BE49-F238E27FC236}">
                    <a16:creationId xmlns:a16="http://schemas.microsoft.com/office/drawing/2014/main" id="{B981A518-57D1-4945-8398-4FB970BDC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1625" y="3552825"/>
                <a:ext cx="46679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list</a:t>
                </a:r>
              </a:p>
            </p:txBody>
          </p:sp>
        </p:grpSp>
      </p:grpSp>
      <p:grpSp>
        <p:nvGrpSpPr>
          <p:cNvPr id="31" name="Group 44">
            <a:extLst>
              <a:ext uri="{FF2B5EF4-FFF2-40B4-BE49-F238E27FC236}">
                <a16:creationId xmlns:a16="http://schemas.microsoft.com/office/drawing/2014/main" id="{982A7282-E4BE-4D55-A314-1DC6CEFF65D5}"/>
              </a:ext>
            </a:extLst>
          </p:cNvPr>
          <p:cNvGrpSpPr>
            <a:grpSpLocks/>
          </p:cNvGrpSpPr>
          <p:nvPr/>
        </p:nvGrpSpPr>
        <p:grpSpPr bwMode="auto">
          <a:xfrm>
            <a:off x="2759075" y="4796866"/>
            <a:ext cx="1281113" cy="1101725"/>
            <a:chOff x="2759116" y="2554232"/>
            <a:chExt cx="1280279" cy="1101207"/>
          </a:xfrm>
        </p:grpSpPr>
        <p:grpSp>
          <p:nvGrpSpPr>
            <p:cNvPr id="32" name="Group 106">
              <a:extLst>
                <a:ext uri="{FF2B5EF4-FFF2-40B4-BE49-F238E27FC236}">
                  <a16:creationId xmlns:a16="http://schemas.microsoft.com/office/drawing/2014/main" id="{553573DB-4F58-4D0D-B8F7-F763BEF15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3689" y="2554232"/>
              <a:ext cx="1205706" cy="450695"/>
              <a:chOff x="1749425" y="4162425"/>
              <a:chExt cx="1205706" cy="483394"/>
            </a:xfrm>
          </p:grpSpPr>
          <p:cxnSp>
            <p:nvCxnSpPr>
              <p:cNvPr id="35" name="Straight Arrow Connector 90">
                <a:extLst>
                  <a:ext uri="{FF2B5EF4-FFF2-40B4-BE49-F238E27FC236}">
                    <a16:creationId xmlns:a16="http://schemas.microsoft.com/office/drawing/2014/main" id="{B1535CBA-BEA2-4085-A765-C8C85C861A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667000" y="4391025"/>
                <a:ext cx="288131" cy="1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  <p:grpSp>
            <p:nvGrpSpPr>
              <p:cNvPr id="36" name="Group 13">
                <a:extLst>
                  <a:ext uri="{FF2B5EF4-FFF2-40B4-BE49-F238E27FC236}">
                    <a16:creationId xmlns:a16="http://schemas.microsoft.com/office/drawing/2014/main" id="{52215A90-AFAB-4B98-9D40-E8D487E9AD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9425" y="4162425"/>
                <a:ext cx="914400" cy="483394"/>
                <a:chOff x="5041900" y="2540000"/>
                <a:chExt cx="914400" cy="483394"/>
              </a:xfrm>
            </p:grpSpPr>
            <p:sp>
              <p:nvSpPr>
                <p:cNvPr id="37" name="Rectangle 102">
                  <a:extLst>
                    <a:ext uri="{FF2B5EF4-FFF2-40B4-BE49-F238E27FC236}">
                      <a16:creationId xmlns:a16="http://schemas.microsoft.com/office/drawing/2014/main" id="{30F429C0-AC4E-4E72-8900-611B4FEBA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1900" y="2540000"/>
                  <a:ext cx="914400" cy="482600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38" name="Straight Connector 103">
                  <a:extLst>
                    <a:ext uri="{FF2B5EF4-FFF2-40B4-BE49-F238E27FC236}">
                      <a16:creationId xmlns:a16="http://schemas.microsoft.com/office/drawing/2014/main" id="{C61F7ACB-E9FD-4A5B-A5FD-5B7B4968A2A8}"/>
                    </a:ext>
                  </a:extLst>
                </p:cNvPr>
                <p:cNvCxnSpPr>
                  <a:cxnSpLocks noChangeShapeType="1"/>
                  <a:stCxn id="37" idx="0"/>
                  <a:endCxn id="37" idx="2"/>
                </p:cNvCxnSpPr>
                <p:nvPr/>
              </p:nvCxnSpPr>
              <p:spPr bwMode="auto">
                <a:xfrm rot="16200000" flipH="1">
                  <a:off x="5257800" y="2781300"/>
                  <a:ext cx="482600" cy="1588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33" name="Rectangle 107">
              <a:extLst>
                <a:ext uri="{FF2B5EF4-FFF2-40B4-BE49-F238E27FC236}">
                  <a16:creationId xmlns:a16="http://schemas.microsoft.com/office/drawing/2014/main" id="{A008C12F-20D1-493C-B016-B6B3E10D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116" y="3083632"/>
              <a:ext cx="1120820" cy="344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newnode</a:t>
              </a:r>
            </a:p>
          </p:txBody>
        </p:sp>
        <p:sp>
          <p:nvSpPr>
            <p:cNvPr id="34" name="Oval 117">
              <a:extLst>
                <a:ext uri="{FF2B5EF4-FFF2-40B4-BE49-F238E27FC236}">
                  <a16:creationId xmlns:a16="http://schemas.microsoft.com/office/drawing/2014/main" id="{B262E57B-6848-4760-B632-076C03126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190" y="3424540"/>
              <a:ext cx="285749" cy="230899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r>
                <a:rPr lang="en-US" sz="1400"/>
                <a:t> 1</a:t>
              </a:r>
            </a:p>
          </p:txBody>
        </p:sp>
      </p:grpSp>
      <p:grpSp>
        <p:nvGrpSpPr>
          <p:cNvPr id="39" name="Group 43">
            <a:extLst>
              <a:ext uri="{FF2B5EF4-FFF2-40B4-BE49-F238E27FC236}">
                <a16:creationId xmlns:a16="http://schemas.microsoft.com/office/drawing/2014/main" id="{79E04E19-A57B-4529-8303-02C69B4E2BD2}"/>
              </a:ext>
            </a:extLst>
          </p:cNvPr>
          <p:cNvGrpSpPr>
            <a:grpSpLocks/>
          </p:cNvGrpSpPr>
          <p:nvPr/>
        </p:nvGrpSpPr>
        <p:grpSpPr bwMode="auto">
          <a:xfrm>
            <a:off x="284306" y="4139641"/>
            <a:ext cx="5950459" cy="2478218"/>
            <a:chOff x="284303" y="1897064"/>
            <a:chExt cx="5249393" cy="2477663"/>
          </a:xfrm>
        </p:grpSpPr>
        <p:sp>
          <p:nvSpPr>
            <p:cNvPr id="40" name="Curved Right Arrow 121">
              <a:extLst>
                <a:ext uri="{FF2B5EF4-FFF2-40B4-BE49-F238E27FC236}">
                  <a16:creationId xmlns:a16="http://schemas.microsoft.com/office/drawing/2014/main" id="{7E78F3F8-3AFF-428A-8DF3-8AA0FCF8A2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45546" y="721680"/>
              <a:ext cx="612766" cy="2963534"/>
            </a:xfrm>
            <a:prstGeom prst="curvedRightArrow">
              <a:avLst>
                <a:gd name="adj1" fmla="val 21831"/>
                <a:gd name="adj2" fmla="val 60163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2">
              <a:extLst>
                <a:ext uri="{FF2B5EF4-FFF2-40B4-BE49-F238E27FC236}">
                  <a16:creationId xmlns:a16="http://schemas.microsoft.com/office/drawing/2014/main" id="{DCEAAD5E-98E1-431B-9BDC-9DE104C37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214" y="1941463"/>
              <a:ext cx="285749" cy="230899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r>
                <a:rPr lang="en-US" sz="1400"/>
                <a:t>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2531F70-BAF0-4CC8-B429-DE3ED1E141B9}"/>
                </a:ext>
              </a:extLst>
            </p:cNvPr>
            <p:cNvSpPr/>
            <p:nvPr/>
          </p:nvSpPr>
          <p:spPr>
            <a:xfrm>
              <a:off x="284303" y="4004922"/>
              <a:ext cx="4571717" cy="3698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  <a:cs typeface="+mn-cs"/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5B8A94-5FA7-4A8F-B02F-426AE7F6A680}"/>
              </a:ext>
            </a:extLst>
          </p:cNvPr>
          <p:cNvGrpSpPr>
            <a:grpSpLocks/>
          </p:cNvGrpSpPr>
          <p:nvPr/>
        </p:nvGrpSpPr>
        <p:grpSpPr bwMode="auto">
          <a:xfrm>
            <a:off x="300038" y="5201678"/>
            <a:ext cx="6005512" cy="1110695"/>
            <a:chOff x="300406" y="2959631"/>
            <a:chExt cx="6005804" cy="1110680"/>
          </a:xfrm>
        </p:grpSpPr>
        <p:sp>
          <p:nvSpPr>
            <p:cNvPr id="44" name="Curved Right Arrow 118">
              <a:extLst>
                <a:ext uri="{FF2B5EF4-FFF2-40B4-BE49-F238E27FC236}">
                  <a16:creationId xmlns:a16="http://schemas.microsoft.com/office/drawing/2014/main" id="{E4F7D499-65C3-49CC-A2BD-38651E3136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137693">
              <a:off x="4690528" y="2120381"/>
              <a:ext cx="776431" cy="2454932"/>
            </a:xfrm>
            <a:prstGeom prst="curvedRightArrow">
              <a:avLst>
                <a:gd name="adj1" fmla="val 17697"/>
                <a:gd name="adj2" fmla="val 32979"/>
                <a:gd name="adj3" fmla="val 4732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119">
              <a:extLst>
                <a:ext uri="{FF2B5EF4-FFF2-40B4-BE49-F238E27FC236}">
                  <a16:creationId xmlns:a16="http://schemas.microsoft.com/office/drawing/2014/main" id="{8BA54479-77F2-4617-8C8B-6E785F2AB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9" y="3531108"/>
              <a:ext cx="285749" cy="230899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r>
                <a:rPr lang="en-US" sz="1400"/>
                <a:t> 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3DA4F3-6912-4A06-B34D-5229C591FCFD}"/>
                </a:ext>
              </a:extLst>
            </p:cNvPr>
            <p:cNvSpPr/>
            <p:nvPr/>
          </p:nvSpPr>
          <p:spPr>
            <a:xfrm>
              <a:off x="300406" y="3700984"/>
              <a:ext cx="184740" cy="3693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7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78F3-A7C8-4AEA-BCB8-F2288CA9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56CF-416D-4862-8C4A-14859F2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BF08-DE49-4580-8144-20224AF0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3A2C2-C9A8-4F0B-8B4E-C52BF9C0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node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19E1-87A3-557F-28C1-A1A7071B4A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kern="0" dirty="0">
                <a:latin typeface="+mn-lt"/>
                <a:cs typeface="+mn-cs"/>
              </a:rPr>
              <a:t>B2: </a:t>
            </a:r>
            <a:r>
              <a:rPr lang="en-US" sz="2800" dirty="0" err="1">
                <a:latin typeface="+mn-lt"/>
                <a:cs typeface="+mn-cs"/>
              </a:rPr>
              <a:t>newNode.next</a:t>
            </a:r>
            <a:r>
              <a:rPr lang="en-US" sz="2800" dirty="0">
                <a:latin typeface="+mn-lt"/>
                <a:cs typeface="+mn-cs"/>
              </a:rPr>
              <a:t> := </a:t>
            </a:r>
            <a:r>
              <a:rPr lang="en-US" sz="2800" dirty="0" err="1">
                <a:latin typeface="+mn-lt"/>
                <a:cs typeface="+mn-cs"/>
              </a:rPr>
              <a:t>node.next</a:t>
            </a:r>
            <a:endParaRPr lang="en-US" sz="2800" dirty="0">
              <a:latin typeface="+mn-lt"/>
              <a:cs typeface="+mn-cs"/>
            </a:endParaRPr>
          </a:p>
          <a:p>
            <a:r>
              <a:rPr lang="en-US" sz="2800" dirty="0">
                <a:latin typeface="+mn-lt"/>
                <a:cs typeface="+mn-cs"/>
              </a:rPr>
              <a:t>B3: </a:t>
            </a:r>
            <a:r>
              <a:rPr lang="en-US" sz="2800" dirty="0" err="1">
                <a:latin typeface="+mn-lt"/>
                <a:cs typeface="+mn-cs"/>
              </a:rPr>
              <a:t>node.next</a:t>
            </a:r>
            <a:r>
              <a:rPr lang="en-US" sz="2800" dirty="0">
                <a:latin typeface="+mn-lt"/>
                <a:cs typeface="+mn-cs"/>
              </a:rPr>
              <a:t> := </a:t>
            </a:r>
            <a:r>
              <a:rPr lang="en-US" sz="2800" dirty="0" err="1">
                <a:latin typeface="+mn-lt"/>
                <a:cs typeface="+mn-cs"/>
              </a:rPr>
              <a:t>newNode</a:t>
            </a:r>
            <a:endParaRPr lang="en-US" sz="2800" kern="0" dirty="0">
              <a:latin typeface="+mn-lt"/>
              <a:cs typeface="+mn-cs"/>
            </a:endParaRPr>
          </a:p>
          <a:p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D0D22-5F28-439E-AF1E-CE0044413ACA}"/>
              </a:ext>
            </a:extLst>
          </p:cNvPr>
          <p:cNvSpPr txBox="1"/>
          <p:nvPr/>
        </p:nvSpPr>
        <p:spPr>
          <a:xfrm>
            <a:off x="355936" y="1921807"/>
            <a:ext cx="568699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List_InsertAfter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-&gt;data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10" name="Group 42">
            <a:extLst>
              <a:ext uri="{FF2B5EF4-FFF2-40B4-BE49-F238E27FC236}">
                <a16:creationId xmlns:a16="http://schemas.microsoft.com/office/drawing/2014/main" id="{D8F24C83-F255-4575-B2FE-47193FBDB35F}"/>
              </a:ext>
            </a:extLst>
          </p:cNvPr>
          <p:cNvGrpSpPr>
            <a:grpSpLocks/>
          </p:cNvGrpSpPr>
          <p:nvPr/>
        </p:nvGrpSpPr>
        <p:grpSpPr bwMode="auto">
          <a:xfrm>
            <a:off x="5699037" y="5493310"/>
            <a:ext cx="1308100" cy="1136650"/>
            <a:chOff x="5457592" y="2505718"/>
            <a:chExt cx="1308831" cy="1136007"/>
          </a:xfrm>
        </p:grpSpPr>
        <p:grpSp>
          <p:nvGrpSpPr>
            <p:cNvPr id="11" name="Group 142">
              <a:extLst>
                <a:ext uri="{FF2B5EF4-FFF2-40B4-BE49-F238E27FC236}">
                  <a16:creationId xmlns:a16="http://schemas.microsoft.com/office/drawing/2014/main" id="{F458DB71-DB87-447C-BD77-B76EAD003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0511" y="2505718"/>
              <a:ext cx="1205912" cy="483471"/>
              <a:chOff x="1749425" y="4162425"/>
              <a:chExt cx="1205706" cy="483394"/>
            </a:xfrm>
          </p:grpSpPr>
          <p:cxnSp>
            <p:nvCxnSpPr>
              <p:cNvPr id="14" name="Straight Arrow Connector 16">
                <a:extLst>
                  <a:ext uri="{FF2B5EF4-FFF2-40B4-BE49-F238E27FC236}">
                    <a16:creationId xmlns:a16="http://schemas.microsoft.com/office/drawing/2014/main" id="{DD8EC1FE-3A3F-4782-A0E7-B185088C46B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667000" y="4391025"/>
                <a:ext cx="288131" cy="1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  <p:grpSp>
            <p:nvGrpSpPr>
              <p:cNvPr id="15" name="Group 13">
                <a:extLst>
                  <a:ext uri="{FF2B5EF4-FFF2-40B4-BE49-F238E27FC236}">
                    <a16:creationId xmlns:a16="http://schemas.microsoft.com/office/drawing/2014/main" id="{769EC0C6-4FB9-4027-8355-95458EBD0B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9425" y="4162425"/>
                <a:ext cx="914400" cy="483394"/>
                <a:chOff x="5041900" y="2540000"/>
                <a:chExt cx="914400" cy="483394"/>
              </a:xfrm>
            </p:grpSpPr>
            <p:sp>
              <p:nvSpPr>
                <p:cNvPr id="16" name="Rectangle 18">
                  <a:extLst>
                    <a:ext uri="{FF2B5EF4-FFF2-40B4-BE49-F238E27FC236}">
                      <a16:creationId xmlns:a16="http://schemas.microsoft.com/office/drawing/2014/main" id="{CDD8126C-9C62-4F6F-B0A8-F972183DF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1900" y="2540000"/>
                  <a:ext cx="914400" cy="482600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17" name="Straight Connector 19">
                  <a:extLst>
                    <a:ext uri="{FF2B5EF4-FFF2-40B4-BE49-F238E27FC236}">
                      <a16:creationId xmlns:a16="http://schemas.microsoft.com/office/drawing/2014/main" id="{702C7696-076B-4661-8411-463983D56F42}"/>
                    </a:ext>
                  </a:extLst>
                </p:cNvPr>
                <p:cNvCxnSpPr>
                  <a:cxnSpLocks noChangeShapeType="1"/>
                  <a:stCxn id="16" idx="0"/>
                  <a:endCxn id="16" idx="2"/>
                </p:cNvCxnSpPr>
                <p:nvPr/>
              </p:nvCxnSpPr>
              <p:spPr bwMode="auto">
                <a:xfrm rot="16200000" flipH="1">
                  <a:off x="5257800" y="2781300"/>
                  <a:ext cx="482600" cy="1588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12" name="Oval 64">
              <a:extLst>
                <a:ext uri="{FF2B5EF4-FFF2-40B4-BE49-F238E27FC236}">
                  <a16:creationId xmlns:a16="http://schemas.microsoft.com/office/drawing/2014/main" id="{B27020E3-E70F-41B5-A9BE-CEBB5B0B3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712" y="3410761"/>
              <a:ext cx="285798" cy="2309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r>
                <a:rPr lang="en-US" sz="1400"/>
                <a:t> 1</a:t>
              </a:r>
            </a:p>
          </p:txBody>
        </p:sp>
        <p:sp>
          <p:nvSpPr>
            <p:cNvPr id="13" name="Rectangle 65">
              <a:extLst>
                <a:ext uri="{FF2B5EF4-FFF2-40B4-BE49-F238E27FC236}">
                  <a16:creationId xmlns:a16="http://schemas.microsoft.com/office/drawing/2014/main" id="{41ED5B2D-044E-49F2-94B9-D06779B02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592" y="3009785"/>
              <a:ext cx="1121012" cy="344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newnode</a:t>
              </a:r>
            </a:p>
          </p:txBody>
        </p:sp>
      </p:grpSp>
      <p:grpSp>
        <p:nvGrpSpPr>
          <p:cNvPr id="22" name="Group 41">
            <a:extLst>
              <a:ext uri="{FF2B5EF4-FFF2-40B4-BE49-F238E27FC236}">
                <a16:creationId xmlns:a16="http://schemas.microsoft.com/office/drawing/2014/main" id="{36797F8C-9C41-4C22-BD48-FDB246EAF4C2}"/>
              </a:ext>
            </a:extLst>
          </p:cNvPr>
          <p:cNvGrpSpPr>
            <a:grpSpLocks/>
          </p:cNvGrpSpPr>
          <p:nvPr/>
        </p:nvGrpSpPr>
        <p:grpSpPr bwMode="auto">
          <a:xfrm>
            <a:off x="4543337" y="3726423"/>
            <a:ext cx="4037013" cy="1633537"/>
            <a:chOff x="4302125" y="738188"/>
            <a:chExt cx="4037013" cy="1633677"/>
          </a:xfrm>
        </p:grpSpPr>
        <p:grpSp>
          <p:nvGrpSpPr>
            <p:cNvPr id="23" name="Group 125">
              <a:extLst>
                <a:ext uri="{FF2B5EF4-FFF2-40B4-BE49-F238E27FC236}">
                  <a16:creationId xmlns:a16="http://schemas.microsoft.com/office/drawing/2014/main" id="{27B5B58E-5B9D-4504-8BAC-613911B227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1849" y="1126034"/>
              <a:ext cx="2637289" cy="555518"/>
              <a:chOff x="4464050" y="4057650"/>
              <a:chExt cx="2636838" cy="555429"/>
            </a:xfrm>
          </p:grpSpPr>
          <p:grpSp>
            <p:nvGrpSpPr>
              <p:cNvPr id="31" name="Group 114">
                <a:extLst>
                  <a:ext uri="{FF2B5EF4-FFF2-40B4-BE49-F238E27FC236}">
                    <a16:creationId xmlns:a16="http://schemas.microsoft.com/office/drawing/2014/main" id="{AB015D96-6B64-473F-AFBB-335E0F195A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75425" y="4271964"/>
                <a:ext cx="525463" cy="341115"/>
                <a:chOff x="6575425" y="4271964"/>
                <a:chExt cx="525463" cy="341115"/>
              </a:xfrm>
            </p:grpSpPr>
            <p:grpSp>
              <p:nvGrpSpPr>
                <p:cNvPr id="40" name="Group 46">
                  <a:extLst>
                    <a:ext uri="{FF2B5EF4-FFF2-40B4-BE49-F238E27FC236}">
                      <a16:creationId xmlns:a16="http://schemas.microsoft.com/office/drawing/2014/main" id="{1EE53930-CBE5-47AE-91CD-05C5696FB3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81800" y="4271964"/>
                  <a:ext cx="319088" cy="341115"/>
                  <a:chOff x="7162800" y="3214688"/>
                  <a:chExt cx="319088" cy="341115"/>
                </a:xfrm>
              </p:grpSpPr>
              <p:sp>
                <p:nvSpPr>
                  <p:cNvPr id="42" name="Isosceles Triangle 31">
                    <a:extLst>
                      <a:ext uri="{FF2B5EF4-FFF2-40B4-BE49-F238E27FC236}">
                        <a16:creationId xmlns:a16="http://schemas.microsoft.com/office/drawing/2014/main" id="{92700537-3DE6-4619-B55A-67DA170F7B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525301">
                    <a:off x="7162800" y="3314700"/>
                    <a:ext cx="319088" cy="22383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TextBox 32">
                    <a:extLst>
                      <a:ext uri="{FF2B5EF4-FFF2-40B4-BE49-F238E27FC236}">
                        <a16:creationId xmlns:a16="http://schemas.microsoft.com/office/drawing/2014/main" id="{2C3B7D69-88A5-4A47-BEBE-0C6D9C15580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81852" y="3248026"/>
                    <a:ext cx="284052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0</a:t>
                    </a:r>
                  </a:p>
                </p:txBody>
              </p:sp>
              <p:cxnSp>
                <p:nvCxnSpPr>
                  <p:cNvPr id="44" name="Straight Connector 33">
                    <a:extLst>
                      <a:ext uri="{FF2B5EF4-FFF2-40B4-BE49-F238E27FC236}">
                        <a16:creationId xmlns:a16="http://schemas.microsoft.com/office/drawing/2014/main" id="{2C125288-08DC-4444-8D74-9155B27605D9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16200000" flipV="1">
                    <a:off x="7260008" y="3260356"/>
                    <a:ext cx="95251" cy="3915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41" name="Straight Connector 30">
                  <a:extLst>
                    <a:ext uri="{FF2B5EF4-FFF2-40B4-BE49-F238E27FC236}">
                      <a16:creationId xmlns:a16="http://schemas.microsoft.com/office/drawing/2014/main" id="{C789E5D0-4289-4FF5-BE61-26BDA195924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575425" y="4276725"/>
                  <a:ext cx="354013" cy="1270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2" name="Group 123">
                <a:extLst>
                  <a:ext uri="{FF2B5EF4-FFF2-40B4-BE49-F238E27FC236}">
                    <a16:creationId xmlns:a16="http://schemas.microsoft.com/office/drawing/2014/main" id="{6218293D-47C1-4D45-A958-D70F31CFDD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4050" y="4057650"/>
                <a:ext cx="2120900" cy="483394"/>
                <a:chOff x="4464050" y="4057650"/>
                <a:chExt cx="2120900" cy="483394"/>
              </a:xfrm>
            </p:grpSpPr>
            <p:grpSp>
              <p:nvGrpSpPr>
                <p:cNvPr id="33" name="Group 12">
                  <a:extLst>
                    <a:ext uri="{FF2B5EF4-FFF2-40B4-BE49-F238E27FC236}">
                      <a16:creationId xmlns:a16="http://schemas.microsoft.com/office/drawing/2014/main" id="{91C9A4C5-3309-4B3F-BDCF-AF1F63B435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70550" y="4057650"/>
                  <a:ext cx="914400" cy="483394"/>
                  <a:chOff x="5041900" y="2540000"/>
                  <a:chExt cx="914400" cy="483394"/>
                </a:xfrm>
              </p:grpSpPr>
              <p:sp>
                <p:nvSpPr>
                  <p:cNvPr id="38" name="Rectangle 27">
                    <a:extLst>
                      <a:ext uri="{FF2B5EF4-FFF2-40B4-BE49-F238E27FC236}">
                        <a16:creationId xmlns:a16="http://schemas.microsoft.com/office/drawing/2014/main" id="{9F4076EC-D7BE-4E4F-B6AA-FA09A585B6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41900" y="2540000"/>
                    <a:ext cx="914400" cy="4826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39" name="Straight Connector 28">
                    <a:extLst>
                      <a:ext uri="{FF2B5EF4-FFF2-40B4-BE49-F238E27FC236}">
                        <a16:creationId xmlns:a16="http://schemas.microsoft.com/office/drawing/2014/main" id="{26D74AA3-0DC9-4C3F-A6C2-84788F274647}"/>
                      </a:ext>
                    </a:extLst>
                  </p:cNvPr>
                  <p:cNvCxnSpPr>
                    <a:cxnSpLocks noChangeShapeType="1"/>
                    <a:stCxn id="38" idx="0"/>
                    <a:endCxn id="38" idx="2"/>
                  </p:cNvCxnSpPr>
                  <p:nvPr/>
                </p:nvCxnSpPr>
                <p:spPr bwMode="auto">
                  <a:xfrm rot="16200000" flipH="1">
                    <a:off x="5257800" y="2781300"/>
                    <a:ext cx="482600" cy="1588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</p:grpSp>
            <p:grpSp>
              <p:nvGrpSpPr>
                <p:cNvPr id="34" name="Group 13">
                  <a:extLst>
                    <a:ext uri="{FF2B5EF4-FFF2-40B4-BE49-F238E27FC236}">
                      <a16:creationId xmlns:a16="http://schemas.microsoft.com/office/drawing/2014/main" id="{882DCE2D-1F8C-4BD9-8F97-11DA55D8FF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64050" y="4057650"/>
                  <a:ext cx="914400" cy="483394"/>
                  <a:chOff x="5041900" y="2540000"/>
                  <a:chExt cx="914400" cy="483394"/>
                </a:xfrm>
              </p:grpSpPr>
              <p:sp>
                <p:nvSpPr>
                  <p:cNvPr id="36" name="Rectangle 25">
                    <a:extLst>
                      <a:ext uri="{FF2B5EF4-FFF2-40B4-BE49-F238E27FC236}">
                        <a16:creationId xmlns:a16="http://schemas.microsoft.com/office/drawing/2014/main" id="{9B80C352-307E-4E56-876E-7357470C71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41900" y="2540000"/>
                    <a:ext cx="914400" cy="4826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37" name="Straight Connector 26">
                    <a:extLst>
                      <a:ext uri="{FF2B5EF4-FFF2-40B4-BE49-F238E27FC236}">
                        <a16:creationId xmlns:a16="http://schemas.microsoft.com/office/drawing/2014/main" id="{E13308DC-9843-49A4-A009-6D75D5455C19}"/>
                      </a:ext>
                    </a:extLst>
                  </p:cNvPr>
                  <p:cNvCxnSpPr>
                    <a:cxnSpLocks noChangeShapeType="1"/>
                    <a:stCxn id="36" idx="0"/>
                    <a:endCxn id="36" idx="2"/>
                  </p:cNvCxnSpPr>
                  <p:nvPr/>
                </p:nvCxnSpPr>
                <p:spPr bwMode="auto">
                  <a:xfrm rot="16200000" flipH="1">
                    <a:off x="5257800" y="2781300"/>
                    <a:ext cx="482600" cy="1588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35" name="Straight Arrow Connector 24">
                  <a:extLst>
                    <a:ext uri="{FF2B5EF4-FFF2-40B4-BE49-F238E27FC236}">
                      <a16:creationId xmlns:a16="http://schemas.microsoft.com/office/drawing/2014/main" id="{D226BAC4-51D3-48B3-8736-EA84D742202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378450" y="4298950"/>
                  <a:ext cx="292100" cy="1588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arrow" w="med" len="med"/>
                </a:ln>
              </p:spPr>
            </p:cxnSp>
          </p:grp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96423D7F-52FD-4948-B38B-821715141F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2125" y="1182157"/>
              <a:ext cx="1413871" cy="369391"/>
              <a:chOff x="3102964" y="1226752"/>
              <a:chExt cx="1413629" cy="369332"/>
            </a:xfrm>
          </p:grpSpPr>
          <p:sp>
            <p:nvSpPr>
              <p:cNvPr id="29" name="Rectangle 14">
                <a:extLst>
                  <a:ext uri="{FF2B5EF4-FFF2-40B4-BE49-F238E27FC236}">
                    <a16:creationId xmlns:a16="http://schemas.microsoft.com/office/drawing/2014/main" id="{06CE9B21-75B2-4217-8182-EBEEBFF92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964" y="1226752"/>
                <a:ext cx="110799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firstNode</a:t>
                </a:r>
              </a:p>
            </p:txBody>
          </p:sp>
          <p:cxnSp>
            <p:nvCxnSpPr>
              <p:cNvPr id="30" name="Straight Arrow Connector 15">
                <a:extLst>
                  <a:ext uri="{FF2B5EF4-FFF2-40B4-BE49-F238E27FC236}">
                    <a16:creationId xmlns:a16="http://schemas.microsoft.com/office/drawing/2014/main" id="{8545CF19-1505-4BFC-9C90-C6060A3511F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228462" y="1392368"/>
                <a:ext cx="288131" cy="1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25" name="Group 151">
              <a:extLst>
                <a:ext uri="{FF2B5EF4-FFF2-40B4-BE49-F238E27FC236}">
                  <a16:creationId xmlns:a16="http://schemas.microsoft.com/office/drawing/2014/main" id="{9EC45DFB-DECB-4986-9A44-6B7C347D2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6447" y="1745257"/>
              <a:ext cx="2142541" cy="626608"/>
              <a:chOff x="4543423" y="3295649"/>
              <a:chExt cx="2105026" cy="626508"/>
            </a:xfrm>
          </p:grpSpPr>
          <p:sp>
            <p:nvSpPr>
              <p:cNvPr id="27" name="Left Brace 10">
                <a:extLst>
                  <a:ext uri="{FF2B5EF4-FFF2-40B4-BE49-F238E27FC236}">
                    <a16:creationId xmlns:a16="http://schemas.microsoft.com/office/drawing/2014/main" id="{27CBDC91-8EC8-48CB-9915-95840E51783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>
                <a:off x="5448298" y="2390774"/>
                <a:ext cx="295276" cy="2105026"/>
              </a:xfrm>
              <a:prstGeom prst="leftBrace">
                <a:avLst>
                  <a:gd name="adj1" fmla="val 8317"/>
                  <a:gd name="adj2" fmla="val 50000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Box 11">
                <a:extLst>
                  <a:ext uri="{FF2B5EF4-FFF2-40B4-BE49-F238E27FC236}">
                    <a16:creationId xmlns:a16="http://schemas.microsoft.com/office/drawing/2014/main" id="{0B038CBF-ACCA-40EA-B965-665CC73A4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1625" y="3552825"/>
                <a:ext cx="46679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list</a:t>
                </a:r>
              </a:p>
            </p:txBody>
          </p:sp>
        </p:grpSp>
        <p:sp>
          <p:nvSpPr>
            <p:cNvPr id="26" name="Rectangle 39">
              <a:extLst>
                <a:ext uri="{FF2B5EF4-FFF2-40B4-BE49-F238E27FC236}">
                  <a16:creationId xmlns:a16="http://schemas.microsoft.com/office/drawing/2014/main" id="{17E52D95-4AA5-4DBD-AB61-049CEB135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1268" y="738188"/>
              <a:ext cx="697627" cy="369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node</a:t>
              </a: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7BB0CCE5-DB6A-426D-B13C-6153F83C90D6}"/>
              </a:ext>
            </a:extLst>
          </p:cNvPr>
          <p:cNvGrpSpPr>
            <a:grpSpLocks/>
          </p:cNvGrpSpPr>
          <p:nvPr/>
        </p:nvGrpSpPr>
        <p:grpSpPr bwMode="auto">
          <a:xfrm>
            <a:off x="5224022" y="4169335"/>
            <a:ext cx="1849790" cy="4553511"/>
            <a:chOff x="4982810" y="1181100"/>
            <a:chExt cx="1849790" cy="4555495"/>
          </a:xfrm>
        </p:grpSpPr>
        <p:grpSp>
          <p:nvGrpSpPr>
            <p:cNvPr id="46" name="Group 44">
              <a:extLst>
                <a:ext uri="{FF2B5EF4-FFF2-40B4-BE49-F238E27FC236}">
                  <a16:creationId xmlns:a16="http://schemas.microsoft.com/office/drawing/2014/main" id="{C74838DB-B704-4EF5-885E-A665D1C0E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2810" y="2182134"/>
              <a:ext cx="1689494" cy="3554461"/>
              <a:chOff x="4982810" y="2182134"/>
              <a:chExt cx="1689494" cy="3554461"/>
            </a:xfrm>
          </p:grpSpPr>
          <p:sp>
            <p:nvSpPr>
              <p:cNvPr id="50" name="Oval 67">
                <a:extLst>
                  <a:ext uri="{FF2B5EF4-FFF2-40B4-BE49-F238E27FC236}">
                    <a16:creationId xmlns:a16="http://schemas.microsoft.com/office/drawing/2014/main" id="{6F73AF79-DE25-48BE-B740-06F3CA421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810" y="2182134"/>
                <a:ext cx="285798" cy="230964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/>
              <a:lstStyle/>
              <a:p>
                <a:r>
                  <a:rPr lang="en-US" sz="1400"/>
                  <a:t> 3</a:t>
                </a:r>
              </a:p>
            </p:txBody>
          </p:sp>
          <p:cxnSp>
            <p:nvCxnSpPr>
              <p:cNvPr id="51" name="Shape 71">
                <a:extLst>
                  <a:ext uri="{FF2B5EF4-FFF2-40B4-BE49-F238E27FC236}">
                    <a16:creationId xmlns:a16="http://schemas.microsoft.com/office/drawing/2014/main" id="{23CB7FEB-42B5-47FB-858F-5F5FCC488930}"/>
                  </a:ext>
                </a:extLst>
              </p:cNvPr>
              <p:cNvCxnSpPr>
                <a:cxnSpLocks noChangeShapeType="1"/>
                <a:endCxn id="16" idx="1"/>
              </p:cNvCxnSpPr>
              <p:nvPr/>
            </p:nvCxnSpPr>
            <p:spPr bwMode="auto">
              <a:xfrm rot="5400000">
                <a:off x="5695665" y="4759956"/>
                <a:ext cx="1082697" cy="870581"/>
              </a:xfrm>
              <a:prstGeom prst="curvedConnector4">
                <a:avLst>
                  <a:gd name="adj1" fmla="val 41625"/>
                  <a:gd name="adj2" fmla="val 126264"/>
                </a:avLst>
              </a:prstGeom>
              <a:noFill/>
              <a:ln w="25400" algn="ctr">
                <a:solidFill>
                  <a:srgbClr val="FF0000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47" name="Group 50">
              <a:extLst>
                <a:ext uri="{FF2B5EF4-FFF2-40B4-BE49-F238E27FC236}">
                  <a16:creationId xmlns:a16="http://schemas.microsoft.com/office/drawing/2014/main" id="{CB521CF2-D8F4-4E7B-824D-5B3C3605F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7500" y="1181100"/>
              <a:ext cx="165100" cy="381000"/>
              <a:chOff x="6667500" y="1181100"/>
              <a:chExt cx="165100" cy="3810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FB7E233-0DAD-4EB3-AB87-EE540618ED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6610350" y="1339850"/>
                <a:ext cx="330200" cy="11430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Straight Connector 49">
                <a:extLst>
                  <a:ext uri="{FF2B5EF4-FFF2-40B4-BE49-F238E27FC236}">
                    <a16:creationId xmlns:a16="http://schemas.microsoft.com/office/drawing/2014/main" id="{16AAD418-636D-4E1E-9133-9F4085866B8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578600" y="1270000"/>
                <a:ext cx="342900" cy="16510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53" name="Shape 71">
            <a:extLst>
              <a:ext uri="{FF2B5EF4-FFF2-40B4-BE49-F238E27FC236}">
                <a16:creationId xmlns:a16="http://schemas.microsoft.com/office/drawing/2014/main" id="{AA48779E-3B24-4594-BD5C-CB9763D2911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33625" y="4655991"/>
            <a:ext cx="1082225" cy="870581"/>
          </a:xfrm>
          <a:prstGeom prst="curvedConnector4">
            <a:avLst>
              <a:gd name="adj1" fmla="val 41625"/>
              <a:gd name="adj2" fmla="val 126264"/>
            </a:avLst>
          </a:prstGeom>
          <a:noFill/>
          <a:ln w="25400" algn="ctr">
            <a:solidFill>
              <a:srgbClr val="FF0000"/>
            </a:solidFill>
            <a:round/>
            <a:headEnd type="none" w="sm" len="sm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85138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: p, q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2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Procedure Delete(Lis);</a:t>
            </a:r>
          </a:p>
          <a:p>
            <a:pPr marL="0" indent="0">
              <a:buNone/>
            </a:pPr>
            <a:r>
              <a:rPr lang="en-US" dirty="0"/>
              <a:t>1. If LINK(Lis) = null then </a:t>
            </a:r>
          </a:p>
          <a:p>
            <a:pPr marL="0" indent="0">
              <a:buNone/>
            </a:pPr>
            <a:r>
              <a:rPr lang="en-US" dirty="0"/>
              <a:t>Call dispose(Lis)</a:t>
            </a:r>
          </a:p>
          <a:p>
            <a:pPr marL="0" indent="0">
              <a:buNone/>
            </a:pPr>
            <a:r>
              <a:rPr lang="en-US" dirty="0"/>
              <a:t>Lis = null;</a:t>
            </a:r>
          </a:p>
          <a:p>
            <a:pPr marL="0" indent="0">
              <a:buNone/>
            </a:pPr>
            <a:r>
              <a:rPr lang="en-US" dirty="0"/>
              <a:t>Return</a:t>
            </a:r>
          </a:p>
          <a:p>
            <a:pPr marL="0" indent="0">
              <a:buNone/>
            </a:pPr>
            <a:r>
              <a:rPr lang="en-US" dirty="0"/>
              <a:t>End; </a:t>
            </a:r>
          </a:p>
          <a:p>
            <a:pPr marL="0" indent="0">
              <a:buNone/>
            </a:pPr>
            <a:r>
              <a:rPr lang="en-US" dirty="0"/>
              <a:t>2. p = Lis; q = Lis;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While LINK(p) != null do p = LINK(p);</a:t>
            </a:r>
          </a:p>
          <a:p>
            <a:pPr marL="0" indent="0">
              <a:buNone/>
            </a:pPr>
            <a:r>
              <a:rPr lang="en-US" dirty="0"/>
              <a:t>4. While LINK(p) != q do q = LINK(q);</a:t>
            </a:r>
          </a:p>
          <a:p>
            <a:pPr marL="0" indent="0">
              <a:buNone/>
            </a:pPr>
            <a:r>
              <a:rPr lang="en-US" dirty="0"/>
              <a:t>5. Call dispose(p)</a:t>
            </a:r>
          </a:p>
          <a:p>
            <a:pPr marL="0" indent="0">
              <a:buNone/>
            </a:pPr>
            <a:r>
              <a:rPr lang="en-US" dirty="0"/>
              <a:t>LINK(q) = null;</a:t>
            </a:r>
          </a:p>
          <a:p>
            <a:pPr marL="0" indent="0">
              <a:buNone/>
            </a:pPr>
            <a:r>
              <a:rPr lang="en-US" dirty="0"/>
              <a:t>6. Return</a:t>
            </a:r>
          </a:p>
        </p:txBody>
      </p:sp>
    </p:spTree>
    <p:extLst>
      <p:ext uri="{BB962C8B-B14F-4D97-AF65-F5344CB8AC3E}">
        <p14:creationId xmlns:p14="http://schemas.microsoft.com/office/powerpoint/2010/main" val="157493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46440-C435-488C-90E2-F016C696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92E8-93D1-4246-9203-88234E64793C}" type="datetime1">
              <a:rPr lang="en-US" smtClean="0"/>
              <a:t>4/4/24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BC009-6EAD-4439-967C-2A350783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Cấu trúc dữ liệu và giải thuật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60548-5286-4AB7-8298-CFEF500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1AF98E-563D-4AED-B90F-9F628A9F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node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F920AC-C52E-8240-AC6D-3167F85F6D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09815" y="4869829"/>
            <a:ext cx="5220314" cy="1355399"/>
          </a:xfrm>
        </p:spPr>
        <p:txBody>
          <a:bodyPr/>
          <a:lstStyle/>
          <a:p>
            <a:r>
              <a:rPr lang="en-US" sz="2400" dirty="0">
                <a:latin typeface="+mn-lt"/>
                <a:cs typeface="+mn-cs"/>
              </a:rPr>
              <a:t>B1: </a:t>
            </a:r>
            <a:r>
              <a:rPr lang="en-US" sz="2400" dirty="0" err="1">
                <a:latin typeface="+mn-lt"/>
                <a:cs typeface="+mn-cs"/>
              </a:rPr>
              <a:t>obsoleteNode</a:t>
            </a:r>
            <a:r>
              <a:rPr lang="en-US" sz="2400" dirty="0">
                <a:latin typeface="+mn-lt"/>
                <a:cs typeface="+mn-cs"/>
              </a:rPr>
              <a:t> := </a:t>
            </a:r>
            <a:r>
              <a:rPr lang="en-US" sz="2400" dirty="0" err="1">
                <a:latin typeface="+mn-lt"/>
                <a:cs typeface="+mn-cs"/>
              </a:rPr>
              <a:t>list.firstNode</a:t>
            </a:r>
            <a:r>
              <a:rPr lang="en-US" sz="2400" dirty="0">
                <a:latin typeface="+mn-lt"/>
                <a:cs typeface="+mn-cs"/>
              </a:rPr>
              <a:t> </a:t>
            </a:r>
          </a:p>
          <a:p>
            <a:r>
              <a:rPr lang="en-US" sz="2400" dirty="0">
                <a:latin typeface="+mn-lt"/>
                <a:cs typeface="+mn-cs"/>
              </a:rPr>
              <a:t>B2: </a:t>
            </a:r>
            <a:r>
              <a:rPr lang="en-US" sz="2400" dirty="0" err="1">
                <a:latin typeface="+mn-lt"/>
                <a:cs typeface="+mn-cs"/>
              </a:rPr>
              <a:t>list.firstNode</a:t>
            </a:r>
            <a:r>
              <a:rPr lang="en-US" sz="2400" dirty="0">
                <a:latin typeface="+mn-lt"/>
                <a:cs typeface="+mn-cs"/>
              </a:rPr>
              <a:t> := </a:t>
            </a:r>
            <a:r>
              <a:rPr lang="en-US" sz="2400" dirty="0" err="1">
                <a:latin typeface="+mn-lt"/>
                <a:cs typeface="+mn-cs"/>
              </a:rPr>
              <a:t>list.firstNode.next</a:t>
            </a:r>
            <a:r>
              <a:rPr lang="en-US" sz="2400" dirty="0">
                <a:latin typeface="+mn-lt"/>
                <a:cs typeface="+mn-cs"/>
              </a:rPr>
              <a:t> </a:t>
            </a:r>
          </a:p>
          <a:p>
            <a:r>
              <a:rPr lang="en-US" sz="2400" dirty="0">
                <a:latin typeface="+mn-lt"/>
                <a:cs typeface="+mn-cs"/>
              </a:rPr>
              <a:t>B3: destroy </a:t>
            </a:r>
            <a:r>
              <a:rPr lang="en-US" sz="2400" dirty="0" err="1">
                <a:latin typeface="+mn-lt"/>
                <a:cs typeface="+mn-cs"/>
              </a:rPr>
              <a:t>obsoleteNode</a:t>
            </a:r>
            <a:r>
              <a:rPr lang="en-US" sz="2400" dirty="0">
                <a:latin typeface="+mn-lt"/>
                <a:cs typeface="+mn-cs"/>
              </a:rPr>
              <a:t> </a:t>
            </a:r>
          </a:p>
          <a:p>
            <a:endParaRPr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BF5B4-ACEA-4B50-AE20-3AF058A12A89}"/>
              </a:ext>
            </a:extLst>
          </p:cNvPr>
          <p:cNvSpPr txBox="1"/>
          <p:nvPr/>
        </p:nvSpPr>
        <p:spPr>
          <a:xfrm>
            <a:off x="163907" y="917459"/>
            <a:ext cx="41828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List_RemoveFirst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obsoleteNode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obsoleteNode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0C3F0C-281B-C0BD-65B4-165E5A2C3FF2}"/>
              </a:ext>
            </a:extLst>
          </p:cNvPr>
          <p:cNvGrpSpPr/>
          <p:nvPr/>
        </p:nvGrpSpPr>
        <p:grpSpPr>
          <a:xfrm>
            <a:off x="3611424" y="763184"/>
            <a:ext cx="5326310" cy="3471251"/>
            <a:chOff x="3743321" y="3109336"/>
            <a:chExt cx="5326310" cy="3471251"/>
          </a:xfrm>
        </p:grpSpPr>
        <p:grpSp>
          <p:nvGrpSpPr>
            <p:cNvPr id="13" name="Group 40">
              <a:extLst>
                <a:ext uri="{FF2B5EF4-FFF2-40B4-BE49-F238E27FC236}">
                  <a16:creationId xmlns:a16="http://schemas.microsoft.com/office/drawing/2014/main" id="{6B820388-DD82-49C5-B143-D86483D949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3719" y="3626861"/>
              <a:ext cx="1708150" cy="1273124"/>
              <a:chOff x="5018088" y="1184275"/>
              <a:chExt cx="1708150" cy="1273175"/>
            </a:xfrm>
          </p:grpSpPr>
          <p:sp>
            <p:nvSpPr>
              <p:cNvPr id="15" name="Oval 10">
                <a:extLst>
                  <a:ext uri="{FF2B5EF4-FFF2-40B4-BE49-F238E27FC236}">
                    <a16:creationId xmlns:a16="http://schemas.microsoft.com/office/drawing/2014/main" id="{FF54F429-6E79-4065-8B8A-653BCED7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5625" y="2226530"/>
                <a:ext cx="285751" cy="23092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/>
              <a:lstStyle/>
              <a:p>
                <a:r>
                  <a:rPr lang="en-US" sz="1400"/>
                  <a:t> 2</a:t>
                </a:r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136D841C-B025-4EBC-8F57-CCDFC0FBF7A0}"/>
                  </a:ext>
                </a:extLst>
              </p:cNvPr>
              <p:cNvSpPr/>
              <p:nvPr/>
            </p:nvSpPr>
            <p:spPr bwMode="auto">
              <a:xfrm>
                <a:off x="5018088" y="1184275"/>
                <a:ext cx="1708150" cy="960476"/>
              </a:xfrm>
              <a:prstGeom prst="arc">
                <a:avLst>
                  <a:gd name="adj1" fmla="val 21541602"/>
                  <a:gd name="adj2" fmla="val 11626500"/>
                </a:avLst>
              </a:pr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triangle" w="lg" len="med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F5DAD9-7C82-4A9B-8F8D-76635B208B7D}"/>
                </a:ext>
              </a:extLst>
            </p:cNvPr>
            <p:cNvGrpSpPr/>
            <p:nvPr/>
          </p:nvGrpSpPr>
          <p:grpSpPr>
            <a:xfrm>
              <a:off x="3834056" y="3297474"/>
              <a:ext cx="5235575" cy="801830"/>
              <a:chOff x="3908425" y="854888"/>
              <a:chExt cx="5235575" cy="80183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E7524FA-AB22-4892-A5A0-F985CBD39ADA}"/>
                  </a:ext>
                </a:extLst>
              </p:cNvPr>
              <p:cNvGrpSpPr/>
              <p:nvPr/>
            </p:nvGrpSpPr>
            <p:grpSpPr>
              <a:xfrm>
                <a:off x="3908425" y="1101725"/>
                <a:ext cx="5235575" cy="554993"/>
                <a:chOff x="3908425" y="1101725"/>
                <a:chExt cx="5235575" cy="554993"/>
              </a:xfrm>
            </p:grpSpPr>
            <p:grpSp>
              <p:nvGrpSpPr>
                <p:cNvPr id="22" name="Group 125">
                  <a:extLst>
                    <a:ext uri="{FF2B5EF4-FFF2-40B4-BE49-F238E27FC236}">
                      <a16:creationId xmlns:a16="http://schemas.microsoft.com/office/drawing/2014/main" id="{61CA1779-EEAF-4293-B706-C798FBFC6D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07142" y="1101725"/>
                  <a:ext cx="2636858" cy="554993"/>
                  <a:chOff x="4464050" y="4057650"/>
                  <a:chExt cx="2636838" cy="555429"/>
                </a:xfrm>
              </p:grpSpPr>
              <p:grpSp>
                <p:nvGrpSpPr>
                  <p:cNvPr id="31" name="Group 114">
                    <a:extLst>
                      <a:ext uri="{FF2B5EF4-FFF2-40B4-BE49-F238E27FC236}">
                        <a16:creationId xmlns:a16="http://schemas.microsoft.com/office/drawing/2014/main" id="{326BAAD6-B9B9-4BF9-9CBC-666B463529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75425" y="4271964"/>
                    <a:ext cx="525463" cy="341115"/>
                    <a:chOff x="6575425" y="4271964"/>
                    <a:chExt cx="525463" cy="341115"/>
                  </a:xfrm>
                </p:grpSpPr>
                <p:grpSp>
                  <p:nvGrpSpPr>
                    <p:cNvPr id="40" name="Group 46">
                      <a:extLst>
                        <a:ext uri="{FF2B5EF4-FFF2-40B4-BE49-F238E27FC236}">
                          <a16:creationId xmlns:a16="http://schemas.microsoft.com/office/drawing/2014/main" id="{EF7BBFE5-E83F-4F79-81D0-7E6869BE916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81800" y="4271964"/>
                      <a:ext cx="319088" cy="341115"/>
                      <a:chOff x="7162800" y="3214688"/>
                      <a:chExt cx="319088" cy="341115"/>
                    </a:xfrm>
                  </p:grpSpPr>
                  <p:sp>
                    <p:nvSpPr>
                      <p:cNvPr id="42" name="Isosceles Triangle 35">
                        <a:extLst>
                          <a:ext uri="{FF2B5EF4-FFF2-40B4-BE49-F238E27FC236}">
                            <a16:creationId xmlns:a16="http://schemas.microsoft.com/office/drawing/2014/main" id="{2003CE5E-D89C-43C0-B4EA-C9BF10ECF3A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525301">
                        <a:off x="7162800" y="3314700"/>
                        <a:ext cx="319088" cy="223838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accent1"/>
                      </a:solidFill>
                      <a:ln w="12700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" name="TextBox 36">
                        <a:extLst>
                          <a:ext uri="{FF2B5EF4-FFF2-40B4-BE49-F238E27FC236}">
                            <a16:creationId xmlns:a16="http://schemas.microsoft.com/office/drawing/2014/main" id="{79490113-63C3-48AB-BE2B-7F144EA20A6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181852" y="3248026"/>
                        <a:ext cx="284052" cy="30777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400"/>
                          <a:t>0</a:t>
                        </a:r>
                      </a:p>
                    </p:txBody>
                  </p:sp>
                  <p:cxnSp>
                    <p:nvCxnSpPr>
                      <p:cNvPr id="44" name="Straight Connector 37">
                        <a:extLst>
                          <a:ext uri="{FF2B5EF4-FFF2-40B4-BE49-F238E27FC236}">
                            <a16:creationId xmlns:a16="http://schemas.microsoft.com/office/drawing/2014/main" id="{48A18A6C-1513-4CBE-9FD4-CE91F0ADD733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16200000" flipV="1">
                        <a:off x="7260008" y="3260356"/>
                        <a:ext cx="95251" cy="3915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  <p:cxnSp>
                  <p:nvCxnSpPr>
                    <p:cNvPr id="41" name="Straight Connector 34">
                      <a:extLst>
                        <a:ext uri="{FF2B5EF4-FFF2-40B4-BE49-F238E27FC236}">
                          <a16:creationId xmlns:a16="http://schemas.microsoft.com/office/drawing/2014/main" id="{37A178CC-A5AF-4A71-BA0F-6563262580DA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575425" y="4276725"/>
                      <a:ext cx="354013" cy="12700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  <p:grpSp>
                <p:nvGrpSpPr>
                  <p:cNvPr id="32" name="Group 123">
                    <a:extLst>
                      <a:ext uri="{FF2B5EF4-FFF2-40B4-BE49-F238E27FC236}">
                        <a16:creationId xmlns:a16="http://schemas.microsoft.com/office/drawing/2014/main" id="{5FC06296-C09F-4DE9-AA22-BFBB8F130B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64050" y="4057650"/>
                    <a:ext cx="2120900" cy="483394"/>
                    <a:chOff x="4464050" y="4057650"/>
                    <a:chExt cx="2120900" cy="483394"/>
                  </a:xfrm>
                </p:grpSpPr>
                <p:grpSp>
                  <p:nvGrpSpPr>
                    <p:cNvPr id="33" name="Group 12">
                      <a:extLst>
                        <a:ext uri="{FF2B5EF4-FFF2-40B4-BE49-F238E27FC236}">
                          <a16:creationId xmlns:a16="http://schemas.microsoft.com/office/drawing/2014/main" id="{DA2E34DE-657F-4DA2-9D4D-28E39321DA5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70550" y="4057650"/>
                      <a:ext cx="914400" cy="483394"/>
                      <a:chOff x="5041900" y="2540000"/>
                      <a:chExt cx="914400" cy="483394"/>
                    </a:xfrm>
                  </p:grpSpPr>
                  <p:sp>
                    <p:nvSpPr>
                      <p:cNvPr id="38" name="Rectangle 31">
                        <a:extLst>
                          <a:ext uri="{FF2B5EF4-FFF2-40B4-BE49-F238E27FC236}">
                            <a16:creationId xmlns:a16="http://schemas.microsoft.com/office/drawing/2014/main" id="{3990C034-8D73-4FA5-9892-67C2EA847E7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41900" y="2540000"/>
                        <a:ext cx="914400" cy="482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39" name="Straight Connector 32">
                        <a:extLst>
                          <a:ext uri="{FF2B5EF4-FFF2-40B4-BE49-F238E27FC236}">
                            <a16:creationId xmlns:a16="http://schemas.microsoft.com/office/drawing/2014/main" id="{8218AFA9-12C3-4F5C-A870-43917D6F2171}"/>
                          </a:ext>
                        </a:extLst>
                      </p:cNvPr>
                      <p:cNvCxnSpPr>
                        <a:cxnSpLocks noChangeShapeType="1"/>
                        <a:stCxn id="38" idx="0"/>
                        <a:endCxn id="38" idx="2"/>
                      </p:cNvCxnSpPr>
                      <p:nvPr/>
                    </p:nvCxnSpPr>
                    <p:spPr bwMode="auto">
                      <a:xfrm rot="16200000" flipH="1">
                        <a:off x="5257800" y="2781300"/>
                        <a:ext cx="4826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34" name="Group 13">
                      <a:extLst>
                        <a:ext uri="{FF2B5EF4-FFF2-40B4-BE49-F238E27FC236}">
                          <a16:creationId xmlns:a16="http://schemas.microsoft.com/office/drawing/2014/main" id="{D4619E43-B29C-43B5-9065-3B7177CF446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64050" y="4057650"/>
                      <a:ext cx="914400" cy="483394"/>
                      <a:chOff x="5041900" y="2540000"/>
                      <a:chExt cx="914400" cy="483394"/>
                    </a:xfrm>
                  </p:grpSpPr>
                  <p:sp>
                    <p:nvSpPr>
                      <p:cNvPr id="36" name="Rectangle 29">
                        <a:extLst>
                          <a:ext uri="{FF2B5EF4-FFF2-40B4-BE49-F238E27FC236}">
                            <a16:creationId xmlns:a16="http://schemas.microsoft.com/office/drawing/2014/main" id="{D7E7C1E1-5EF7-432A-A82C-3F08C212A48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41900" y="2540000"/>
                        <a:ext cx="914400" cy="482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37" name="Straight Connector 30">
                        <a:extLst>
                          <a:ext uri="{FF2B5EF4-FFF2-40B4-BE49-F238E27FC236}">
                            <a16:creationId xmlns:a16="http://schemas.microsoft.com/office/drawing/2014/main" id="{F820BC07-0DDF-454D-B225-0EAC88E1242B}"/>
                          </a:ext>
                        </a:extLst>
                      </p:cNvPr>
                      <p:cNvCxnSpPr>
                        <a:cxnSpLocks noChangeShapeType="1"/>
                        <a:stCxn id="36" idx="0"/>
                        <a:endCxn id="36" idx="2"/>
                      </p:cNvCxnSpPr>
                      <p:nvPr/>
                    </p:nvCxnSpPr>
                    <p:spPr bwMode="auto">
                      <a:xfrm rot="16200000" flipH="1">
                        <a:off x="5257800" y="2781300"/>
                        <a:ext cx="4826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  <p:cxnSp>
                  <p:nvCxnSpPr>
                    <p:cNvPr id="35" name="Straight Arrow Connector 28">
                      <a:extLst>
                        <a:ext uri="{FF2B5EF4-FFF2-40B4-BE49-F238E27FC236}">
                          <a16:creationId xmlns:a16="http://schemas.microsoft.com/office/drawing/2014/main" id="{CABCEFA5-35D5-48E2-84AA-DF620A2CC537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378450" y="4298950"/>
                      <a:ext cx="292100" cy="1588"/>
                    </a:xfrm>
                    <a:prstGeom prst="straightConnector1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 type="none" w="sm" len="sm"/>
                      <a:tailEnd type="arrow" w="med" len="med"/>
                    </a:ln>
                  </p:spPr>
                </p:cxnSp>
              </p:grpSp>
            </p:grpSp>
            <p:grpSp>
              <p:nvGrpSpPr>
                <p:cNvPr id="23" name="Group 142">
                  <a:extLst>
                    <a:ext uri="{FF2B5EF4-FFF2-40B4-BE49-F238E27FC236}">
                      <a16:creationId xmlns:a16="http://schemas.microsoft.com/office/drawing/2014/main" id="{DDB55BC2-4719-41B9-8D5D-772D2174C3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01517" y="1129772"/>
                  <a:ext cx="1205715" cy="483015"/>
                  <a:chOff x="1749425" y="4162425"/>
                  <a:chExt cx="1205706" cy="483394"/>
                </a:xfrm>
              </p:grpSpPr>
              <p:cxnSp>
                <p:nvCxnSpPr>
                  <p:cNvPr id="27" name="Straight Arrow Connector 20">
                    <a:extLst>
                      <a:ext uri="{FF2B5EF4-FFF2-40B4-BE49-F238E27FC236}">
                        <a16:creationId xmlns:a16="http://schemas.microsoft.com/office/drawing/2014/main" id="{E9F757D0-3CE4-4C42-B940-35A6D8F30819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2667000" y="4391025"/>
                    <a:ext cx="288131" cy="1"/>
                  </a:xfrm>
                  <a:prstGeom prst="straightConnector1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arrow" w="med" len="med"/>
                  </a:ln>
                </p:spPr>
              </p:cxnSp>
              <p:grpSp>
                <p:nvGrpSpPr>
                  <p:cNvPr id="28" name="Group 13">
                    <a:extLst>
                      <a:ext uri="{FF2B5EF4-FFF2-40B4-BE49-F238E27FC236}">
                        <a16:creationId xmlns:a16="http://schemas.microsoft.com/office/drawing/2014/main" id="{065FD8DC-6B86-4B35-9865-DBCF01CE693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49425" y="4162425"/>
                    <a:ext cx="914400" cy="483394"/>
                    <a:chOff x="5041900" y="2540000"/>
                    <a:chExt cx="914400" cy="483394"/>
                  </a:xfrm>
                </p:grpSpPr>
                <p:sp>
                  <p:nvSpPr>
                    <p:cNvPr id="29" name="Rectangle 22">
                      <a:extLst>
                        <a:ext uri="{FF2B5EF4-FFF2-40B4-BE49-F238E27FC236}">
                          <a16:creationId xmlns:a16="http://schemas.microsoft.com/office/drawing/2014/main" id="{DA577EDB-3C42-4ED6-8E14-DDF3B98C24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41900" y="2540000"/>
                      <a:ext cx="914400" cy="4826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 algn="ctr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30" name="Straight Connector 23">
                      <a:extLst>
                        <a:ext uri="{FF2B5EF4-FFF2-40B4-BE49-F238E27FC236}">
                          <a16:creationId xmlns:a16="http://schemas.microsoft.com/office/drawing/2014/main" id="{1696DDD8-930C-43BB-AC52-2686A3EFE0B4}"/>
                        </a:ext>
                      </a:extLst>
                    </p:cNvPr>
                    <p:cNvCxnSpPr>
                      <a:cxnSpLocks noChangeShapeType="1"/>
                      <a:stCxn id="29" idx="0"/>
                      <a:endCxn id="29" idx="2"/>
                    </p:cNvCxnSpPr>
                    <p:nvPr/>
                  </p:nvCxnSpPr>
                  <p:spPr bwMode="auto">
                    <a:xfrm rot="16200000" flipH="1">
                      <a:off x="5257800" y="2781300"/>
                      <a:ext cx="482600" cy="1588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</p:grpSp>
            <p:grpSp>
              <p:nvGrpSpPr>
                <p:cNvPr id="24" name="Group 63">
                  <a:extLst>
                    <a:ext uri="{FF2B5EF4-FFF2-40B4-BE49-F238E27FC236}">
                      <a16:creationId xmlns:a16="http://schemas.microsoft.com/office/drawing/2014/main" id="{FECE1E65-A8DE-4BFE-8EB9-ED95F8510B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08425" y="1185473"/>
                  <a:ext cx="1413640" cy="369042"/>
                  <a:chOff x="3102964" y="1226752"/>
                  <a:chExt cx="1413629" cy="369332"/>
                </a:xfrm>
              </p:grpSpPr>
              <p:sp>
                <p:nvSpPr>
                  <p:cNvPr id="25" name="Rectangle 18">
                    <a:extLst>
                      <a:ext uri="{FF2B5EF4-FFF2-40B4-BE49-F238E27FC236}">
                        <a16:creationId xmlns:a16="http://schemas.microsoft.com/office/drawing/2014/main" id="{158A6A65-6B4A-4C50-820C-FA88601104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02964" y="1226752"/>
                    <a:ext cx="110799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firstNode</a:t>
                    </a:r>
                  </a:p>
                </p:txBody>
              </p:sp>
              <p:cxnSp>
                <p:nvCxnSpPr>
                  <p:cNvPr id="26" name="Straight Arrow Connector 19">
                    <a:extLst>
                      <a:ext uri="{FF2B5EF4-FFF2-40B4-BE49-F238E27FC236}">
                        <a16:creationId xmlns:a16="http://schemas.microsoft.com/office/drawing/2014/main" id="{7135178D-7550-4A42-A791-E145092FC8A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228462" y="1392368"/>
                    <a:ext cx="288131" cy="1"/>
                  </a:xfrm>
                  <a:prstGeom prst="straightConnector1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arrow" w="med" len="med"/>
                  </a:ln>
                </p:spPr>
              </p:cxnSp>
            </p:grpSp>
          </p:grpSp>
          <p:sp>
            <p:nvSpPr>
              <p:cNvPr id="21" name="Oval 10">
                <a:extLst>
                  <a:ext uri="{FF2B5EF4-FFF2-40B4-BE49-F238E27FC236}">
                    <a16:creationId xmlns:a16="http://schemas.microsoft.com/office/drawing/2014/main" id="{E2AC7D5E-4FB5-455E-B22E-34D34DA7E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625" y="854888"/>
                <a:ext cx="285751" cy="230911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/>
              <a:lstStyle/>
              <a:p>
                <a:r>
                  <a:rPr lang="en-US" sz="1400"/>
                  <a:t> 1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CDB856-C789-4C5B-B02D-C65925731C70}"/>
                </a:ext>
              </a:extLst>
            </p:cNvPr>
            <p:cNvGrpSpPr/>
            <p:nvPr/>
          </p:nvGrpSpPr>
          <p:grpSpPr>
            <a:xfrm>
              <a:off x="5225628" y="3109336"/>
              <a:ext cx="991022" cy="1203149"/>
              <a:chOff x="5287297" y="654050"/>
              <a:chExt cx="991022" cy="1203149"/>
            </a:xfrm>
          </p:grpSpPr>
          <p:sp>
            <p:nvSpPr>
              <p:cNvPr id="46" name="Oval 12">
                <a:extLst>
                  <a:ext uri="{FF2B5EF4-FFF2-40B4-BE49-F238E27FC236}">
                    <a16:creationId xmlns:a16="http://schemas.microsoft.com/office/drawing/2014/main" id="{7BD2803D-3544-4F0D-A158-3DBE13D79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2582" y="654050"/>
                <a:ext cx="285737" cy="230914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/>
              <a:lstStyle/>
              <a:p>
                <a:r>
                  <a:rPr lang="en-US" sz="1400"/>
                  <a:t> 3</a:t>
                </a:r>
              </a:p>
            </p:txBody>
          </p:sp>
          <p:grpSp>
            <p:nvGrpSpPr>
              <p:cNvPr id="48" name="Group 43">
                <a:extLst>
                  <a:ext uri="{FF2B5EF4-FFF2-40B4-BE49-F238E27FC236}">
                    <a16:creationId xmlns:a16="http://schemas.microsoft.com/office/drawing/2014/main" id="{02C302FB-97CC-491B-BC31-0427C2F4B9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7297" y="897883"/>
                <a:ext cx="929353" cy="959316"/>
                <a:chOff x="4482059" y="884420"/>
                <a:chExt cx="929390" cy="959370"/>
              </a:xfrm>
            </p:grpSpPr>
            <p:cxnSp>
              <p:nvCxnSpPr>
                <p:cNvPr id="49" name="Straight Connector 40">
                  <a:extLst>
                    <a:ext uri="{FF2B5EF4-FFF2-40B4-BE49-F238E27FC236}">
                      <a16:creationId xmlns:a16="http://schemas.microsoft.com/office/drawing/2014/main" id="{400BB257-53EF-4BA7-9CD0-B7EEEB30443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482059" y="974361"/>
                  <a:ext cx="929390" cy="794478"/>
                </a:xfrm>
                <a:prstGeom prst="line">
                  <a:avLst/>
                </a:prstGeom>
                <a:noFill/>
                <a:ln w="25400" algn="ctr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0" name="Straight Connector 42">
                  <a:extLst>
                    <a:ext uri="{FF2B5EF4-FFF2-40B4-BE49-F238E27FC236}">
                      <a16:creationId xmlns:a16="http://schemas.microsoft.com/office/drawing/2014/main" id="{29B79AF7-1485-4B75-8358-CA3F5942DEB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52079" y="1034321"/>
                  <a:ext cx="959370" cy="659568"/>
                </a:xfrm>
                <a:prstGeom prst="line">
                  <a:avLst/>
                </a:prstGeom>
                <a:noFill/>
                <a:ln w="25400" algn="ctr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1" name="Group 44">
              <a:extLst>
                <a:ext uri="{FF2B5EF4-FFF2-40B4-BE49-F238E27FC236}">
                  <a16:creationId xmlns:a16="http://schemas.microsoft.com/office/drawing/2014/main" id="{E5AB8860-0388-45B7-8F26-4323997BD8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8646" y="5353450"/>
              <a:ext cx="2114550" cy="1227137"/>
              <a:chOff x="5081588" y="1335088"/>
              <a:chExt cx="2114550" cy="1227137"/>
            </a:xfrm>
          </p:grpSpPr>
          <p:sp>
            <p:nvSpPr>
              <p:cNvPr id="53" name="Oval 9">
                <a:extLst>
                  <a:ext uri="{FF2B5EF4-FFF2-40B4-BE49-F238E27FC236}">
                    <a16:creationId xmlns:a16="http://schemas.microsoft.com/office/drawing/2014/main" id="{B8F54FF4-B53B-4921-A115-2DA1E80A5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024" y="2331255"/>
                <a:ext cx="285751" cy="23097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/>
              <a:lstStyle/>
              <a:p>
                <a:r>
                  <a:rPr lang="en-US" sz="1400"/>
                  <a:t> 2</a:t>
                </a: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07809E2F-67D0-4C1F-A449-50E2F5F4C834}"/>
                  </a:ext>
                </a:extLst>
              </p:cNvPr>
              <p:cNvSpPr/>
              <p:nvPr/>
            </p:nvSpPr>
            <p:spPr bwMode="auto">
              <a:xfrm>
                <a:off x="5081588" y="1335088"/>
                <a:ext cx="2114550" cy="958850"/>
              </a:xfrm>
              <a:prstGeom prst="arc">
                <a:avLst>
                  <a:gd name="adj1" fmla="val 20999596"/>
                  <a:gd name="adj2" fmla="val 11470069"/>
                </a:avLst>
              </a:pr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triangle" w="lg" len="med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43D66E6-9CCC-445C-ACAD-5913915BBC52}"/>
                </a:ext>
              </a:extLst>
            </p:cNvPr>
            <p:cNvGrpSpPr/>
            <p:nvPr/>
          </p:nvGrpSpPr>
          <p:grpSpPr>
            <a:xfrm>
              <a:off x="3743321" y="4924825"/>
              <a:ext cx="5235575" cy="1107712"/>
              <a:chOff x="3103563" y="868363"/>
              <a:chExt cx="5235575" cy="1107712"/>
            </a:xfrm>
          </p:grpSpPr>
          <p:grpSp>
            <p:nvGrpSpPr>
              <p:cNvPr id="56" name="Group 43">
                <a:extLst>
                  <a:ext uri="{FF2B5EF4-FFF2-40B4-BE49-F238E27FC236}">
                    <a16:creationId xmlns:a16="http://schemas.microsoft.com/office/drawing/2014/main" id="{564E3686-17C8-4E49-8C0D-C3F7EBE9E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3563" y="1138518"/>
                <a:ext cx="5235575" cy="837557"/>
                <a:chOff x="3103563" y="1125962"/>
                <a:chExt cx="5235575" cy="838439"/>
              </a:xfrm>
            </p:grpSpPr>
            <p:sp>
              <p:nvSpPr>
                <p:cNvPr id="58" name="Rectangle 36">
                  <a:extLst>
                    <a:ext uri="{FF2B5EF4-FFF2-40B4-BE49-F238E27FC236}">
                      <a16:creationId xmlns:a16="http://schemas.microsoft.com/office/drawing/2014/main" id="{3989FD6B-37AF-4B99-9733-9F98251F08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6593" y="1595069"/>
                  <a:ext cx="697627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node</a:t>
                  </a:r>
                </a:p>
              </p:txBody>
            </p:sp>
            <p:grpSp>
              <p:nvGrpSpPr>
                <p:cNvPr id="61" name="Group 40">
                  <a:extLst>
                    <a:ext uri="{FF2B5EF4-FFF2-40B4-BE49-F238E27FC236}">
                      <a16:creationId xmlns:a16="http://schemas.microsoft.com/office/drawing/2014/main" id="{4494A198-5A9C-456C-82F9-396D1E1431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03563" y="1125962"/>
                  <a:ext cx="5235575" cy="555531"/>
                  <a:chOff x="3103563" y="1125962"/>
                  <a:chExt cx="5235575" cy="555531"/>
                </a:xfrm>
              </p:grpSpPr>
              <p:grpSp>
                <p:nvGrpSpPr>
                  <p:cNvPr id="63" name="Group 125">
                    <a:extLst>
                      <a:ext uri="{FF2B5EF4-FFF2-40B4-BE49-F238E27FC236}">
                        <a16:creationId xmlns:a16="http://schemas.microsoft.com/office/drawing/2014/main" id="{7AE04A0D-3DB3-483B-8622-8ACEEBBBB6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702280" y="1125962"/>
                    <a:ext cx="2636858" cy="555531"/>
                    <a:chOff x="4464050" y="4057650"/>
                    <a:chExt cx="2636838" cy="555429"/>
                  </a:xfrm>
                </p:grpSpPr>
                <p:grpSp>
                  <p:nvGrpSpPr>
                    <p:cNvPr id="72" name="Group 114">
                      <a:extLst>
                        <a:ext uri="{FF2B5EF4-FFF2-40B4-BE49-F238E27FC236}">
                          <a16:creationId xmlns:a16="http://schemas.microsoft.com/office/drawing/2014/main" id="{0CEEA13B-3979-4B08-ABBF-0374CEA77F3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5425" y="4271964"/>
                      <a:ext cx="525463" cy="341115"/>
                      <a:chOff x="6575425" y="4271964"/>
                      <a:chExt cx="525463" cy="341115"/>
                    </a:xfrm>
                  </p:grpSpPr>
                  <p:grpSp>
                    <p:nvGrpSpPr>
                      <p:cNvPr id="81" name="Group 46">
                        <a:extLst>
                          <a:ext uri="{FF2B5EF4-FFF2-40B4-BE49-F238E27FC236}">
                            <a16:creationId xmlns:a16="http://schemas.microsoft.com/office/drawing/2014/main" id="{324D8AB0-0FD2-4380-9536-D9EFCF0A756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81800" y="4271964"/>
                        <a:ext cx="319088" cy="341115"/>
                        <a:chOff x="7162800" y="3214688"/>
                        <a:chExt cx="319088" cy="341115"/>
                      </a:xfrm>
                    </p:grpSpPr>
                    <p:sp>
                      <p:nvSpPr>
                        <p:cNvPr id="83" name="Isosceles Triangle 32">
                          <a:extLst>
                            <a:ext uri="{FF2B5EF4-FFF2-40B4-BE49-F238E27FC236}">
                              <a16:creationId xmlns:a16="http://schemas.microsoft.com/office/drawing/2014/main" id="{51E2838F-9DB5-4779-9C36-AD1FC9CAFD2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525301">
                          <a:off x="7162800" y="3314700"/>
                          <a:ext cx="319088" cy="223838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chemeClr val="accent1"/>
                        </a:solidFill>
                        <a:ln w="12700" algn="ctr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4" name="TextBox 33">
                          <a:extLst>
                            <a:ext uri="{FF2B5EF4-FFF2-40B4-BE49-F238E27FC236}">
                              <a16:creationId xmlns:a16="http://schemas.microsoft.com/office/drawing/2014/main" id="{D7AA5A36-3B0D-4710-97C5-A9FD63A7E680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181852" y="3248026"/>
                          <a:ext cx="284052" cy="30777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sz="1400"/>
                            <a:t>0</a:t>
                          </a:r>
                        </a:p>
                      </p:txBody>
                    </p:sp>
                    <p:cxnSp>
                      <p:nvCxnSpPr>
                        <p:cNvPr id="85" name="Straight Connector 34">
                          <a:extLst>
                            <a:ext uri="{FF2B5EF4-FFF2-40B4-BE49-F238E27FC236}">
                              <a16:creationId xmlns:a16="http://schemas.microsoft.com/office/drawing/2014/main" id="{E6749851-B522-4B76-8F16-31ED70BE6BA8}"/>
                            </a:ext>
                          </a:extLst>
                        </p:cNvPr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rot="16200000" flipV="1">
                          <a:off x="7260008" y="3260356"/>
                          <a:ext cx="95251" cy="3915"/>
                        </a:xfrm>
                        <a:prstGeom prst="line">
                          <a:avLst/>
                        </a:prstGeom>
                        <a:noFill/>
                        <a:ln w="12700" algn="ctr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cxnSp>
                    <p:nvCxnSpPr>
                      <p:cNvPr id="82" name="Straight Connector 31">
                        <a:extLst>
                          <a:ext uri="{FF2B5EF4-FFF2-40B4-BE49-F238E27FC236}">
                            <a16:creationId xmlns:a16="http://schemas.microsoft.com/office/drawing/2014/main" id="{489794E8-0EE0-40E1-AEAF-25518AC4441C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6575425" y="4276725"/>
                        <a:ext cx="354013" cy="12700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73" name="Group 123">
                      <a:extLst>
                        <a:ext uri="{FF2B5EF4-FFF2-40B4-BE49-F238E27FC236}">
                          <a16:creationId xmlns:a16="http://schemas.microsoft.com/office/drawing/2014/main" id="{DC1BF508-A37D-4BD3-89AE-EDC58F61255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64050" y="4057650"/>
                      <a:ext cx="2120900" cy="483394"/>
                      <a:chOff x="4464050" y="4057650"/>
                      <a:chExt cx="2120900" cy="483394"/>
                    </a:xfrm>
                  </p:grpSpPr>
                  <p:grpSp>
                    <p:nvGrpSpPr>
                      <p:cNvPr id="74" name="Group 12">
                        <a:extLst>
                          <a:ext uri="{FF2B5EF4-FFF2-40B4-BE49-F238E27FC236}">
                            <a16:creationId xmlns:a16="http://schemas.microsoft.com/office/drawing/2014/main" id="{315E2292-EB85-4826-8819-4CFAC287BFF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670550" y="4057650"/>
                        <a:ext cx="914400" cy="483394"/>
                        <a:chOff x="5041900" y="2540000"/>
                        <a:chExt cx="914400" cy="483394"/>
                      </a:xfrm>
                    </p:grpSpPr>
                    <p:sp>
                      <p:nvSpPr>
                        <p:cNvPr id="79" name="Rectangle 28">
                          <a:extLst>
                            <a:ext uri="{FF2B5EF4-FFF2-40B4-BE49-F238E27FC236}">
                              <a16:creationId xmlns:a16="http://schemas.microsoft.com/office/drawing/2014/main" id="{745CE0B5-288E-48F6-8BD7-3862DB84167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041900" y="2540000"/>
                          <a:ext cx="914400" cy="48260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 algn="ctr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cxnSp>
                      <p:nvCxnSpPr>
                        <p:cNvPr id="80" name="Straight Connector 29">
                          <a:extLst>
                            <a:ext uri="{FF2B5EF4-FFF2-40B4-BE49-F238E27FC236}">
                              <a16:creationId xmlns:a16="http://schemas.microsoft.com/office/drawing/2014/main" id="{E17EF774-93E5-401C-BFA8-57EB553997B4}"/>
                            </a:ext>
                          </a:extLst>
                        </p:cNvPr>
                        <p:cNvCxnSpPr>
                          <a:cxnSpLocks noChangeShapeType="1"/>
                          <a:stCxn id="79" idx="0"/>
                          <a:endCxn id="79" idx="2"/>
                        </p:cNvCxnSpPr>
                        <p:nvPr/>
                      </p:nvCxnSpPr>
                      <p:spPr bwMode="auto">
                        <a:xfrm rot="16200000" flipH="1">
                          <a:off x="5257800" y="2781300"/>
                          <a:ext cx="482600" cy="1588"/>
                        </a:xfrm>
                        <a:prstGeom prst="line">
                          <a:avLst/>
                        </a:prstGeom>
                        <a:noFill/>
                        <a:ln w="12700" algn="ctr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75" name="Group 13">
                        <a:extLst>
                          <a:ext uri="{FF2B5EF4-FFF2-40B4-BE49-F238E27FC236}">
                            <a16:creationId xmlns:a16="http://schemas.microsoft.com/office/drawing/2014/main" id="{92CAD788-AD4A-427B-BB7B-15BFF9D27CA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64050" y="4057650"/>
                        <a:ext cx="914400" cy="483394"/>
                        <a:chOff x="5041900" y="2540000"/>
                        <a:chExt cx="914400" cy="483394"/>
                      </a:xfrm>
                    </p:grpSpPr>
                    <p:sp>
                      <p:nvSpPr>
                        <p:cNvPr id="77" name="Rectangle 26">
                          <a:extLst>
                            <a:ext uri="{FF2B5EF4-FFF2-40B4-BE49-F238E27FC236}">
                              <a16:creationId xmlns:a16="http://schemas.microsoft.com/office/drawing/2014/main" id="{CA368A86-3D5E-4960-93A8-BD32C80C98B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041900" y="2540000"/>
                          <a:ext cx="914400" cy="48260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 algn="ctr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cxnSp>
                      <p:nvCxnSpPr>
                        <p:cNvPr id="78" name="Straight Connector 27">
                          <a:extLst>
                            <a:ext uri="{FF2B5EF4-FFF2-40B4-BE49-F238E27FC236}">
                              <a16:creationId xmlns:a16="http://schemas.microsoft.com/office/drawing/2014/main" id="{CBCBE3E5-8FDE-45FA-BDCD-EC6F08A3F7D8}"/>
                            </a:ext>
                          </a:extLst>
                        </p:cNvPr>
                        <p:cNvCxnSpPr>
                          <a:cxnSpLocks noChangeShapeType="1"/>
                          <a:stCxn id="77" idx="0"/>
                          <a:endCxn id="77" idx="2"/>
                        </p:cNvCxnSpPr>
                        <p:nvPr/>
                      </p:nvCxnSpPr>
                      <p:spPr bwMode="auto">
                        <a:xfrm rot="16200000" flipH="1">
                          <a:off x="5257800" y="2781300"/>
                          <a:ext cx="482600" cy="1588"/>
                        </a:xfrm>
                        <a:prstGeom prst="line">
                          <a:avLst/>
                        </a:prstGeom>
                        <a:noFill/>
                        <a:ln w="12700" algn="ctr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cxnSp>
                    <p:nvCxnSpPr>
                      <p:cNvPr id="76" name="Straight Arrow Connector 25">
                        <a:extLst>
                          <a:ext uri="{FF2B5EF4-FFF2-40B4-BE49-F238E27FC236}">
                            <a16:creationId xmlns:a16="http://schemas.microsoft.com/office/drawing/2014/main" id="{67D62D4C-4D13-473E-90A5-1F39ACC9405F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5378450" y="4298950"/>
                        <a:ext cx="292100" cy="1588"/>
                      </a:xfrm>
                      <a:prstGeom prst="straightConnector1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arrow" w="med" len="med"/>
                      </a:ln>
                    </p:spPr>
                  </p:cxnSp>
                </p:grpSp>
              </p:grpSp>
              <p:grpSp>
                <p:nvGrpSpPr>
                  <p:cNvPr id="64" name="Group 142">
                    <a:extLst>
                      <a:ext uri="{FF2B5EF4-FFF2-40B4-BE49-F238E27FC236}">
                        <a16:creationId xmlns:a16="http://schemas.microsoft.com/office/drawing/2014/main" id="{18E6282B-8E6D-4B59-81A4-42AB1B3FAF1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96655" y="1141324"/>
                    <a:ext cx="1205715" cy="483483"/>
                    <a:chOff x="1749425" y="4162425"/>
                    <a:chExt cx="1205706" cy="483394"/>
                  </a:xfrm>
                </p:grpSpPr>
                <p:cxnSp>
                  <p:nvCxnSpPr>
                    <p:cNvPr id="68" name="Straight Arrow Connector 17">
                      <a:extLst>
                        <a:ext uri="{FF2B5EF4-FFF2-40B4-BE49-F238E27FC236}">
                          <a16:creationId xmlns:a16="http://schemas.microsoft.com/office/drawing/2014/main" id="{F105504C-91C5-46C6-9C9E-91BFEEDEFA70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667000" y="4391025"/>
                      <a:ext cx="288131" cy="1"/>
                    </a:xfrm>
                    <a:prstGeom prst="straightConnector1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 type="none" w="sm" len="sm"/>
                      <a:tailEnd type="arrow" w="med" len="med"/>
                    </a:ln>
                  </p:spPr>
                </p:cxnSp>
                <p:grpSp>
                  <p:nvGrpSpPr>
                    <p:cNvPr id="69" name="Group 13">
                      <a:extLst>
                        <a:ext uri="{FF2B5EF4-FFF2-40B4-BE49-F238E27FC236}">
                          <a16:creationId xmlns:a16="http://schemas.microsoft.com/office/drawing/2014/main" id="{17EA0B9E-79D2-4937-A77E-AA73A9B492E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49425" y="4162425"/>
                      <a:ext cx="914400" cy="483394"/>
                      <a:chOff x="5041900" y="2540000"/>
                      <a:chExt cx="914400" cy="483394"/>
                    </a:xfrm>
                  </p:grpSpPr>
                  <p:sp>
                    <p:nvSpPr>
                      <p:cNvPr id="70" name="Rectangle 19">
                        <a:extLst>
                          <a:ext uri="{FF2B5EF4-FFF2-40B4-BE49-F238E27FC236}">
                            <a16:creationId xmlns:a16="http://schemas.microsoft.com/office/drawing/2014/main" id="{53F13A0F-1A6D-4A40-B0C2-D4F07CB77E9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41900" y="2540000"/>
                        <a:ext cx="914400" cy="482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71" name="Straight Connector 20">
                        <a:extLst>
                          <a:ext uri="{FF2B5EF4-FFF2-40B4-BE49-F238E27FC236}">
                            <a16:creationId xmlns:a16="http://schemas.microsoft.com/office/drawing/2014/main" id="{24682481-9DB5-4AB7-87F5-D692FEA40E85}"/>
                          </a:ext>
                        </a:extLst>
                      </p:cNvPr>
                      <p:cNvCxnSpPr>
                        <a:cxnSpLocks noChangeShapeType="1"/>
                        <a:stCxn id="70" idx="0"/>
                        <a:endCxn id="70" idx="2"/>
                      </p:cNvCxnSpPr>
                      <p:nvPr/>
                    </p:nvCxnSpPr>
                    <p:spPr bwMode="auto">
                      <a:xfrm rot="16200000" flipH="1">
                        <a:off x="5257800" y="2781300"/>
                        <a:ext cx="4826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grpSp>
                <p:nvGrpSpPr>
                  <p:cNvPr id="65" name="Group 63">
                    <a:extLst>
                      <a:ext uri="{FF2B5EF4-FFF2-40B4-BE49-F238E27FC236}">
                        <a16:creationId xmlns:a16="http://schemas.microsoft.com/office/drawing/2014/main" id="{DD81D052-8762-4556-A605-D0576EE7FF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03563" y="1197079"/>
                    <a:ext cx="1413640" cy="369400"/>
                    <a:chOff x="3102964" y="1226752"/>
                    <a:chExt cx="1413629" cy="369332"/>
                  </a:xfrm>
                </p:grpSpPr>
                <p:sp>
                  <p:nvSpPr>
                    <p:cNvPr id="66" name="Rectangle 15">
                      <a:extLst>
                        <a:ext uri="{FF2B5EF4-FFF2-40B4-BE49-F238E27FC236}">
                          <a16:creationId xmlns:a16="http://schemas.microsoft.com/office/drawing/2014/main" id="{1256B4D8-3700-4879-A82D-37AC8BA754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2964" y="1226752"/>
                      <a:ext cx="1107996" cy="3693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dirty="0" err="1"/>
                        <a:t>firstNode</a:t>
                      </a:r>
                      <a:endParaRPr lang="en-US" dirty="0"/>
                    </a:p>
                  </p:txBody>
                </p:sp>
                <p:cxnSp>
                  <p:nvCxnSpPr>
                    <p:cNvPr id="67" name="Straight Arrow Connector 16">
                      <a:extLst>
                        <a:ext uri="{FF2B5EF4-FFF2-40B4-BE49-F238E27FC236}">
                          <a16:creationId xmlns:a16="http://schemas.microsoft.com/office/drawing/2014/main" id="{DEB6612A-6EF4-484D-95DB-8E49E05AF429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228462" y="1392368"/>
                      <a:ext cx="288131" cy="1"/>
                    </a:xfrm>
                    <a:prstGeom prst="straightConnector1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 type="none" w="sm" len="sm"/>
                      <a:tailEnd type="arrow" w="med" len="med"/>
                    </a:ln>
                  </p:spPr>
                </p:cxnSp>
              </p:grpSp>
            </p:grpSp>
          </p:grpSp>
          <p:sp>
            <p:nvSpPr>
              <p:cNvPr id="57" name="Oval 10">
                <a:extLst>
                  <a:ext uri="{FF2B5EF4-FFF2-40B4-BE49-F238E27FC236}">
                    <a16:creationId xmlns:a16="http://schemas.microsoft.com/office/drawing/2014/main" id="{C1116F62-3DF5-4B94-BB62-31576FD62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9080" y="868363"/>
                <a:ext cx="285761" cy="230914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/>
              <a:lstStyle/>
              <a:p>
                <a:r>
                  <a:rPr lang="en-US" sz="1400"/>
                  <a:t> 1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B56604-701A-D931-D2C8-79010BEBEFCC}"/>
              </a:ext>
            </a:extLst>
          </p:cNvPr>
          <p:cNvSpPr txBox="1"/>
          <p:nvPr/>
        </p:nvSpPr>
        <p:spPr>
          <a:xfrm>
            <a:off x="235077" y="3537482"/>
            <a:ext cx="43534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List_RemoveAfter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obsoleteNode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obsoleteNode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obsoleteNode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3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5795" y="1008758"/>
            <a:ext cx="8674100" cy="5303393"/>
          </a:xfrm>
        </p:spPr>
        <p:txBody>
          <a:bodyPr/>
          <a:lstStyle/>
          <a:p>
            <a:r>
              <a:rPr lang="en-US" dirty="0"/>
              <a:t>Hai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P </a:t>
            </a:r>
            <a:r>
              <a:rPr lang="en-US" dirty="0" err="1"/>
              <a:t>và</a:t>
            </a:r>
            <a:r>
              <a:rPr lang="en-US" dirty="0"/>
              <a:t> Q,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p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T.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/>
              <a:t> Q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T.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1224"/>
              </p:ext>
            </p:extLst>
          </p:nvPr>
        </p:nvGraphicFramePr>
        <p:xfrm>
          <a:off x="1069474" y="3645944"/>
          <a:ext cx="63648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70951"/>
              </p:ext>
            </p:extLst>
          </p:nvPr>
        </p:nvGraphicFramePr>
        <p:xfrm>
          <a:off x="2313493" y="3645944"/>
          <a:ext cx="55461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39406"/>
              </p:ext>
            </p:extLst>
          </p:nvPr>
        </p:nvGraphicFramePr>
        <p:xfrm>
          <a:off x="3354450" y="3645943"/>
          <a:ext cx="54597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35912"/>
              </p:ext>
            </p:extLst>
          </p:nvPr>
        </p:nvGraphicFramePr>
        <p:xfrm>
          <a:off x="1565385" y="5545513"/>
          <a:ext cx="74810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98696"/>
              </p:ext>
            </p:extLst>
          </p:nvPr>
        </p:nvGraphicFramePr>
        <p:xfrm>
          <a:off x="5538781" y="3645944"/>
          <a:ext cx="70427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54042"/>
              </p:ext>
            </p:extLst>
          </p:nvPr>
        </p:nvGraphicFramePr>
        <p:xfrm>
          <a:off x="2868106" y="5545513"/>
          <a:ext cx="8441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24913"/>
              </p:ext>
            </p:extLst>
          </p:nvPr>
        </p:nvGraphicFramePr>
        <p:xfrm>
          <a:off x="4378597" y="5545513"/>
          <a:ext cx="91417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0122"/>
              </p:ext>
            </p:extLst>
          </p:nvPr>
        </p:nvGraphicFramePr>
        <p:xfrm>
          <a:off x="4391966" y="3645944"/>
          <a:ext cx="6364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1705955" y="3831364"/>
            <a:ext cx="60753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 flipV="1">
            <a:off x="2868106" y="3831363"/>
            <a:ext cx="486344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4" idx="1"/>
          </p:cNvCxnSpPr>
          <p:nvPr/>
        </p:nvCxnSpPr>
        <p:spPr>
          <a:xfrm>
            <a:off x="3900425" y="3831363"/>
            <a:ext cx="491541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  <a:endCxn id="11" idx="1"/>
          </p:cNvCxnSpPr>
          <p:nvPr/>
        </p:nvCxnSpPr>
        <p:spPr>
          <a:xfrm>
            <a:off x="5028446" y="3831364"/>
            <a:ext cx="510335" cy="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1"/>
          </p:cNvCxnSpPr>
          <p:nvPr/>
        </p:nvCxnSpPr>
        <p:spPr>
          <a:xfrm>
            <a:off x="1069474" y="5730933"/>
            <a:ext cx="495911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1"/>
          </p:cNvCxnSpPr>
          <p:nvPr/>
        </p:nvCxnSpPr>
        <p:spPr>
          <a:xfrm>
            <a:off x="2313492" y="5730933"/>
            <a:ext cx="554614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3" idx="1"/>
          </p:cNvCxnSpPr>
          <p:nvPr/>
        </p:nvCxnSpPr>
        <p:spPr>
          <a:xfrm>
            <a:off x="3712236" y="5730933"/>
            <a:ext cx="666361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489157" y="4016784"/>
            <a:ext cx="0" cy="448269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35263" y="5545513"/>
            <a:ext cx="33421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90" name="Straight Arrow Connector 89"/>
          <p:cNvCxnSpPr>
            <a:endCxn id="7" idx="1"/>
          </p:cNvCxnSpPr>
          <p:nvPr/>
        </p:nvCxnSpPr>
        <p:spPr>
          <a:xfrm>
            <a:off x="457200" y="3831364"/>
            <a:ext cx="612274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94105" y="3475789"/>
            <a:ext cx="44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50576" y="4465053"/>
            <a:ext cx="64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4118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: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(a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a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,…,a</a:t>
            </a:r>
            <a:r>
              <a:rPr lang="en-US" baseline="-25000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1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lvl="1"/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con</a:t>
            </a:r>
          </a:p>
        </p:txBody>
      </p:sp>
    </p:spTree>
    <p:extLst>
      <p:ext uri="{BB962C8B-B14F-4D97-AF65-F5344CB8AC3E}">
        <p14:creationId xmlns:p14="http://schemas.microsoft.com/office/powerpoint/2010/main" val="324917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9300"/>
              </p:ext>
            </p:extLst>
          </p:nvPr>
        </p:nvGraphicFramePr>
        <p:xfrm>
          <a:off x="1555818" y="2996749"/>
          <a:ext cx="63648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5629"/>
              </p:ext>
            </p:extLst>
          </p:nvPr>
        </p:nvGraphicFramePr>
        <p:xfrm>
          <a:off x="2799837" y="2996749"/>
          <a:ext cx="55461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46959"/>
              </p:ext>
            </p:extLst>
          </p:nvPr>
        </p:nvGraphicFramePr>
        <p:xfrm>
          <a:off x="3840794" y="2996748"/>
          <a:ext cx="54597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92283"/>
              </p:ext>
            </p:extLst>
          </p:nvPr>
        </p:nvGraphicFramePr>
        <p:xfrm>
          <a:off x="2051729" y="4896318"/>
          <a:ext cx="74810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58691"/>
              </p:ext>
            </p:extLst>
          </p:nvPr>
        </p:nvGraphicFramePr>
        <p:xfrm>
          <a:off x="6853700" y="3010506"/>
          <a:ext cx="70427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31380"/>
              </p:ext>
            </p:extLst>
          </p:nvPr>
        </p:nvGraphicFramePr>
        <p:xfrm>
          <a:off x="3354450" y="4896318"/>
          <a:ext cx="8441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592110"/>
              </p:ext>
            </p:extLst>
          </p:nvPr>
        </p:nvGraphicFramePr>
        <p:xfrm>
          <a:off x="4864941" y="4896318"/>
          <a:ext cx="91417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23495"/>
              </p:ext>
            </p:extLst>
          </p:nvPr>
        </p:nvGraphicFramePr>
        <p:xfrm>
          <a:off x="5706885" y="3010506"/>
          <a:ext cx="6364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2192299" y="3182169"/>
            <a:ext cx="60753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 flipV="1">
            <a:off x="3354450" y="3182168"/>
            <a:ext cx="486344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 flipV="1">
            <a:off x="5779112" y="5077618"/>
            <a:ext cx="482427" cy="41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  <a:endCxn id="11" idx="1"/>
          </p:cNvCxnSpPr>
          <p:nvPr/>
        </p:nvCxnSpPr>
        <p:spPr>
          <a:xfrm>
            <a:off x="6343365" y="3195926"/>
            <a:ext cx="510335" cy="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>
            <a:off x="1555818" y="5081738"/>
            <a:ext cx="495911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2" idx="1"/>
          </p:cNvCxnSpPr>
          <p:nvPr/>
        </p:nvCxnSpPr>
        <p:spPr>
          <a:xfrm>
            <a:off x="2799836" y="5081738"/>
            <a:ext cx="554614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4198580" y="5081738"/>
            <a:ext cx="666361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002238" y="3367589"/>
            <a:ext cx="0" cy="448269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21607" y="4896318"/>
            <a:ext cx="33421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24" name="Straight Arrow Connector 23"/>
          <p:cNvCxnSpPr>
            <a:endCxn id="7" idx="1"/>
          </p:cNvCxnSpPr>
          <p:nvPr/>
        </p:nvCxnSpPr>
        <p:spPr>
          <a:xfrm>
            <a:off x="943544" y="3182169"/>
            <a:ext cx="612274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0449" y="2826594"/>
            <a:ext cx="44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36920" y="3815858"/>
            <a:ext cx="64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386769" y="3182168"/>
            <a:ext cx="2571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43923" y="3182169"/>
            <a:ext cx="0" cy="1435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555818" y="4617963"/>
            <a:ext cx="30881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3" idx="3"/>
          </p:cNvCxnSpPr>
          <p:nvPr/>
        </p:nvCxnSpPr>
        <p:spPr>
          <a:xfrm>
            <a:off x="1555818" y="4617963"/>
            <a:ext cx="0" cy="463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261539" y="4083226"/>
            <a:ext cx="0" cy="994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272239" y="4083226"/>
            <a:ext cx="989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272239" y="3182168"/>
            <a:ext cx="0" cy="901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4" idx="1"/>
          </p:cNvCxnSpPr>
          <p:nvPr/>
        </p:nvCxnSpPr>
        <p:spPr>
          <a:xfrm>
            <a:off x="5272239" y="3182168"/>
            <a:ext cx="434646" cy="137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178660" y="5267158"/>
            <a:ext cx="0" cy="2865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64941" y="5509120"/>
            <a:ext cx="66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61365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Procedure IN-LIST(P,Q,T)</a:t>
            </a:r>
          </a:p>
          <a:p>
            <a:r>
              <a:rPr lang="en-US" dirty="0"/>
              <a:t>R = Q;</a:t>
            </a:r>
          </a:p>
          <a:p>
            <a:r>
              <a:rPr lang="en-US" dirty="0"/>
              <a:t>While LINK(R) != null do R = LINK(R);</a:t>
            </a:r>
          </a:p>
          <a:p>
            <a:r>
              <a:rPr lang="en-US" dirty="0"/>
              <a:t>LINK(R) = LINK(T)</a:t>
            </a:r>
          </a:p>
          <a:p>
            <a:r>
              <a:rPr lang="en-US" dirty="0"/>
              <a:t>LINK(T) = Q;</a:t>
            </a:r>
          </a:p>
          <a:p>
            <a:r>
              <a:rPr lang="en-US" dirty="0"/>
              <a:t>Return </a:t>
            </a:r>
          </a:p>
        </p:txBody>
      </p:sp>
    </p:spTree>
    <p:extLst>
      <p:ext uri="{BB962C8B-B14F-4D97-AF65-F5344CB8AC3E}">
        <p14:creationId xmlns:p14="http://schemas.microsoft.com/office/powerpoint/2010/main" val="2879968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vòng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60518"/>
              </p:ext>
            </p:extLst>
          </p:nvPr>
        </p:nvGraphicFramePr>
        <p:xfrm>
          <a:off x="1844843" y="2643313"/>
          <a:ext cx="63648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07204"/>
              </p:ext>
            </p:extLst>
          </p:nvPr>
        </p:nvGraphicFramePr>
        <p:xfrm>
          <a:off x="3088862" y="2643313"/>
          <a:ext cx="55461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84651"/>
              </p:ext>
            </p:extLst>
          </p:nvPr>
        </p:nvGraphicFramePr>
        <p:xfrm>
          <a:off x="4129819" y="2643312"/>
          <a:ext cx="54597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51373"/>
              </p:ext>
            </p:extLst>
          </p:nvPr>
        </p:nvGraphicFramePr>
        <p:xfrm>
          <a:off x="6314150" y="2643313"/>
          <a:ext cx="70427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9196"/>
              </p:ext>
            </p:extLst>
          </p:nvPr>
        </p:nvGraphicFramePr>
        <p:xfrm>
          <a:off x="5167335" y="2643313"/>
          <a:ext cx="6364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2481324" y="2828733"/>
            <a:ext cx="60753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3643475" y="2828732"/>
            <a:ext cx="486344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1" idx="1"/>
          </p:cNvCxnSpPr>
          <p:nvPr/>
        </p:nvCxnSpPr>
        <p:spPr>
          <a:xfrm>
            <a:off x="4675794" y="2828732"/>
            <a:ext cx="491541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3"/>
            <a:endCxn id="10" idx="1"/>
          </p:cNvCxnSpPr>
          <p:nvPr/>
        </p:nvCxnSpPr>
        <p:spPr>
          <a:xfrm>
            <a:off x="5803815" y="2828733"/>
            <a:ext cx="510335" cy="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1232569" y="2828733"/>
            <a:ext cx="612274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69474" y="2473158"/>
            <a:ext cx="44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0" name="Curved Connector 19"/>
          <p:cNvCxnSpPr>
            <a:endCxn id="7" idx="0"/>
          </p:cNvCxnSpPr>
          <p:nvPr/>
        </p:nvCxnSpPr>
        <p:spPr>
          <a:xfrm rot="10800000">
            <a:off x="2163084" y="2643314"/>
            <a:ext cx="4855339" cy="199179"/>
          </a:xfrm>
          <a:prstGeom prst="curvedConnector4">
            <a:avLst>
              <a:gd name="adj1" fmla="val -14952"/>
              <a:gd name="adj2" fmla="val 214771"/>
            </a:avLst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023690"/>
              </p:ext>
            </p:extLst>
          </p:nvPr>
        </p:nvGraphicFramePr>
        <p:xfrm>
          <a:off x="1445805" y="4969418"/>
          <a:ext cx="103551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704714"/>
              </p:ext>
            </p:extLst>
          </p:nvPr>
        </p:nvGraphicFramePr>
        <p:xfrm>
          <a:off x="2924743" y="4969418"/>
          <a:ext cx="1004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642"/>
              </p:ext>
            </p:extLst>
          </p:nvPr>
        </p:nvGraphicFramePr>
        <p:xfrm>
          <a:off x="4502005" y="4969417"/>
          <a:ext cx="10318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05715"/>
              </p:ext>
            </p:extLst>
          </p:nvPr>
        </p:nvGraphicFramePr>
        <p:xfrm>
          <a:off x="7647406" y="4969418"/>
          <a:ext cx="7502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11815"/>
              </p:ext>
            </p:extLst>
          </p:nvPr>
        </p:nvGraphicFramePr>
        <p:xfrm>
          <a:off x="5996574" y="4983175"/>
          <a:ext cx="11132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2481324" y="5109359"/>
            <a:ext cx="443419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929292" y="5104374"/>
            <a:ext cx="572713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33853" y="5085243"/>
            <a:ext cx="462721" cy="1375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109825" y="5066891"/>
            <a:ext cx="537581" cy="13757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008226" y="5340257"/>
            <a:ext cx="0" cy="69515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24264" y="5850749"/>
            <a:ext cx="44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57301"/>
              </p:ext>
            </p:extLst>
          </p:nvPr>
        </p:nvGraphicFramePr>
        <p:xfrm>
          <a:off x="2013429" y="4137526"/>
          <a:ext cx="23580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LPRT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V="1">
            <a:off x="8069468" y="5340257"/>
            <a:ext cx="0" cy="69515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745664" y="5909231"/>
            <a:ext cx="44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7109825" y="5182352"/>
            <a:ext cx="537581" cy="13757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482220" y="5211007"/>
            <a:ext cx="514354" cy="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29292" y="5212148"/>
            <a:ext cx="537581" cy="13757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81325" y="5239662"/>
            <a:ext cx="443418" cy="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523A1DE-00B1-40EE-8B79-BB69B37CCC85}"/>
                  </a:ext>
                </a:extLst>
              </p14:cNvPr>
              <p14:cNvContentPartPr/>
              <p14:nvPr/>
            </p14:nvContentPartPr>
            <p14:xfrm>
              <a:off x="2392200" y="2804760"/>
              <a:ext cx="4802760" cy="2395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523A1DE-00B1-40EE-8B79-BB69B37CCC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2840" y="2795400"/>
                <a:ext cx="4821480" cy="241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7216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lvl="1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1 vector.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(vector)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1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72592"/>
              </p:ext>
            </p:extLst>
          </p:nvPr>
        </p:nvGraphicFramePr>
        <p:xfrm>
          <a:off x="1080655" y="3768596"/>
          <a:ext cx="23580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COEF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286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59F39-7057-4976-BD63-31DD553D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A9E8-E0CD-4214-8F62-B049AD29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2010-C821-4C1D-8FDE-0C917684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651F0-75B2-4A65-A35A-E5D0FCD7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1572-9E05-344F-8536-9D8F88CDDB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6C1CA-F299-4E8A-B991-5A74AF6577D8}"/>
              </a:ext>
            </a:extLst>
          </p:cNvPr>
          <p:cNvSpPr txBox="1"/>
          <p:nvPr/>
        </p:nvSpPr>
        <p:spPr>
          <a:xfrm>
            <a:off x="673846" y="1203286"/>
            <a:ext cx="624242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*a;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Mang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chua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cac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he so da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thuc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//bac da thuc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FE685-9C8C-46F1-ACD8-9905ADA94FF1}"/>
              </a:ext>
            </a:extLst>
          </p:cNvPr>
          <p:cNvSpPr txBox="1"/>
          <p:nvPr/>
        </p:nvSpPr>
        <p:spPr>
          <a:xfrm>
            <a:off x="794868" y="2877432"/>
            <a:ext cx="6000377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- Bac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cua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da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thuc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cac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he so da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thuc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.n; ++i)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so bac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847A1B3-9ED2-458E-9EDB-9251A4FFBF81}"/>
              </a:ext>
            </a:extLst>
          </p:cNvPr>
          <p:cNvSpPr/>
          <p:nvPr/>
        </p:nvSpPr>
        <p:spPr>
          <a:xfrm>
            <a:off x="7643906" y="1482165"/>
            <a:ext cx="1042894" cy="842682"/>
          </a:xfrm>
          <a:prstGeom prst="wedgeRectCallout">
            <a:avLst>
              <a:gd name="adj1" fmla="val -105074"/>
              <a:gd name="adj2" fmla="val 185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AAE45DE-E436-440A-9907-40770E3AFC9F}"/>
              </a:ext>
            </a:extLst>
          </p:cNvPr>
          <p:cNvSpPr/>
          <p:nvPr/>
        </p:nvSpPr>
        <p:spPr>
          <a:xfrm>
            <a:off x="7461623" y="3861408"/>
            <a:ext cx="1042894" cy="842682"/>
          </a:xfrm>
          <a:prstGeom prst="wedgeRectCallout">
            <a:avLst>
              <a:gd name="adj1" fmla="val -105074"/>
              <a:gd name="adj2" fmla="val 185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9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89A24-DB61-413D-8AF7-8C6AC5AD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B0502-8D97-4D81-B556-812B2F8A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B87E5-B928-42C6-9156-152AA560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70C6B-5B8A-4E47-95AF-0B36FDCE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13180B-5699-9C1E-859F-75765CD925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04C57-B79B-4A49-B5B4-C46878E0273D}"/>
              </a:ext>
            </a:extLst>
          </p:cNvPr>
          <p:cNvSpPr txBox="1"/>
          <p:nvPr/>
        </p:nvSpPr>
        <p:spPr>
          <a:xfrm>
            <a:off x="881530" y="1688556"/>
            <a:ext cx="545950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nf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(x)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.n; i++) {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cout 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.a[i] 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A31515"/>
                </a:solidFill>
                <a:latin typeface="Consolas" panose="020B0609020204030204" pitchFamily="49" charset="0"/>
              </a:rPr>
              <a:t>" * x^"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9F9CA-0E51-4743-90F1-F8E1234FF1D8}"/>
              </a:ext>
            </a:extLst>
          </p:cNvPr>
          <p:cNvSpPr txBox="1"/>
          <p:nvPr/>
        </p:nvSpPr>
        <p:spPr>
          <a:xfrm>
            <a:off x="1150470" y="3908949"/>
            <a:ext cx="265056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dathuc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dathuc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dathuc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DC2EBD-5972-447D-9906-82B198E422C1}"/>
                  </a:ext>
                </a:extLst>
              </p14:cNvPr>
              <p14:cNvContentPartPr/>
              <p14:nvPr/>
            </p14:nvContentPartPr>
            <p14:xfrm>
              <a:off x="2647080" y="2588400"/>
              <a:ext cx="5760" cy="6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DC2EBD-5972-447D-9906-82B198E422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720" y="2579040"/>
                <a:ext cx="2448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637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CBE10-31D9-480F-B2BE-1F721B0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9FBF-2294-4233-8F34-73BCF03E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D9AD8-8995-4D02-9D0C-7E7D4C81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1BAB5-BA30-4263-B7F7-9CF20337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4B4C-18D5-4AE3-917D-F9E4476A36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03613-4A39-4B86-AEF9-119C3304CFA4}"/>
              </a:ext>
            </a:extLst>
          </p:cNvPr>
          <p:cNvSpPr txBox="1"/>
          <p:nvPr/>
        </p:nvSpPr>
        <p:spPr>
          <a:xfrm>
            <a:off x="304801" y="1486337"/>
            <a:ext cx="3902634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heso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somu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link;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fist, * last;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//khoi tao danh sach da thuc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-&gt;fist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BCE25-CF53-4D12-9394-F42984E35F28}"/>
              </a:ext>
            </a:extLst>
          </p:cNvPr>
          <p:cNvSpPr txBox="1"/>
          <p:nvPr/>
        </p:nvSpPr>
        <p:spPr>
          <a:xfrm>
            <a:off x="4431553" y="1503286"/>
            <a:ext cx="45720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tao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mot node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moi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(p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heso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somu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p-&gt;link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26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3105-09BA-4297-91F8-67BB6417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E511-A939-491C-87B3-3B59946D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25D9-7106-4A66-A9F4-44F659C5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E3300-8412-4E25-9D07-2137CC2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ED09-6B99-C144-08D4-C4D20C2AE6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BD722-4D30-48B0-A202-35B9014007AD}"/>
              </a:ext>
            </a:extLst>
          </p:cNvPr>
          <p:cNvSpPr txBox="1"/>
          <p:nvPr/>
        </p:nvSpPr>
        <p:spPr>
          <a:xfrm>
            <a:off x="546846" y="899887"/>
            <a:ext cx="779033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//Gan Node p vao danh sach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-&gt;fist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//DS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rong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-&gt;fist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-&gt;last-&gt;link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gan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dia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chi nut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cuoi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bang p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chuyen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p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thanh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nut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cuoi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D887A-88B5-43A1-8E64-3A97CB9E1905}"/>
              </a:ext>
            </a:extLst>
          </p:cNvPr>
          <p:cNvSpPr txBox="1"/>
          <p:nvPr/>
        </p:nvSpPr>
        <p:spPr>
          <a:xfrm>
            <a:off x="546846" y="4448954"/>
            <a:ext cx="689983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//them node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voi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he so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va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so mu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cho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truoc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attachNode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92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95CF-91F4-4CA2-B10B-B578612F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1E96A-3738-4B4C-99AE-C7D41032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91DA-AC5B-4018-840D-6C4DF11A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1F815-3F6C-487C-A665-71334554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D830-752E-9B64-7900-C7D39B3ADD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1378-C046-46D5-B615-305D5BB8AF55}"/>
              </a:ext>
            </a:extLst>
          </p:cNvPr>
          <p:cNvSpPr txBox="1"/>
          <p:nvPr/>
        </p:nvSpPr>
        <p:spPr>
          <a:xfrm>
            <a:off x="161365" y="1127882"/>
            <a:ext cx="8982635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tao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da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thuc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taoDT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ListDT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lDT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//dem so phan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tu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"-Bat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dau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da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thuc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he so 0 de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ket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thuc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so phan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thu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nNhap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he so =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nNhap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so mu =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attachNode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lDT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ket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thuc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8850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10421-73B2-4C0D-9B66-D23FA9B9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D2CB5-44F6-4189-AC23-5BB75AE3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3936E-F949-411B-825A-CFC17F79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36764-3B4C-47A9-84D3-70A47151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EBC1-3166-71F8-9BD5-149C72D143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4315C-2F8F-48FE-946A-32B709323FEC}"/>
              </a:ext>
            </a:extLst>
          </p:cNvPr>
          <p:cNvSpPr txBox="1"/>
          <p:nvPr/>
        </p:nvSpPr>
        <p:spPr>
          <a:xfrm>
            <a:off x="605117" y="1070734"/>
            <a:ext cx="793376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lDT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nf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(x)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(p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heso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* x^"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somu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(p-&gt;link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p-&gt;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heso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!= 0)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p-&gt;link;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FF3AC-143D-4C27-8BB3-12CD7BBB9414}"/>
              </a:ext>
            </a:extLst>
          </p:cNvPr>
          <p:cNvSpPr txBox="1"/>
          <p:nvPr/>
        </p:nvSpPr>
        <p:spPr>
          <a:xfrm>
            <a:off x="992094" y="4067325"/>
            <a:ext cx="45720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DT1;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(&amp;DT1);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taoDT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(&amp;DT1);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(DT1);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ABFF2A1-D0BB-4590-82F6-AF21FD706F02}"/>
              </a:ext>
            </a:extLst>
          </p:cNvPr>
          <p:cNvSpPr/>
          <p:nvPr/>
        </p:nvSpPr>
        <p:spPr>
          <a:xfrm>
            <a:off x="6645835" y="5082988"/>
            <a:ext cx="1506071" cy="525930"/>
          </a:xfrm>
          <a:prstGeom prst="wedgeRectCallout">
            <a:avLst>
              <a:gd name="adj1" fmla="val -131150"/>
              <a:gd name="adj2" fmla="val 238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950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ô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V[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], 1 &lt;=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&lt;=n</a:t>
            </a:r>
          </a:p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n </a:t>
            </a:r>
            <a:r>
              <a:rPr lang="en-US" dirty="0" err="1">
                <a:solidFill>
                  <a:srgbClr val="000000"/>
                </a:solidFill>
              </a:rPr>
              <a:t>thay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đổi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phải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được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giá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trị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lớn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n </a:t>
            </a:r>
          </a:p>
          <a:p>
            <a:r>
              <a:rPr lang="en-US" dirty="0" err="1">
                <a:solidFill>
                  <a:srgbClr val="0000FF"/>
                </a:solidFill>
              </a:rPr>
              <a:t>Ưu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điểm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 err="1">
                <a:solidFill>
                  <a:srgbClr val="0000FF"/>
                </a:solidFill>
              </a:rPr>
              <a:t>tốc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độ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truy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cập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nhanh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Nhược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điểm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 err="1">
                <a:solidFill>
                  <a:srgbClr val="0000FF"/>
                </a:solidFill>
              </a:rPr>
              <a:t>phải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thay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đổi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giá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trị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lớn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nhất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của</a:t>
            </a:r>
            <a:r>
              <a:rPr lang="en-US" dirty="0">
                <a:solidFill>
                  <a:srgbClr val="0000FF"/>
                </a:solidFill>
              </a:rPr>
              <a:t> n </a:t>
            </a:r>
            <a:r>
              <a:rPr lang="en-US" dirty="0" err="1">
                <a:solidFill>
                  <a:srgbClr val="0000FF"/>
                </a:solidFill>
              </a:rPr>
              <a:t>đủ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lớn</a:t>
            </a:r>
            <a:r>
              <a:rPr lang="en-US" dirty="0">
                <a:solidFill>
                  <a:srgbClr val="0000FF"/>
                </a:solidFill>
              </a:rPr>
              <a:t> -&gt; </a:t>
            </a:r>
            <a:r>
              <a:rPr lang="en-US" dirty="0" err="1">
                <a:solidFill>
                  <a:srgbClr val="0000FF"/>
                </a:solidFill>
              </a:rPr>
              <a:t>lưu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trữ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không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linh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động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443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A(x) </a:t>
            </a:r>
            <a:r>
              <a:rPr lang="en-US" dirty="0" err="1"/>
              <a:t>và</a:t>
            </a:r>
            <a:r>
              <a:rPr lang="en-US" dirty="0"/>
              <a:t> B(x). </a:t>
            </a:r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A(x)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A. </a:t>
            </a:r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B(x)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B. </a:t>
            </a:r>
          </a:p>
          <a:p>
            <a:pPr lvl="1"/>
            <a:r>
              <a:rPr lang="en-US" dirty="0"/>
              <a:t>C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C(x) = A(x) + B(x)</a:t>
            </a:r>
          </a:p>
          <a:p>
            <a:r>
              <a:rPr lang="en-US" dirty="0" err="1"/>
              <a:t>Dùng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p </a:t>
            </a:r>
            <a:r>
              <a:rPr lang="en-US" dirty="0" err="1"/>
              <a:t>và</a:t>
            </a:r>
            <a:r>
              <a:rPr lang="en-US" dirty="0"/>
              <a:t> q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79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Cấu trúc dữ liệu và giải thuật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Exp</a:t>
            </a:r>
            <a:r>
              <a:rPr lang="en-US" dirty="0">
                <a:solidFill>
                  <a:srgbClr val="FF0000"/>
                </a:solidFill>
              </a:rPr>
              <a:t>(p) = </a:t>
            </a:r>
            <a:r>
              <a:rPr lang="en-US" dirty="0" err="1">
                <a:solidFill>
                  <a:srgbClr val="FF0000"/>
                </a:solidFill>
              </a:rPr>
              <a:t>Exp</a:t>
            </a:r>
            <a:r>
              <a:rPr lang="en-US" dirty="0">
                <a:solidFill>
                  <a:srgbClr val="FF0000"/>
                </a:solidFill>
              </a:rPr>
              <a:t>(q)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Coef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Exp(p) &gt; Exp(q)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Exp(p) &lt; Exp(q),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ở </a:t>
            </a:r>
            <a:r>
              <a:rPr lang="en-US" dirty="0" err="1"/>
              <a:t>nút</a:t>
            </a:r>
            <a:r>
              <a:rPr lang="en-US" dirty="0"/>
              <a:t> p </a:t>
            </a:r>
            <a:r>
              <a:rPr lang="en-US" dirty="0" err="1"/>
              <a:t>hoặc</a:t>
            </a:r>
            <a:r>
              <a:rPr lang="en-US" dirty="0"/>
              <a:t> q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tổng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kia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28809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 ATTACT(</a:t>
            </a:r>
            <a:r>
              <a:rPr lang="en-US" dirty="0" err="1"/>
              <a:t>H,M,d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Call New(p); //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 err="1"/>
              <a:t>Coef</a:t>
            </a:r>
            <a:r>
              <a:rPr lang="en-US" dirty="0"/>
              <a:t>(p) = H; </a:t>
            </a:r>
            <a:r>
              <a:rPr lang="en-US" dirty="0" err="1"/>
              <a:t>Exp</a:t>
            </a:r>
            <a:r>
              <a:rPr lang="en-US" dirty="0"/>
              <a:t>(p) = M;//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mũ</a:t>
            </a:r>
            <a:r>
              <a:rPr lang="en-US" dirty="0"/>
              <a:t> 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Link(d) = p; d = p; //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tổng</a:t>
            </a:r>
            <a:endParaRPr lang="en-US" dirty="0"/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Return;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50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 ADDPOL(A,B,C)</a:t>
            </a:r>
          </a:p>
          <a:p>
            <a:pPr marL="514350" indent="-514350">
              <a:buAutoNum type="arabicPeriod"/>
            </a:pPr>
            <a:r>
              <a:rPr lang="en-US" dirty="0"/>
              <a:t>p = A; q = B; //</a:t>
            </a:r>
            <a:r>
              <a:rPr lang="en-US" dirty="0" err="1"/>
              <a:t>khoi</a:t>
            </a:r>
            <a:r>
              <a:rPr lang="en-US" dirty="0"/>
              <a:t> </a:t>
            </a:r>
            <a:r>
              <a:rPr lang="en-US" dirty="0" err="1"/>
              <a:t>tao</a:t>
            </a:r>
            <a:r>
              <a:rPr lang="en-US" dirty="0"/>
              <a:t> con </a:t>
            </a:r>
            <a:r>
              <a:rPr lang="en-US" dirty="0" err="1"/>
              <a:t>tro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Call New(C); d = C; //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(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C)</a:t>
            </a:r>
          </a:p>
          <a:p>
            <a:pPr marL="514350" indent="-514350">
              <a:buAutoNum type="arabicPeriod"/>
            </a:pPr>
            <a:r>
              <a:rPr lang="en-US" dirty="0"/>
              <a:t>While (p &amp; q)!= null do </a:t>
            </a:r>
          </a:p>
          <a:p>
            <a:pPr marL="0" indent="0">
              <a:buNone/>
            </a:pPr>
            <a:r>
              <a:rPr lang="en-US" dirty="0"/>
              <a:t>Case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Exp</a:t>
            </a:r>
            <a:r>
              <a:rPr lang="en-US" b="1" dirty="0">
                <a:solidFill>
                  <a:srgbClr val="FF0000"/>
                </a:solidFill>
              </a:rPr>
              <a:t>(p) =  </a:t>
            </a:r>
            <a:r>
              <a:rPr lang="en-US" b="1" dirty="0" err="1">
                <a:solidFill>
                  <a:srgbClr val="FF0000"/>
                </a:solidFill>
              </a:rPr>
              <a:t>Exp</a:t>
            </a:r>
            <a:r>
              <a:rPr lang="en-US" b="1" dirty="0">
                <a:solidFill>
                  <a:srgbClr val="FF0000"/>
                </a:solidFill>
              </a:rPr>
              <a:t>(q) : 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Coef</a:t>
            </a:r>
            <a:r>
              <a:rPr lang="en-US" dirty="0"/>
              <a:t>(p) + </a:t>
            </a:r>
            <a:r>
              <a:rPr lang="en-US" dirty="0" err="1"/>
              <a:t>Coef</a:t>
            </a:r>
            <a:r>
              <a:rPr lang="en-US" dirty="0"/>
              <a:t>(q);</a:t>
            </a:r>
          </a:p>
          <a:p>
            <a:pPr marL="0" indent="0">
              <a:buNone/>
            </a:pPr>
            <a:r>
              <a:rPr lang="en-US" dirty="0"/>
              <a:t>If x != 0 then call ATTACT(</a:t>
            </a:r>
            <a:r>
              <a:rPr lang="en-US" dirty="0" err="1"/>
              <a:t>x,Exp</a:t>
            </a:r>
            <a:r>
              <a:rPr lang="en-US" dirty="0"/>
              <a:t>(p),d);</a:t>
            </a:r>
          </a:p>
          <a:p>
            <a:pPr marL="0" indent="0">
              <a:buNone/>
            </a:pPr>
            <a:r>
              <a:rPr lang="en-US" dirty="0"/>
              <a:t>p = Link(p); q = Link(q);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56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Exp</a:t>
            </a:r>
            <a:r>
              <a:rPr lang="en-US" b="1" dirty="0">
                <a:solidFill>
                  <a:srgbClr val="FF0000"/>
                </a:solidFill>
              </a:rPr>
              <a:t>(p) &gt; </a:t>
            </a:r>
            <a:r>
              <a:rPr lang="en-US" b="1" dirty="0" err="1">
                <a:solidFill>
                  <a:srgbClr val="FF0000"/>
                </a:solidFill>
              </a:rPr>
              <a:t>Exp</a:t>
            </a:r>
            <a:r>
              <a:rPr lang="en-US" b="1" dirty="0">
                <a:solidFill>
                  <a:srgbClr val="FF0000"/>
                </a:solidFill>
              </a:rPr>
              <a:t>(q) : </a:t>
            </a:r>
          </a:p>
          <a:p>
            <a:pPr marL="0" indent="0">
              <a:buNone/>
            </a:pPr>
            <a:r>
              <a:rPr lang="en-US" dirty="0"/>
              <a:t>Call ATTACT(</a:t>
            </a:r>
            <a:r>
              <a:rPr lang="en-US" dirty="0" err="1"/>
              <a:t>Coef</a:t>
            </a:r>
            <a:r>
              <a:rPr lang="en-US" dirty="0"/>
              <a:t>(p),</a:t>
            </a:r>
            <a:r>
              <a:rPr lang="en-US" dirty="0" err="1"/>
              <a:t>Exp</a:t>
            </a:r>
            <a:r>
              <a:rPr lang="en-US" dirty="0"/>
              <a:t>(p),d);</a:t>
            </a:r>
          </a:p>
          <a:p>
            <a:pPr marL="0" indent="0">
              <a:buNone/>
            </a:pPr>
            <a:r>
              <a:rPr lang="en-US" dirty="0"/>
              <a:t>p = Link(p);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Exp</a:t>
            </a:r>
            <a:r>
              <a:rPr lang="en-US" b="1" dirty="0">
                <a:solidFill>
                  <a:srgbClr val="FF0000"/>
                </a:solidFill>
              </a:rPr>
              <a:t>(p) &lt; </a:t>
            </a:r>
            <a:r>
              <a:rPr lang="en-US" b="1" dirty="0" err="1">
                <a:solidFill>
                  <a:srgbClr val="FF0000"/>
                </a:solidFill>
              </a:rPr>
              <a:t>Exp</a:t>
            </a:r>
            <a:r>
              <a:rPr lang="en-US" b="1" dirty="0">
                <a:solidFill>
                  <a:srgbClr val="FF0000"/>
                </a:solidFill>
              </a:rPr>
              <a:t>(q) : </a:t>
            </a:r>
          </a:p>
          <a:p>
            <a:pPr marL="0" indent="0">
              <a:buNone/>
            </a:pPr>
            <a:r>
              <a:rPr lang="en-US" dirty="0"/>
              <a:t>Call ATTACT(</a:t>
            </a:r>
            <a:r>
              <a:rPr lang="en-US" dirty="0" err="1"/>
              <a:t>Coef</a:t>
            </a:r>
            <a:r>
              <a:rPr lang="en-US" dirty="0"/>
              <a:t>(q),</a:t>
            </a:r>
            <a:r>
              <a:rPr lang="en-US" dirty="0" err="1"/>
              <a:t>Exp</a:t>
            </a:r>
            <a:r>
              <a:rPr lang="en-US" dirty="0"/>
              <a:t>(q),d);</a:t>
            </a:r>
          </a:p>
          <a:p>
            <a:pPr marL="0" indent="0">
              <a:buNone/>
            </a:pPr>
            <a:r>
              <a:rPr lang="en-US" dirty="0"/>
              <a:t>q = Link(q); </a:t>
            </a:r>
          </a:p>
          <a:p>
            <a:pPr marL="0" indent="0">
              <a:buNone/>
            </a:pPr>
            <a:r>
              <a:rPr lang="en-US" dirty="0"/>
              <a:t>End case;</a:t>
            </a:r>
          </a:p>
        </p:txBody>
      </p:sp>
    </p:spTree>
    <p:extLst>
      <p:ext uri="{BB962C8B-B14F-4D97-AF65-F5344CB8AC3E}">
        <p14:creationId xmlns:p14="http://schemas.microsoft.com/office/powerpoint/2010/main" val="124638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While q!=null do begin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kết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thúc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trước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Call ATTACT(</a:t>
            </a:r>
            <a:r>
              <a:rPr lang="en-US" dirty="0" err="1"/>
              <a:t>Coef</a:t>
            </a:r>
            <a:r>
              <a:rPr lang="en-US" dirty="0"/>
              <a:t>(q),</a:t>
            </a:r>
            <a:r>
              <a:rPr lang="en-US" dirty="0" err="1"/>
              <a:t>Exp</a:t>
            </a:r>
            <a:r>
              <a:rPr lang="en-US" dirty="0"/>
              <a:t>(q),d);</a:t>
            </a:r>
          </a:p>
          <a:p>
            <a:pPr marL="0" indent="0">
              <a:buNone/>
            </a:pPr>
            <a:r>
              <a:rPr lang="en-US" dirty="0"/>
              <a:t>q = Link(q); </a:t>
            </a:r>
          </a:p>
          <a:p>
            <a:pPr marL="0" indent="0">
              <a:buNone/>
            </a:pPr>
            <a:r>
              <a:rPr lang="en-US" dirty="0"/>
              <a:t>5. While p!=null do begin </a:t>
            </a:r>
            <a:r>
              <a:rPr lang="en-US" dirty="0">
                <a:solidFill>
                  <a:srgbClr val="7F7F7F"/>
                </a:solidFill>
              </a:rPr>
              <a:t>// B </a:t>
            </a:r>
            <a:r>
              <a:rPr lang="en-US" dirty="0" err="1">
                <a:solidFill>
                  <a:srgbClr val="7F7F7F"/>
                </a:solidFill>
              </a:rPr>
              <a:t>kết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thúc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trước</a:t>
            </a:r>
            <a:r>
              <a:rPr lang="en-US" dirty="0">
                <a:solidFill>
                  <a:srgbClr val="7F7F7F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Call ATTACT(</a:t>
            </a:r>
            <a:r>
              <a:rPr lang="en-US" dirty="0" err="1"/>
              <a:t>Coef</a:t>
            </a:r>
            <a:r>
              <a:rPr lang="en-US" dirty="0"/>
              <a:t>(p),Exp(p),d);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/>
              <a:t> </a:t>
            </a:r>
            <a:r>
              <a:rPr lang="en-US" dirty="0"/>
              <a:t>= </a:t>
            </a:r>
            <a:r>
              <a:rPr lang="en-US"/>
              <a:t>Link(p);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Link(d) = null; </a:t>
            </a:r>
            <a:r>
              <a:rPr lang="en-US" dirty="0">
                <a:solidFill>
                  <a:srgbClr val="7F7F7F"/>
                </a:solidFill>
              </a:rPr>
              <a:t>//</a:t>
            </a:r>
            <a:r>
              <a:rPr lang="en-US" dirty="0" err="1">
                <a:solidFill>
                  <a:srgbClr val="7F7F7F"/>
                </a:solidFill>
              </a:rPr>
              <a:t>kết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thúc</a:t>
            </a:r>
            <a:r>
              <a:rPr lang="en-US" dirty="0">
                <a:solidFill>
                  <a:srgbClr val="7F7F7F"/>
                </a:solidFill>
              </a:rPr>
              <a:t> C</a:t>
            </a:r>
          </a:p>
          <a:p>
            <a:pPr marL="0" indent="0">
              <a:buNone/>
            </a:pPr>
            <a:r>
              <a:rPr lang="en-US" dirty="0"/>
              <a:t>7. t = C; C = Link(C); call dispose(t);</a:t>
            </a:r>
          </a:p>
          <a:p>
            <a:pPr marL="0" indent="0">
              <a:buNone/>
            </a:pPr>
            <a:r>
              <a:rPr lang="en-US" dirty="0"/>
              <a:t>8. Return;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48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Cho 3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L1, L2, L3.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  <a:p>
            <a:pPr lvl="1"/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L2 </a:t>
            </a:r>
            <a:r>
              <a:rPr lang="en-US" dirty="0" err="1"/>
              <a:t>vào</a:t>
            </a:r>
            <a:r>
              <a:rPr lang="en-US" dirty="0"/>
              <a:t> L1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L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L3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L2 </a:t>
            </a:r>
            <a:r>
              <a:rPr lang="en-US" dirty="0" err="1"/>
              <a:t>và</a:t>
            </a:r>
            <a:r>
              <a:rPr lang="en-US" dirty="0"/>
              <a:t> L1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L2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L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3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Cho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P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cuả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,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. Cho con </a:t>
            </a:r>
            <a:r>
              <a:rPr lang="en-US" dirty="0" err="1"/>
              <a:t>trỏ</a:t>
            </a:r>
            <a:r>
              <a:rPr lang="en-US" dirty="0"/>
              <a:t> Q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con</a:t>
            </a:r>
          </a:p>
          <a:p>
            <a:pPr marL="400050" lvl="1" indent="0">
              <a:buNone/>
            </a:pPr>
            <a:r>
              <a:rPr lang="en-US" dirty="0"/>
              <a:t>-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P</a:t>
            </a:r>
          </a:p>
          <a:p>
            <a:pPr marL="400050" lvl="1" indent="0">
              <a:buNone/>
            </a:pPr>
            <a:r>
              <a:rPr lang="en-US" dirty="0"/>
              <a:t>-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Q </a:t>
            </a:r>
          </a:p>
        </p:txBody>
      </p:sp>
    </p:spTree>
    <p:extLst>
      <p:ext uri="{BB962C8B-B14F-4D97-AF65-F5344CB8AC3E}">
        <p14:creationId xmlns:p14="http://schemas.microsoft.com/office/powerpoint/2010/main" val="112948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Cho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, con </a:t>
            </a:r>
            <a:r>
              <a:rPr lang="en-US" dirty="0" err="1"/>
              <a:t>trỏ</a:t>
            </a:r>
            <a:r>
              <a:rPr lang="en-US" dirty="0"/>
              <a:t> List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Info </a:t>
            </a:r>
            <a:r>
              <a:rPr lang="en-US" dirty="0" err="1"/>
              <a:t>cuả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3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610D-58F9-D842-99A4-1845001D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4258-36C8-674C-BB17-9DFAA60A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0DD6-DF34-F14B-A9A3-B2364BA4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3FDB6-4169-344B-9DB9-86239405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07C0-2DED-6644-A2B6-67946E52A0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71500" indent="-571500"/>
            <a:r>
              <a:rPr lang="en-US" altLang="en-US" sz="2600" dirty="0" err="1"/>
              <a:t>Một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số</a:t>
            </a:r>
            <a:r>
              <a:rPr lang="en-US" altLang="en-US" sz="2600" dirty="0"/>
              <a:t> </a:t>
            </a:r>
            <a:r>
              <a:rPr lang="en-US" altLang="en-US" sz="2600" dirty="0" err="1"/>
              <a:t>cách</a:t>
            </a:r>
            <a:r>
              <a:rPr lang="en-US" altLang="en-US" sz="2600" dirty="0"/>
              <a:t> </a:t>
            </a:r>
            <a:r>
              <a:rPr lang="en-US" altLang="en-US" sz="2600" dirty="0" err="1"/>
              <a:t>bố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trí</a:t>
            </a:r>
            <a:r>
              <a:rPr lang="en-US" altLang="en-US" sz="2600" dirty="0"/>
              <a:t> </a:t>
            </a:r>
            <a:r>
              <a:rPr lang="en-US" altLang="en-US" sz="2600" dirty="0" err="1"/>
              <a:t>các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phần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tử</a:t>
            </a:r>
            <a:r>
              <a:rPr lang="en-US" altLang="en-US" sz="2600" dirty="0"/>
              <a:t> </a:t>
            </a:r>
            <a:r>
              <a:rPr lang="en-US" altLang="en-US" sz="2600" dirty="0" err="1"/>
              <a:t>của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danh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sách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trong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mảng</a:t>
            </a:r>
            <a:endParaRPr lang="en-US" altLang="en-US" sz="2600" dirty="0"/>
          </a:p>
          <a:p>
            <a:pPr marL="971550" lvl="1" indent="-571500"/>
            <a:r>
              <a:rPr lang="en-US" altLang="en-US" sz="2200" dirty="0" err="1"/>
              <a:t>Bố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trí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liền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từ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đầu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mảng</a:t>
            </a:r>
            <a:r>
              <a:rPr lang="en-US" altLang="en-US" sz="2200" dirty="0"/>
              <a:t> H=1, R=n, </a:t>
            </a:r>
            <a:r>
              <a:rPr lang="en-US" altLang="en-US" sz="2200" dirty="0" err="1"/>
              <a:t>chỉ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cần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một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thông</a:t>
            </a:r>
            <a:r>
              <a:rPr lang="en-US" altLang="en-US" sz="2200" dirty="0"/>
              <a:t> tin </a:t>
            </a:r>
            <a:r>
              <a:rPr lang="en-US" altLang="en-US" sz="2200" dirty="0" err="1"/>
              <a:t>là</a:t>
            </a:r>
            <a:r>
              <a:rPr lang="en-US" altLang="en-US" sz="2200" dirty="0"/>
              <a:t> n</a:t>
            </a:r>
          </a:p>
          <a:p>
            <a:pPr marL="971550" lvl="1" indent="-571500"/>
            <a:r>
              <a:rPr lang="en-US" altLang="en-US" sz="2200" dirty="0" err="1"/>
              <a:t>Bố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trí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dãy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liên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tục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cần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hai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trong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thông</a:t>
            </a:r>
            <a:r>
              <a:rPr lang="en-US" altLang="en-US" sz="2200" dirty="0"/>
              <a:t> tin H, R, n.</a:t>
            </a:r>
          </a:p>
          <a:p>
            <a:endParaRPr lang="en-US" dirty="0"/>
          </a:p>
        </p:txBody>
      </p:sp>
      <p:grpSp>
        <p:nvGrpSpPr>
          <p:cNvPr id="7" name="Group 31">
            <a:extLst>
              <a:ext uri="{FF2B5EF4-FFF2-40B4-BE49-F238E27FC236}">
                <a16:creationId xmlns:a16="http://schemas.microsoft.com/office/drawing/2014/main" id="{DFBBB23B-B748-1149-B51A-A2BD3F5666BB}"/>
              </a:ext>
            </a:extLst>
          </p:cNvPr>
          <p:cNvGrpSpPr>
            <a:grpSpLocks/>
          </p:cNvGrpSpPr>
          <p:nvPr/>
        </p:nvGrpSpPr>
        <p:grpSpPr bwMode="auto">
          <a:xfrm>
            <a:off x="567558" y="3657315"/>
            <a:ext cx="5113283" cy="2167759"/>
            <a:chOff x="1104" y="2352"/>
            <a:chExt cx="3840" cy="1579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7F7B8212-3646-5A4A-9D81-43E95918D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352"/>
              <a:ext cx="39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1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232CCEAE-F606-2945-9339-D99673E64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" y="2352"/>
              <a:ext cx="394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2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D3EDB701-8BDE-CE4D-BB1F-84ACDD9DD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2352"/>
              <a:ext cx="39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a</a:t>
              </a:r>
              <a:r>
                <a:rPr lang="en-US" altLang="en-US" sz="2000" baseline="-25000" dirty="0">
                  <a:latin typeface="Times New Roman" panose="02020603050405020304" pitchFamily="18" charset="0"/>
                </a:rPr>
                <a:t>3</a:t>
              </a:r>
              <a:endParaRPr lang="en-US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483EFFB7-B0AC-5540-A529-736792D55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2352"/>
              <a:ext cx="39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7943C6DE-E39B-934F-BD85-3D4C2659A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2352"/>
              <a:ext cx="394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a</a:t>
              </a:r>
              <a:r>
                <a:rPr lang="en-US" altLang="en-US" sz="2000" baseline="-25000" dirty="0">
                  <a:latin typeface="Times New Roman" panose="02020603050405020304" pitchFamily="18" charset="0"/>
                </a:rPr>
                <a:t>n-1</a:t>
              </a:r>
              <a:endParaRPr lang="en-US" altLang="en-US" sz="2000" dirty="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A4F4C004-365F-384E-9834-D4E4151CE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7" y="2352"/>
              <a:ext cx="39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n</a:t>
              </a:r>
              <a:endParaRPr lang="en-US" altLang="en-US" sz="20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E633261D-FE42-1E48-B3E8-28205150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352"/>
              <a:ext cx="39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13C36D97-CB76-A94B-B865-3E2528E80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2352"/>
              <a:ext cx="394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AC02152C-4602-4245-BD20-124FE20CD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3216"/>
              <a:ext cx="39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1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F62BA4C8-BF93-5744-A680-8D78CFC4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3216"/>
              <a:ext cx="39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2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923D580F-A70F-4E42-9F6A-6994AAE4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3216"/>
              <a:ext cx="394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DD3899E4-7626-E443-A3C8-FB10E05EB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7" y="3216"/>
              <a:ext cx="39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n-1</a:t>
              </a:r>
              <a:endParaRPr lang="en-US" altLang="en-US" sz="20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95BA45D5-3C29-EF4F-BBBA-9CA59753F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216"/>
              <a:ext cx="39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n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A7D7C7C5-9A33-9A4E-87FC-03A795E2E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3216"/>
              <a:ext cx="394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3A461E70-4CAA-FB4D-BECD-E211AD40F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3216"/>
              <a:ext cx="39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6F29B351-58CD-7B41-A539-D2A31AE70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216"/>
              <a:ext cx="39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EEF853F4-4613-8446-A6B4-DEF8BD3B0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" y="3216"/>
              <a:ext cx="394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A3A0DC48-5158-6F4F-A5CA-7EC582180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2352"/>
              <a:ext cx="39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9CD4B291-FB8B-EB42-817A-95C99EFA5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802"/>
              <a:ext cx="39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a)</a:t>
              </a: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CDED1149-ED1E-254E-8BEF-4216E56F4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3648"/>
              <a:ext cx="395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b)</a:t>
              </a: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637065A8-8A10-1741-AFAA-96B1C9D13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9"/>
              <a:ext cx="52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H=1</a:t>
              </a: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D96BCA97-2855-B24A-B63A-1B09A8DD3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3504"/>
              <a:ext cx="363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12D84E0C-67F3-A74D-A307-CF1D56BBF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7" y="2689"/>
              <a:ext cx="65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R=n</a:t>
              </a:r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A8822D84-8CD4-454C-A985-3609C143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504"/>
              <a:ext cx="36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8036F3E9-F748-284D-9BCB-32C1A9AF9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688"/>
              <a:ext cx="65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MAX</a:t>
              </a:r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A56BB9BE-AF89-0341-84FA-49AEE79FF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04"/>
              <a:ext cx="65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MAX</a:t>
              </a:r>
            </a:p>
          </p:txBody>
        </p:sp>
      </p:grpSp>
      <p:sp>
        <p:nvSpPr>
          <p:cNvPr id="34" name="AutoShape 4">
            <a:extLst>
              <a:ext uri="{FF2B5EF4-FFF2-40B4-BE49-F238E27FC236}">
                <a16:creationId xmlns:a16="http://schemas.microsoft.com/office/drawing/2014/main" id="{9E9CF6B1-9CD6-4B47-A953-55B420C4B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8622" y="3787378"/>
            <a:ext cx="3001070" cy="136260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typedef  struct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Type  info [MAX];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unsigned int n;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} List;</a:t>
            </a:r>
          </a:p>
        </p:txBody>
      </p:sp>
    </p:spTree>
    <p:extLst>
      <p:ext uri="{BB962C8B-B14F-4D97-AF65-F5344CB8AC3E}">
        <p14:creationId xmlns:p14="http://schemas.microsoft.com/office/powerpoint/2010/main" val="275470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ô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>
                <a:solidFill>
                  <a:srgbClr val="FF0000"/>
                </a:solidFill>
              </a:rPr>
              <a:t>node</a:t>
            </a:r>
            <a:r>
              <a:rPr lang="en-US" dirty="0"/>
              <a:t>”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node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</a:p>
          <a:p>
            <a:pPr lvl="1"/>
            <a:r>
              <a:rPr lang="en-US" dirty="0" err="1"/>
              <a:t>Trường</a:t>
            </a:r>
            <a:r>
              <a:rPr lang="en-US" dirty="0"/>
              <a:t> INFO: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1"/>
            <a:r>
              <a:rPr lang="en-US" dirty="0" err="1"/>
              <a:t>Trường</a:t>
            </a:r>
            <a:r>
              <a:rPr lang="en-US" dirty="0"/>
              <a:t> LINK: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r>
              <a:rPr lang="en-US" dirty="0"/>
              <a:t>Node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LINK -&gt;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null hay “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”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18240"/>
              </p:ext>
            </p:extLst>
          </p:nvPr>
        </p:nvGraphicFramePr>
        <p:xfrm>
          <a:off x="1657350" y="4711680"/>
          <a:ext cx="29945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7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LINK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47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fld id="{BA7BC09B-FE30-A349-B1D2-5A364F511F98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6114917" cy="5303393"/>
          </a:xfrm>
        </p:spPr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H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lvl="1"/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link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23590"/>
              </p:ext>
            </p:extLst>
          </p:nvPr>
        </p:nvGraphicFramePr>
        <p:xfrm>
          <a:off x="6505273" y="1046416"/>
          <a:ext cx="219643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Mạnh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Hiệp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Thắng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Đồng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Phúc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12133"/>
              </p:ext>
            </p:extLst>
          </p:nvPr>
        </p:nvGraphicFramePr>
        <p:xfrm>
          <a:off x="534737" y="4858385"/>
          <a:ext cx="98926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Anh</a:t>
                      </a:r>
                      <a:r>
                        <a:rPr lang="en-US" b="1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779899"/>
              </p:ext>
            </p:extLst>
          </p:nvPr>
        </p:nvGraphicFramePr>
        <p:xfrm>
          <a:off x="1891631" y="4858384"/>
          <a:ext cx="115904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Công</a:t>
                      </a:r>
                      <a:r>
                        <a:rPr lang="en-US" b="1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711910"/>
              </p:ext>
            </p:extLst>
          </p:nvPr>
        </p:nvGraphicFramePr>
        <p:xfrm>
          <a:off x="3777247" y="4858385"/>
          <a:ext cx="12405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Đồng</a:t>
                      </a:r>
                      <a:r>
                        <a:rPr lang="en-US" b="1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76417"/>
              </p:ext>
            </p:extLst>
          </p:nvPr>
        </p:nvGraphicFramePr>
        <p:xfrm>
          <a:off x="2471152" y="5755323"/>
          <a:ext cx="130609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Mạnh</a:t>
                      </a:r>
                      <a:r>
                        <a:rPr lang="en-US" b="1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24094"/>
              </p:ext>
            </p:extLst>
          </p:nvPr>
        </p:nvGraphicFramePr>
        <p:xfrm>
          <a:off x="534737" y="5755323"/>
          <a:ext cx="125395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Loan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84305"/>
              </p:ext>
            </p:extLst>
          </p:nvPr>
        </p:nvGraphicFramePr>
        <p:xfrm>
          <a:off x="5122781" y="5755323"/>
          <a:ext cx="124058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Phúc</a:t>
                      </a:r>
                      <a:r>
                        <a:rPr lang="en-US" b="1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47895"/>
              </p:ext>
            </p:extLst>
          </p:nvPr>
        </p:nvGraphicFramePr>
        <p:xfrm>
          <a:off x="7205580" y="5755323"/>
          <a:ext cx="13542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Thắng</a:t>
                      </a:r>
                      <a:r>
                        <a:rPr lang="en-US" b="1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50140"/>
              </p:ext>
            </p:extLst>
          </p:nvPr>
        </p:nvGraphicFramePr>
        <p:xfrm>
          <a:off x="5868736" y="4858384"/>
          <a:ext cx="98926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Hiệp</a:t>
                      </a:r>
                      <a:r>
                        <a:rPr lang="en-US" b="1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01810"/>
              </p:ext>
            </p:extLst>
          </p:nvPr>
        </p:nvGraphicFramePr>
        <p:xfrm>
          <a:off x="208401" y="4016784"/>
          <a:ext cx="3639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Curved Connector 18"/>
          <p:cNvCxnSpPr>
            <a:stCxn id="17" idx="2"/>
            <a:endCxn id="9" idx="1"/>
          </p:cNvCxnSpPr>
          <p:nvPr/>
        </p:nvCxnSpPr>
        <p:spPr>
          <a:xfrm rot="16200000" flipH="1">
            <a:off x="134456" y="4643523"/>
            <a:ext cx="656181" cy="144381"/>
          </a:xfrm>
          <a:prstGeom prst="curvedConnector2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1"/>
          </p:cNvCxnSpPr>
          <p:nvPr/>
        </p:nvCxnSpPr>
        <p:spPr>
          <a:xfrm>
            <a:off x="1523999" y="5043804"/>
            <a:ext cx="367632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1"/>
          </p:cNvCxnSpPr>
          <p:nvPr/>
        </p:nvCxnSpPr>
        <p:spPr>
          <a:xfrm>
            <a:off x="3050673" y="5043805"/>
            <a:ext cx="726574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1"/>
          </p:cNvCxnSpPr>
          <p:nvPr/>
        </p:nvCxnSpPr>
        <p:spPr>
          <a:xfrm>
            <a:off x="5017835" y="5043804"/>
            <a:ext cx="850901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3"/>
          </p:cNvCxnSpPr>
          <p:nvPr/>
        </p:nvCxnSpPr>
        <p:spPr>
          <a:xfrm>
            <a:off x="6857999" y="5043804"/>
            <a:ext cx="481264" cy="1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339263" y="5043804"/>
            <a:ext cx="0" cy="49072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08401" y="5534526"/>
            <a:ext cx="713086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08401" y="5534526"/>
            <a:ext cx="0" cy="406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3" idx="1"/>
          </p:cNvCxnSpPr>
          <p:nvPr/>
        </p:nvCxnSpPr>
        <p:spPr>
          <a:xfrm>
            <a:off x="208401" y="5940743"/>
            <a:ext cx="3263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2" idx="1"/>
          </p:cNvCxnSpPr>
          <p:nvPr/>
        </p:nvCxnSpPr>
        <p:spPr>
          <a:xfrm>
            <a:off x="1788694" y="5940743"/>
            <a:ext cx="68245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4" idx="1"/>
          </p:cNvCxnSpPr>
          <p:nvPr/>
        </p:nvCxnSpPr>
        <p:spPr>
          <a:xfrm>
            <a:off x="3777247" y="5940743"/>
            <a:ext cx="1345534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>
            <a:off x="6363368" y="5940743"/>
            <a:ext cx="842212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6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55A36-BDEC-A14A-A1D6-D17EF71D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92E8-93D1-4246-9203-88234E64793C}" type="datetime1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C9A02-7E5C-E441-B603-E934FD8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Cấu trúc dữ liệu và giải thuật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140FA-388E-4A46-9ECA-E2BEECF2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C9C7-FF92-484A-953A-D34F9404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D0F78C-06E4-9B48-B4C5-C8755413E3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altLang="en-US" sz="2400" dirty="0">
                <a:cs typeface="Times New Roman" panose="02020603050405020304" pitchFamily="18" charset="0"/>
              </a:rPr>
              <a:t>Con </a:t>
            </a:r>
            <a:r>
              <a:rPr lang="en-US" altLang="en-US" sz="2400" dirty="0" err="1">
                <a:cs typeface="Times New Roman" panose="02020603050405020304" pitchFamily="18" charset="0"/>
              </a:rPr>
              <a:t>trỏ</a:t>
            </a:r>
            <a:r>
              <a:rPr lang="en-US" altLang="en-US" sz="2400" dirty="0">
                <a:cs typeface="Times New Roman" panose="02020603050405020304" pitchFamily="18" charset="0"/>
              </a:rPr>
              <a:t> &amp; </a:t>
            </a:r>
            <a:r>
              <a:rPr lang="en-US" altLang="en-US" sz="2400" dirty="0" err="1">
                <a:cs typeface="Times New Roman" panose="02020603050405020304" pitchFamily="18" charset="0"/>
              </a:rPr>
              <a:t>Cấu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trúc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lưu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trữ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móc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nối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cs typeface="Times New Roman" panose="02020603050405020304" pitchFamily="18" charset="0"/>
              </a:rPr>
              <a:t>Con </a:t>
            </a:r>
            <a:r>
              <a:rPr lang="en-US" altLang="en-US" sz="2400" dirty="0" err="1">
                <a:cs typeface="Times New Roman" panose="02020603050405020304" pitchFamily="18" charset="0"/>
              </a:rPr>
              <a:t>trỏ</a:t>
            </a:r>
            <a:r>
              <a:rPr lang="en-US" altLang="en-US" sz="2400" dirty="0">
                <a:cs typeface="Times New Roman" panose="02020603050405020304" pitchFamily="18" charset="0"/>
              </a:rPr>
              <a:t> (pointer): </a:t>
            </a:r>
            <a:r>
              <a:rPr lang="en-US" altLang="en-US" sz="2400" dirty="0" err="1"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kiểu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dữ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liệu</a:t>
            </a:r>
            <a:r>
              <a:rPr lang="en-US" altLang="en-US" sz="2400" dirty="0">
                <a:cs typeface="Times New Roman" panose="02020603050405020304" pitchFamily="18" charset="0"/>
              </a:rPr>
              <a:t> (datatype) </a:t>
            </a:r>
            <a:r>
              <a:rPr lang="en-US" altLang="en-US" sz="2400" dirty="0" err="1">
                <a:cs typeface="Times New Roman" panose="02020603050405020304" pitchFamily="18" charset="0"/>
              </a:rPr>
              <a:t>mà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giá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trị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nó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chỉ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dùng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chỉ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đến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giá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trị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khác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chứa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bộ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nhớ</a:t>
            </a:r>
            <a:r>
              <a:rPr lang="en-US" altLang="en-US" sz="2400" dirty="0"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bản</a:t>
            </a:r>
            <a:endParaRPr lang="en-US" altLang="en-US" sz="2400" dirty="0"/>
          </a:p>
          <a:p>
            <a:pPr lvl="2">
              <a:lnSpc>
                <a:spcPct val="105000"/>
              </a:lnSpc>
            </a:pPr>
            <a:r>
              <a:rPr lang="en-US" altLang="en-US" sz="1800" dirty="0" err="1"/>
              <a:t>Khởi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tạo</a:t>
            </a:r>
            <a:r>
              <a:rPr lang="en-US" altLang="en-US" sz="1800" dirty="0"/>
              <a:t> (</a:t>
            </a:r>
            <a:r>
              <a:rPr lang="en-US" altLang="en-US" sz="1800" dirty="0" err="1"/>
              <a:t>khai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báo</a:t>
            </a:r>
            <a:r>
              <a:rPr lang="en-US" altLang="en-US" sz="1800" dirty="0"/>
              <a:t>): </a:t>
            </a:r>
            <a:r>
              <a:rPr lang="en-US" altLang="en-US" sz="1800" b="1" i="1" dirty="0"/>
              <a:t>int * P;</a:t>
            </a:r>
            <a:endParaRPr lang="en-US" altLang="en-US" sz="1800" dirty="0"/>
          </a:p>
          <a:p>
            <a:pPr lvl="2">
              <a:lnSpc>
                <a:spcPct val="105000"/>
              </a:lnSpc>
            </a:pPr>
            <a:r>
              <a:rPr lang="en-US" altLang="en-US" sz="1800" dirty="0" err="1"/>
              <a:t>Lấy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địa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chỉ</a:t>
            </a:r>
            <a:r>
              <a:rPr lang="en-US" altLang="en-US" sz="1800" dirty="0"/>
              <a:t> 1 </a:t>
            </a:r>
            <a:r>
              <a:rPr lang="en-US" altLang="en-US" sz="1800" dirty="0" err="1"/>
              <a:t>đối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tượng</a:t>
            </a:r>
            <a:r>
              <a:rPr lang="en-US" altLang="en-US" sz="1800" dirty="0"/>
              <a:t>: </a:t>
            </a:r>
            <a:r>
              <a:rPr lang="en-US" altLang="en-US" sz="1800" b="1" i="1" dirty="0"/>
              <a:t>int A; P = &amp;A;</a:t>
            </a:r>
            <a:endParaRPr lang="en-US" altLang="en-US" sz="1800" dirty="0"/>
          </a:p>
          <a:p>
            <a:pPr lvl="2">
              <a:lnSpc>
                <a:spcPct val="105000"/>
              </a:lnSpc>
            </a:pPr>
            <a:r>
              <a:rPr lang="en-US" altLang="en-US" sz="1800" dirty="0" err="1"/>
              <a:t>Truy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nhập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vào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đối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tượng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được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trỏ</a:t>
            </a:r>
            <a:r>
              <a:rPr lang="en-US" altLang="en-US" sz="1800" dirty="0"/>
              <a:t>: </a:t>
            </a:r>
            <a:r>
              <a:rPr lang="en-US" altLang="en-US" sz="1800" b="1" i="1" dirty="0"/>
              <a:t>*P = 20;</a:t>
            </a:r>
            <a:endParaRPr lang="en-US" altLang="en-US" sz="1800" dirty="0"/>
          </a:p>
          <a:p>
            <a:pPr lvl="2">
              <a:lnSpc>
                <a:spcPct val="105000"/>
              </a:lnSpc>
            </a:pPr>
            <a:r>
              <a:rPr lang="en-US" altLang="en-US" sz="1800" dirty="0" err="1"/>
              <a:t>Cấp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phát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bộ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nhớ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động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đối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tượng</a:t>
            </a:r>
            <a:r>
              <a:rPr lang="en-US" altLang="en-US" sz="1800" dirty="0"/>
              <a:t> DL </a:t>
            </a:r>
            <a:r>
              <a:rPr lang="en-US" altLang="en-US" sz="1800" dirty="0" err="1"/>
              <a:t>động</a:t>
            </a:r>
            <a:r>
              <a:rPr lang="en-US" altLang="en-US" sz="1800" dirty="0"/>
              <a:t>: </a:t>
            </a:r>
            <a:r>
              <a:rPr lang="en-US" altLang="en-US" sz="1800" b="1" i="1" dirty="0"/>
              <a:t>P = new int;</a:t>
            </a:r>
            <a:endParaRPr lang="en-US" altLang="en-US" sz="1800" dirty="0"/>
          </a:p>
          <a:p>
            <a:pPr lvl="2">
              <a:lnSpc>
                <a:spcPct val="105000"/>
              </a:lnSpc>
            </a:pPr>
            <a:r>
              <a:rPr lang="en-US" altLang="en-US" sz="1800" dirty="0" err="1"/>
              <a:t>Giải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phóng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đối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tượng</a:t>
            </a:r>
            <a:r>
              <a:rPr lang="en-US" altLang="en-US" sz="1800" dirty="0"/>
              <a:t> DL </a:t>
            </a:r>
            <a:r>
              <a:rPr lang="en-US" altLang="en-US" sz="1800" dirty="0" err="1"/>
              <a:t>động</a:t>
            </a:r>
            <a:r>
              <a:rPr lang="en-US" altLang="en-US" sz="1800" dirty="0"/>
              <a:t>:  </a:t>
            </a:r>
            <a:r>
              <a:rPr lang="en-US" altLang="en-US" sz="1800" b="1" i="1" dirty="0"/>
              <a:t>delete P;</a:t>
            </a:r>
          </a:p>
          <a:p>
            <a:pPr lvl="2">
              <a:lnSpc>
                <a:spcPct val="105000"/>
              </a:lnSpc>
            </a:pPr>
            <a:endParaRPr lang="en-US" altLang="en-US" sz="1800" dirty="0"/>
          </a:p>
          <a:p>
            <a:endParaRPr lang="en-US" sz="2400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1E16E9C2-D291-C04E-8751-07FF71886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627" y="3200400"/>
            <a:ext cx="246994" cy="3968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E5162A1-1D42-4643-B031-BB297FADE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421" y="3140075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00D9CEE-BEE2-F44C-95E8-0AEF1D3E6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261" y="282575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P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F042226A-4CED-2C4E-AB0C-E312A9B4B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621" y="342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EDE7069-4550-0C4A-80D8-2811EAD5F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071" y="27432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0963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9D202-5C67-3549-9202-97F76F8E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B76D-5C05-D64C-9D2F-8571C59C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509AA-EB35-5641-9C94-83195E73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ABB87-ADE7-B64C-BF3C-A58D5BA7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6951-D402-6E49-930E-52A92D6FD4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altLang="en-US" sz="2000" dirty="0" err="1">
                <a:cs typeface="Times New Roman" panose="02020603050405020304" pitchFamily="18" charset="0"/>
              </a:rPr>
              <a:t>C</a:t>
            </a:r>
            <a:r>
              <a:rPr lang="en-US" altLang="en-US" sz="2000" dirty="0" err="1"/>
              <a:t>ài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đặt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danh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sách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b</a:t>
            </a:r>
            <a:r>
              <a:rPr lang="en-US" altLang="en-US" sz="2000" dirty="0" err="1"/>
              <a:t>ằng</a:t>
            </a:r>
            <a:r>
              <a:rPr lang="en-US" altLang="en-US" sz="2000" dirty="0"/>
              <a:t> CTLT </a:t>
            </a:r>
            <a:r>
              <a:rPr lang="en-US" altLang="en-US" sz="2000" dirty="0" err="1">
                <a:cs typeface="Times New Roman" panose="02020603050405020304" pitchFamily="18" charset="0"/>
              </a:rPr>
              <a:t>móc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nối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 err="1">
                <a:cs typeface="Times New Roman" panose="02020603050405020304" pitchFamily="18" charset="0"/>
              </a:rPr>
              <a:t>Khai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b</a:t>
            </a:r>
            <a:r>
              <a:rPr lang="en-US" altLang="en-US" sz="2000" dirty="0" err="1"/>
              <a:t>áo</a:t>
            </a:r>
            <a:r>
              <a:rPr lang="en-US" altLang="en-US" sz="2000" dirty="0"/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cấu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trúc</a:t>
            </a:r>
            <a:r>
              <a:rPr lang="en-US" altLang="en-US" sz="2000" dirty="0">
                <a:cs typeface="Times New Roman" panose="02020603050405020304" pitchFamily="18" charset="0"/>
              </a:rPr>
              <a:t>:</a:t>
            </a:r>
          </a:p>
          <a:p>
            <a:pPr lvl="3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struct  </a:t>
            </a:r>
            <a:r>
              <a:rPr lang="en-US" altLang="en-US" b="1" dirty="0">
                <a:cs typeface="Times New Roman" panose="02020603050405020304" pitchFamily="18" charset="0"/>
              </a:rPr>
              <a:t>Node</a:t>
            </a:r>
            <a:r>
              <a:rPr lang="en-US" altLang="en-US" dirty="0">
                <a:cs typeface="Times New Roman" panose="02020603050405020304" pitchFamily="18" charset="0"/>
              </a:rPr>
              <a:t> {</a:t>
            </a:r>
          </a:p>
          <a:p>
            <a:pPr lvl="3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Type info;</a:t>
            </a:r>
          </a:p>
          <a:p>
            <a:pPr lvl="3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Node* next; </a:t>
            </a:r>
          </a:p>
          <a:p>
            <a:pPr lvl="3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}; </a:t>
            </a:r>
          </a:p>
          <a:p>
            <a:pPr lvl="3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typedef Node*  </a:t>
            </a:r>
            <a:r>
              <a:rPr lang="en-US" altLang="en-US" b="1" dirty="0">
                <a:cs typeface="Times New Roman" panose="02020603050405020304" pitchFamily="18" charset="0"/>
              </a:rPr>
              <a:t>LinkedList</a:t>
            </a:r>
            <a:r>
              <a:rPr lang="en-US" altLang="en-US" dirty="0"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en-US" sz="2000" dirty="0" err="1">
                <a:cs typeface="Times New Roman" panose="02020603050405020304" pitchFamily="18" charset="0"/>
              </a:rPr>
              <a:t>Nút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trống</a:t>
            </a:r>
            <a:r>
              <a:rPr lang="en-US" altLang="en-US" sz="2000" dirty="0">
                <a:cs typeface="Times New Roman" panose="02020603050405020304" pitchFamily="18" charset="0"/>
              </a:rPr>
              <a:t> (null, nil): </a:t>
            </a:r>
            <a:r>
              <a:rPr lang="en-US" altLang="en-US" sz="2000" dirty="0" err="1">
                <a:cs typeface="Times New Roman" panose="02020603050405020304" pitchFamily="18" charset="0"/>
              </a:rPr>
              <a:t>khi</a:t>
            </a:r>
            <a:r>
              <a:rPr lang="en-US" altLang="en-US" sz="2000" dirty="0">
                <a:cs typeface="Times New Roman" panose="02020603050405020304" pitchFamily="18" charset="0"/>
              </a:rPr>
              <a:t> con </a:t>
            </a:r>
            <a:r>
              <a:rPr lang="en-US" altLang="en-US" sz="2000" dirty="0" err="1">
                <a:cs typeface="Times New Roman" panose="02020603050405020304" pitchFamily="18" charset="0"/>
              </a:rPr>
              <a:t>trỏ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không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chỉ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đến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đâu</a:t>
            </a:r>
            <a:r>
              <a:rPr lang="en-US" altLang="en-US" sz="2000" dirty="0">
                <a:cs typeface="Times New Roman" panose="02020603050405020304" pitchFamily="18" charset="0"/>
              </a:rPr>
              <a:t>:</a:t>
            </a:r>
          </a:p>
          <a:p>
            <a:pPr lvl="3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next = NULL</a:t>
            </a:r>
          </a:p>
          <a:p>
            <a:pPr lvl="1"/>
            <a:r>
              <a:rPr lang="en-US" altLang="en-US" sz="2000" dirty="0" err="1"/>
              <a:t>Danh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sách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rỗng</a:t>
            </a:r>
            <a:r>
              <a:rPr lang="en-US" altLang="en-US" sz="2000" dirty="0"/>
              <a:t>:  </a:t>
            </a:r>
          </a:p>
          <a:p>
            <a:pPr lvl="3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LinkedList H;</a:t>
            </a:r>
          </a:p>
          <a:p>
            <a:pPr lvl="3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H = NULL;</a:t>
            </a:r>
          </a:p>
          <a:p>
            <a:pPr lvl="1"/>
            <a:r>
              <a:rPr lang="en-US" altLang="en-US" sz="2000" dirty="0" err="1"/>
              <a:t>Danh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sách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đầy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khi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còng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đủ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nhớ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cấp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phát</a:t>
            </a:r>
            <a:endParaRPr lang="en-US" altLang="en-US" sz="2000" dirty="0"/>
          </a:p>
          <a:p>
            <a:endParaRPr lang="en-US" sz="2000" dirty="0"/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D6E26827-5970-3443-A430-FBE2E152CF61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4833143"/>
            <a:ext cx="4343400" cy="849313"/>
            <a:chOff x="2448" y="2880"/>
            <a:chExt cx="2736" cy="535"/>
          </a:xfrm>
        </p:grpSpPr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0C85A43F-0C3A-F14B-A62D-CACFD1885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3285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914839A7-6ACF-7E4A-8DFF-773D0273C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88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8B716088-3092-0D4C-A867-4E95D679C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3160"/>
              <a:ext cx="330" cy="24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1D350FAE-A903-4E43-BAF0-37B7B22E1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160"/>
              <a:ext cx="324" cy="24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E3E11456-77CB-A149-A9DC-B008C465C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168"/>
              <a:ext cx="336" cy="24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006D6C96-CAF3-4C41-83A0-23554FFCB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61"/>
              <a:ext cx="192" cy="24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8FFCEDC7-F19C-0748-8121-52928036E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3279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18E942-9A22-FA4F-B7E5-4482F28A6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161"/>
              <a:ext cx="192" cy="24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4DB0A5C1-B59C-5A47-94D0-0D2EC3A3E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3279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D4D515E-A60F-A34A-A655-8010A274D6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3168"/>
              <a:ext cx="192" cy="247"/>
              <a:chOff x="3204" y="3132"/>
              <a:chExt cx="192" cy="288"/>
            </a:xfrm>
          </p:grpSpPr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A8D14E0A-6EB0-D443-98DF-702AB7535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4" y="3132"/>
                <a:ext cx="192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1" name="Line 18">
                <a:extLst>
                  <a:ext uri="{FF2B5EF4-FFF2-40B4-BE49-F238E27FC236}">
                    <a16:creationId xmlns:a16="http://schemas.microsoft.com/office/drawing/2014/main" id="{2BF014FE-4BA0-1E40-8F09-20D81FA80A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04" y="3132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59F42628-089D-2843-A90D-98DD21EB5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1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H</a:t>
              </a:r>
            </a:p>
          </p:txBody>
        </p:sp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572A8E8C-4ED6-0D41-8860-F74649502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3168"/>
              <a:ext cx="192" cy="24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9841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816B1-13DC-4DE8-A2F7-5D2875E2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ED426-0AC8-465B-A8BB-FF2D49CB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81A5F-4B53-484D-B563-9FF578A0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FC098-A7E3-41E0-A2C6-08ECA30F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9FB6-0694-F0D0-857F-3D95DC8907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DFC5C-CCFB-4B92-AA70-64D5E68AD123}"/>
              </a:ext>
            </a:extLst>
          </p:cNvPr>
          <p:cNvSpPr txBox="1"/>
          <p:nvPr/>
        </p:nvSpPr>
        <p:spPr>
          <a:xfrm>
            <a:off x="136974" y="686012"/>
            <a:ext cx="425977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List_Init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//NULL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9" name="Group 49">
            <a:extLst>
              <a:ext uri="{FF2B5EF4-FFF2-40B4-BE49-F238E27FC236}">
                <a16:creationId xmlns:a16="http://schemas.microsoft.com/office/drawing/2014/main" id="{9153ED41-656E-40E4-81AD-48CC4E129104}"/>
              </a:ext>
            </a:extLst>
          </p:cNvPr>
          <p:cNvGrpSpPr>
            <a:grpSpLocks/>
          </p:cNvGrpSpPr>
          <p:nvPr/>
        </p:nvGrpSpPr>
        <p:grpSpPr bwMode="auto">
          <a:xfrm>
            <a:off x="4632741" y="533960"/>
            <a:ext cx="4095750" cy="2270125"/>
            <a:chOff x="4575106" y="3011214"/>
            <a:chExt cx="4095929" cy="2269535"/>
          </a:xfrm>
        </p:grpSpPr>
        <p:grpSp>
          <p:nvGrpSpPr>
            <p:cNvPr id="10" name="Group 124">
              <a:extLst>
                <a:ext uri="{FF2B5EF4-FFF2-40B4-BE49-F238E27FC236}">
                  <a16:creationId xmlns:a16="http://schemas.microsoft.com/office/drawing/2014/main" id="{3DB24646-7D16-4DD4-977B-6B6BDD15CC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5106" y="4056970"/>
              <a:ext cx="4044910" cy="517960"/>
              <a:chOff x="3055977" y="4057650"/>
              <a:chExt cx="4044911" cy="555429"/>
            </a:xfrm>
          </p:grpSpPr>
          <p:grpSp>
            <p:nvGrpSpPr>
              <p:cNvPr id="21" name="Group 114">
                <a:extLst>
                  <a:ext uri="{FF2B5EF4-FFF2-40B4-BE49-F238E27FC236}">
                    <a16:creationId xmlns:a16="http://schemas.microsoft.com/office/drawing/2014/main" id="{7C54C4D0-0250-4A3F-AFED-6C488AC8CA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75425" y="4271964"/>
                <a:ext cx="525463" cy="341115"/>
                <a:chOff x="6575425" y="4271964"/>
                <a:chExt cx="525463" cy="341115"/>
              </a:xfrm>
            </p:grpSpPr>
            <p:grpSp>
              <p:nvGrpSpPr>
                <p:cNvPr id="32" name="Group 46">
                  <a:extLst>
                    <a:ext uri="{FF2B5EF4-FFF2-40B4-BE49-F238E27FC236}">
                      <a16:creationId xmlns:a16="http://schemas.microsoft.com/office/drawing/2014/main" id="{2E083755-8A0D-4611-A198-C108CA6DED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81800" y="4271964"/>
                  <a:ext cx="319088" cy="341115"/>
                  <a:chOff x="7162800" y="3214688"/>
                  <a:chExt cx="319088" cy="341115"/>
                </a:xfrm>
              </p:grpSpPr>
              <p:sp>
                <p:nvSpPr>
                  <p:cNvPr id="34" name="Isosceles Triangle 94">
                    <a:extLst>
                      <a:ext uri="{FF2B5EF4-FFF2-40B4-BE49-F238E27FC236}">
                        <a16:creationId xmlns:a16="http://schemas.microsoft.com/office/drawing/2014/main" id="{8F743271-7E5C-478F-A742-C0D0C751C6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525301">
                    <a:off x="7162800" y="3314700"/>
                    <a:ext cx="319088" cy="22383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TextBox 95">
                    <a:extLst>
                      <a:ext uri="{FF2B5EF4-FFF2-40B4-BE49-F238E27FC236}">
                        <a16:creationId xmlns:a16="http://schemas.microsoft.com/office/drawing/2014/main" id="{FF18E968-E8CD-4550-8F48-05843F1610D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81852" y="3248026"/>
                    <a:ext cx="284052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0</a:t>
                    </a:r>
                  </a:p>
                </p:txBody>
              </p:sp>
              <p:cxnSp>
                <p:nvCxnSpPr>
                  <p:cNvPr id="36" name="Straight Connector 96">
                    <a:extLst>
                      <a:ext uri="{FF2B5EF4-FFF2-40B4-BE49-F238E27FC236}">
                        <a16:creationId xmlns:a16="http://schemas.microsoft.com/office/drawing/2014/main" id="{AA196B1C-EA9A-450E-AD19-3A52522A7EF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16200000" flipV="1">
                    <a:off x="7260008" y="3260356"/>
                    <a:ext cx="95251" cy="3915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33" name="Straight Connector 93">
                  <a:extLst>
                    <a:ext uri="{FF2B5EF4-FFF2-40B4-BE49-F238E27FC236}">
                      <a16:creationId xmlns:a16="http://schemas.microsoft.com/office/drawing/2014/main" id="{58EF7856-0965-45BF-A246-4522E8E1C2E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575425" y="4276725"/>
                  <a:ext cx="354013" cy="1270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2" name="Group 123">
                <a:extLst>
                  <a:ext uri="{FF2B5EF4-FFF2-40B4-BE49-F238E27FC236}">
                    <a16:creationId xmlns:a16="http://schemas.microsoft.com/office/drawing/2014/main" id="{FAE69790-CED2-48C8-9840-CDDE115999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5977" y="4057650"/>
                <a:ext cx="3528973" cy="483394"/>
                <a:chOff x="3055977" y="4057650"/>
                <a:chExt cx="3528973" cy="483394"/>
              </a:xfrm>
            </p:grpSpPr>
            <p:grpSp>
              <p:nvGrpSpPr>
                <p:cNvPr id="23" name="Group 12">
                  <a:extLst>
                    <a:ext uri="{FF2B5EF4-FFF2-40B4-BE49-F238E27FC236}">
                      <a16:creationId xmlns:a16="http://schemas.microsoft.com/office/drawing/2014/main" id="{03DCECEE-8EEA-4458-A690-3293D8ED92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70550" y="4057650"/>
                  <a:ext cx="914400" cy="483394"/>
                  <a:chOff x="5041900" y="2540000"/>
                  <a:chExt cx="914400" cy="483394"/>
                </a:xfrm>
              </p:grpSpPr>
              <p:sp>
                <p:nvSpPr>
                  <p:cNvPr id="30" name="Rectangle 99">
                    <a:extLst>
                      <a:ext uri="{FF2B5EF4-FFF2-40B4-BE49-F238E27FC236}">
                        <a16:creationId xmlns:a16="http://schemas.microsoft.com/office/drawing/2014/main" id="{46C62290-BFEA-448C-84BE-DD7D6942C4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41900" y="2540000"/>
                    <a:ext cx="914400" cy="4826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31" name="Straight Connector 100">
                    <a:extLst>
                      <a:ext uri="{FF2B5EF4-FFF2-40B4-BE49-F238E27FC236}">
                        <a16:creationId xmlns:a16="http://schemas.microsoft.com/office/drawing/2014/main" id="{CB97A6F2-4370-4AEA-9F05-66ABDCDE2FD0}"/>
                      </a:ext>
                    </a:extLst>
                  </p:cNvPr>
                  <p:cNvCxnSpPr>
                    <a:cxnSpLocks noChangeShapeType="1"/>
                    <a:stCxn id="30" idx="0"/>
                    <a:endCxn id="30" idx="2"/>
                  </p:cNvCxnSpPr>
                  <p:nvPr/>
                </p:nvCxnSpPr>
                <p:spPr bwMode="auto">
                  <a:xfrm rot="16200000" flipH="1">
                    <a:off x="5257800" y="2781300"/>
                    <a:ext cx="482600" cy="1588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</p:grpSp>
            <p:grpSp>
              <p:nvGrpSpPr>
                <p:cNvPr id="24" name="Group 13">
                  <a:extLst>
                    <a:ext uri="{FF2B5EF4-FFF2-40B4-BE49-F238E27FC236}">
                      <a16:creationId xmlns:a16="http://schemas.microsoft.com/office/drawing/2014/main" id="{DE7B8143-1474-4D2E-B535-954C1E86B7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64050" y="4057650"/>
                  <a:ext cx="914400" cy="483394"/>
                  <a:chOff x="5041900" y="2540000"/>
                  <a:chExt cx="914400" cy="483394"/>
                </a:xfrm>
              </p:grpSpPr>
              <p:sp>
                <p:nvSpPr>
                  <p:cNvPr id="28" name="Rectangle 97">
                    <a:extLst>
                      <a:ext uri="{FF2B5EF4-FFF2-40B4-BE49-F238E27FC236}">
                        <a16:creationId xmlns:a16="http://schemas.microsoft.com/office/drawing/2014/main" id="{EF753201-AA36-4D89-A6E0-08C59CDC5D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41900" y="2540000"/>
                    <a:ext cx="914400" cy="4826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29" name="Straight Connector 98">
                    <a:extLst>
                      <a:ext uri="{FF2B5EF4-FFF2-40B4-BE49-F238E27FC236}">
                        <a16:creationId xmlns:a16="http://schemas.microsoft.com/office/drawing/2014/main" id="{9495FF8C-A1F0-4C0E-880F-3ED6F3DF807F}"/>
                      </a:ext>
                    </a:extLst>
                  </p:cNvPr>
                  <p:cNvCxnSpPr>
                    <a:cxnSpLocks noChangeShapeType="1"/>
                    <a:stCxn id="28" idx="0"/>
                    <a:endCxn id="28" idx="2"/>
                  </p:cNvCxnSpPr>
                  <p:nvPr/>
                </p:nvCxnSpPr>
                <p:spPr bwMode="auto">
                  <a:xfrm rot="16200000" flipH="1">
                    <a:off x="5257800" y="2781300"/>
                    <a:ext cx="482600" cy="1588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25" name="Straight Arrow Connector 89">
                  <a:extLst>
                    <a:ext uri="{FF2B5EF4-FFF2-40B4-BE49-F238E27FC236}">
                      <a16:creationId xmlns:a16="http://schemas.microsoft.com/office/drawing/2014/main" id="{27664A67-B9FD-454E-A729-4376012E805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378450" y="4298950"/>
                  <a:ext cx="292100" cy="1588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arrow" w="med" len="med"/>
                </a:ln>
              </p:spPr>
            </p:cxnSp>
            <p:sp>
              <p:nvSpPr>
                <p:cNvPr id="26" name="Rectangle 91">
                  <a:extLst>
                    <a:ext uri="{FF2B5EF4-FFF2-40B4-BE49-F238E27FC236}">
                      <a16:creationId xmlns:a16="http://schemas.microsoft.com/office/drawing/2014/main" id="{F02D4C19-7E39-4635-9489-69483D3E62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5977" y="4101584"/>
                  <a:ext cx="110799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/>
                    <a:t>firstNode</a:t>
                  </a:r>
                  <a:endParaRPr lang="en-US" dirty="0"/>
                </a:p>
              </p:txBody>
            </p:sp>
            <p:cxnSp>
              <p:nvCxnSpPr>
                <p:cNvPr id="27" name="Straight Arrow Connector 105">
                  <a:extLst>
                    <a:ext uri="{FF2B5EF4-FFF2-40B4-BE49-F238E27FC236}">
                      <a16:creationId xmlns:a16="http://schemas.microsoft.com/office/drawing/2014/main" id="{44833D0A-16C5-4CEA-ADDE-8C3DEDBC798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4191000" y="4314825"/>
                  <a:ext cx="288131" cy="1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arrow" w="med" len="med"/>
                </a:ln>
              </p:spPr>
            </p:cxnSp>
          </p:grpSp>
        </p:grpSp>
        <p:grpSp>
          <p:nvGrpSpPr>
            <p:cNvPr id="11" name="Group 111">
              <a:extLst>
                <a:ext uri="{FF2B5EF4-FFF2-40B4-BE49-F238E27FC236}">
                  <a16:creationId xmlns:a16="http://schemas.microsoft.com/office/drawing/2014/main" id="{37424DF5-6727-4544-BF73-E0F7A73D6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6352" y="4696505"/>
              <a:ext cx="2105025" cy="584244"/>
              <a:chOff x="4543423" y="3295649"/>
              <a:chExt cx="2105026" cy="626508"/>
            </a:xfrm>
          </p:grpSpPr>
          <p:sp>
            <p:nvSpPr>
              <p:cNvPr id="19" name="Left Brace 112">
                <a:extLst>
                  <a:ext uri="{FF2B5EF4-FFF2-40B4-BE49-F238E27FC236}">
                    <a16:creationId xmlns:a16="http://schemas.microsoft.com/office/drawing/2014/main" id="{EF99743F-B2A2-46BE-811B-0737423008F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>
                <a:off x="5448298" y="2390774"/>
                <a:ext cx="295276" cy="2105026"/>
              </a:xfrm>
              <a:prstGeom prst="leftBrace">
                <a:avLst>
                  <a:gd name="adj1" fmla="val 8317"/>
                  <a:gd name="adj2" fmla="val 50000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113">
                <a:extLst>
                  <a:ext uri="{FF2B5EF4-FFF2-40B4-BE49-F238E27FC236}">
                    <a16:creationId xmlns:a16="http://schemas.microsoft.com/office/drawing/2014/main" id="{71AF945F-5D34-4E82-BB81-934D2BFADD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1625" y="3552825"/>
                <a:ext cx="46679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list</a:t>
                </a:r>
              </a:p>
            </p:txBody>
          </p:sp>
        </p:grpSp>
        <p:grpSp>
          <p:nvGrpSpPr>
            <p:cNvPr id="12" name="Group 42">
              <a:extLst>
                <a:ext uri="{FF2B5EF4-FFF2-40B4-BE49-F238E27FC236}">
                  <a16:creationId xmlns:a16="http://schemas.microsoft.com/office/drawing/2014/main" id="{4E40E013-06EA-4C80-8B3B-F48A24EB57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5130" y="3334359"/>
              <a:ext cx="977462" cy="578684"/>
              <a:chOff x="5975130" y="3334359"/>
              <a:chExt cx="977462" cy="578684"/>
            </a:xfrm>
          </p:grpSpPr>
          <p:sp>
            <p:nvSpPr>
              <p:cNvPr id="17" name="Left Brace 112">
                <a:extLst>
                  <a:ext uri="{FF2B5EF4-FFF2-40B4-BE49-F238E27FC236}">
                    <a16:creationId xmlns:a16="http://schemas.microsoft.com/office/drawing/2014/main" id="{DCE271EE-5A2E-4CB4-98AB-1FDF9E65BE94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6317505" y="3295311"/>
                <a:ext cx="275357" cy="960107"/>
              </a:xfrm>
              <a:prstGeom prst="leftBrace">
                <a:avLst>
                  <a:gd name="adj1" fmla="val 8313"/>
                  <a:gd name="adj2" fmla="val 50000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13">
                <a:extLst>
                  <a:ext uri="{FF2B5EF4-FFF2-40B4-BE49-F238E27FC236}">
                    <a16:creationId xmlns:a16="http://schemas.microsoft.com/office/drawing/2014/main" id="{7D1EF2EA-9FE0-47B9-B47F-84F297084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5488" y="3334359"/>
                <a:ext cx="86710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node</a:t>
                </a:r>
              </a:p>
            </p:txBody>
          </p:sp>
        </p:grpSp>
        <p:cxnSp>
          <p:nvCxnSpPr>
            <p:cNvPr id="13" name="Straight Arrow Connector 44">
              <a:extLst>
                <a:ext uri="{FF2B5EF4-FFF2-40B4-BE49-F238E27FC236}">
                  <a16:creationId xmlns:a16="http://schemas.microsoft.com/office/drawing/2014/main" id="{7A2E08A3-C2BD-41F7-9EF3-28409C2521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12524" y="3641834"/>
              <a:ext cx="536028" cy="504497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4" name="Straight Arrow Connector 46">
              <a:extLst>
                <a:ext uri="{FF2B5EF4-FFF2-40B4-BE49-F238E27FC236}">
                  <a16:creationId xmlns:a16="http://schemas.microsoft.com/office/drawing/2014/main" id="{0314045C-62C5-425A-9147-11F16880CD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653049" y="3673365"/>
              <a:ext cx="567559" cy="378373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5" name="Rectangle 47">
              <a:extLst>
                <a:ext uri="{FF2B5EF4-FFF2-40B4-BE49-F238E27FC236}">
                  <a16:creationId xmlns:a16="http://schemas.microsoft.com/office/drawing/2014/main" id="{0B187A8A-2A56-4514-80FA-C332EBDAC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696" y="3291630"/>
              <a:ext cx="9284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Dữ liệu</a:t>
              </a:r>
            </a:p>
          </p:txBody>
        </p:sp>
        <p:sp>
          <p:nvSpPr>
            <p:cNvPr id="16" name="Rectangle 48">
              <a:extLst>
                <a:ext uri="{FF2B5EF4-FFF2-40B4-BE49-F238E27FC236}">
                  <a16:creationId xmlns:a16="http://schemas.microsoft.com/office/drawing/2014/main" id="{FCC7F18A-BC3B-48C4-88D4-0536CDB2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6539" y="3011214"/>
              <a:ext cx="180449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Liên kết sang node tiếp theo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A241F72-283A-426B-90CB-4140E9191D29}"/>
              </a:ext>
            </a:extLst>
          </p:cNvPr>
          <p:cNvSpPr txBox="1"/>
          <p:nvPr/>
        </p:nvSpPr>
        <p:spPr>
          <a:xfrm>
            <a:off x="4572000" y="2546678"/>
            <a:ext cx="4506259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tao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nut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pHead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pTail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tao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danh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sach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initSLL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pHead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pTail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EED8F00-E67C-45BE-AC71-54FBA5943390}"/>
              </a:ext>
            </a:extLst>
          </p:cNvPr>
          <p:cNvSpPr/>
          <p:nvPr/>
        </p:nvSpPr>
        <p:spPr>
          <a:xfrm>
            <a:off x="280894" y="4739341"/>
            <a:ext cx="1966259" cy="591670"/>
          </a:xfrm>
          <a:prstGeom prst="wedgeRectCallout">
            <a:avLst>
              <a:gd name="adj1" fmla="val -27520"/>
              <a:gd name="adj2" fmla="val -1577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Cách</a:t>
            </a:r>
            <a:r>
              <a:rPr lang="en-US" dirty="0"/>
              <a:t> 1: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8E88ABEB-EACF-4585-874D-AF672674F1C5}"/>
              </a:ext>
            </a:extLst>
          </p:cNvPr>
          <p:cNvSpPr/>
          <p:nvPr/>
        </p:nvSpPr>
        <p:spPr>
          <a:xfrm>
            <a:off x="2339788" y="5483411"/>
            <a:ext cx="1966259" cy="591670"/>
          </a:xfrm>
          <a:prstGeom prst="wedgeRectCallout">
            <a:avLst>
              <a:gd name="adj1" fmla="val 62450"/>
              <a:gd name="adj2" fmla="val -12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Cách</a:t>
            </a:r>
            <a:r>
              <a:rPr lang="en-US" dirty="0"/>
              <a:t> 2: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2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70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riting - TechRepor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6FF5105935A047949EC15A29E8956A" ma:contentTypeVersion="12" ma:contentTypeDescription="Create a new document." ma:contentTypeScope="" ma:versionID="22a84d9286d7ef71e4e0dc3fdb30a454">
  <xsd:schema xmlns:xsd="http://www.w3.org/2001/XMLSchema" xmlns:xs="http://www.w3.org/2001/XMLSchema" xmlns:p="http://schemas.microsoft.com/office/2006/metadata/properties" xmlns:ns2="787772fa-e80e-4196-8492-c382f620fc1d" xmlns:ns3="d32f3fca-53c6-486b-830d-1ba94ade43e9" targetNamespace="http://schemas.microsoft.com/office/2006/metadata/properties" ma:root="true" ma:fieldsID="5ce9f1b8f560c0eb57cb50450b640272" ns2:_="" ns3:_="">
    <xsd:import namespace="787772fa-e80e-4196-8492-c382f620fc1d"/>
    <xsd:import namespace="d32f3fca-53c6-486b-830d-1ba94ade43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772fa-e80e-4196-8492-c382f620f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f3fca-53c6-486b-830d-1ba94ade43e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53ef3fd-57a3-42ef-8f9f-313437d766f2}" ma:internalName="TaxCatchAll" ma:showField="CatchAllData" ma:web="d32f3fca-53c6-486b-830d-1ba94ade43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7772fa-e80e-4196-8492-c382f620fc1d">
      <Terms xmlns="http://schemas.microsoft.com/office/infopath/2007/PartnerControls"/>
    </lcf76f155ced4ddcb4097134ff3c332f>
    <TaxCatchAll xmlns="d32f3fca-53c6-486b-830d-1ba94ade43e9" xsi:nil="true"/>
  </documentManagement>
</p:properties>
</file>

<file path=customXml/itemProps1.xml><?xml version="1.0" encoding="utf-8"?>
<ds:datastoreItem xmlns:ds="http://schemas.openxmlformats.org/officeDocument/2006/customXml" ds:itemID="{EB2EDF65-EA48-453F-B5EE-DC6486042E30}"/>
</file>

<file path=customXml/itemProps2.xml><?xml version="1.0" encoding="utf-8"?>
<ds:datastoreItem xmlns:ds="http://schemas.openxmlformats.org/officeDocument/2006/customXml" ds:itemID="{1146D2B6-DE18-46CB-96DA-61A8008F4EF9}"/>
</file>

<file path=customXml/itemProps3.xml><?xml version="1.0" encoding="utf-8"?>
<ds:datastoreItem xmlns:ds="http://schemas.openxmlformats.org/officeDocument/2006/customXml" ds:itemID="{FFBF2FC0-46C9-425E-8956-486E3FCD8722}"/>
</file>

<file path=docProps/app.xml><?xml version="1.0" encoding="utf-8"?>
<Properties xmlns="http://schemas.openxmlformats.org/officeDocument/2006/extended-properties" xmlns:vt="http://schemas.openxmlformats.org/officeDocument/2006/docPropsVTypes">
  <Template>Writing - TechReport</Template>
  <TotalTime>8490</TotalTime>
  <Words>3779</Words>
  <Application>Microsoft Macintosh PowerPoint</Application>
  <PresentationFormat>On-screen Show (4:3)</PresentationFormat>
  <Paragraphs>690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Lato</vt:lpstr>
      <vt:lpstr>Times New Roman</vt:lpstr>
      <vt:lpstr>Wingdings</vt:lpstr>
      <vt:lpstr>Writing - TechReport</vt:lpstr>
      <vt:lpstr>PowerPoint Presentation</vt:lpstr>
      <vt:lpstr>Định nghĩa</vt:lpstr>
      <vt:lpstr>Lưu trữ kế tiếp đối với danh sách</vt:lpstr>
      <vt:lpstr>Cài đặt lưu trữ kế tiếp đối với danh sách</vt:lpstr>
      <vt:lpstr>Lưu trữ móc nối đối với danh sách</vt:lpstr>
      <vt:lpstr>Lưu trữ móc nối đối với danh sách</vt:lpstr>
      <vt:lpstr>Cài đặt lưu trữ móc nối đối với danh sách </vt:lpstr>
      <vt:lpstr>Cài đặt lưu trữ móc nối đối với danh sách </vt:lpstr>
      <vt:lpstr>Cài đặt bằng C/C++</vt:lpstr>
      <vt:lpstr>Một số phép toán trên danh sách móc nối </vt:lpstr>
      <vt:lpstr>Duyệt danh sách móc nối </vt:lpstr>
      <vt:lpstr>Cài đặt duyệt danh sách</vt:lpstr>
      <vt:lpstr>Bổ sung thêm một nút vào danh sách móc nối </vt:lpstr>
      <vt:lpstr>Cài đặt bổ sung node cho danh sách liên kết</vt:lpstr>
      <vt:lpstr>Cài đặt bổ sung node cho danh sách liên kết</vt:lpstr>
      <vt:lpstr>Loại bỏ một nút ra khỏi danh sách móc nối </vt:lpstr>
      <vt:lpstr>Loại bỏ một nút ra khỏi danh sách móc nối </vt:lpstr>
      <vt:lpstr>Cài đặt giải thuật xóa node</vt:lpstr>
      <vt:lpstr>Ghép hai đôi danh sách móc nối</vt:lpstr>
      <vt:lpstr>Ghép hai đôi danh sách móc nối</vt:lpstr>
      <vt:lpstr>Ghép hai đôi danh sách móc nối</vt:lpstr>
      <vt:lpstr>Một số dạng danh sách móc nối</vt:lpstr>
      <vt:lpstr>Ví dụ biểu diễn đa thức</vt:lpstr>
      <vt:lpstr>Cài đặt đa thức theo cấu trúc danh sách tuần tự</vt:lpstr>
      <vt:lpstr>Cài đặt đa thức theo cấu trúc danh sách tuần tự</vt:lpstr>
      <vt:lpstr>Cài đặt đa thức theo cấu trúc danh sách liên kết móc nối </vt:lpstr>
      <vt:lpstr>Cài đặt đa thức theo cấu trúc danh sách liên kết móc nối </vt:lpstr>
      <vt:lpstr>Cài đặt đa thức theo cấu trúc danh sách liên kết móc nối </vt:lpstr>
      <vt:lpstr>Cài đặt đa thức theo cấu trúc danh sách liên kết móc nối </vt:lpstr>
      <vt:lpstr>Ví dụ biểu diễn đa thức</vt:lpstr>
      <vt:lpstr>Phân tích giải thuật</vt:lpstr>
      <vt:lpstr>Thuật toán cộng hai đa thức </vt:lpstr>
      <vt:lpstr>Thuật toán cộng hai đa thức </vt:lpstr>
      <vt:lpstr>Thuật toán cộng hai đa thức (tiếp)</vt:lpstr>
      <vt:lpstr>Thuật toán cộng hai đa thức (tiếp)</vt:lpstr>
      <vt:lpstr>Bài tập </vt:lpstr>
      <vt:lpstr>Bài tập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 Kim Hue</dc:creator>
  <cp:lastModifiedBy>Ta Thi Kim Hue</cp:lastModifiedBy>
  <cp:revision>136</cp:revision>
  <cp:lastPrinted>2018-08-30T07:08:42Z</cp:lastPrinted>
  <dcterms:created xsi:type="dcterms:W3CDTF">2018-08-28T09:50:26Z</dcterms:created>
  <dcterms:modified xsi:type="dcterms:W3CDTF">2024-04-04T12:24:53Z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0x010100E26FF5105935A047949EC15A29E8956A</vt:lpwstr>
  </property>
  <property fmtid="{D5CDD505-2E9C-101B-9397-08002B2CF9AE}" pid="3" name="Order">
    <vt:r8>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