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87" r:id="rId7"/>
    <p:sldId id="258" r:id="rId8"/>
    <p:sldId id="288" r:id="rId9"/>
    <p:sldId id="301" r:id="rId10"/>
    <p:sldId id="291" r:id="rId11"/>
    <p:sldId id="290" r:id="rId12"/>
    <p:sldId id="299" r:id="rId13"/>
    <p:sldId id="259" r:id="rId14"/>
    <p:sldId id="277" r:id="rId15"/>
    <p:sldId id="260" r:id="rId16"/>
    <p:sldId id="261" r:id="rId17"/>
    <p:sldId id="262" r:id="rId18"/>
    <p:sldId id="278" r:id="rId19"/>
    <p:sldId id="279" r:id="rId20"/>
    <p:sldId id="280" r:id="rId21"/>
    <p:sldId id="263" r:id="rId22"/>
    <p:sldId id="264" r:id="rId23"/>
    <p:sldId id="286" r:id="rId24"/>
    <p:sldId id="265" r:id="rId25"/>
    <p:sldId id="266" r:id="rId26"/>
    <p:sldId id="267" r:id="rId27"/>
    <p:sldId id="300" r:id="rId28"/>
    <p:sldId id="281" r:id="rId29"/>
    <p:sldId id="289" r:id="rId30"/>
    <p:sldId id="282" r:id="rId31"/>
    <p:sldId id="292" r:id="rId32"/>
    <p:sldId id="285" r:id="rId33"/>
    <p:sldId id="283" r:id="rId34"/>
    <p:sldId id="284" r:id="rId35"/>
    <p:sldId id="293" r:id="rId36"/>
    <p:sldId id="295" r:id="rId37"/>
    <p:sldId id="296" r:id="rId38"/>
    <p:sldId id="297" r:id="rId39"/>
    <p:sldId id="298" r:id="rId40"/>
    <p:sldId id="268" r:id="rId41"/>
    <p:sldId id="269" r:id="rId42"/>
    <p:sldId id="270" r:id="rId43"/>
    <p:sldId id="27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64707-8922-A965-DA28-39544B595B09}" v="7" dt="2024-10-07T01:33:08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2"/>
    <p:restoredTop sz="93365"/>
  </p:normalViewPr>
  <p:slideViewPr>
    <p:cSldViewPr snapToGrid="0" snapToObjects="1">
      <p:cViewPr varScale="1">
        <p:scale>
          <a:sx n="97" d="100"/>
          <a:sy n="97" d="100"/>
        </p:scale>
        <p:origin x="1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Thuan 20232319" userId="S::thuan.nn232319@sis.hust.edu.vn::6e573472-ecde-47c7-90f9-953bb79534de" providerId="AD" clId="Web-{03A590B7-CF7B-1D9A-530D-3A5F9154FF91}"/>
    <pc:docChg chg="addSld">
      <pc:chgData name="Nguyen Ngoc Thuan 20232319" userId="S::thuan.nn232319@sis.hust.edu.vn::6e573472-ecde-47c7-90f9-953bb79534de" providerId="AD" clId="Web-{03A590B7-CF7B-1D9A-530D-3A5F9154FF91}" dt="2024-09-16T17:08:57.223" v="0"/>
      <pc:docMkLst>
        <pc:docMk/>
      </pc:docMkLst>
      <pc:sldChg chg="new">
        <pc:chgData name="Nguyen Ngoc Thuan 20232319" userId="S::thuan.nn232319@sis.hust.edu.vn::6e573472-ecde-47c7-90f9-953bb79534de" providerId="AD" clId="Web-{03A590B7-CF7B-1D9A-530D-3A5F9154FF91}" dt="2024-09-16T17:08:57.223" v="0"/>
        <pc:sldMkLst>
          <pc:docMk/>
          <pc:sldMk cId="529613665" sldId="301"/>
        </pc:sldMkLst>
      </pc:sldChg>
    </pc:docChg>
  </pc:docChgLst>
  <pc:docChgLst>
    <pc:chgData name="Ta Thi Kim Hue" userId="af176dfe-ebe0-47e4-99a4-e0f4d40f7313" providerId="ADAL" clId="{B8C6320F-6096-4BD0-AFC2-0CF112457CB8}"/>
    <pc:docChg chg="undo custSel addSld delSld modSld sldOrd">
      <pc:chgData name="Ta Thi Kim Hue" userId="af176dfe-ebe0-47e4-99a4-e0f4d40f7313" providerId="ADAL" clId="{B8C6320F-6096-4BD0-AFC2-0CF112457CB8}" dt="2021-05-14T04:38:48.136" v="684"/>
      <pc:docMkLst>
        <pc:docMk/>
      </pc:docMkLst>
      <pc:sldChg chg="addSp">
        <pc:chgData name="Ta Thi Kim Hue" userId="af176dfe-ebe0-47e4-99a4-e0f4d40f7313" providerId="ADAL" clId="{B8C6320F-6096-4BD0-AFC2-0CF112457CB8}" dt="2021-05-14T03:03:20.134" v="681"/>
        <pc:sldMkLst>
          <pc:docMk/>
          <pc:sldMk cId="1906443308" sldId="259"/>
        </pc:sldMkLst>
        <pc:inkChg chg="add">
          <ac:chgData name="Ta Thi Kim Hue" userId="af176dfe-ebe0-47e4-99a4-e0f4d40f7313" providerId="ADAL" clId="{B8C6320F-6096-4BD0-AFC2-0CF112457CB8}" dt="2021-05-14T03:03:20.134" v="681"/>
          <ac:inkMkLst>
            <pc:docMk/>
            <pc:sldMk cId="1906443308" sldId="259"/>
            <ac:inkMk id="7" creationId="{890C2949-7FD5-4258-AD6A-DC57F2F8DB90}"/>
          </ac:inkMkLst>
        </pc:inkChg>
      </pc:sldChg>
      <pc:sldChg chg="addSp">
        <pc:chgData name="Ta Thi Kim Hue" userId="af176dfe-ebe0-47e4-99a4-e0f4d40f7313" providerId="ADAL" clId="{B8C6320F-6096-4BD0-AFC2-0CF112457CB8}" dt="2021-05-14T03:03:20.134" v="681"/>
        <pc:sldMkLst>
          <pc:docMk/>
          <pc:sldMk cId="2979757581" sldId="261"/>
        </pc:sldMkLst>
        <pc:inkChg chg="add">
          <ac:chgData name="Ta Thi Kim Hue" userId="af176dfe-ebe0-47e4-99a4-e0f4d40f7313" providerId="ADAL" clId="{B8C6320F-6096-4BD0-AFC2-0CF112457CB8}" dt="2021-05-14T03:03:20.134" v="681"/>
          <ac:inkMkLst>
            <pc:docMk/>
            <pc:sldMk cId="2979757581" sldId="261"/>
            <ac:inkMk id="13" creationId="{FE20D6C5-2B2C-4CED-9026-44C875F96CEA}"/>
          </ac:inkMkLst>
        </pc:inkChg>
      </pc:sldChg>
      <pc:sldChg chg="addSp">
        <pc:chgData name="Ta Thi Kim Hue" userId="af176dfe-ebe0-47e4-99a4-e0f4d40f7313" providerId="ADAL" clId="{B8C6320F-6096-4BD0-AFC2-0CF112457CB8}" dt="2021-05-14T03:03:20.134" v="681"/>
        <pc:sldMkLst>
          <pc:docMk/>
          <pc:sldMk cId="3350757365" sldId="262"/>
        </pc:sldMkLst>
        <pc:inkChg chg="add">
          <ac:chgData name="Ta Thi Kim Hue" userId="af176dfe-ebe0-47e4-99a4-e0f4d40f7313" providerId="ADAL" clId="{B8C6320F-6096-4BD0-AFC2-0CF112457CB8}" dt="2021-05-14T03:03:20.134" v="681"/>
          <ac:inkMkLst>
            <pc:docMk/>
            <pc:sldMk cId="3350757365" sldId="262"/>
            <ac:inkMk id="3" creationId="{B4E33AC1-D93B-40B7-A506-E6E4F1E2BB3D}"/>
          </ac:inkMkLst>
        </pc:inkChg>
      </pc:sldChg>
      <pc:sldChg chg="addSp">
        <pc:chgData name="Ta Thi Kim Hue" userId="af176dfe-ebe0-47e4-99a4-e0f4d40f7313" providerId="ADAL" clId="{B8C6320F-6096-4BD0-AFC2-0CF112457CB8}" dt="2021-05-14T04:38:48.136" v="684"/>
        <pc:sldMkLst>
          <pc:docMk/>
          <pc:sldMk cId="639496993" sldId="264"/>
        </pc:sldMkLst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639496993" sldId="264"/>
            <ac:inkMk id="7" creationId="{4F46D045-6C7B-4990-977D-7E0DF8BAD257}"/>
          </ac:inkMkLst>
        </pc:inkChg>
      </pc:sldChg>
      <pc:sldChg chg="addSp">
        <pc:chgData name="Ta Thi Kim Hue" userId="af176dfe-ebe0-47e4-99a4-e0f4d40f7313" providerId="ADAL" clId="{B8C6320F-6096-4BD0-AFC2-0CF112457CB8}" dt="2021-05-14T04:38:48.136" v="684"/>
        <pc:sldMkLst>
          <pc:docMk/>
          <pc:sldMk cId="2672788931" sldId="265"/>
        </pc:sldMkLst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2672788931" sldId="265"/>
            <ac:inkMk id="3" creationId="{6885DDD4-2650-4D9E-A2CE-25BCEB51DDA2}"/>
          </ac:inkMkLst>
        </pc:inkChg>
      </pc:sldChg>
      <pc:sldChg chg="addSp">
        <pc:chgData name="Ta Thi Kim Hue" userId="af176dfe-ebe0-47e4-99a4-e0f4d40f7313" providerId="ADAL" clId="{B8C6320F-6096-4BD0-AFC2-0CF112457CB8}" dt="2021-05-14T04:38:48.136" v="684"/>
        <pc:sldMkLst>
          <pc:docMk/>
          <pc:sldMk cId="3607744271" sldId="266"/>
        </pc:sldMkLst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3607744271" sldId="266"/>
            <ac:inkMk id="7" creationId="{89F9B378-1FE0-479B-B098-7FE99937C13A}"/>
          </ac:inkMkLst>
        </pc:inkChg>
      </pc:sldChg>
      <pc:sldChg chg="addSp">
        <pc:chgData name="Ta Thi Kim Hue" userId="af176dfe-ebe0-47e4-99a4-e0f4d40f7313" providerId="ADAL" clId="{B8C6320F-6096-4BD0-AFC2-0CF112457CB8}" dt="2021-05-14T04:38:48.136" v="684"/>
        <pc:sldMkLst>
          <pc:docMk/>
          <pc:sldMk cId="3964942604" sldId="267"/>
        </pc:sldMkLst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3964942604" sldId="267"/>
            <ac:inkMk id="7" creationId="{9B5C89D0-965F-4985-9167-4E2F753E7BEF}"/>
          </ac:inkMkLst>
        </pc:inkChg>
      </pc:sldChg>
      <pc:sldChg chg="addSp modSp add mod">
        <pc:chgData name="Ta Thi Kim Hue" userId="af176dfe-ebe0-47e4-99a4-e0f4d40f7313" providerId="ADAL" clId="{B8C6320F-6096-4BD0-AFC2-0CF112457CB8}" dt="2021-05-14T04:38:48.136" v="684"/>
        <pc:sldMkLst>
          <pc:docMk/>
          <pc:sldMk cId="1895571770" sldId="268"/>
        </pc:sldMkLst>
        <pc:spChg chg="mod">
          <ac:chgData name="Ta Thi Kim Hue" userId="af176dfe-ebe0-47e4-99a4-e0f4d40f7313" providerId="ADAL" clId="{B8C6320F-6096-4BD0-AFC2-0CF112457CB8}" dt="2021-05-12T15:37:02.090" v="671" actId="113"/>
          <ac:spMkLst>
            <pc:docMk/>
            <pc:sldMk cId="1895571770" sldId="268"/>
            <ac:spMk id="2" creationId="{5BCFFFF8-C66E-425B-BB38-AAFCFC530B64}"/>
          </ac:spMkLst>
        </pc:spChg>
        <pc:spChg chg="mod">
          <ac:chgData name="Ta Thi Kim Hue" userId="af176dfe-ebe0-47e4-99a4-e0f4d40f7313" providerId="ADAL" clId="{B8C6320F-6096-4BD0-AFC2-0CF112457CB8}" dt="2021-05-12T15:17:50.246" v="663" actId="1076"/>
          <ac:spMkLst>
            <pc:docMk/>
            <pc:sldMk cId="1895571770" sldId="268"/>
            <ac:spMk id="3" creationId="{A3D4B69C-C182-44A9-8285-F1491B42DDA9}"/>
          </ac:spMkLst>
        </pc:spChg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1895571770" sldId="268"/>
            <ac:inkMk id="4" creationId="{CE5F1F72-CBBD-4F0E-8603-DC53651E06C7}"/>
          </ac:inkMkLst>
        </pc:inkChg>
      </pc:sldChg>
      <pc:sldChg chg="addSp modSp add mod">
        <pc:chgData name="Ta Thi Kim Hue" userId="af176dfe-ebe0-47e4-99a4-e0f4d40f7313" providerId="ADAL" clId="{B8C6320F-6096-4BD0-AFC2-0CF112457CB8}" dt="2021-05-14T04:38:48.136" v="684"/>
        <pc:sldMkLst>
          <pc:docMk/>
          <pc:sldMk cId="1537998575" sldId="269"/>
        </pc:sldMkLst>
        <pc:spChg chg="mod">
          <ac:chgData name="Ta Thi Kim Hue" userId="af176dfe-ebe0-47e4-99a4-e0f4d40f7313" providerId="ADAL" clId="{B8C6320F-6096-4BD0-AFC2-0CF112457CB8}" dt="2021-05-12T15:37:05.944" v="672" actId="113"/>
          <ac:spMkLst>
            <pc:docMk/>
            <pc:sldMk cId="1537998575" sldId="269"/>
            <ac:spMk id="2" creationId="{DEFB7019-94F0-4EC3-8C21-A90593F6E050}"/>
          </ac:spMkLst>
        </pc:spChg>
        <pc:spChg chg="mod">
          <ac:chgData name="Ta Thi Kim Hue" userId="af176dfe-ebe0-47e4-99a4-e0f4d40f7313" providerId="ADAL" clId="{B8C6320F-6096-4BD0-AFC2-0CF112457CB8}" dt="2021-05-12T15:16:56.505" v="658" actId="14100"/>
          <ac:spMkLst>
            <pc:docMk/>
            <pc:sldMk cId="1537998575" sldId="269"/>
            <ac:spMk id="3" creationId="{146182E0-84F3-4741-8C19-54CEB3D14E41}"/>
          </ac:spMkLst>
        </pc:spChg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1537998575" sldId="269"/>
            <ac:inkMk id="4" creationId="{0D0D36C2-A680-4707-A6BB-822F4C53B5AF}"/>
          </ac:inkMkLst>
        </pc:inkChg>
      </pc:sldChg>
      <pc:sldChg chg="modSp add mod">
        <pc:chgData name="Ta Thi Kim Hue" userId="af176dfe-ebe0-47e4-99a4-e0f4d40f7313" providerId="ADAL" clId="{B8C6320F-6096-4BD0-AFC2-0CF112457CB8}" dt="2021-05-12T15:37:56.107" v="675" actId="20577"/>
        <pc:sldMkLst>
          <pc:docMk/>
          <pc:sldMk cId="3212656852" sldId="270"/>
        </pc:sldMkLst>
        <pc:spChg chg="mod">
          <ac:chgData name="Ta Thi Kim Hue" userId="af176dfe-ebe0-47e4-99a4-e0f4d40f7313" providerId="ADAL" clId="{B8C6320F-6096-4BD0-AFC2-0CF112457CB8}" dt="2021-05-12T15:37:12.170" v="673" actId="113"/>
          <ac:spMkLst>
            <pc:docMk/>
            <pc:sldMk cId="3212656852" sldId="270"/>
            <ac:spMk id="2" creationId="{270BEF6B-7BF2-48D3-9F5A-E1EB60B0FECB}"/>
          </ac:spMkLst>
        </pc:spChg>
        <pc:spChg chg="mod">
          <ac:chgData name="Ta Thi Kim Hue" userId="af176dfe-ebe0-47e4-99a4-e0f4d40f7313" providerId="ADAL" clId="{B8C6320F-6096-4BD0-AFC2-0CF112457CB8}" dt="2021-05-12T15:37:56.107" v="675" actId="20577"/>
          <ac:spMkLst>
            <pc:docMk/>
            <pc:sldMk cId="3212656852" sldId="270"/>
            <ac:spMk id="3" creationId="{11F55B2F-6A13-4B56-980E-A96565B8845C}"/>
          </ac:spMkLst>
        </pc:spChg>
      </pc:sldChg>
      <pc:sldChg chg="modSp add mod">
        <pc:chgData name="Ta Thi Kim Hue" userId="af176dfe-ebe0-47e4-99a4-e0f4d40f7313" providerId="ADAL" clId="{B8C6320F-6096-4BD0-AFC2-0CF112457CB8}" dt="2021-05-12T15:37:15.951" v="674" actId="113"/>
        <pc:sldMkLst>
          <pc:docMk/>
          <pc:sldMk cId="932470376" sldId="271"/>
        </pc:sldMkLst>
        <pc:spChg chg="mod">
          <ac:chgData name="Ta Thi Kim Hue" userId="af176dfe-ebe0-47e4-99a4-e0f4d40f7313" providerId="ADAL" clId="{B8C6320F-6096-4BD0-AFC2-0CF112457CB8}" dt="2021-05-12T15:37:15.951" v="674" actId="113"/>
          <ac:spMkLst>
            <pc:docMk/>
            <pc:sldMk cId="932470376" sldId="271"/>
            <ac:spMk id="2" creationId="{58F0E6E0-CCD4-4A78-9A6E-E945335B7897}"/>
          </ac:spMkLst>
        </pc:spChg>
        <pc:spChg chg="mod">
          <ac:chgData name="Ta Thi Kim Hue" userId="af176dfe-ebe0-47e4-99a4-e0f4d40f7313" providerId="ADAL" clId="{B8C6320F-6096-4BD0-AFC2-0CF112457CB8}" dt="2021-05-12T15:16:40.183" v="655" actId="1076"/>
          <ac:spMkLst>
            <pc:docMk/>
            <pc:sldMk cId="932470376" sldId="271"/>
            <ac:spMk id="3" creationId="{B8325BEE-619A-477A-8F49-360C6C589657}"/>
          </ac:spMkLst>
        </pc:spChg>
      </pc:sldChg>
      <pc:sldChg chg="modSp add del mod">
        <pc:chgData name="Ta Thi Kim Hue" userId="af176dfe-ebe0-47e4-99a4-e0f4d40f7313" providerId="ADAL" clId="{B8C6320F-6096-4BD0-AFC2-0CF112457CB8}" dt="2021-05-12T15:16:08.677" v="647" actId="47"/>
        <pc:sldMkLst>
          <pc:docMk/>
          <pc:sldMk cId="3940543704" sldId="272"/>
        </pc:sldMkLst>
        <pc:spChg chg="mod">
          <ac:chgData name="Ta Thi Kim Hue" userId="af176dfe-ebe0-47e4-99a4-e0f4d40f7313" providerId="ADAL" clId="{B8C6320F-6096-4BD0-AFC2-0CF112457CB8}" dt="2021-05-12T15:16:04.965" v="646" actId="27636"/>
          <ac:spMkLst>
            <pc:docMk/>
            <pc:sldMk cId="3940543704" sldId="272"/>
            <ac:spMk id="2" creationId="{BA8A7C23-B0FF-4754-91A2-7D3B19E816DE}"/>
          </ac:spMkLst>
        </pc:spChg>
      </pc:sldChg>
      <pc:sldChg chg="addSp mod">
        <pc:chgData name="Ta Thi Kim Hue" userId="af176dfe-ebe0-47e4-99a4-e0f4d40f7313" providerId="ADAL" clId="{B8C6320F-6096-4BD0-AFC2-0CF112457CB8}" dt="2021-05-14T03:03:20.134" v="681"/>
        <pc:sldMkLst>
          <pc:docMk/>
          <pc:sldMk cId="2095912423" sldId="277"/>
        </pc:sldMkLst>
        <pc:inkChg chg="add">
          <ac:chgData name="Ta Thi Kim Hue" userId="af176dfe-ebe0-47e4-99a4-e0f4d40f7313" providerId="ADAL" clId="{B8C6320F-6096-4BD0-AFC2-0CF112457CB8}" dt="2021-05-14T02:07:55.400" v="680" actId="9405"/>
          <ac:inkMkLst>
            <pc:docMk/>
            <pc:sldMk cId="2095912423" sldId="277"/>
            <ac:inkMk id="7" creationId="{389C4CE6-42F9-41A1-81BD-BF05A89FCEE2}"/>
          </ac:inkMkLst>
        </pc:inkChg>
        <pc:inkChg chg="add">
          <ac:chgData name="Ta Thi Kim Hue" userId="af176dfe-ebe0-47e4-99a4-e0f4d40f7313" providerId="ADAL" clId="{B8C6320F-6096-4BD0-AFC2-0CF112457CB8}" dt="2021-05-14T03:03:20.134" v="681"/>
          <ac:inkMkLst>
            <pc:docMk/>
            <pc:sldMk cId="2095912423" sldId="277"/>
            <ac:inkMk id="73" creationId="{04F755FA-564E-4E05-92FB-5C28BF442106}"/>
          </ac:inkMkLst>
        </pc:inkChg>
      </pc:sldChg>
      <pc:sldChg chg="addSp ord">
        <pc:chgData name="Ta Thi Kim Hue" userId="af176dfe-ebe0-47e4-99a4-e0f4d40f7313" providerId="ADAL" clId="{B8C6320F-6096-4BD0-AFC2-0CF112457CB8}" dt="2021-05-14T04:38:48.136" v="684"/>
        <pc:sldMkLst>
          <pc:docMk/>
          <pc:sldMk cId="698632942" sldId="282"/>
        </pc:sldMkLst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698632942" sldId="282"/>
            <ac:inkMk id="3" creationId="{D7E7D9AA-5F92-4D93-A721-FF9B0A0C7242}"/>
          </ac:inkMkLst>
        </pc:inkChg>
      </pc:sldChg>
      <pc:sldChg chg="addSp">
        <pc:chgData name="Ta Thi Kim Hue" userId="af176dfe-ebe0-47e4-99a4-e0f4d40f7313" providerId="ADAL" clId="{B8C6320F-6096-4BD0-AFC2-0CF112457CB8}" dt="2021-05-14T04:38:48.136" v="684"/>
        <pc:sldMkLst>
          <pc:docMk/>
          <pc:sldMk cId="2638952100" sldId="285"/>
        </pc:sldMkLst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2638952100" sldId="285"/>
            <ac:inkMk id="20" creationId="{DF28EED8-6126-4538-B8C4-1DE18C7E4645}"/>
          </ac:inkMkLst>
        </pc:inkChg>
      </pc:sldChg>
      <pc:sldChg chg="addSp">
        <pc:chgData name="Ta Thi Kim Hue" userId="af176dfe-ebe0-47e4-99a4-e0f4d40f7313" providerId="ADAL" clId="{B8C6320F-6096-4BD0-AFC2-0CF112457CB8}" dt="2021-05-14T04:38:48.136" v="684"/>
        <pc:sldMkLst>
          <pc:docMk/>
          <pc:sldMk cId="2134082619" sldId="286"/>
        </pc:sldMkLst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2134082619" sldId="286"/>
            <ac:inkMk id="19" creationId="{E644F5F2-5171-4BF6-BC44-4F304A64FB1B}"/>
          </ac:inkMkLst>
        </pc:inkChg>
      </pc:sldChg>
      <pc:sldChg chg="addSp delSp modSp new mod">
        <pc:chgData name="Ta Thi Kim Hue" userId="af176dfe-ebe0-47e4-99a4-e0f4d40f7313" providerId="ADAL" clId="{B8C6320F-6096-4BD0-AFC2-0CF112457CB8}" dt="2021-05-06T15:16:47.672" v="242" actId="20577"/>
        <pc:sldMkLst>
          <pc:docMk/>
          <pc:sldMk cId="52341777" sldId="287"/>
        </pc:sldMkLst>
        <pc:spChg chg="mod">
          <ac:chgData name="Ta Thi Kim Hue" userId="af176dfe-ebe0-47e4-99a4-e0f4d40f7313" providerId="ADAL" clId="{B8C6320F-6096-4BD0-AFC2-0CF112457CB8}" dt="2021-05-06T15:10:31.256" v="118" actId="1076"/>
          <ac:spMkLst>
            <pc:docMk/>
            <pc:sldMk cId="52341777" sldId="287"/>
            <ac:spMk id="2" creationId="{D8E1D177-33D1-464B-B547-14F878006030}"/>
          </ac:spMkLst>
        </pc:spChg>
        <pc:spChg chg="del">
          <ac:chgData name="Ta Thi Kim Hue" userId="af176dfe-ebe0-47e4-99a4-e0f4d40f7313" providerId="ADAL" clId="{B8C6320F-6096-4BD0-AFC2-0CF112457CB8}" dt="2021-05-06T15:07:38.090" v="30" actId="478"/>
          <ac:spMkLst>
            <pc:docMk/>
            <pc:sldMk cId="52341777" sldId="287"/>
            <ac:spMk id="3" creationId="{6A2A83D2-A583-478E-B6D5-79E636E788CC}"/>
          </ac:spMkLst>
        </pc:spChg>
        <pc:spChg chg="add mod">
          <ac:chgData name="Ta Thi Kim Hue" userId="af176dfe-ebe0-47e4-99a4-e0f4d40f7313" providerId="ADAL" clId="{B8C6320F-6096-4BD0-AFC2-0CF112457CB8}" dt="2021-05-06T15:10:35.078" v="119" actId="1076"/>
          <ac:spMkLst>
            <pc:docMk/>
            <pc:sldMk cId="52341777" sldId="287"/>
            <ac:spMk id="8" creationId="{8A45982D-4CB8-4D87-85E0-7868A8062CD7}"/>
          </ac:spMkLst>
        </pc:spChg>
        <pc:spChg chg="add mod">
          <ac:chgData name="Ta Thi Kim Hue" userId="af176dfe-ebe0-47e4-99a4-e0f4d40f7313" providerId="ADAL" clId="{B8C6320F-6096-4BD0-AFC2-0CF112457CB8}" dt="2021-05-06T15:11:57.393" v="130" actId="208"/>
          <ac:spMkLst>
            <pc:docMk/>
            <pc:sldMk cId="52341777" sldId="287"/>
            <ac:spMk id="10" creationId="{E8975791-B382-480C-A66B-FDA517A9F567}"/>
          </ac:spMkLst>
        </pc:spChg>
        <pc:spChg chg="add del mod">
          <ac:chgData name="Ta Thi Kim Hue" userId="af176dfe-ebe0-47e4-99a4-e0f4d40f7313" providerId="ADAL" clId="{B8C6320F-6096-4BD0-AFC2-0CF112457CB8}" dt="2021-05-06T15:12:24.103" v="133" actId="478"/>
          <ac:spMkLst>
            <pc:docMk/>
            <pc:sldMk cId="52341777" sldId="287"/>
            <ac:spMk id="12" creationId="{6A9744FF-262D-4B86-B8C0-F05B753A54D0}"/>
          </ac:spMkLst>
        </pc:spChg>
        <pc:spChg chg="add mod">
          <ac:chgData name="Ta Thi Kim Hue" userId="af176dfe-ebe0-47e4-99a4-e0f4d40f7313" providerId="ADAL" clId="{B8C6320F-6096-4BD0-AFC2-0CF112457CB8}" dt="2021-05-06T15:16:47.672" v="242" actId="20577"/>
          <ac:spMkLst>
            <pc:docMk/>
            <pc:sldMk cId="52341777" sldId="287"/>
            <ac:spMk id="14" creationId="{59207231-051A-428A-A8B8-6673C7B96DF1}"/>
          </ac:spMkLst>
        </pc:spChg>
      </pc:sldChg>
      <pc:sldChg chg="addSp delSp modSp new mod">
        <pc:chgData name="Ta Thi Kim Hue" userId="af176dfe-ebe0-47e4-99a4-e0f4d40f7313" providerId="ADAL" clId="{B8C6320F-6096-4BD0-AFC2-0CF112457CB8}" dt="2021-05-06T15:15:10.879" v="204" actId="208"/>
        <pc:sldMkLst>
          <pc:docMk/>
          <pc:sldMk cId="208364970" sldId="288"/>
        </pc:sldMkLst>
        <pc:spChg chg="mod">
          <ac:chgData name="Ta Thi Kim Hue" userId="af176dfe-ebe0-47e4-99a4-e0f4d40f7313" providerId="ADAL" clId="{B8C6320F-6096-4BD0-AFC2-0CF112457CB8}" dt="2021-05-06T15:14:58.960" v="200" actId="20577"/>
          <ac:spMkLst>
            <pc:docMk/>
            <pc:sldMk cId="208364970" sldId="288"/>
            <ac:spMk id="2" creationId="{3B35AB5F-B53B-495A-BB06-15056F8047EF}"/>
          </ac:spMkLst>
        </pc:spChg>
        <pc:spChg chg="del">
          <ac:chgData name="Ta Thi Kim Hue" userId="af176dfe-ebe0-47e4-99a4-e0f4d40f7313" providerId="ADAL" clId="{B8C6320F-6096-4BD0-AFC2-0CF112457CB8}" dt="2021-05-06T15:14:06.185" v="140" actId="478"/>
          <ac:spMkLst>
            <pc:docMk/>
            <pc:sldMk cId="208364970" sldId="288"/>
            <ac:spMk id="3" creationId="{F560AA25-16A5-47EF-822A-12FFFCC3B891}"/>
          </ac:spMkLst>
        </pc:spChg>
        <pc:spChg chg="add mod">
          <ac:chgData name="Ta Thi Kim Hue" userId="af176dfe-ebe0-47e4-99a4-e0f4d40f7313" providerId="ADAL" clId="{B8C6320F-6096-4BD0-AFC2-0CF112457CB8}" dt="2021-05-06T15:15:05.860" v="202" actId="208"/>
          <ac:spMkLst>
            <pc:docMk/>
            <pc:sldMk cId="208364970" sldId="288"/>
            <ac:spMk id="8" creationId="{D3D080E0-D1F6-4720-BAC2-BCF9C8500DC5}"/>
          </ac:spMkLst>
        </pc:spChg>
        <pc:spChg chg="add mod">
          <ac:chgData name="Ta Thi Kim Hue" userId="af176dfe-ebe0-47e4-99a4-e0f4d40f7313" providerId="ADAL" clId="{B8C6320F-6096-4BD0-AFC2-0CF112457CB8}" dt="2021-05-06T15:15:10.879" v="204" actId="208"/>
          <ac:spMkLst>
            <pc:docMk/>
            <pc:sldMk cId="208364970" sldId="288"/>
            <ac:spMk id="10" creationId="{4674663B-CBAB-4058-BEC4-0DF8E1076389}"/>
          </ac:spMkLst>
        </pc:spChg>
      </pc:sldChg>
      <pc:sldChg chg="addSp delSp modSp new mod">
        <pc:chgData name="Ta Thi Kim Hue" userId="af176dfe-ebe0-47e4-99a4-e0f4d40f7313" providerId="ADAL" clId="{B8C6320F-6096-4BD0-AFC2-0CF112457CB8}" dt="2021-05-14T04:38:48.136" v="684"/>
        <pc:sldMkLst>
          <pc:docMk/>
          <pc:sldMk cId="2497125680" sldId="289"/>
        </pc:sldMkLst>
        <pc:spChg chg="mod">
          <ac:chgData name="Ta Thi Kim Hue" userId="af176dfe-ebe0-47e4-99a4-e0f4d40f7313" providerId="ADAL" clId="{B8C6320F-6096-4BD0-AFC2-0CF112457CB8}" dt="2021-05-06T15:22:37.436" v="514" actId="20577"/>
          <ac:spMkLst>
            <pc:docMk/>
            <pc:sldMk cId="2497125680" sldId="289"/>
            <ac:spMk id="2" creationId="{3A31D2DF-F7CD-4242-94CD-0A1A3C31ADCF}"/>
          </ac:spMkLst>
        </pc:spChg>
        <pc:spChg chg="del">
          <ac:chgData name="Ta Thi Kim Hue" userId="af176dfe-ebe0-47e4-99a4-e0f4d40f7313" providerId="ADAL" clId="{B8C6320F-6096-4BD0-AFC2-0CF112457CB8}" dt="2021-05-06T15:23:02.393" v="515" actId="478"/>
          <ac:spMkLst>
            <pc:docMk/>
            <pc:sldMk cId="2497125680" sldId="289"/>
            <ac:spMk id="3" creationId="{80DEC89A-AFB3-4AAE-95B0-2760607D0F73}"/>
          </ac:spMkLst>
        </pc:spChg>
        <pc:spChg chg="add mod">
          <ac:chgData name="Ta Thi Kim Hue" userId="af176dfe-ebe0-47e4-99a4-e0f4d40f7313" providerId="ADAL" clId="{B8C6320F-6096-4BD0-AFC2-0CF112457CB8}" dt="2021-05-06T15:23:24.953" v="523" actId="208"/>
          <ac:spMkLst>
            <pc:docMk/>
            <pc:sldMk cId="2497125680" sldId="289"/>
            <ac:spMk id="8" creationId="{DB219152-869B-4DE7-B573-192EAF66DA4D}"/>
          </ac:spMkLst>
        </pc:spChg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2497125680" sldId="289"/>
            <ac:inkMk id="3" creationId="{F3BF3258-CE99-4C5B-8888-1D064539C750}"/>
          </ac:inkMkLst>
        </pc:inkChg>
      </pc:sldChg>
      <pc:sldChg chg="addSp delSp modSp new mod">
        <pc:chgData name="Ta Thi Kim Hue" userId="af176dfe-ebe0-47e4-99a4-e0f4d40f7313" providerId="ADAL" clId="{B8C6320F-6096-4BD0-AFC2-0CF112457CB8}" dt="2021-05-06T15:17:54.893" v="250" actId="208"/>
        <pc:sldMkLst>
          <pc:docMk/>
          <pc:sldMk cId="466133200" sldId="290"/>
        </pc:sldMkLst>
        <pc:spChg chg="mod">
          <ac:chgData name="Ta Thi Kim Hue" userId="af176dfe-ebe0-47e4-99a4-e0f4d40f7313" providerId="ADAL" clId="{B8C6320F-6096-4BD0-AFC2-0CF112457CB8}" dt="2021-05-06T15:15:42.380" v="239" actId="20577"/>
          <ac:spMkLst>
            <pc:docMk/>
            <pc:sldMk cId="466133200" sldId="290"/>
            <ac:spMk id="2" creationId="{F6A9E61A-89B2-402C-B084-9079CBEA512D}"/>
          </ac:spMkLst>
        </pc:spChg>
        <pc:spChg chg="del">
          <ac:chgData name="Ta Thi Kim Hue" userId="af176dfe-ebe0-47e4-99a4-e0f4d40f7313" providerId="ADAL" clId="{B8C6320F-6096-4BD0-AFC2-0CF112457CB8}" dt="2021-05-06T15:17:26.055" v="243" actId="478"/>
          <ac:spMkLst>
            <pc:docMk/>
            <pc:sldMk cId="466133200" sldId="290"/>
            <ac:spMk id="3" creationId="{031DC1FD-64A3-4CD5-BDC6-A24BFE40093F}"/>
          </ac:spMkLst>
        </pc:spChg>
        <pc:spChg chg="add mod">
          <ac:chgData name="Ta Thi Kim Hue" userId="af176dfe-ebe0-47e4-99a4-e0f4d40f7313" providerId="ADAL" clId="{B8C6320F-6096-4BD0-AFC2-0CF112457CB8}" dt="2021-05-06T15:17:54.893" v="250" actId="208"/>
          <ac:spMkLst>
            <pc:docMk/>
            <pc:sldMk cId="466133200" sldId="290"/>
            <ac:spMk id="8" creationId="{BBD61102-E070-48DF-99D1-C334A372992A}"/>
          </ac:spMkLst>
        </pc:spChg>
      </pc:sldChg>
      <pc:sldChg chg="addSp delSp modSp new mod">
        <pc:chgData name="Ta Thi Kim Hue" userId="af176dfe-ebe0-47e4-99a4-e0f4d40f7313" providerId="ADAL" clId="{B8C6320F-6096-4BD0-AFC2-0CF112457CB8}" dt="2021-05-06T15:20:38.614" v="401" actId="20577"/>
        <pc:sldMkLst>
          <pc:docMk/>
          <pc:sldMk cId="1410706016" sldId="291"/>
        </pc:sldMkLst>
        <pc:spChg chg="mod">
          <ac:chgData name="Ta Thi Kim Hue" userId="af176dfe-ebe0-47e4-99a4-e0f4d40f7313" providerId="ADAL" clId="{B8C6320F-6096-4BD0-AFC2-0CF112457CB8}" dt="2021-05-06T15:20:17.891" v="383" actId="20577"/>
          <ac:spMkLst>
            <pc:docMk/>
            <pc:sldMk cId="1410706016" sldId="291"/>
            <ac:spMk id="2" creationId="{255D1C7E-62F4-4164-B3D0-4CF2BD050846}"/>
          </ac:spMkLst>
        </pc:spChg>
        <pc:spChg chg="del">
          <ac:chgData name="Ta Thi Kim Hue" userId="af176dfe-ebe0-47e4-99a4-e0f4d40f7313" providerId="ADAL" clId="{B8C6320F-6096-4BD0-AFC2-0CF112457CB8}" dt="2021-05-06T15:18:07.990" v="286" actId="478"/>
          <ac:spMkLst>
            <pc:docMk/>
            <pc:sldMk cId="1410706016" sldId="291"/>
            <ac:spMk id="3" creationId="{4EC4DB1A-AC9A-45AB-B47F-62BE4B802AE9}"/>
          </ac:spMkLst>
        </pc:spChg>
        <pc:spChg chg="add mod">
          <ac:chgData name="Ta Thi Kim Hue" userId="af176dfe-ebe0-47e4-99a4-e0f4d40f7313" providerId="ADAL" clId="{B8C6320F-6096-4BD0-AFC2-0CF112457CB8}" dt="2021-05-06T15:18:40.268" v="300" actId="1076"/>
          <ac:spMkLst>
            <pc:docMk/>
            <pc:sldMk cId="1410706016" sldId="291"/>
            <ac:spMk id="8" creationId="{29F7E33A-0745-4FE8-8412-1D20C792B872}"/>
          </ac:spMkLst>
        </pc:spChg>
        <pc:spChg chg="add mod">
          <ac:chgData name="Ta Thi Kim Hue" userId="af176dfe-ebe0-47e4-99a4-e0f4d40f7313" providerId="ADAL" clId="{B8C6320F-6096-4BD0-AFC2-0CF112457CB8}" dt="2021-05-06T15:19:00.876" v="304" actId="14100"/>
          <ac:spMkLst>
            <pc:docMk/>
            <pc:sldMk cId="1410706016" sldId="291"/>
            <ac:spMk id="10" creationId="{EF724D14-763A-4FA6-98FC-F9773FEC6F7D}"/>
          </ac:spMkLst>
        </pc:spChg>
        <pc:spChg chg="add mod">
          <ac:chgData name="Ta Thi Kim Hue" userId="af176dfe-ebe0-47e4-99a4-e0f4d40f7313" providerId="ADAL" clId="{B8C6320F-6096-4BD0-AFC2-0CF112457CB8}" dt="2021-05-06T15:19:51.256" v="319" actId="1076"/>
          <ac:spMkLst>
            <pc:docMk/>
            <pc:sldMk cId="1410706016" sldId="291"/>
            <ac:spMk id="12" creationId="{77A575F3-F358-46CB-A07A-24E8F6FFE273}"/>
          </ac:spMkLst>
        </pc:spChg>
        <pc:spChg chg="add mod">
          <ac:chgData name="Ta Thi Kim Hue" userId="af176dfe-ebe0-47e4-99a4-e0f4d40f7313" providerId="ADAL" clId="{B8C6320F-6096-4BD0-AFC2-0CF112457CB8}" dt="2021-05-06T15:20:38.614" v="401" actId="20577"/>
          <ac:spMkLst>
            <pc:docMk/>
            <pc:sldMk cId="1410706016" sldId="291"/>
            <ac:spMk id="13" creationId="{1FDCB754-1A84-471B-ADBF-46F3246AB6A9}"/>
          </ac:spMkLst>
        </pc:spChg>
      </pc:sldChg>
      <pc:sldChg chg="addSp delSp modSp new mod ord">
        <pc:chgData name="Ta Thi Kim Hue" userId="af176dfe-ebe0-47e4-99a4-e0f4d40f7313" providerId="ADAL" clId="{B8C6320F-6096-4BD0-AFC2-0CF112457CB8}" dt="2021-05-14T04:38:48.136" v="684"/>
        <pc:sldMkLst>
          <pc:docMk/>
          <pc:sldMk cId="3493332349" sldId="292"/>
        </pc:sldMkLst>
        <pc:spChg chg="del">
          <ac:chgData name="Ta Thi Kim Hue" userId="af176dfe-ebe0-47e4-99a4-e0f4d40f7313" providerId="ADAL" clId="{B8C6320F-6096-4BD0-AFC2-0CF112457CB8}" dt="2021-05-06T15:24:10.002" v="525" actId="478"/>
          <ac:spMkLst>
            <pc:docMk/>
            <pc:sldMk cId="3493332349" sldId="292"/>
            <ac:spMk id="3" creationId="{CE9B63EF-7902-4D4F-99F4-F5DA54EBE2C6}"/>
          </ac:spMkLst>
        </pc:spChg>
        <pc:spChg chg="add del mod">
          <ac:chgData name="Ta Thi Kim Hue" userId="af176dfe-ebe0-47e4-99a4-e0f4d40f7313" providerId="ADAL" clId="{B8C6320F-6096-4BD0-AFC2-0CF112457CB8}" dt="2021-05-06T15:24:23.496" v="529" actId="478"/>
          <ac:spMkLst>
            <pc:docMk/>
            <pc:sldMk cId="3493332349" sldId="292"/>
            <ac:spMk id="8" creationId="{83ABB5F6-3FBD-4B3D-924D-D0CACA13A6EA}"/>
          </ac:spMkLst>
        </pc:spChg>
        <pc:spChg chg="add mod">
          <ac:chgData name="Ta Thi Kim Hue" userId="af176dfe-ebe0-47e4-99a4-e0f4d40f7313" providerId="ADAL" clId="{B8C6320F-6096-4BD0-AFC2-0CF112457CB8}" dt="2021-05-06T15:43:17.054" v="552" actId="208"/>
          <ac:spMkLst>
            <pc:docMk/>
            <pc:sldMk cId="3493332349" sldId="292"/>
            <ac:spMk id="10" creationId="{69814E08-43A7-4CD0-9B52-BB0686883E8E}"/>
          </ac:spMkLst>
        </pc:spChg>
        <pc:spChg chg="add mod">
          <ac:chgData name="Ta Thi Kim Hue" userId="af176dfe-ebe0-47e4-99a4-e0f4d40f7313" providerId="ADAL" clId="{B8C6320F-6096-4BD0-AFC2-0CF112457CB8}" dt="2021-05-06T15:43:20.102" v="553" actId="208"/>
          <ac:spMkLst>
            <pc:docMk/>
            <pc:sldMk cId="3493332349" sldId="292"/>
            <ac:spMk id="12" creationId="{0D15602B-0582-427B-9378-63814C298580}"/>
          </ac:spMkLst>
        </pc:spChg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3493332349" sldId="292"/>
            <ac:inkMk id="3" creationId="{C4744702-4556-4BEC-AB5A-4BE7C149F5DF}"/>
          </ac:inkMkLst>
        </pc:inkChg>
      </pc:sldChg>
      <pc:sldChg chg="addSp modSp new mod">
        <pc:chgData name="Ta Thi Kim Hue" userId="af176dfe-ebe0-47e4-99a4-e0f4d40f7313" providerId="ADAL" clId="{B8C6320F-6096-4BD0-AFC2-0CF112457CB8}" dt="2021-05-14T04:38:48.136" v="684"/>
        <pc:sldMkLst>
          <pc:docMk/>
          <pc:sldMk cId="3242607981" sldId="293"/>
        </pc:sldMkLst>
        <pc:spChg chg="mod">
          <ac:chgData name="Ta Thi Kim Hue" userId="af176dfe-ebe0-47e4-99a4-e0f4d40f7313" providerId="ADAL" clId="{B8C6320F-6096-4BD0-AFC2-0CF112457CB8}" dt="2021-05-12T14:55:51.510" v="563" actId="5793"/>
          <ac:spMkLst>
            <pc:docMk/>
            <pc:sldMk cId="3242607981" sldId="293"/>
            <ac:spMk id="2" creationId="{FAC2E026-965F-49B1-B243-8794F8698E11}"/>
          </ac:spMkLst>
        </pc:spChg>
        <pc:spChg chg="mod">
          <ac:chgData name="Ta Thi Kim Hue" userId="af176dfe-ebe0-47e4-99a4-e0f4d40f7313" providerId="ADAL" clId="{B8C6320F-6096-4BD0-AFC2-0CF112457CB8}" dt="2021-05-12T15:09:29.837" v="571" actId="5793"/>
          <ac:spMkLst>
            <pc:docMk/>
            <pc:sldMk cId="3242607981" sldId="293"/>
            <ac:spMk id="3" creationId="{555FED56-2F8D-4B25-9246-D53FDDA5216A}"/>
          </ac:spMkLst>
        </pc:spChg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3242607981" sldId="293"/>
            <ac:inkMk id="7" creationId="{AB2F1874-D78A-43AD-A4CC-399D5EA1DA3B}"/>
          </ac:inkMkLst>
        </pc:inkChg>
      </pc:sldChg>
      <pc:sldChg chg="add del">
        <pc:chgData name="Ta Thi Kim Hue" userId="af176dfe-ebe0-47e4-99a4-e0f4d40f7313" providerId="ADAL" clId="{B8C6320F-6096-4BD0-AFC2-0CF112457CB8}" dt="2021-05-12T15:09:31.860" v="572" actId="47"/>
        <pc:sldMkLst>
          <pc:docMk/>
          <pc:sldMk cId="871286640" sldId="294"/>
        </pc:sldMkLst>
      </pc:sldChg>
      <pc:sldChg chg="addSp modSp add mod">
        <pc:chgData name="Ta Thi Kim Hue" userId="af176dfe-ebe0-47e4-99a4-e0f4d40f7313" providerId="ADAL" clId="{B8C6320F-6096-4BD0-AFC2-0CF112457CB8}" dt="2021-05-14T04:38:48.136" v="684"/>
        <pc:sldMkLst>
          <pc:docMk/>
          <pc:sldMk cId="3324917111" sldId="295"/>
        </pc:sldMkLst>
        <pc:spChg chg="mod">
          <ac:chgData name="Ta Thi Kim Hue" userId="af176dfe-ebe0-47e4-99a4-e0f4d40f7313" providerId="ADAL" clId="{B8C6320F-6096-4BD0-AFC2-0CF112457CB8}" dt="2021-05-12T15:36:30.914" v="666" actId="113"/>
          <ac:spMkLst>
            <pc:docMk/>
            <pc:sldMk cId="3324917111" sldId="295"/>
            <ac:spMk id="2" creationId="{D5421FEF-1324-47DB-9CC0-5D4BA9F50BF4}"/>
          </ac:spMkLst>
        </pc:spChg>
        <pc:spChg chg="mod">
          <ac:chgData name="Ta Thi Kim Hue" userId="af176dfe-ebe0-47e4-99a4-e0f4d40f7313" providerId="ADAL" clId="{B8C6320F-6096-4BD0-AFC2-0CF112457CB8}" dt="2021-05-12T15:36:39.303" v="669" actId="14100"/>
          <ac:spMkLst>
            <pc:docMk/>
            <pc:sldMk cId="3324917111" sldId="295"/>
            <ac:spMk id="3" creationId="{D418AD7A-C950-4C87-9768-752CD3B48897}"/>
          </ac:spMkLst>
        </pc:spChg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3324917111" sldId="295"/>
            <ac:inkMk id="4" creationId="{F7BFA51B-42F7-42BC-B052-552A8B6A15DD}"/>
          </ac:inkMkLst>
        </pc:inkChg>
      </pc:sldChg>
      <pc:sldChg chg="modSp add mod">
        <pc:chgData name="Ta Thi Kim Hue" userId="af176dfe-ebe0-47e4-99a4-e0f4d40f7313" providerId="ADAL" clId="{B8C6320F-6096-4BD0-AFC2-0CF112457CB8}" dt="2021-05-12T15:17:21.947" v="662" actId="14100"/>
        <pc:sldMkLst>
          <pc:docMk/>
          <pc:sldMk cId="1497298355" sldId="296"/>
        </pc:sldMkLst>
        <pc:spChg chg="mod">
          <ac:chgData name="Ta Thi Kim Hue" userId="af176dfe-ebe0-47e4-99a4-e0f4d40f7313" providerId="ADAL" clId="{B8C6320F-6096-4BD0-AFC2-0CF112457CB8}" dt="2021-05-12T15:17:16.619" v="660" actId="1076"/>
          <ac:spMkLst>
            <pc:docMk/>
            <pc:sldMk cId="1497298355" sldId="296"/>
            <ac:spMk id="2" creationId="{62925850-15FE-4435-81CF-1FA86DAC23B3}"/>
          </ac:spMkLst>
        </pc:spChg>
        <pc:spChg chg="mod">
          <ac:chgData name="Ta Thi Kim Hue" userId="af176dfe-ebe0-47e4-99a4-e0f4d40f7313" providerId="ADAL" clId="{B8C6320F-6096-4BD0-AFC2-0CF112457CB8}" dt="2021-05-12T15:17:21.947" v="662" actId="14100"/>
          <ac:spMkLst>
            <pc:docMk/>
            <pc:sldMk cId="1497298355" sldId="296"/>
            <ac:spMk id="3" creationId="{5F88EAC3-5845-43AD-9F84-52A0A2A578BB}"/>
          </ac:spMkLst>
        </pc:spChg>
      </pc:sldChg>
      <pc:sldChg chg="modSp add mod">
        <pc:chgData name="Ta Thi Kim Hue" userId="af176dfe-ebe0-47e4-99a4-e0f4d40f7313" providerId="ADAL" clId="{B8C6320F-6096-4BD0-AFC2-0CF112457CB8}" dt="2021-05-12T15:10:46.217" v="579" actId="108"/>
        <pc:sldMkLst>
          <pc:docMk/>
          <pc:sldMk cId="2135841897" sldId="297"/>
        </pc:sldMkLst>
        <pc:spChg chg="mod">
          <ac:chgData name="Ta Thi Kim Hue" userId="af176dfe-ebe0-47e4-99a4-e0f4d40f7313" providerId="ADAL" clId="{B8C6320F-6096-4BD0-AFC2-0CF112457CB8}" dt="2021-05-12T15:10:46.217" v="579" actId="108"/>
          <ac:spMkLst>
            <pc:docMk/>
            <pc:sldMk cId="2135841897" sldId="297"/>
            <ac:spMk id="3" creationId="{2B371F37-4FB0-4DDF-BEBE-B2D79DC93C76}"/>
          </ac:spMkLst>
        </pc:spChg>
      </pc:sldChg>
      <pc:sldChg chg="addSp modSp add mod">
        <pc:chgData name="Ta Thi Kim Hue" userId="af176dfe-ebe0-47e4-99a4-e0f4d40f7313" providerId="ADAL" clId="{B8C6320F-6096-4BD0-AFC2-0CF112457CB8}" dt="2021-05-14T04:38:48.136" v="684"/>
        <pc:sldMkLst>
          <pc:docMk/>
          <pc:sldMk cId="4274016597" sldId="298"/>
        </pc:sldMkLst>
        <pc:spChg chg="mod">
          <ac:chgData name="Ta Thi Kim Hue" userId="af176dfe-ebe0-47e4-99a4-e0f4d40f7313" providerId="ADAL" clId="{B8C6320F-6096-4BD0-AFC2-0CF112457CB8}" dt="2021-05-12T15:36:57.402" v="670" actId="113"/>
          <ac:spMkLst>
            <pc:docMk/>
            <pc:sldMk cId="4274016597" sldId="298"/>
            <ac:spMk id="2" creationId="{C7CD6132-926B-47C8-AF2A-8B0C3705C273}"/>
          </ac:spMkLst>
        </pc:spChg>
        <pc:spChg chg="mod">
          <ac:chgData name="Ta Thi Kim Hue" userId="af176dfe-ebe0-47e4-99a4-e0f4d40f7313" providerId="ADAL" clId="{B8C6320F-6096-4BD0-AFC2-0CF112457CB8}" dt="2021-05-12T15:14:46.677" v="620" actId="14100"/>
          <ac:spMkLst>
            <pc:docMk/>
            <pc:sldMk cId="4274016597" sldId="298"/>
            <ac:spMk id="3" creationId="{681919EE-267C-45CA-9140-E4EA0DC82D35}"/>
          </ac:spMkLst>
        </pc:spChg>
        <pc:spChg chg="mod">
          <ac:chgData name="Ta Thi Kim Hue" userId="af176dfe-ebe0-47e4-99a4-e0f4d40f7313" providerId="ADAL" clId="{B8C6320F-6096-4BD0-AFC2-0CF112457CB8}" dt="2021-05-12T15:14:58.360" v="625" actId="208"/>
          <ac:spMkLst>
            <pc:docMk/>
            <pc:sldMk cId="4274016597" sldId="298"/>
            <ac:spMk id="17" creationId="{3A8CE534-521D-4D31-A766-38A58035E40B}"/>
          </ac:spMkLst>
        </pc:spChg>
        <pc:spChg chg="mod">
          <ac:chgData name="Ta Thi Kim Hue" userId="af176dfe-ebe0-47e4-99a4-e0f4d40f7313" providerId="ADAL" clId="{B8C6320F-6096-4BD0-AFC2-0CF112457CB8}" dt="2021-05-12T15:14:53.797" v="623" actId="1076"/>
          <ac:spMkLst>
            <pc:docMk/>
            <pc:sldMk cId="4274016597" sldId="298"/>
            <ac:spMk id="19" creationId="{DAC5C756-F6E2-4A82-B1DA-B392DF09D5A2}"/>
          </ac:spMkLst>
        </pc:spChg>
        <pc:graphicFrameChg chg="mod modGraphic">
          <ac:chgData name="Ta Thi Kim Hue" userId="af176dfe-ebe0-47e4-99a4-e0f4d40f7313" providerId="ADAL" clId="{B8C6320F-6096-4BD0-AFC2-0CF112457CB8}" dt="2021-05-12T15:14:49.635" v="621" actId="1076"/>
          <ac:graphicFrameMkLst>
            <pc:docMk/>
            <pc:sldMk cId="4274016597" sldId="298"/>
            <ac:graphicFrameMk id="13" creationId="{6ECC0F20-3FAF-402D-A65E-0B6A915A6D68}"/>
          </ac:graphicFrameMkLst>
        </pc:graphicFrameChg>
        <pc:inkChg chg="add">
          <ac:chgData name="Ta Thi Kim Hue" userId="af176dfe-ebe0-47e4-99a4-e0f4d40f7313" providerId="ADAL" clId="{B8C6320F-6096-4BD0-AFC2-0CF112457CB8}" dt="2021-05-14T04:38:48.136" v="684"/>
          <ac:inkMkLst>
            <pc:docMk/>
            <pc:sldMk cId="4274016597" sldId="298"/>
            <ac:inkMk id="4" creationId="{850D566B-D281-4858-9766-481781A2F8E1}"/>
          </ac:inkMkLst>
        </pc:inkChg>
      </pc:sldChg>
      <pc:sldChg chg="delSp modSp new mod modClrScheme chgLayout">
        <pc:chgData name="Ta Thi Kim Hue" userId="af176dfe-ebe0-47e4-99a4-e0f4d40f7313" providerId="ADAL" clId="{B8C6320F-6096-4BD0-AFC2-0CF112457CB8}" dt="2021-05-14T03:03:27.109" v="683" actId="700"/>
        <pc:sldMkLst>
          <pc:docMk/>
          <pc:sldMk cId="2660065448" sldId="299"/>
        </pc:sldMkLst>
        <pc:spChg chg="del">
          <ac:chgData name="Ta Thi Kim Hue" userId="af176dfe-ebe0-47e4-99a4-e0f4d40f7313" providerId="ADAL" clId="{B8C6320F-6096-4BD0-AFC2-0CF112457CB8}" dt="2021-05-14T03:03:27.109" v="683" actId="700"/>
          <ac:spMkLst>
            <pc:docMk/>
            <pc:sldMk cId="2660065448" sldId="299"/>
            <ac:spMk id="2" creationId="{D35266A6-4D21-4FB6-9552-A406DB487990}"/>
          </ac:spMkLst>
        </pc:spChg>
        <pc:spChg chg="del">
          <ac:chgData name="Ta Thi Kim Hue" userId="af176dfe-ebe0-47e4-99a4-e0f4d40f7313" providerId="ADAL" clId="{B8C6320F-6096-4BD0-AFC2-0CF112457CB8}" dt="2021-05-14T03:03:27.109" v="683" actId="700"/>
          <ac:spMkLst>
            <pc:docMk/>
            <pc:sldMk cId="2660065448" sldId="299"/>
            <ac:spMk id="3" creationId="{C794436D-3351-4B16-952E-5BFE08A2BF48}"/>
          </ac:spMkLst>
        </pc:spChg>
        <pc:spChg chg="del">
          <ac:chgData name="Ta Thi Kim Hue" userId="af176dfe-ebe0-47e4-99a4-e0f4d40f7313" providerId="ADAL" clId="{B8C6320F-6096-4BD0-AFC2-0CF112457CB8}" dt="2021-05-14T03:03:27.109" v="683" actId="700"/>
          <ac:spMkLst>
            <pc:docMk/>
            <pc:sldMk cId="2660065448" sldId="299"/>
            <ac:spMk id="4" creationId="{3B0ACF0D-D693-4D3A-8DFE-D2162A768761}"/>
          </ac:spMkLst>
        </pc:spChg>
        <pc:spChg chg="mod ord">
          <ac:chgData name="Ta Thi Kim Hue" userId="af176dfe-ebe0-47e4-99a4-e0f4d40f7313" providerId="ADAL" clId="{B8C6320F-6096-4BD0-AFC2-0CF112457CB8}" dt="2021-05-14T03:03:27.109" v="683" actId="700"/>
          <ac:spMkLst>
            <pc:docMk/>
            <pc:sldMk cId="2660065448" sldId="299"/>
            <ac:spMk id="5" creationId="{008A27F3-1D74-4BFA-A65A-A46C9AE2F1B2}"/>
          </ac:spMkLst>
        </pc:spChg>
        <pc:spChg chg="mod ord">
          <ac:chgData name="Ta Thi Kim Hue" userId="af176dfe-ebe0-47e4-99a4-e0f4d40f7313" providerId="ADAL" clId="{B8C6320F-6096-4BD0-AFC2-0CF112457CB8}" dt="2021-05-14T03:03:27.109" v="683" actId="700"/>
          <ac:spMkLst>
            <pc:docMk/>
            <pc:sldMk cId="2660065448" sldId="299"/>
            <ac:spMk id="6" creationId="{B0E9CB41-F60E-4BFD-AEC4-DA9CB7B63C9E}"/>
          </ac:spMkLst>
        </pc:spChg>
        <pc:spChg chg="mod ord">
          <ac:chgData name="Ta Thi Kim Hue" userId="af176dfe-ebe0-47e4-99a4-e0f4d40f7313" providerId="ADAL" clId="{B8C6320F-6096-4BD0-AFC2-0CF112457CB8}" dt="2021-05-14T03:03:27.109" v="683" actId="700"/>
          <ac:spMkLst>
            <pc:docMk/>
            <pc:sldMk cId="2660065448" sldId="299"/>
            <ac:spMk id="7" creationId="{E078A140-49BF-42D0-82AE-B90E59D404B3}"/>
          </ac:spMkLst>
        </pc:spChg>
      </pc:sldChg>
    </pc:docChg>
  </pc:docChgLst>
  <pc:docChgLst>
    <pc:chgData name=" " userId="af176dfe-ebe0-47e4-99a4-e0f4d40f7313" providerId="ADAL" clId="{B64B8F39-8028-1348-92E9-6ACAD7163A52}"/>
    <pc:docChg chg="undo custSel modSld">
      <pc:chgData name=" " userId="af176dfe-ebe0-47e4-99a4-e0f4d40f7313" providerId="ADAL" clId="{B64B8F39-8028-1348-92E9-6ACAD7163A52}" dt="2019-11-06T04:41:24.036" v="21" actId="20577"/>
      <pc:docMkLst>
        <pc:docMk/>
      </pc:docMkLst>
      <pc:sldChg chg="addSp delSp modSp">
        <pc:chgData name=" " userId="af176dfe-ebe0-47e4-99a4-e0f4d40f7313" providerId="ADAL" clId="{B64B8F39-8028-1348-92E9-6ACAD7163A52}" dt="2019-11-06T04:23:28.908" v="5" actId="1076"/>
        <pc:sldMkLst>
          <pc:docMk/>
          <pc:sldMk cId="2672788931" sldId="265"/>
        </pc:sldMkLst>
        <pc:spChg chg="add del mod">
          <ac:chgData name=" " userId="af176dfe-ebe0-47e4-99a4-e0f4d40f7313" providerId="ADAL" clId="{B64B8F39-8028-1348-92E9-6ACAD7163A52}" dt="2019-11-06T04:23:28.908" v="5" actId="1076"/>
          <ac:spMkLst>
            <pc:docMk/>
            <pc:sldMk cId="2672788931" sldId="265"/>
            <ac:spMk id="50" creationId="{A424D506-50B3-3F4E-BEBB-46B29F4128AF}"/>
          </ac:spMkLst>
        </pc:spChg>
      </pc:sldChg>
      <pc:sldChg chg="addSp modSp">
        <pc:chgData name=" " userId="af176dfe-ebe0-47e4-99a4-e0f4d40f7313" providerId="ADAL" clId="{B64B8F39-8028-1348-92E9-6ACAD7163A52}" dt="2019-11-06T04:41:24.036" v="21" actId="20577"/>
        <pc:sldMkLst>
          <pc:docMk/>
          <pc:sldMk cId="2638952100" sldId="285"/>
        </pc:sldMkLst>
        <pc:spChg chg="mod">
          <ac:chgData name=" " userId="af176dfe-ebe0-47e4-99a4-e0f4d40f7313" providerId="ADAL" clId="{B64B8F39-8028-1348-92E9-6ACAD7163A52}" dt="2019-11-06T04:41:16.160" v="19" actId="20577"/>
          <ac:spMkLst>
            <pc:docMk/>
            <pc:sldMk cId="2638952100" sldId="285"/>
            <ac:spMk id="3" creationId="{00000000-0000-0000-0000-000000000000}"/>
          </ac:spMkLst>
        </pc:spChg>
        <pc:spChg chg="add mod">
          <ac:chgData name=" " userId="af176dfe-ebe0-47e4-99a4-e0f4d40f7313" providerId="ADAL" clId="{B64B8F39-8028-1348-92E9-6ACAD7163A52}" dt="2019-11-06T04:41:24.036" v="21" actId="20577"/>
          <ac:spMkLst>
            <pc:docMk/>
            <pc:sldMk cId="2638952100" sldId="285"/>
            <ac:spMk id="18" creationId="{4B6C15D5-B8B5-A542-85F8-947442A90685}"/>
          </ac:spMkLst>
        </pc:spChg>
        <pc:spChg chg="add mod">
          <ac:chgData name=" " userId="af176dfe-ebe0-47e4-99a4-e0f4d40f7313" providerId="ADAL" clId="{B64B8F39-8028-1348-92E9-6ACAD7163A52}" dt="2019-11-06T04:41:02.756" v="16" actId="1076"/>
          <ac:spMkLst>
            <pc:docMk/>
            <pc:sldMk cId="2638952100" sldId="285"/>
            <ac:spMk id="19" creationId="{1331BF1F-D7BD-7F4F-A44B-D183C9568CFC}"/>
          </ac:spMkLst>
        </pc:spChg>
        <pc:graphicFrameChg chg="add mod">
          <ac:chgData name=" " userId="af176dfe-ebe0-47e4-99a4-e0f4d40f7313" providerId="ADAL" clId="{B64B8F39-8028-1348-92E9-6ACAD7163A52}" dt="2019-11-06T04:40:10.653" v="7" actId="1076"/>
          <ac:graphicFrameMkLst>
            <pc:docMk/>
            <pc:sldMk cId="2638952100" sldId="285"/>
            <ac:graphicFrameMk id="7" creationId="{396CB8CB-25D3-7346-9C64-8D29844144AD}"/>
          </ac:graphicFrameMkLst>
        </pc:graphicFrameChg>
        <pc:graphicFrameChg chg="add mod">
          <ac:chgData name=" " userId="af176dfe-ebe0-47e4-99a4-e0f4d40f7313" providerId="ADAL" clId="{B64B8F39-8028-1348-92E9-6ACAD7163A52}" dt="2019-11-06T04:40:10.653" v="7" actId="1076"/>
          <ac:graphicFrameMkLst>
            <pc:docMk/>
            <pc:sldMk cId="2638952100" sldId="285"/>
            <ac:graphicFrameMk id="8" creationId="{D0C13C85-30AA-674D-9FAD-3413BB65EC3A}"/>
          </ac:graphicFrameMkLst>
        </pc:graphicFrameChg>
        <pc:graphicFrameChg chg="add mod">
          <ac:chgData name=" " userId="af176dfe-ebe0-47e4-99a4-e0f4d40f7313" providerId="ADAL" clId="{B64B8F39-8028-1348-92E9-6ACAD7163A52}" dt="2019-11-06T04:40:10.653" v="7" actId="1076"/>
          <ac:graphicFrameMkLst>
            <pc:docMk/>
            <pc:sldMk cId="2638952100" sldId="285"/>
            <ac:graphicFrameMk id="9" creationId="{EC072F3F-14B5-7947-802F-BCF43C792FD6}"/>
          </ac:graphicFrameMkLst>
        </pc:graphicFrameChg>
        <pc:graphicFrameChg chg="add mod">
          <ac:chgData name=" " userId="af176dfe-ebe0-47e4-99a4-e0f4d40f7313" providerId="ADAL" clId="{B64B8F39-8028-1348-92E9-6ACAD7163A52}" dt="2019-11-06T04:40:10.653" v="7" actId="1076"/>
          <ac:graphicFrameMkLst>
            <pc:docMk/>
            <pc:sldMk cId="2638952100" sldId="285"/>
            <ac:graphicFrameMk id="10" creationId="{891A6192-30BB-BA4C-A93B-D85F5E40F67E}"/>
          </ac:graphicFrameMkLst>
        </pc:graphicFrameChg>
        <pc:graphicFrameChg chg="add mod">
          <ac:chgData name=" " userId="af176dfe-ebe0-47e4-99a4-e0f4d40f7313" providerId="ADAL" clId="{B64B8F39-8028-1348-92E9-6ACAD7163A52}" dt="2019-11-06T04:40:10.653" v="7" actId="1076"/>
          <ac:graphicFrameMkLst>
            <pc:docMk/>
            <pc:sldMk cId="2638952100" sldId="285"/>
            <ac:graphicFrameMk id="11" creationId="{91448E3D-AA21-3B40-AC18-A56B05EFDAF6}"/>
          </ac:graphicFrameMkLst>
        </pc:graphicFrameChg>
        <pc:cxnChg chg="add mod">
          <ac:chgData name=" " userId="af176dfe-ebe0-47e4-99a4-e0f4d40f7313" providerId="ADAL" clId="{B64B8F39-8028-1348-92E9-6ACAD7163A52}" dt="2019-11-06T04:40:10.653" v="7" actId="1076"/>
          <ac:cxnSpMkLst>
            <pc:docMk/>
            <pc:sldMk cId="2638952100" sldId="285"/>
            <ac:cxnSpMk id="12" creationId="{980D75C7-39BC-7247-97CF-7852243F376F}"/>
          </ac:cxnSpMkLst>
        </pc:cxnChg>
        <pc:cxnChg chg="add mod">
          <ac:chgData name=" " userId="af176dfe-ebe0-47e4-99a4-e0f4d40f7313" providerId="ADAL" clId="{B64B8F39-8028-1348-92E9-6ACAD7163A52}" dt="2019-11-06T04:40:10.653" v="7" actId="1076"/>
          <ac:cxnSpMkLst>
            <pc:docMk/>
            <pc:sldMk cId="2638952100" sldId="285"/>
            <ac:cxnSpMk id="13" creationId="{11CBDEC4-B5DC-9547-8203-A11102C1AF88}"/>
          </ac:cxnSpMkLst>
        </pc:cxnChg>
        <pc:cxnChg chg="add mod">
          <ac:chgData name=" " userId="af176dfe-ebe0-47e4-99a4-e0f4d40f7313" providerId="ADAL" clId="{B64B8F39-8028-1348-92E9-6ACAD7163A52}" dt="2019-11-06T04:40:10.653" v="7" actId="1076"/>
          <ac:cxnSpMkLst>
            <pc:docMk/>
            <pc:sldMk cId="2638952100" sldId="285"/>
            <ac:cxnSpMk id="14" creationId="{5FAF839B-4D85-AC48-9DC7-60427AEE9131}"/>
          </ac:cxnSpMkLst>
        </pc:cxnChg>
        <pc:cxnChg chg="add mod">
          <ac:chgData name=" " userId="af176dfe-ebe0-47e4-99a4-e0f4d40f7313" providerId="ADAL" clId="{B64B8F39-8028-1348-92E9-6ACAD7163A52}" dt="2019-11-06T04:40:10.653" v="7" actId="1076"/>
          <ac:cxnSpMkLst>
            <pc:docMk/>
            <pc:sldMk cId="2638952100" sldId="285"/>
            <ac:cxnSpMk id="15" creationId="{720C2CD5-E035-574B-BA8A-675DA8CF49AF}"/>
          </ac:cxnSpMkLst>
        </pc:cxnChg>
        <pc:cxnChg chg="add mod">
          <ac:chgData name=" " userId="af176dfe-ebe0-47e4-99a4-e0f4d40f7313" providerId="ADAL" clId="{B64B8F39-8028-1348-92E9-6ACAD7163A52}" dt="2019-11-06T04:40:53.532" v="15" actId="1076"/>
          <ac:cxnSpMkLst>
            <pc:docMk/>
            <pc:sldMk cId="2638952100" sldId="285"/>
            <ac:cxnSpMk id="16" creationId="{CBB6F427-F791-B24F-B384-7C72204E845B}"/>
          </ac:cxnSpMkLst>
        </pc:cxnChg>
        <pc:cxnChg chg="add mod">
          <ac:chgData name=" " userId="af176dfe-ebe0-47e4-99a4-e0f4d40f7313" providerId="ADAL" clId="{B64B8F39-8028-1348-92E9-6ACAD7163A52}" dt="2019-11-06T04:40:49.795" v="14" actId="14100"/>
          <ac:cxnSpMkLst>
            <pc:docMk/>
            <pc:sldMk cId="2638952100" sldId="285"/>
            <ac:cxnSpMk id="17" creationId="{7FE01988-D6E1-5148-8CB8-10F5A371BE3A}"/>
          </ac:cxnSpMkLst>
        </pc:cxnChg>
      </pc:sldChg>
    </pc:docChg>
  </pc:docChgLst>
  <pc:docChgLst>
    <pc:chgData name=" " userId="af176dfe-ebe0-47e4-99a4-e0f4d40f7313" providerId="ADAL" clId="{987FD55D-A561-8047-9C86-A92577DD4902}"/>
    <pc:docChg chg="modSld">
      <pc:chgData name=" " userId="af176dfe-ebe0-47e4-99a4-e0f4d40f7313" providerId="ADAL" clId="{987FD55D-A561-8047-9C86-A92577DD4902}" dt="2019-10-05T09:10:23.377" v="6" actId="20577"/>
      <pc:docMkLst>
        <pc:docMk/>
      </pc:docMkLst>
      <pc:sldChg chg="modSp">
        <pc:chgData name=" " userId="af176dfe-ebe0-47e4-99a4-e0f4d40f7313" providerId="ADAL" clId="{987FD55D-A561-8047-9C86-A92577DD4902}" dt="2019-10-05T07:15:35.752" v="3" actId="20577"/>
        <pc:sldMkLst>
          <pc:docMk/>
          <pc:sldMk cId="649214761" sldId="258"/>
        </pc:sldMkLst>
        <pc:spChg chg="mod">
          <ac:chgData name=" " userId="af176dfe-ebe0-47e4-99a4-e0f4d40f7313" providerId="ADAL" clId="{987FD55D-A561-8047-9C86-A92577DD4902}" dt="2019-10-05T07:15:35.752" v="3" actId="20577"/>
          <ac:spMkLst>
            <pc:docMk/>
            <pc:sldMk cId="649214761" sldId="258"/>
            <ac:spMk id="3" creationId="{00000000-0000-0000-0000-000000000000}"/>
          </ac:spMkLst>
        </pc:spChg>
      </pc:sldChg>
      <pc:sldChg chg="modSp">
        <pc:chgData name=" " userId="af176dfe-ebe0-47e4-99a4-e0f4d40f7313" providerId="ADAL" clId="{987FD55D-A561-8047-9C86-A92577DD4902}" dt="2019-10-05T08:16:35.094" v="4" actId="20577"/>
        <pc:sldMkLst>
          <pc:docMk/>
          <pc:sldMk cId="3350757365" sldId="262"/>
        </pc:sldMkLst>
        <pc:spChg chg="mod">
          <ac:chgData name=" " userId="af176dfe-ebe0-47e4-99a4-e0f4d40f7313" providerId="ADAL" clId="{987FD55D-A561-8047-9C86-A92577DD4902}" dt="2019-10-05T08:16:35.094" v="4" actId="20577"/>
          <ac:spMkLst>
            <pc:docMk/>
            <pc:sldMk cId="3350757365" sldId="262"/>
            <ac:spMk id="9" creationId="{00000000-0000-0000-0000-000000000000}"/>
          </ac:spMkLst>
        </pc:spChg>
      </pc:sldChg>
      <pc:sldChg chg="modSp">
        <pc:chgData name=" " userId="af176dfe-ebe0-47e4-99a4-e0f4d40f7313" providerId="ADAL" clId="{987FD55D-A561-8047-9C86-A92577DD4902}" dt="2019-10-05T09:10:23.377" v="6" actId="20577"/>
        <pc:sldMkLst>
          <pc:docMk/>
          <pc:sldMk cId="698632942" sldId="282"/>
        </pc:sldMkLst>
        <pc:spChg chg="mod">
          <ac:chgData name=" " userId="af176dfe-ebe0-47e4-99a4-e0f4d40f7313" providerId="ADAL" clId="{987FD55D-A561-8047-9C86-A92577DD4902}" dt="2019-10-05T09:10:23.377" v="6" actId="20577"/>
          <ac:spMkLst>
            <pc:docMk/>
            <pc:sldMk cId="698632942" sldId="282"/>
            <ac:spMk id="8" creationId="{00000000-0000-0000-0000-000000000000}"/>
          </ac:spMkLst>
        </pc:spChg>
      </pc:sldChg>
    </pc:docChg>
  </pc:docChgLst>
  <pc:docChgLst>
    <pc:chgData name="Ta Thi Kim Hue" userId="af176dfe-ebe0-47e4-99a4-e0f4d40f7313" providerId="ADAL" clId="{B2B600AC-BAD2-C647-9B9D-A6C33DAF157A}"/>
    <pc:docChg chg="custSel modSld">
      <pc:chgData name="Ta Thi Kim Hue" userId="af176dfe-ebe0-47e4-99a4-e0f4d40f7313" providerId="ADAL" clId="{B2B600AC-BAD2-C647-9B9D-A6C33DAF157A}" dt="2024-05-02T15:07:50.872" v="123" actId="27636"/>
      <pc:docMkLst>
        <pc:docMk/>
      </pc:docMkLst>
      <pc:sldChg chg="delSp modSp mod modClrScheme chgLayout">
        <pc:chgData name="Ta Thi Kim Hue" userId="af176dfe-ebe0-47e4-99a4-e0f4d40f7313" providerId="ADAL" clId="{B2B600AC-BAD2-C647-9B9D-A6C33DAF157A}" dt="2024-05-02T14:56:59.583" v="24" actId="1076"/>
        <pc:sldMkLst>
          <pc:docMk/>
          <pc:sldMk cId="2008042384" sldId="256"/>
        </pc:sldMkLst>
        <pc:spChg chg="mod ord">
          <ac:chgData name="Ta Thi Kim Hue" userId="af176dfe-ebe0-47e4-99a4-e0f4d40f7313" providerId="ADAL" clId="{B2B600AC-BAD2-C647-9B9D-A6C33DAF157A}" dt="2024-05-02T14:56:59.583" v="24" actId="1076"/>
          <ac:spMkLst>
            <pc:docMk/>
            <pc:sldMk cId="2008042384" sldId="256"/>
            <ac:spMk id="2" creationId="{00000000-0000-0000-0000-000000000000}"/>
          </ac:spMkLst>
        </pc:spChg>
        <pc:spChg chg="del mod ord">
          <ac:chgData name="Ta Thi Kim Hue" userId="af176dfe-ebe0-47e4-99a4-e0f4d40f7313" providerId="ADAL" clId="{B2B600AC-BAD2-C647-9B9D-A6C33DAF157A}" dt="2024-05-02T14:56:44.329" v="21" actId="478"/>
          <ac:spMkLst>
            <pc:docMk/>
            <pc:sldMk cId="2008042384" sldId="256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6:56.575" v="23" actId="700"/>
          <ac:spMkLst>
            <pc:docMk/>
            <pc:sldMk cId="2008042384" sldId="256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6:56.575" v="23" actId="700"/>
          <ac:spMkLst>
            <pc:docMk/>
            <pc:sldMk cId="2008042384" sldId="256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6:56.575" v="23" actId="700"/>
          <ac:spMkLst>
            <pc:docMk/>
            <pc:sldMk cId="2008042384" sldId="256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4:56:25.233" v="17" actId="27636"/>
        <pc:sldMkLst>
          <pc:docMk/>
          <pc:sldMk cId="3249173739" sldId="257"/>
        </pc:sldMkLst>
        <pc:spChg chg="mod ord">
          <ac:chgData name="Ta Thi Kim Hue" userId="af176dfe-ebe0-47e4-99a4-e0f4d40f7313" providerId="ADAL" clId="{B2B600AC-BAD2-C647-9B9D-A6C33DAF157A}" dt="2024-05-02T14:56:24.985" v="16" actId="700"/>
          <ac:spMkLst>
            <pc:docMk/>
            <pc:sldMk cId="3249173739" sldId="257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6:25.233" v="17" actId="27636"/>
          <ac:spMkLst>
            <pc:docMk/>
            <pc:sldMk cId="3249173739" sldId="257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6:24.985" v="16" actId="700"/>
          <ac:spMkLst>
            <pc:docMk/>
            <pc:sldMk cId="3249173739" sldId="257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6:24.985" v="16" actId="700"/>
          <ac:spMkLst>
            <pc:docMk/>
            <pc:sldMk cId="3249173739" sldId="257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6:24.985" v="16" actId="700"/>
          <ac:spMkLst>
            <pc:docMk/>
            <pc:sldMk cId="3249173739" sldId="257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4:57:37.872" v="40" actId="27636"/>
        <pc:sldMkLst>
          <pc:docMk/>
          <pc:sldMk cId="649214761" sldId="258"/>
        </pc:sldMkLst>
        <pc:spChg chg="mod ord">
          <ac:chgData name="Ta Thi Kim Hue" userId="af176dfe-ebe0-47e4-99a4-e0f4d40f7313" providerId="ADAL" clId="{B2B600AC-BAD2-C647-9B9D-A6C33DAF157A}" dt="2024-05-02T14:57:37.724" v="39" actId="700"/>
          <ac:spMkLst>
            <pc:docMk/>
            <pc:sldMk cId="649214761" sldId="258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7:37.872" v="40" actId="27636"/>
          <ac:spMkLst>
            <pc:docMk/>
            <pc:sldMk cId="649214761" sldId="258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7:37.724" v="39" actId="700"/>
          <ac:spMkLst>
            <pc:docMk/>
            <pc:sldMk cId="649214761" sldId="258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7:37.724" v="39" actId="700"/>
          <ac:spMkLst>
            <pc:docMk/>
            <pc:sldMk cId="649214761" sldId="258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4:57:37.724" v="39" actId="700"/>
          <ac:spMkLst>
            <pc:docMk/>
            <pc:sldMk cId="649214761" sldId="258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2:27.995" v="53" actId="700"/>
        <pc:sldMkLst>
          <pc:docMk/>
          <pc:sldMk cId="1906443308" sldId="259"/>
        </pc:sldMkLst>
        <pc:spChg chg="mod ord">
          <ac:chgData name="Ta Thi Kim Hue" userId="af176dfe-ebe0-47e4-99a4-e0f4d40f7313" providerId="ADAL" clId="{B2B600AC-BAD2-C647-9B9D-A6C33DAF157A}" dt="2024-05-02T15:02:27.995" v="53" actId="700"/>
          <ac:spMkLst>
            <pc:docMk/>
            <pc:sldMk cId="1906443308" sldId="259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27.995" v="53" actId="700"/>
          <ac:spMkLst>
            <pc:docMk/>
            <pc:sldMk cId="1906443308" sldId="259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27.995" v="53" actId="700"/>
          <ac:spMkLst>
            <pc:docMk/>
            <pc:sldMk cId="1906443308" sldId="259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27.995" v="53" actId="700"/>
          <ac:spMkLst>
            <pc:docMk/>
            <pc:sldMk cId="1906443308" sldId="259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27.995" v="53" actId="700"/>
          <ac:spMkLst>
            <pc:docMk/>
            <pc:sldMk cId="1906443308" sldId="259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2:51.501" v="58" actId="27636"/>
        <pc:sldMkLst>
          <pc:docMk/>
          <pc:sldMk cId="2568474239" sldId="260"/>
        </pc:sldMkLst>
        <pc:spChg chg="mod ord">
          <ac:chgData name="Ta Thi Kim Hue" userId="af176dfe-ebe0-47e4-99a4-e0f4d40f7313" providerId="ADAL" clId="{B2B600AC-BAD2-C647-9B9D-A6C33DAF157A}" dt="2024-05-02T15:02:51.465" v="57" actId="700"/>
          <ac:spMkLst>
            <pc:docMk/>
            <pc:sldMk cId="2568474239" sldId="260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51.501" v="58" actId="27636"/>
          <ac:spMkLst>
            <pc:docMk/>
            <pc:sldMk cId="2568474239" sldId="260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51.465" v="57" actId="700"/>
          <ac:spMkLst>
            <pc:docMk/>
            <pc:sldMk cId="2568474239" sldId="260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51.465" v="57" actId="700"/>
          <ac:spMkLst>
            <pc:docMk/>
            <pc:sldMk cId="2568474239" sldId="260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51.465" v="57" actId="700"/>
          <ac:spMkLst>
            <pc:docMk/>
            <pc:sldMk cId="2568474239" sldId="260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3:11.429" v="61" actId="1076"/>
        <pc:sldMkLst>
          <pc:docMk/>
          <pc:sldMk cId="2979757581" sldId="261"/>
        </pc:sldMkLst>
        <pc:spChg chg="mod ord">
          <ac:chgData name="Ta Thi Kim Hue" userId="af176dfe-ebe0-47e4-99a4-e0f4d40f7313" providerId="ADAL" clId="{B2B600AC-BAD2-C647-9B9D-A6C33DAF157A}" dt="2024-05-02T15:02:58.848" v="59" actId="700"/>
          <ac:spMkLst>
            <pc:docMk/>
            <pc:sldMk cId="2979757581" sldId="261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3:04.459" v="60" actId="14100"/>
          <ac:spMkLst>
            <pc:docMk/>
            <pc:sldMk cId="2979757581" sldId="261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58.848" v="59" actId="700"/>
          <ac:spMkLst>
            <pc:docMk/>
            <pc:sldMk cId="2979757581" sldId="261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58.848" v="59" actId="700"/>
          <ac:spMkLst>
            <pc:docMk/>
            <pc:sldMk cId="2979757581" sldId="261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58.848" v="59" actId="700"/>
          <ac:spMkLst>
            <pc:docMk/>
            <pc:sldMk cId="2979757581" sldId="261"/>
            <ac:spMk id="6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7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8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9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10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11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12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15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3:11.429" v="61" actId="1076"/>
          <ac:spMkLst>
            <pc:docMk/>
            <pc:sldMk cId="2979757581" sldId="261"/>
            <ac:spMk id="17" creationId="{00000000-0000-0000-0000-000000000000}"/>
          </ac:spMkLst>
        </pc:spChg>
        <pc:cxnChg chg="mod">
          <ac:chgData name="Ta Thi Kim Hue" userId="af176dfe-ebe0-47e4-99a4-e0f4d40f7313" providerId="ADAL" clId="{B2B600AC-BAD2-C647-9B9D-A6C33DAF157A}" dt="2024-05-02T15:03:11.429" v="61" actId="1076"/>
          <ac:cxnSpMkLst>
            <pc:docMk/>
            <pc:sldMk cId="2979757581" sldId="261"/>
            <ac:cxnSpMk id="14" creationId="{00000000-0000-0000-0000-000000000000}"/>
          </ac:cxnSpMkLst>
        </pc:cxnChg>
      </pc:sldChg>
      <pc:sldChg chg="modSp mod modClrScheme chgLayout">
        <pc:chgData name="Ta Thi Kim Hue" userId="af176dfe-ebe0-47e4-99a4-e0f4d40f7313" providerId="ADAL" clId="{B2B600AC-BAD2-C647-9B9D-A6C33DAF157A}" dt="2024-05-02T15:03:46.230" v="71" actId="20577"/>
        <pc:sldMkLst>
          <pc:docMk/>
          <pc:sldMk cId="3350757365" sldId="262"/>
        </pc:sldMkLst>
        <pc:spChg chg="mod ord">
          <ac:chgData name="Ta Thi Kim Hue" userId="af176dfe-ebe0-47e4-99a4-e0f4d40f7313" providerId="ADAL" clId="{B2B600AC-BAD2-C647-9B9D-A6C33DAF157A}" dt="2024-05-02T15:03:16.563" v="62" actId="700"/>
          <ac:spMkLst>
            <pc:docMk/>
            <pc:sldMk cId="3350757365" sldId="262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3:16.563" v="62" actId="700"/>
          <ac:spMkLst>
            <pc:docMk/>
            <pc:sldMk cId="3350757365" sldId="262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3:16.563" v="62" actId="700"/>
          <ac:spMkLst>
            <pc:docMk/>
            <pc:sldMk cId="3350757365" sldId="262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3:16.563" v="62" actId="700"/>
          <ac:spMkLst>
            <pc:docMk/>
            <pc:sldMk cId="3350757365" sldId="262"/>
            <ac:spMk id="6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3:46.230" v="71" actId="20577"/>
          <ac:spMkLst>
            <pc:docMk/>
            <pc:sldMk cId="3350757365" sldId="262"/>
            <ac:spMk id="9" creationId="{00000000-0000-0000-0000-000000000000}"/>
          </ac:spMkLst>
        </pc:spChg>
        <pc:graphicFrameChg chg="mod ord modGraphic">
          <ac:chgData name="Ta Thi Kim Hue" userId="af176dfe-ebe0-47e4-99a4-e0f4d40f7313" providerId="ADAL" clId="{B2B600AC-BAD2-C647-9B9D-A6C33DAF157A}" dt="2024-05-02T15:03:28.731" v="64" actId="1076"/>
          <ac:graphicFrameMkLst>
            <pc:docMk/>
            <pc:sldMk cId="3350757365" sldId="262"/>
            <ac:graphicFrameMk id="7" creationId="{00000000-0000-0000-0000-000000000000}"/>
          </ac:graphicFrameMkLst>
        </pc:graphicFrameChg>
      </pc:sldChg>
      <pc:sldChg chg="modSp mod modClrScheme chgLayout">
        <pc:chgData name="Ta Thi Kim Hue" userId="af176dfe-ebe0-47e4-99a4-e0f4d40f7313" providerId="ADAL" clId="{B2B600AC-BAD2-C647-9B9D-A6C33DAF157A}" dt="2024-05-02T15:04:20.085" v="77" actId="27636"/>
        <pc:sldMkLst>
          <pc:docMk/>
          <pc:sldMk cId="3168505450" sldId="263"/>
        </pc:sldMkLst>
        <pc:spChg chg="mod ord">
          <ac:chgData name="Ta Thi Kim Hue" userId="af176dfe-ebe0-47e4-99a4-e0f4d40f7313" providerId="ADAL" clId="{B2B600AC-BAD2-C647-9B9D-A6C33DAF157A}" dt="2024-05-02T15:04:19.963" v="76" actId="700"/>
          <ac:spMkLst>
            <pc:docMk/>
            <pc:sldMk cId="3168505450" sldId="263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20.085" v="77" actId="27636"/>
          <ac:spMkLst>
            <pc:docMk/>
            <pc:sldMk cId="3168505450" sldId="263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19.963" v="76" actId="700"/>
          <ac:spMkLst>
            <pc:docMk/>
            <pc:sldMk cId="3168505450" sldId="263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19.963" v="76" actId="700"/>
          <ac:spMkLst>
            <pc:docMk/>
            <pc:sldMk cId="3168505450" sldId="263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19.963" v="76" actId="700"/>
          <ac:spMkLst>
            <pc:docMk/>
            <pc:sldMk cId="3168505450" sldId="263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4:23.490" v="79" actId="27636"/>
        <pc:sldMkLst>
          <pc:docMk/>
          <pc:sldMk cId="639496993" sldId="264"/>
        </pc:sldMkLst>
        <pc:spChg chg="mod ord">
          <ac:chgData name="Ta Thi Kim Hue" userId="af176dfe-ebe0-47e4-99a4-e0f4d40f7313" providerId="ADAL" clId="{B2B600AC-BAD2-C647-9B9D-A6C33DAF157A}" dt="2024-05-02T15:04:23.346" v="78" actId="700"/>
          <ac:spMkLst>
            <pc:docMk/>
            <pc:sldMk cId="639496993" sldId="264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23.490" v="79" actId="27636"/>
          <ac:spMkLst>
            <pc:docMk/>
            <pc:sldMk cId="639496993" sldId="264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23.346" v="78" actId="700"/>
          <ac:spMkLst>
            <pc:docMk/>
            <pc:sldMk cId="639496993" sldId="264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23.346" v="78" actId="700"/>
          <ac:spMkLst>
            <pc:docMk/>
            <pc:sldMk cId="639496993" sldId="264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23.346" v="78" actId="700"/>
          <ac:spMkLst>
            <pc:docMk/>
            <pc:sldMk cId="639496993" sldId="264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4:51.729" v="88" actId="1076"/>
        <pc:sldMkLst>
          <pc:docMk/>
          <pc:sldMk cId="2672788931" sldId="265"/>
        </pc:sldMkLst>
        <pc:spChg chg="mod ord">
          <ac:chgData name="Ta Thi Kim Hue" userId="af176dfe-ebe0-47e4-99a4-e0f4d40f7313" providerId="ADAL" clId="{B2B600AC-BAD2-C647-9B9D-A6C33DAF157A}" dt="2024-05-02T15:04:48.590" v="87" actId="27636"/>
          <ac:spMkLst>
            <pc:docMk/>
            <pc:sldMk cId="2672788931" sldId="265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48.544" v="86" actId="700"/>
          <ac:spMkLst>
            <pc:docMk/>
            <pc:sldMk cId="2672788931" sldId="265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48.544" v="86" actId="700"/>
          <ac:spMkLst>
            <pc:docMk/>
            <pc:sldMk cId="2672788931" sldId="265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48.544" v="86" actId="700"/>
          <ac:spMkLst>
            <pc:docMk/>
            <pc:sldMk cId="2672788931" sldId="265"/>
            <ac:spMk id="6" creationId="{00000000-0000-0000-0000-000000000000}"/>
          </ac:spMkLst>
        </pc:spChg>
        <pc:graphicFrameChg chg="mod ord modGraphic">
          <ac:chgData name="Ta Thi Kim Hue" userId="af176dfe-ebe0-47e4-99a4-e0f4d40f7313" providerId="ADAL" clId="{B2B600AC-BAD2-C647-9B9D-A6C33DAF157A}" dt="2024-05-02T15:04:51.729" v="88" actId="1076"/>
          <ac:graphicFrameMkLst>
            <pc:docMk/>
            <pc:sldMk cId="2672788931" sldId="265"/>
            <ac:graphicFrameMk id="7" creationId="{00000000-0000-0000-0000-000000000000}"/>
          </ac:graphicFrameMkLst>
        </pc:graphicFrameChg>
      </pc:sldChg>
      <pc:sldChg chg="modSp mod modClrScheme chgLayout">
        <pc:chgData name="Ta Thi Kim Hue" userId="af176dfe-ebe0-47e4-99a4-e0f4d40f7313" providerId="ADAL" clId="{B2B600AC-BAD2-C647-9B9D-A6C33DAF157A}" dt="2024-05-02T15:05:00.885" v="89" actId="700"/>
        <pc:sldMkLst>
          <pc:docMk/>
          <pc:sldMk cId="3607744271" sldId="266"/>
        </pc:sldMkLst>
        <pc:spChg chg="mod ord">
          <ac:chgData name="Ta Thi Kim Hue" userId="af176dfe-ebe0-47e4-99a4-e0f4d40f7313" providerId="ADAL" clId="{B2B600AC-BAD2-C647-9B9D-A6C33DAF157A}" dt="2024-05-02T15:05:00.885" v="89" actId="700"/>
          <ac:spMkLst>
            <pc:docMk/>
            <pc:sldMk cId="3607744271" sldId="266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0.885" v="89" actId="700"/>
          <ac:spMkLst>
            <pc:docMk/>
            <pc:sldMk cId="3607744271" sldId="266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0.885" v="89" actId="700"/>
          <ac:spMkLst>
            <pc:docMk/>
            <pc:sldMk cId="3607744271" sldId="266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0.885" v="89" actId="700"/>
          <ac:spMkLst>
            <pc:docMk/>
            <pc:sldMk cId="3607744271" sldId="266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0.885" v="89" actId="700"/>
          <ac:spMkLst>
            <pc:docMk/>
            <pc:sldMk cId="3607744271" sldId="266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5:05.328" v="90" actId="700"/>
        <pc:sldMkLst>
          <pc:docMk/>
          <pc:sldMk cId="3964942604" sldId="267"/>
        </pc:sldMkLst>
        <pc:spChg chg="mod ord">
          <ac:chgData name="Ta Thi Kim Hue" userId="af176dfe-ebe0-47e4-99a4-e0f4d40f7313" providerId="ADAL" clId="{B2B600AC-BAD2-C647-9B9D-A6C33DAF157A}" dt="2024-05-02T15:05:05.328" v="90" actId="700"/>
          <ac:spMkLst>
            <pc:docMk/>
            <pc:sldMk cId="3964942604" sldId="267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5.328" v="90" actId="700"/>
          <ac:spMkLst>
            <pc:docMk/>
            <pc:sldMk cId="3964942604" sldId="267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5.328" v="90" actId="700"/>
          <ac:spMkLst>
            <pc:docMk/>
            <pc:sldMk cId="3964942604" sldId="267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5.328" v="90" actId="700"/>
          <ac:spMkLst>
            <pc:docMk/>
            <pc:sldMk cId="3964942604" sldId="267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05.328" v="90" actId="700"/>
          <ac:spMkLst>
            <pc:docMk/>
            <pc:sldMk cId="3964942604" sldId="267"/>
            <ac:spMk id="6" creationId="{00000000-0000-0000-0000-000000000000}"/>
          </ac:spMkLst>
        </pc:spChg>
      </pc:sldChg>
      <pc:sldChg chg="delSp modSp mod modClrScheme chgLayout">
        <pc:chgData name="Ta Thi Kim Hue" userId="af176dfe-ebe0-47e4-99a4-e0f4d40f7313" providerId="ADAL" clId="{B2B600AC-BAD2-C647-9B9D-A6C33DAF157A}" dt="2024-05-02T15:07:37.470" v="119" actId="478"/>
        <pc:sldMkLst>
          <pc:docMk/>
          <pc:sldMk cId="1895571770" sldId="268"/>
        </pc:sldMkLst>
        <pc:spChg chg="mod ord">
          <ac:chgData name="Ta Thi Kim Hue" userId="af176dfe-ebe0-47e4-99a4-e0f4d40f7313" providerId="ADAL" clId="{B2B600AC-BAD2-C647-9B9D-A6C33DAF157A}" dt="2024-05-02T15:07:34.751" v="118" actId="700"/>
          <ac:spMkLst>
            <pc:docMk/>
            <pc:sldMk cId="1895571770" sldId="268"/>
            <ac:spMk id="2" creationId="{5BCFFFF8-C66E-425B-BB38-AAFCFC530B64}"/>
          </ac:spMkLst>
        </pc:spChg>
        <pc:spChg chg="mod ord">
          <ac:chgData name="Ta Thi Kim Hue" userId="af176dfe-ebe0-47e4-99a4-e0f4d40f7313" providerId="ADAL" clId="{B2B600AC-BAD2-C647-9B9D-A6C33DAF157A}" dt="2024-05-02T15:07:34.751" v="118" actId="700"/>
          <ac:spMkLst>
            <pc:docMk/>
            <pc:sldMk cId="1895571770" sldId="268"/>
            <ac:spMk id="3" creationId="{A3D4B69C-C182-44A9-8285-F1491B42DDA9}"/>
          </ac:spMkLst>
        </pc:spChg>
        <pc:inkChg chg="del">
          <ac:chgData name="Ta Thi Kim Hue" userId="af176dfe-ebe0-47e4-99a4-e0f4d40f7313" providerId="ADAL" clId="{B2B600AC-BAD2-C647-9B9D-A6C33DAF157A}" dt="2024-05-02T15:07:37.470" v="119" actId="478"/>
          <ac:inkMkLst>
            <pc:docMk/>
            <pc:sldMk cId="1895571770" sldId="268"/>
            <ac:inkMk id="4" creationId="{CE5F1F72-CBBD-4F0E-8603-DC53651E06C7}"/>
          </ac:inkMkLst>
        </pc:inkChg>
      </pc:sldChg>
      <pc:sldChg chg="modSp mod modClrScheme chgLayout">
        <pc:chgData name="Ta Thi Kim Hue" userId="af176dfe-ebe0-47e4-99a4-e0f4d40f7313" providerId="ADAL" clId="{B2B600AC-BAD2-C647-9B9D-A6C33DAF157A}" dt="2024-05-02T15:07:42.642" v="120" actId="700"/>
        <pc:sldMkLst>
          <pc:docMk/>
          <pc:sldMk cId="1537998575" sldId="269"/>
        </pc:sldMkLst>
        <pc:spChg chg="mod ord">
          <ac:chgData name="Ta Thi Kim Hue" userId="af176dfe-ebe0-47e4-99a4-e0f4d40f7313" providerId="ADAL" clId="{B2B600AC-BAD2-C647-9B9D-A6C33DAF157A}" dt="2024-05-02T15:07:42.642" v="120" actId="700"/>
          <ac:spMkLst>
            <pc:docMk/>
            <pc:sldMk cId="1537998575" sldId="269"/>
            <ac:spMk id="2" creationId="{DEFB7019-94F0-4EC3-8C21-A90593F6E050}"/>
          </ac:spMkLst>
        </pc:spChg>
        <pc:spChg chg="mod ord">
          <ac:chgData name="Ta Thi Kim Hue" userId="af176dfe-ebe0-47e4-99a4-e0f4d40f7313" providerId="ADAL" clId="{B2B600AC-BAD2-C647-9B9D-A6C33DAF157A}" dt="2024-05-02T15:07:42.642" v="120" actId="700"/>
          <ac:spMkLst>
            <pc:docMk/>
            <pc:sldMk cId="1537998575" sldId="269"/>
            <ac:spMk id="3" creationId="{146182E0-84F3-4741-8C19-54CEB3D14E41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7:46.888" v="121" actId="700"/>
        <pc:sldMkLst>
          <pc:docMk/>
          <pc:sldMk cId="3212656852" sldId="270"/>
        </pc:sldMkLst>
        <pc:spChg chg="mod ord">
          <ac:chgData name="Ta Thi Kim Hue" userId="af176dfe-ebe0-47e4-99a4-e0f4d40f7313" providerId="ADAL" clId="{B2B600AC-BAD2-C647-9B9D-A6C33DAF157A}" dt="2024-05-02T15:07:46.888" v="121" actId="700"/>
          <ac:spMkLst>
            <pc:docMk/>
            <pc:sldMk cId="3212656852" sldId="270"/>
            <ac:spMk id="2" creationId="{270BEF6B-7BF2-48D3-9F5A-E1EB60B0FECB}"/>
          </ac:spMkLst>
        </pc:spChg>
        <pc:spChg chg="mod ord">
          <ac:chgData name="Ta Thi Kim Hue" userId="af176dfe-ebe0-47e4-99a4-e0f4d40f7313" providerId="ADAL" clId="{B2B600AC-BAD2-C647-9B9D-A6C33DAF157A}" dt="2024-05-02T15:07:46.888" v="121" actId="700"/>
          <ac:spMkLst>
            <pc:docMk/>
            <pc:sldMk cId="3212656852" sldId="270"/>
            <ac:spMk id="3" creationId="{11F55B2F-6A13-4B56-980E-A96565B8845C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7:50.872" v="123" actId="27636"/>
        <pc:sldMkLst>
          <pc:docMk/>
          <pc:sldMk cId="932470376" sldId="271"/>
        </pc:sldMkLst>
        <pc:spChg chg="mod ord">
          <ac:chgData name="Ta Thi Kim Hue" userId="af176dfe-ebe0-47e4-99a4-e0f4d40f7313" providerId="ADAL" clId="{B2B600AC-BAD2-C647-9B9D-A6C33DAF157A}" dt="2024-05-02T15:07:50.872" v="123" actId="27636"/>
          <ac:spMkLst>
            <pc:docMk/>
            <pc:sldMk cId="932470376" sldId="271"/>
            <ac:spMk id="2" creationId="{58F0E6E0-CCD4-4A78-9A6E-E945335B7897}"/>
          </ac:spMkLst>
        </pc:spChg>
        <pc:spChg chg="mod ord">
          <ac:chgData name="Ta Thi Kim Hue" userId="af176dfe-ebe0-47e4-99a4-e0f4d40f7313" providerId="ADAL" clId="{B2B600AC-BAD2-C647-9B9D-A6C33DAF157A}" dt="2024-05-02T15:07:50.844" v="122" actId="700"/>
          <ac:spMkLst>
            <pc:docMk/>
            <pc:sldMk cId="932470376" sldId="271"/>
            <ac:spMk id="3" creationId="{B8325BEE-619A-477A-8F49-360C6C589657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2:38.197" v="56" actId="1076"/>
        <pc:sldMkLst>
          <pc:docMk/>
          <pc:sldMk cId="2095912423" sldId="277"/>
        </pc:sldMkLst>
        <pc:spChg chg="mod ord">
          <ac:chgData name="Ta Thi Kim Hue" userId="af176dfe-ebe0-47e4-99a4-e0f4d40f7313" providerId="ADAL" clId="{B2B600AC-BAD2-C647-9B9D-A6C33DAF157A}" dt="2024-05-02T15:02:33.562" v="54" actId="700"/>
          <ac:spMkLst>
            <pc:docMk/>
            <pc:sldMk cId="2095912423" sldId="277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33.639" v="55" actId="27636"/>
          <ac:spMkLst>
            <pc:docMk/>
            <pc:sldMk cId="2095912423" sldId="277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33.562" v="54" actId="700"/>
          <ac:spMkLst>
            <pc:docMk/>
            <pc:sldMk cId="2095912423" sldId="277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33.562" v="54" actId="700"/>
          <ac:spMkLst>
            <pc:docMk/>
            <pc:sldMk cId="2095912423" sldId="277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2:33.562" v="54" actId="700"/>
          <ac:spMkLst>
            <pc:docMk/>
            <pc:sldMk cId="2095912423" sldId="277"/>
            <ac:spMk id="6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2:38.197" v="56" actId="1076"/>
          <ac:spMkLst>
            <pc:docMk/>
            <pc:sldMk cId="2095912423" sldId="277"/>
            <ac:spMk id="72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4:03.225" v="73" actId="1076"/>
        <pc:sldMkLst>
          <pc:docMk/>
          <pc:sldMk cId="3550178286" sldId="278"/>
        </pc:sldMkLst>
        <pc:spChg chg="mod ord">
          <ac:chgData name="Ta Thi Kim Hue" userId="af176dfe-ebe0-47e4-99a4-e0f4d40f7313" providerId="ADAL" clId="{B2B600AC-BAD2-C647-9B9D-A6C33DAF157A}" dt="2024-05-02T15:04:00.093" v="72" actId="700"/>
          <ac:spMkLst>
            <pc:docMk/>
            <pc:sldMk cId="3550178286" sldId="278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0.093" v="72" actId="700"/>
          <ac:spMkLst>
            <pc:docMk/>
            <pc:sldMk cId="3550178286" sldId="278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0.093" v="72" actId="700"/>
          <ac:spMkLst>
            <pc:docMk/>
            <pc:sldMk cId="3550178286" sldId="278"/>
            <ac:spMk id="6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0.093" v="72" actId="700"/>
          <ac:spMkLst>
            <pc:docMk/>
            <pc:sldMk cId="3550178286" sldId="278"/>
            <ac:spMk id="7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0.093" v="72" actId="700"/>
          <ac:spMkLst>
            <pc:docMk/>
            <pc:sldMk cId="3550178286" sldId="278"/>
            <ac:spMk id="8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4:03.225" v="73" actId="1076"/>
          <ac:spMkLst>
            <pc:docMk/>
            <pc:sldMk cId="3550178286" sldId="278"/>
            <ac:spMk id="10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4:08.661" v="74" actId="700"/>
        <pc:sldMkLst>
          <pc:docMk/>
          <pc:sldMk cId="2432810819" sldId="279"/>
        </pc:sldMkLst>
        <pc:spChg chg="mod ord">
          <ac:chgData name="Ta Thi Kim Hue" userId="af176dfe-ebe0-47e4-99a4-e0f4d40f7313" providerId="ADAL" clId="{B2B600AC-BAD2-C647-9B9D-A6C33DAF157A}" dt="2024-05-02T15:04:08.661" v="74" actId="700"/>
          <ac:spMkLst>
            <pc:docMk/>
            <pc:sldMk cId="2432810819" sldId="279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8.661" v="74" actId="700"/>
          <ac:spMkLst>
            <pc:docMk/>
            <pc:sldMk cId="2432810819" sldId="279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8.661" v="74" actId="700"/>
          <ac:spMkLst>
            <pc:docMk/>
            <pc:sldMk cId="2432810819" sldId="279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8.661" v="74" actId="700"/>
          <ac:spMkLst>
            <pc:docMk/>
            <pc:sldMk cId="2432810819" sldId="279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08.661" v="74" actId="700"/>
          <ac:spMkLst>
            <pc:docMk/>
            <pc:sldMk cId="2432810819" sldId="279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4:14.811" v="75" actId="700"/>
        <pc:sldMkLst>
          <pc:docMk/>
          <pc:sldMk cId="2869082598" sldId="280"/>
        </pc:sldMkLst>
        <pc:spChg chg="mod ord">
          <ac:chgData name="Ta Thi Kim Hue" userId="af176dfe-ebe0-47e4-99a4-e0f4d40f7313" providerId="ADAL" clId="{B2B600AC-BAD2-C647-9B9D-A6C33DAF157A}" dt="2024-05-02T15:04:14.811" v="75" actId="700"/>
          <ac:spMkLst>
            <pc:docMk/>
            <pc:sldMk cId="2869082598" sldId="280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14.811" v="75" actId="700"/>
          <ac:spMkLst>
            <pc:docMk/>
            <pc:sldMk cId="2869082598" sldId="280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14.811" v="75" actId="700"/>
          <ac:spMkLst>
            <pc:docMk/>
            <pc:sldMk cId="2869082598" sldId="280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14.811" v="75" actId="700"/>
          <ac:spMkLst>
            <pc:docMk/>
            <pc:sldMk cId="2869082598" sldId="280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4:14.811" v="75" actId="700"/>
          <ac:spMkLst>
            <pc:docMk/>
            <pc:sldMk cId="2869082598" sldId="280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5:14.823" v="92" actId="700"/>
        <pc:sldMkLst>
          <pc:docMk/>
          <pc:sldMk cId="3718480425" sldId="281"/>
        </pc:sldMkLst>
        <pc:spChg chg="mod ord">
          <ac:chgData name="Ta Thi Kim Hue" userId="af176dfe-ebe0-47e4-99a4-e0f4d40f7313" providerId="ADAL" clId="{B2B600AC-BAD2-C647-9B9D-A6C33DAF157A}" dt="2024-05-02T15:05:14.823" v="92" actId="700"/>
          <ac:spMkLst>
            <pc:docMk/>
            <pc:sldMk cId="3718480425" sldId="281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14.823" v="92" actId="700"/>
          <ac:spMkLst>
            <pc:docMk/>
            <pc:sldMk cId="3718480425" sldId="281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14.823" v="92" actId="700"/>
          <ac:spMkLst>
            <pc:docMk/>
            <pc:sldMk cId="3718480425" sldId="281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14.823" v="92" actId="700"/>
          <ac:spMkLst>
            <pc:docMk/>
            <pc:sldMk cId="3718480425" sldId="281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14.823" v="92" actId="700"/>
          <ac:spMkLst>
            <pc:docMk/>
            <pc:sldMk cId="3718480425" sldId="281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5:40.760" v="99" actId="1076"/>
        <pc:sldMkLst>
          <pc:docMk/>
          <pc:sldMk cId="698632942" sldId="282"/>
        </pc:sldMkLst>
        <pc:spChg chg="mod ord">
          <ac:chgData name="Ta Thi Kim Hue" userId="af176dfe-ebe0-47e4-99a4-e0f4d40f7313" providerId="ADAL" clId="{B2B600AC-BAD2-C647-9B9D-A6C33DAF157A}" dt="2024-05-02T15:05:34.896" v="98" actId="700"/>
          <ac:spMkLst>
            <pc:docMk/>
            <pc:sldMk cId="698632942" sldId="282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34.896" v="98" actId="700"/>
          <ac:spMkLst>
            <pc:docMk/>
            <pc:sldMk cId="698632942" sldId="282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34.896" v="98" actId="700"/>
          <ac:spMkLst>
            <pc:docMk/>
            <pc:sldMk cId="698632942" sldId="282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34.896" v="98" actId="700"/>
          <ac:spMkLst>
            <pc:docMk/>
            <pc:sldMk cId="698632942" sldId="282"/>
            <ac:spMk id="6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34.896" v="98" actId="700"/>
          <ac:spMkLst>
            <pc:docMk/>
            <pc:sldMk cId="698632942" sldId="282"/>
            <ac:spMk id="7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5:40.760" v="99" actId="1076"/>
          <ac:spMkLst>
            <pc:docMk/>
            <pc:sldMk cId="698632942" sldId="282"/>
            <ac:spMk id="8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6:46.671" v="108" actId="27636"/>
        <pc:sldMkLst>
          <pc:docMk/>
          <pc:sldMk cId="814502947" sldId="283"/>
        </pc:sldMkLst>
        <pc:spChg chg="mod ord">
          <ac:chgData name="Ta Thi Kim Hue" userId="af176dfe-ebe0-47e4-99a4-e0f4d40f7313" providerId="ADAL" clId="{B2B600AC-BAD2-C647-9B9D-A6C33DAF157A}" dt="2024-05-02T15:06:46.545" v="107" actId="700"/>
          <ac:spMkLst>
            <pc:docMk/>
            <pc:sldMk cId="814502947" sldId="283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46.671" v="108" actId="27636"/>
          <ac:spMkLst>
            <pc:docMk/>
            <pc:sldMk cId="814502947" sldId="283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46.545" v="107" actId="700"/>
          <ac:spMkLst>
            <pc:docMk/>
            <pc:sldMk cId="814502947" sldId="283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46.545" v="107" actId="700"/>
          <ac:spMkLst>
            <pc:docMk/>
            <pc:sldMk cId="814502947" sldId="283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46.545" v="107" actId="700"/>
          <ac:spMkLst>
            <pc:docMk/>
            <pc:sldMk cId="814502947" sldId="283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6:52.037" v="110" actId="27636"/>
        <pc:sldMkLst>
          <pc:docMk/>
          <pc:sldMk cId="1493769911" sldId="284"/>
        </pc:sldMkLst>
        <pc:spChg chg="mod ord">
          <ac:chgData name="Ta Thi Kim Hue" userId="af176dfe-ebe0-47e4-99a4-e0f4d40f7313" providerId="ADAL" clId="{B2B600AC-BAD2-C647-9B9D-A6C33DAF157A}" dt="2024-05-02T15:06:51.943" v="109" actId="700"/>
          <ac:spMkLst>
            <pc:docMk/>
            <pc:sldMk cId="1493769911" sldId="284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52.037" v="110" actId="27636"/>
          <ac:spMkLst>
            <pc:docMk/>
            <pc:sldMk cId="1493769911" sldId="284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51.943" v="109" actId="700"/>
          <ac:spMkLst>
            <pc:docMk/>
            <pc:sldMk cId="1493769911" sldId="284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51.943" v="109" actId="700"/>
          <ac:spMkLst>
            <pc:docMk/>
            <pc:sldMk cId="1493769911" sldId="284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51.943" v="109" actId="700"/>
          <ac:spMkLst>
            <pc:docMk/>
            <pc:sldMk cId="1493769911" sldId="284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6:39.311" v="106" actId="1076"/>
        <pc:sldMkLst>
          <pc:docMk/>
          <pc:sldMk cId="2638952100" sldId="285"/>
        </pc:sldMkLst>
        <pc:spChg chg="mod ord">
          <ac:chgData name="Ta Thi Kim Hue" userId="af176dfe-ebe0-47e4-99a4-e0f4d40f7313" providerId="ADAL" clId="{B2B600AC-BAD2-C647-9B9D-A6C33DAF157A}" dt="2024-05-02T15:06:14.334" v="104" actId="700"/>
          <ac:spMkLst>
            <pc:docMk/>
            <pc:sldMk cId="2638952100" sldId="285"/>
            <ac:spMk id="2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20.475" v="105" actId="14100"/>
          <ac:spMkLst>
            <pc:docMk/>
            <pc:sldMk cId="2638952100" sldId="285"/>
            <ac:spMk id="3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14.334" v="104" actId="700"/>
          <ac:spMkLst>
            <pc:docMk/>
            <pc:sldMk cId="2638952100" sldId="285"/>
            <ac:spMk id="4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14.334" v="104" actId="700"/>
          <ac:spMkLst>
            <pc:docMk/>
            <pc:sldMk cId="2638952100" sldId="285"/>
            <ac:spMk id="5" creationId="{00000000-0000-0000-0000-000000000000}"/>
          </ac:spMkLst>
        </pc:spChg>
        <pc:spChg chg="mod ord">
          <ac:chgData name="Ta Thi Kim Hue" userId="af176dfe-ebe0-47e4-99a4-e0f4d40f7313" providerId="ADAL" clId="{B2B600AC-BAD2-C647-9B9D-A6C33DAF157A}" dt="2024-05-02T15:06:14.334" v="104" actId="700"/>
          <ac:spMkLst>
            <pc:docMk/>
            <pc:sldMk cId="2638952100" sldId="285"/>
            <ac:spMk id="6" creationId="{00000000-0000-0000-0000-000000000000}"/>
          </ac:spMkLst>
        </pc:spChg>
        <pc:spChg chg="mod">
          <ac:chgData name="Ta Thi Kim Hue" userId="af176dfe-ebe0-47e4-99a4-e0f4d40f7313" providerId="ADAL" clId="{B2B600AC-BAD2-C647-9B9D-A6C33DAF157A}" dt="2024-05-02T15:06:39.311" v="106" actId="1076"/>
          <ac:spMkLst>
            <pc:docMk/>
            <pc:sldMk cId="2638952100" sldId="285"/>
            <ac:spMk id="18" creationId="{4B6C15D5-B8B5-A542-85F8-947442A90685}"/>
          </ac:spMkLst>
        </pc:spChg>
        <pc:spChg chg="mod">
          <ac:chgData name="Ta Thi Kim Hue" userId="af176dfe-ebe0-47e4-99a4-e0f4d40f7313" providerId="ADAL" clId="{B2B600AC-BAD2-C647-9B9D-A6C33DAF157A}" dt="2024-05-02T15:06:39.311" v="106" actId="1076"/>
          <ac:spMkLst>
            <pc:docMk/>
            <pc:sldMk cId="2638952100" sldId="285"/>
            <ac:spMk id="19" creationId="{1331BF1F-D7BD-7F4F-A44B-D183C9568CFC}"/>
          </ac:spMkLst>
        </pc:spChg>
        <pc:graphicFrameChg chg="mod">
          <ac:chgData name="Ta Thi Kim Hue" userId="af176dfe-ebe0-47e4-99a4-e0f4d40f7313" providerId="ADAL" clId="{B2B600AC-BAD2-C647-9B9D-A6C33DAF157A}" dt="2024-05-02T15:06:39.311" v="106" actId="1076"/>
          <ac:graphicFrameMkLst>
            <pc:docMk/>
            <pc:sldMk cId="2638952100" sldId="285"/>
            <ac:graphicFrameMk id="7" creationId="{396CB8CB-25D3-7346-9C64-8D29844144AD}"/>
          </ac:graphicFrameMkLst>
        </pc:graphicFrameChg>
        <pc:graphicFrameChg chg="mod">
          <ac:chgData name="Ta Thi Kim Hue" userId="af176dfe-ebe0-47e4-99a4-e0f4d40f7313" providerId="ADAL" clId="{B2B600AC-BAD2-C647-9B9D-A6C33DAF157A}" dt="2024-05-02T15:06:39.311" v="106" actId="1076"/>
          <ac:graphicFrameMkLst>
            <pc:docMk/>
            <pc:sldMk cId="2638952100" sldId="285"/>
            <ac:graphicFrameMk id="8" creationId="{D0C13C85-30AA-674D-9FAD-3413BB65EC3A}"/>
          </ac:graphicFrameMkLst>
        </pc:graphicFrameChg>
        <pc:graphicFrameChg chg="mod">
          <ac:chgData name="Ta Thi Kim Hue" userId="af176dfe-ebe0-47e4-99a4-e0f4d40f7313" providerId="ADAL" clId="{B2B600AC-BAD2-C647-9B9D-A6C33DAF157A}" dt="2024-05-02T15:06:39.311" v="106" actId="1076"/>
          <ac:graphicFrameMkLst>
            <pc:docMk/>
            <pc:sldMk cId="2638952100" sldId="285"/>
            <ac:graphicFrameMk id="9" creationId="{EC072F3F-14B5-7947-802F-BCF43C792FD6}"/>
          </ac:graphicFrameMkLst>
        </pc:graphicFrameChg>
        <pc:graphicFrameChg chg="mod">
          <ac:chgData name="Ta Thi Kim Hue" userId="af176dfe-ebe0-47e4-99a4-e0f4d40f7313" providerId="ADAL" clId="{B2B600AC-BAD2-C647-9B9D-A6C33DAF157A}" dt="2024-05-02T15:06:39.311" v="106" actId="1076"/>
          <ac:graphicFrameMkLst>
            <pc:docMk/>
            <pc:sldMk cId="2638952100" sldId="285"/>
            <ac:graphicFrameMk id="10" creationId="{891A6192-30BB-BA4C-A93B-D85F5E40F67E}"/>
          </ac:graphicFrameMkLst>
        </pc:graphicFrameChg>
        <pc:graphicFrameChg chg="mod">
          <ac:chgData name="Ta Thi Kim Hue" userId="af176dfe-ebe0-47e4-99a4-e0f4d40f7313" providerId="ADAL" clId="{B2B600AC-BAD2-C647-9B9D-A6C33DAF157A}" dt="2024-05-02T15:06:39.311" v="106" actId="1076"/>
          <ac:graphicFrameMkLst>
            <pc:docMk/>
            <pc:sldMk cId="2638952100" sldId="285"/>
            <ac:graphicFrameMk id="11" creationId="{91448E3D-AA21-3B40-AC18-A56B05EFDAF6}"/>
          </ac:graphicFrameMkLst>
        </pc:graphicFrameChg>
        <pc:cxnChg chg="mod">
          <ac:chgData name="Ta Thi Kim Hue" userId="af176dfe-ebe0-47e4-99a4-e0f4d40f7313" providerId="ADAL" clId="{B2B600AC-BAD2-C647-9B9D-A6C33DAF157A}" dt="2024-05-02T15:06:39.311" v="106" actId="1076"/>
          <ac:cxnSpMkLst>
            <pc:docMk/>
            <pc:sldMk cId="2638952100" sldId="285"/>
            <ac:cxnSpMk id="12" creationId="{980D75C7-39BC-7247-97CF-7852243F376F}"/>
          </ac:cxnSpMkLst>
        </pc:cxnChg>
        <pc:cxnChg chg="mod">
          <ac:chgData name="Ta Thi Kim Hue" userId="af176dfe-ebe0-47e4-99a4-e0f4d40f7313" providerId="ADAL" clId="{B2B600AC-BAD2-C647-9B9D-A6C33DAF157A}" dt="2024-05-02T15:06:39.311" v="106" actId="1076"/>
          <ac:cxnSpMkLst>
            <pc:docMk/>
            <pc:sldMk cId="2638952100" sldId="285"/>
            <ac:cxnSpMk id="13" creationId="{11CBDEC4-B5DC-9547-8203-A11102C1AF88}"/>
          </ac:cxnSpMkLst>
        </pc:cxnChg>
        <pc:cxnChg chg="mod">
          <ac:chgData name="Ta Thi Kim Hue" userId="af176dfe-ebe0-47e4-99a4-e0f4d40f7313" providerId="ADAL" clId="{B2B600AC-BAD2-C647-9B9D-A6C33DAF157A}" dt="2024-05-02T15:06:39.311" v="106" actId="1076"/>
          <ac:cxnSpMkLst>
            <pc:docMk/>
            <pc:sldMk cId="2638952100" sldId="285"/>
            <ac:cxnSpMk id="14" creationId="{5FAF839B-4D85-AC48-9DC7-60427AEE9131}"/>
          </ac:cxnSpMkLst>
        </pc:cxnChg>
        <pc:cxnChg chg="mod">
          <ac:chgData name="Ta Thi Kim Hue" userId="af176dfe-ebe0-47e4-99a4-e0f4d40f7313" providerId="ADAL" clId="{B2B600AC-BAD2-C647-9B9D-A6C33DAF157A}" dt="2024-05-02T15:06:39.311" v="106" actId="1076"/>
          <ac:cxnSpMkLst>
            <pc:docMk/>
            <pc:sldMk cId="2638952100" sldId="285"/>
            <ac:cxnSpMk id="15" creationId="{720C2CD5-E035-574B-BA8A-675DA8CF49AF}"/>
          </ac:cxnSpMkLst>
        </pc:cxnChg>
        <pc:cxnChg chg="mod">
          <ac:chgData name="Ta Thi Kim Hue" userId="af176dfe-ebe0-47e4-99a4-e0f4d40f7313" providerId="ADAL" clId="{B2B600AC-BAD2-C647-9B9D-A6C33DAF157A}" dt="2024-05-02T15:06:39.311" v="106" actId="1076"/>
          <ac:cxnSpMkLst>
            <pc:docMk/>
            <pc:sldMk cId="2638952100" sldId="285"/>
            <ac:cxnSpMk id="16" creationId="{CBB6F427-F791-B24F-B384-7C72204E845B}"/>
          </ac:cxnSpMkLst>
        </pc:cxnChg>
        <pc:cxnChg chg="mod">
          <ac:chgData name="Ta Thi Kim Hue" userId="af176dfe-ebe0-47e4-99a4-e0f4d40f7313" providerId="ADAL" clId="{B2B600AC-BAD2-C647-9B9D-A6C33DAF157A}" dt="2024-05-02T15:06:39.311" v="106" actId="1076"/>
          <ac:cxnSpMkLst>
            <pc:docMk/>
            <pc:sldMk cId="2638952100" sldId="285"/>
            <ac:cxnSpMk id="17" creationId="{7FE01988-D6E1-5148-8CB8-10F5A371BE3A}"/>
          </ac:cxnSpMkLst>
        </pc:cxnChg>
      </pc:sldChg>
      <pc:sldChg chg="addSp delSp modSp mod modClrScheme chgLayout">
        <pc:chgData name="Ta Thi Kim Hue" userId="af176dfe-ebe0-47e4-99a4-e0f4d40f7313" providerId="ADAL" clId="{B2B600AC-BAD2-C647-9B9D-A6C33DAF157A}" dt="2024-05-02T15:04:41.979" v="85" actId="1076"/>
        <pc:sldMkLst>
          <pc:docMk/>
          <pc:sldMk cId="2134082619" sldId="286"/>
        </pc:sldMkLst>
        <pc:spChg chg="mod ord">
          <ac:chgData name="Ta Thi Kim Hue" userId="af176dfe-ebe0-47e4-99a4-e0f4d40f7313" providerId="ADAL" clId="{B2B600AC-BAD2-C647-9B9D-A6C33DAF157A}" dt="2024-05-02T15:04:27.424" v="80" actId="700"/>
          <ac:spMkLst>
            <pc:docMk/>
            <pc:sldMk cId="2134082619" sldId="286"/>
            <ac:spMk id="2" creationId="{D06CB7AC-BEC7-F345-8C2A-0ACE85BFADBE}"/>
          </ac:spMkLst>
        </pc:spChg>
        <pc:spChg chg="mod ord">
          <ac:chgData name="Ta Thi Kim Hue" userId="af176dfe-ebe0-47e4-99a4-e0f4d40f7313" providerId="ADAL" clId="{B2B600AC-BAD2-C647-9B9D-A6C33DAF157A}" dt="2024-05-02T15:04:37.092" v="82" actId="14100"/>
          <ac:spMkLst>
            <pc:docMk/>
            <pc:sldMk cId="2134082619" sldId="286"/>
            <ac:spMk id="3" creationId="{45BCB71B-7B44-4A4A-9678-2FF775A80F5E}"/>
          </ac:spMkLst>
        </pc:spChg>
        <pc:spChg chg="mod ord">
          <ac:chgData name="Ta Thi Kim Hue" userId="af176dfe-ebe0-47e4-99a4-e0f4d40f7313" providerId="ADAL" clId="{B2B600AC-BAD2-C647-9B9D-A6C33DAF157A}" dt="2024-05-02T15:04:27.424" v="80" actId="700"/>
          <ac:spMkLst>
            <pc:docMk/>
            <pc:sldMk cId="2134082619" sldId="286"/>
            <ac:spMk id="4" creationId="{5ADD91B9-CAA6-E54D-A2DE-B3CC787D2DFB}"/>
          </ac:spMkLst>
        </pc:spChg>
        <pc:spChg chg="mod ord">
          <ac:chgData name="Ta Thi Kim Hue" userId="af176dfe-ebe0-47e4-99a4-e0f4d40f7313" providerId="ADAL" clId="{B2B600AC-BAD2-C647-9B9D-A6C33DAF157A}" dt="2024-05-02T15:04:27.424" v="80" actId="700"/>
          <ac:spMkLst>
            <pc:docMk/>
            <pc:sldMk cId="2134082619" sldId="286"/>
            <ac:spMk id="5" creationId="{42E05B0E-E2BB-5B46-A35C-DB72117CDBF5}"/>
          </ac:spMkLst>
        </pc:spChg>
        <pc:spChg chg="mod ord">
          <ac:chgData name="Ta Thi Kim Hue" userId="af176dfe-ebe0-47e4-99a4-e0f4d40f7313" providerId="ADAL" clId="{B2B600AC-BAD2-C647-9B9D-A6C33DAF157A}" dt="2024-05-02T15:04:27.424" v="80" actId="700"/>
          <ac:spMkLst>
            <pc:docMk/>
            <pc:sldMk cId="2134082619" sldId="286"/>
            <ac:spMk id="6" creationId="{11CA5EA3-7007-0341-96EE-37821A2A49DC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1" creationId="{22972427-83EB-534C-AA48-211B048BAFF2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2" creationId="{2FEB01CC-C802-5143-BB3B-FBF91B5FAC98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3" creationId="{3D85F76C-ACFF-A14E-AFC2-310E8A91FDB4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4" creationId="{BD800691-21DE-C440-B6C8-6B8D6EC01C2A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5" creationId="{42498065-4075-6848-8877-28D6F2900B7F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6" creationId="{6A59FD04-9207-7447-9298-3F430DAB860E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7" creationId="{62A1CE7D-2F70-8141-BFE7-56BDC90A44AF}"/>
          </ac:spMkLst>
        </pc:spChg>
        <pc:spChg chg="mod">
          <ac:chgData name="Ta Thi Kim Hue" userId="af176dfe-ebe0-47e4-99a4-e0f4d40f7313" providerId="ADAL" clId="{B2B600AC-BAD2-C647-9B9D-A6C33DAF157A}" dt="2024-05-02T15:04:41.979" v="85" actId="1076"/>
          <ac:spMkLst>
            <pc:docMk/>
            <pc:sldMk cId="2134082619" sldId="286"/>
            <ac:spMk id="18" creationId="{ECACFB6F-C643-D149-8A4B-DCD58EC68E7E}"/>
          </ac:spMkLst>
        </pc:spChg>
        <pc:spChg chg="add del mod">
          <ac:chgData name="Ta Thi Kim Hue" userId="af176dfe-ebe0-47e4-99a4-e0f4d40f7313" providerId="ADAL" clId="{B2B600AC-BAD2-C647-9B9D-A6C33DAF157A}" dt="2024-05-02T15:04:39.081" v="84"/>
          <ac:spMkLst>
            <pc:docMk/>
            <pc:sldMk cId="2134082619" sldId="286"/>
            <ac:spMk id="19" creationId="{C117BCE0-1476-7C09-C420-463AA8CBD01B}"/>
          </ac:spMkLst>
        </pc:spChg>
        <pc:graphicFrameChg chg="mod">
          <ac:chgData name="Ta Thi Kim Hue" userId="af176dfe-ebe0-47e4-99a4-e0f4d40f7313" providerId="ADAL" clId="{B2B600AC-BAD2-C647-9B9D-A6C33DAF157A}" dt="2024-05-02T15:04:41.979" v="85" actId="1076"/>
          <ac:graphicFrameMkLst>
            <pc:docMk/>
            <pc:sldMk cId="2134082619" sldId="286"/>
            <ac:graphicFrameMk id="7" creationId="{8D21DEE9-4703-0F46-B176-F31C210CDAA4}"/>
          </ac:graphicFrameMkLst>
        </pc:graphicFrameChg>
        <pc:graphicFrameChg chg="mod">
          <ac:chgData name="Ta Thi Kim Hue" userId="af176dfe-ebe0-47e4-99a4-e0f4d40f7313" providerId="ADAL" clId="{B2B600AC-BAD2-C647-9B9D-A6C33DAF157A}" dt="2024-05-02T15:04:41.979" v="85" actId="1076"/>
          <ac:graphicFrameMkLst>
            <pc:docMk/>
            <pc:sldMk cId="2134082619" sldId="286"/>
            <ac:graphicFrameMk id="8" creationId="{F52C25C1-E791-4C4C-875E-845040285409}"/>
          </ac:graphicFrameMkLst>
        </pc:graphicFrameChg>
        <pc:graphicFrameChg chg="mod">
          <ac:chgData name="Ta Thi Kim Hue" userId="af176dfe-ebe0-47e4-99a4-e0f4d40f7313" providerId="ADAL" clId="{B2B600AC-BAD2-C647-9B9D-A6C33DAF157A}" dt="2024-05-02T15:04:41.979" v="85" actId="1076"/>
          <ac:graphicFrameMkLst>
            <pc:docMk/>
            <pc:sldMk cId="2134082619" sldId="286"/>
            <ac:graphicFrameMk id="9" creationId="{D405B95B-E1DA-A54E-9FB6-9EF56682B293}"/>
          </ac:graphicFrameMkLst>
        </pc:graphicFrameChg>
        <pc:graphicFrameChg chg="mod">
          <ac:chgData name="Ta Thi Kim Hue" userId="af176dfe-ebe0-47e4-99a4-e0f4d40f7313" providerId="ADAL" clId="{B2B600AC-BAD2-C647-9B9D-A6C33DAF157A}" dt="2024-05-02T15:04:41.979" v="85" actId="1076"/>
          <ac:graphicFrameMkLst>
            <pc:docMk/>
            <pc:sldMk cId="2134082619" sldId="286"/>
            <ac:graphicFrameMk id="10" creationId="{6FB2C36D-479E-6841-B95F-E3B8717EE374}"/>
          </ac:graphicFrameMkLst>
        </pc:graphicFrameChg>
      </pc:sldChg>
      <pc:sldChg chg="addSp delSp modSp mod modClrScheme chgLayout">
        <pc:chgData name="Ta Thi Kim Hue" userId="af176dfe-ebe0-47e4-99a4-e0f4d40f7313" providerId="ADAL" clId="{B2B600AC-BAD2-C647-9B9D-A6C33DAF157A}" dt="2024-05-02T14:57:32.483" v="38" actId="1076"/>
        <pc:sldMkLst>
          <pc:docMk/>
          <pc:sldMk cId="52341777" sldId="287"/>
        </pc:sldMkLst>
        <pc:spChg chg="mod ord">
          <ac:chgData name="Ta Thi Kim Hue" userId="af176dfe-ebe0-47e4-99a4-e0f4d40f7313" providerId="ADAL" clId="{B2B600AC-BAD2-C647-9B9D-A6C33DAF157A}" dt="2024-05-02T14:57:24.527" v="36" actId="20577"/>
          <ac:spMkLst>
            <pc:docMk/>
            <pc:sldMk cId="52341777" sldId="287"/>
            <ac:spMk id="2" creationId="{D8E1D177-33D1-464B-B547-14F878006030}"/>
          </ac:spMkLst>
        </pc:spChg>
        <pc:spChg chg="add del mod ord">
          <ac:chgData name="Ta Thi Kim Hue" userId="af176dfe-ebe0-47e4-99a4-e0f4d40f7313" providerId="ADAL" clId="{B2B600AC-BAD2-C647-9B9D-A6C33DAF157A}" dt="2024-05-02T14:57:30.139" v="37" actId="478"/>
          <ac:spMkLst>
            <pc:docMk/>
            <pc:sldMk cId="52341777" sldId="287"/>
            <ac:spMk id="3" creationId="{79C6E55E-CB3A-BA5E-C6A9-FFE2D9B2401A}"/>
          </ac:spMkLst>
        </pc:spChg>
        <pc:spChg chg="mod ord">
          <ac:chgData name="Ta Thi Kim Hue" userId="af176dfe-ebe0-47e4-99a4-e0f4d40f7313" providerId="ADAL" clId="{B2B600AC-BAD2-C647-9B9D-A6C33DAF157A}" dt="2024-05-02T14:56:32.690" v="18" actId="700"/>
          <ac:spMkLst>
            <pc:docMk/>
            <pc:sldMk cId="52341777" sldId="287"/>
            <ac:spMk id="4" creationId="{1DCAC1DE-5AE9-4F01-8943-738C4A467572}"/>
          </ac:spMkLst>
        </pc:spChg>
        <pc:spChg chg="mod ord">
          <ac:chgData name="Ta Thi Kim Hue" userId="af176dfe-ebe0-47e4-99a4-e0f4d40f7313" providerId="ADAL" clId="{B2B600AC-BAD2-C647-9B9D-A6C33DAF157A}" dt="2024-05-02T14:56:32.690" v="18" actId="700"/>
          <ac:spMkLst>
            <pc:docMk/>
            <pc:sldMk cId="52341777" sldId="287"/>
            <ac:spMk id="5" creationId="{B6FDAC86-629F-4809-B040-0FCB03199FCC}"/>
          </ac:spMkLst>
        </pc:spChg>
        <pc:spChg chg="mod ord">
          <ac:chgData name="Ta Thi Kim Hue" userId="af176dfe-ebe0-47e4-99a4-e0f4d40f7313" providerId="ADAL" clId="{B2B600AC-BAD2-C647-9B9D-A6C33DAF157A}" dt="2024-05-02T14:56:32.690" v="18" actId="700"/>
          <ac:spMkLst>
            <pc:docMk/>
            <pc:sldMk cId="52341777" sldId="287"/>
            <ac:spMk id="6" creationId="{6DAF5B38-6303-4969-AF62-EE8DEBFB819F}"/>
          </ac:spMkLst>
        </pc:spChg>
        <pc:spChg chg="mod">
          <ac:chgData name="Ta Thi Kim Hue" userId="af176dfe-ebe0-47e4-99a4-e0f4d40f7313" providerId="ADAL" clId="{B2B600AC-BAD2-C647-9B9D-A6C33DAF157A}" dt="2024-05-02T14:57:32.483" v="38" actId="1076"/>
          <ac:spMkLst>
            <pc:docMk/>
            <pc:sldMk cId="52341777" sldId="287"/>
            <ac:spMk id="8" creationId="{8A45982D-4CB8-4D87-85E0-7868A8062CD7}"/>
          </ac:spMkLst>
        </pc:spChg>
      </pc:sldChg>
      <pc:sldChg chg="addSp delSp modSp mod modClrScheme chgLayout">
        <pc:chgData name="Ta Thi Kim Hue" userId="af176dfe-ebe0-47e4-99a4-e0f4d40f7313" providerId="ADAL" clId="{B2B600AC-BAD2-C647-9B9D-A6C33DAF157A}" dt="2024-05-02T15:01:51.733" v="45" actId="1076"/>
        <pc:sldMkLst>
          <pc:docMk/>
          <pc:sldMk cId="208364970" sldId="288"/>
        </pc:sldMkLst>
        <pc:spChg chg="mod ord">
          <ac:chgData name="Ta Thi Kim Hue" userId="af176dfe-ebe0-47e4-99a4-e0f4d40f7313" providerId="ADAL" clId="{B2B600AC-BAD2-C647-9B9D-A6C33DAF157A}" dt="2024-05-02T14:57:43.182" v="41" actId="700"/>
          <ac:spMkLst>
            <pc:docMk/>
            <pc:sldMk cId="208364970" sldId="288"/>
            <ac:spMk id="2" creationId="{3B35AB5F-B53B-495A-BB06-15056F8047EF}"/>
          </ac:spMkLst>
        </pc:spChg>
        <pc:spChg chg="add del mod ord">
          <ac:chgData name="Ta Thi Kim Hue" userId="af176dfe-ebe0-47e4-99a4-e0f4d40f7313" providerId="ADAL" clId="{B2B600AC-BAD2-C647-9B9D-A6C33DAF157A}" dt="2024-05-02T14:57:46.590" v="42" actId="478"/>
          <ac:spMkLst>
            <pc:docMk/>
            <pc:sldMk cId="208364970" sldId="288"/>
            <ac:spMk id="3" creationId="{BAD90794-3078-8418-ECF2-0218E946CD9E}"/>
          </ac:spMkLst>
        </pc:spChg>
        <pc:spChg chg="mod ord">
          <ac:chgData name="Ta Thi Kim Hue" userId="af176dfe-ebe0-47e4-99a4-e0f4d40f7313" providerId="ADAL" clId="{B2B600AC-BAD2-C647-9B9D-A6C33DAF157A}" dt="2024-05-02T14:57:43.182" v="41" actId="700"/>
          <ac:spMkLst>
            <pc:docMk/>
            <pc:sldMk cId="208364970" sldId="288"/>
            <ac:spMk id="4" creationId="{3F64D732-668F-44D3-8D98-C877EBA1A173}"/>
          </ac:spMkLst>
        </pc:spChg>
        <pc:spChg chg="mod ord">
          <ac:chgData name="Ta Thi Kim Hue" userId="af176dfe-ebe0-47e4-99a4-e0f4d40f7313" providerId="ADAL" clId="{B2B600AC-BAD2-C647-9B9D-A6C33DAF157A}" dt="2024-05-02T14:57:43.182" v="41" actId="700"/>
          <ac:spMkLst>
            <pc:docMk/>
            <pc:sldMk cId="208364970" sldId="288"/>
            <ac:spMk id="5" creationId="{7E2E1F08-DB45-4515-BDE1-2C16D81A0AE2}"/>
          </ac:spMkLst>
        </pc:spChg>
        <pc:spChg chg="mod ord">
          <ac:chgData name="Ta Thi Kim Hue" userId="af176dfe-ebe0-47e4-99a4-e0f4d40f7313" providerId="ADAL" clId="{B2B600AC-BAD2-C647-9B9D-A6C33DAF157A}" dt="2024-05-02T14:57:43.182" v="41" actId="700"/>
          <ac:spMkLst>
            <pc:docMk/>
            <pc:sldMk cId="208364970" sldId="288"/>
            <ac:spMk id="6" creationId="{073A439A-7BDB-4D31-9AAD-BC4FF762B796}"/>
          </ac:spMkLst>
        </pc:spChg>
        <pc:spChg chg="mod">
          <ac:chgData name="Ta Thi Kim Hue" userId="af176dfe-ebe0-47e4-99a4-e0f4d40f7313" providerId="ADAL" clId="{B2B600AC-BAD2-C647-9B9D-A6C33DAF157A}" dt="2024-05-02T15:01:51.733" v="45" actId="1076"/>
          <ac:spMkLst>
            <pc:docMk/>
            <pc:sldMk cId="208364970" sldId="288"/>
            <ac:spMk id="8" creationId="{D3D080E0-D1F6-4720-BAC2-BCF9C8500DC5}"/>
          </ac:spMkLst>
        </pc:spChg>
        <pc:spChg chg="mod">
          <ac:chgData name="Ta Thi Kim Hue" userId="af176dfe-ebe0-47e4-99a4-e0f4d40f7313" providerId="ADAL" clId="{B2B600AC-BAD2-C647-9B9D-A6C33DAF157A}" dt="2024-05-02T14:57:53.232" v="44" actId="1076"/>
          <ac:spMkLst>
            <pc:docMk/>
            <pc:sldMk cId="208364970" sldId="288"/>
            <ac:spMk id="10" creationId="{4674663B-CBAB-4058-BEC4-0DF8E1076389}"/>
          </ac:spMkLst>
        </pc:spChg>
      </pc:sldChg>
      <pc:sldChg chg="addSp delSp modSp mod modClrScheme chgLayout">
        <pc:chgData name="Ta Thi Kim Hue" userId="af176dfe-ebe0-47e4-99a4-e0f4d40f7313" providerId="ADAL" clId="{B2B600AC-BAD2-C647-9B9D-A6C33DAF157A}" dt="2024-05-02T15:05:28.746" v="97" actId="1076"/>
        <pc:sldMkLst>
          <pc:docMk/>
          <pc:sldMk cId="2497125680" sldId="289"/>
        </pc:sldMkLst>
        <pc:spChg chg="mod ord">
          <ac:chgData name="Ta Thi Kim Hue" userId="af176dfe-ebe0-47e4-99a4-e0f4d40f7313" providerId="ADAL" clId="{B2B600AC-BAD2-C647-9B9D-A6C33DAF157A}" dt="2024-05-02T15:05:18.285" v="93" actId="700"/>
          <ac:spMkLst>
            <pc:docMk/>
            <pc:sldMk cId="2497125680" sldId="289"/>
            <ac:spMk id="2" creationId="{3A31D2DF-F7CD-4242-94CD-0A1A3C31ADCF}"/>
          </ac:spMkLst>
        </pc:spChg>
        <pc:spChg chg="add del mod ord">
          <ac:chgData name="Ta Thi Kim Hue" userId="af176dfe-ebe0-47e4-99a4-e0f4d40f7313" providerId="ADAL" clId="{B2B600AC-BAD2-C647-9B9D-A6C33DAF157A}" dt="2024-05-02T15:05:22.298" v="94" actId="478"/>
          <ac:spMkLst>
            <pc:docMk/>
            <pc:sldMk cId="2497125680" sldId="289"/>
            <ac:spMk id="3" creationId="{25288680-2DFB-08CF-1BC1-33E884C40AB6}"/>
          </ac:spMkLst>
        </pc:spChg>
        <pc:spChg chg="mod ord">
          <ac:chgData name="Ta Thi Kim Hue" userId="af176dfe-ebe0-47e4-99a4-e0f4d40f7313" providerId="ADAL" clId="{B2B600AC-BAD2-C647-9B9D-A6C33DAF157A}" dt="2024-05-02T15:05:18.285" v="93" actId="700"/>
          <ac:spMkLst>
            <pc:docMk/>
            <pc:sldMk cId="2497125680" sldId="289"/>
            <ac:spMk id="4" creationId="{4AA9B829-0FCB-40F5-BF1B-051309EB556C}"/>
          </ac:spMkLst>
        </pc:spChg>
        <pc:spChg chg="mod ord">
          <ac:chgData name="Ta Thi Kim Hue" userId="af176dfe-ebe0-47e4-99a4-e0f4d40f7313" providerId="ADAL" clId="{B2B600AC-BAD2-C647-9B9D-A6C33DAF157A}" dt="2024-05-02T15:05:18.285" v="93" actId="700"/>
          <ac:spMkLst>
            <pc:docMk/>
            <pc:sldMk cId="2497125680" sldId="289"/>
            <ac:spMk id="5" creationId="{ABF737FF-11D4-4D56-A355-6B39229EE130}"/>
          </ac:spMkLst>
        </pc:spChg>
        <pc:spChg chg="mod ord">
          <ac:chgData name="Ta Thi Kim Hue" userId="af176dfe-ebe0-47e4-99a4-e0f4d40f7313" providerId="ADAL" clId="{B2B600AC-BAD2-C647-9B9D-A6C33DAF157A}" dt="2024-05-02T15:05:18.285" v="93" actId="700"/>
          <ac:spMkLst>
            <pc:docMk/>
            <pc:sldMk cId="2497125680" sldId="289"/>
            <ac:spMk id="6" creationId="{C0C78D8F-F5A1-4306-AEC3-BBA9BDA68860}"/>
          </ac:spMkLst>
        </pc:spChg>
        <pc:spChg chg="add mod">
          <ac:chgData name="Ta Thi Kim Hue" userId="af176dfe-ebe0-47e4-99a4-e0f4d40f7313" providerId="ADAL" clId="{B2B600AC-BAD2-C647-9B9D-A6C33DAF157A}" dt="2024-05-02T15:05:25.752" v="96" actId="571"/>
          <ac:spMkLst>
            <pc:docMk/>
            <pc:sldMk cId="2497125680" sldId="289"/>
            <ac:spMk id="7" creationId="{F3222AB1-30A2-F2FC-9989-615A12399C86}"/>
          </ac:spMkLst>
        </pc:spChg>
        <pc:spChg chg="mod">
          <ac:chgData name="Ta Thi Kim Hue" userId="af176dfe-ebe0-47e4-99a4-e0f4d40f7313" providerId="ADAL" clId="{B2B600AC-BAD2-C647-9B9D-A6C33DAF157A}" dt="2024-05-02T15:05:28.746" v="97" actId="1076"/>
          <ac:spMkLst>
            <pc:docMk/>
            <pc:sldMk cId="2497125680" sldId="289"/>
            <ac:spMk id="8" creationId="{DB219152-869B-4DE7-B573-192EAF66DA4D}"/>
          </ac:spMkLst>
        </pc:spChg>
      </pc:sldChg>
      <pc:sldChg chg="addSp delSp modSp mod modClrScheme chgLayout">
        <pc:chgData name="Ta Thi Kim Hue" userId="af176dfe-ebe0-47e4-99a4-e0f4d40f7313" providerId="ADAL" clId="{B2B600AC-BAD2-C647-9B9D-A6C33DAF157A}" dt="2024-05-02T15:02:16.979" v="51" actId="1076"/>
        <pc:sldMkLst>
          <pc:docMk/>
          <pc:sldMk cId="466133200" sldId="290"/>
        </pc:sldMkLst>
        <pc:spChg chg="mod ord">
          <ac:chgData name="Ta Thi Kim Hue" userId="af176dfe-ebe0-47e4-99a4-e0f4d40f7313" providerId="ADAL" clId="{B2B600AC-BAD2-C647-9B9D-A6C33DAF157A}" dt="2024-05-02T15:02:09.494" v="49" actId="700"/>
          <ac:spMkLst>
            <pc:docMk/>
            <pc:sldMk cId="466133200" sldId="290"/>
            <ac:spMk id="2" creationId="{F6A9E61A-89B2-402C-B084-9079CBEA512D}"/>
          </ac:spMkLst>
        </pc:spChg>
        <pc:spChg chg="add del mod ord">
          <ac:chgData name="Ta Thi Kim Hue" userId="af176dfe-ebe0-47e4-99a4-e0f4d40f7313" providerId="ADAL" clId="{B2B600AC-BAD2-C647-9B9D-A6C33DAF157A}" dt="2024-05-02T15:02:14.427" v="50" actId="478"/>
          <ac:spMkLst>
            <pc:docMk/>
            <pc:sldMk cId="466133200" sldId="290"/>
            <ac:spMk id="3" creationId="{B3E5B6B4-ABDD-A164-4998-2F59C3D32E1C}"/>
          </ac:spMkLst>
        </pc:spChg>
        <pc:spChg chg="mod ord">
          <ac:chgData name="Ta Thi Kim Hue" userId="af176dfe-ebe0-47e4-99a4-e0f4d40f7313" providerId="ADAL" clId="{B2B600AC-BAD2-C647-9B9D-A6C33DAF157A}" dt="2024-05-02T15:02:09.494" v="49" actId="700"/>
          <ac:spMkLst>
            <pc:docMk/>
            <pc:sldMk cId="466133200" sldId="290"/>
            <ac:spMk id="4" creationId="{1838E401-8E31-4697-9997-8FD8965BF797}"/>
          </ac:spMkLst>
        </pc:spChg>
        <pc:spChg chg="mod ord">
          <ac:chgData name="Ta Thi Kim Hue" userId="af176dfe-ebe0-47e4-99a4-e0f4d40f7313" providerId="ADAL" clId="{B2B600AC-BAD2-C647-9B9D-A6C33DAF157A}" dt="2024-05-02T15:02:09.494" v="49" actId="700"/>
          <ac:spMkLst>
            <pc:docMk/>
            <pc:sldMk cId="466133200" sldId="290"/>
            <ac:spMk id="5" creationId="{ECFD80DE-A556-4FF2-9F44-C7DAA459EE48}"/>
          </ac:spMkLst>
        </pc:spChg>
        <pc:spChg chg="mod ord">
          <ac:chgData name="Ta Thi Kim Hue" userId="af176dfe-ebe0-47e4-99a4-e0f4d40f7313" providerId="ADAL" clId="{B2B600AC-BAD2-C647-9B9D-A6C33DAF157A}" dt="2024-05-02T15:02:09.494" v="49" actId="700"/>
          <ac:spMkLst>
            <pc:docMk/>
            <pc:sldMk cId="466133200" sldId="290"/>
            <ac:spMk id="6" creationId="{2BA6532D-538D-48D2-87E2-27F9BC2A567C}"/>
          </ac:spMkLst>
        </pc:spChg>
        <pc:spChg chg="mod">
          <ac:chgData name="Ta Thi Kim Hue" userId="af176dfe-ebe0-47e4-99a4-e0f4d40f7313" providerId="ADAL" clId="{B2B600AC-BAD2-C647-9B9D-A6C33DAF157A}" dt="2024-05-02T15:02:16.979" v="51" actId="1076"/>
          <ac:spMkLst>
            <pc:docMk/>
            <pc:sldMk cId="466133200" sldId="290"/>
            <ac:spMk id="8" creationId="{BBD61102-E070-48DF-99D1-C334A372992A}"/>
          </ac:spMkLst>
        </pc:spChg>
      </pc:sldChg>
      <pc:sldChg chg="addSp delSp modSp mod modClrScheme chgLayout">
        <pc:chgData name="Ta Thi Kim Hue" userId="af176dfe-ebe0-47e4-99a4-e0f4d40f7313" providerId="ADAL" clId="{B2B600AC-BAD2-C647-9B9D-A6C33DAF157A}" dt="2024-05-02T15:02:02.193" v="48" actId="1076"/>
        <pc:sldMkLst>
          <pc:docMk/>
          <pc:sldMk cId="1410706016" sldId="291"/>
        </pc:sldMkLst>
        <pc:spChg chg="mod ord">
          <ac:chgData name="Ta Thi Kim Hue" userId="af176dfe-ebe0-47e4-99a4-e0f4d40f7313" providerId="ADAL" clId="{B2B600AC-BAD2-C647-9B9D-A6C33DAF157A}" dt="2024-05-02T15:01:56.882" v="46" actId="700"/>
          <ac:spMkLst>
            <pc:docMk/>
            <pc:sldMk cId="1410706016" sldId="291"/>
            <ac:spMk id="2" creationId="{255D1C7E-62F4-4164-B3D0-4CF2BD050846}"/>
          </ac:spMkLst>
        </pc:spChg>
        <pc:spChg chg="add del mod ord">
          <ac:chgData name="Ta Thi Kim Hue" userId="af176dfe-ebe0-47e4-99a4-e0f4d40f7313" providerId="ADAL" clId="{B2B600AC-BAD2-C647-9B9D-A6C33DAF157A}" dt="2024-05-02T15:01:59.865" v="47" actId="478"/>
          <ac:spMkLst>
            <pc:docMk/>
            <pc:sldMk cId="1410706016" sldId="291"/>
            <ac:spMk id="3" creationId="{FC8F4016-97B8-7AA5-E90D-604E4C46754A}"/>
          </ac:spMkLst>
        </pc:spChg>
        <pc:spChg chg="mod ord">
          <ac:chgData name="Ta Thi Kim Hue" userId="af176dfe-ebe0-47e4-99a4-e0f4d40f7313" providerId="ADAL" clId="{B2B600AC-BAD2-C647-9B9D-A6C33DAF157A}" dt="2024-05-02T15:01:56.882" v="46" actId="700"/>
          <ac:spMkLst>
            <pc:docMk/>
            <pc:sldMk cId="1410706016" sldId="291"/>
            <ac:spMk id="4" creationId="{89608388-1F45-4370-9A8B-C75ADA18CF44}"/>
          </ac:spMkLst>
        </pc:spChg>
        <pc:spChg chg="mod ord">
          <ac:chgData name="Ta Thi Kim Hue" userId="af176dfe-ebe0-47e4-99a4-e0f4d40f7313" providerId="ADAL" clId="{B2B600AC-BAD2-C647-9B9D-A6C33DAF157A}" dt="2024-05-02T15:01:56.882" v="46" actId="700"/>
          <ac:spMkLst>
            <pc:docMk/>
            <pc:sldMk cId="1410706016" sldId="291"/>
            <ac:spMk id="5" creationId="{4986CD26-C6BA-4BA2-BDA7-787B2D899A64}"/>
          </ac:spMkLst>
        </pc:spChg>
        <pc:spChg chg="mod ord">
          <ac:chgData name="Ta Thi Kim Hue" userId="af176dfe-ebe0-47e4-99a4-e0f4d40f7313" providerId="ADAL" clId="{B2B600AC-BAD2-C647-9B9D-A6C33DAF157A}" dt="2024-05-02T15:01:56.882" v="46" actId="700"/>
          <ac:spMkLst>
            <pc:docMk/>
            <pc:sldMk cId="1410706016" sldId="291"/>
            <ac:spMk id="6" creationId="{CF75CFA1-0374-489F-B11C-7D58769EB146}"/>
          </ac:spMkLst>
        </pc:spChg>
        <pc:spChg chg="mod">
          <ac:chgData name="Ta Thi Kim Hue" userId="af176dfe-ebe0-47e4-99a4-e0f4d40f7313" providerId="ADAL" clId="{B2B600AC-BAD2-C647-9B9D-A6C33DAF157A}" dt="2024-05-02T15:02:02.193" v="48" actId="1076"/>
          <ac:spMkLst>
            <pc:docMk/>
            <pc:sldMk cId="1410706016" sldId="291"/>
            <ac:spMk id="8" creationId="{29F7E33A-0745-4FE8-8412-1D20C792B872}"/>
          </ac:spMkLst>
        </pc:spChg>
      </pc:sldChg>
      <pc:sldChg chg="addSp delSp modSp mod modClrScheme chgLayout">
        <pc:chgData name="Ta Thi Kim Hue" userId="af176dfe-ebe0-47e4-99a4-e0f4d40f7313" providerId="ADAL" clId="{B2B600AC-BAD2-C647-9B9D-A6C33DAF157A}" dt="2024-05-02T15:06:07.457" v="103"/>
        <pc:sldMkLst>
          <pc:docMk/>
          <pc:sldMk cId="3493332349" sldId="292"/>
        </pc:sldMkLst>
        <pc:spChg chg="del mod ord">
          <ac:chgData name="Ta Thi Kim Hue" userId="af176dfe-ebe0-47e4-99a4-e0f4d40f7313" providerId="ADAL" clId="{B2B600AC-BAD2-C647-9B9D-A6C33DAF157A}" dt="2024-05-02T15:05:50.334" v="100" actId="700"/>
          <ac:spMkLst>
            <pc:docMk/>
            <pc:sldMk cId="3493332349" sldId="292"/>
            <ac:spMk id="2" creationId="{72A58D26-EE33-4D9F-B852-D78B79D504CD}"/>
          </ac:spMkLst>
        </pc:spChg>
        <pc:spChg chg="mod ord">
          <ac:chgData name="Ta Thi Kim Hue" userId="af176dfe-ebe0-47e4-99a4-e0f4d40f7313" providerId="ADAL" clId="{B2B600AC-BAD2-C647-9B9D-A6C33DAF157A}" dt="2024-05-02T15:05:50.334" v="100" actId="700"/>
          <ac:spMkLst>
            <pc:docMk/>
            <pc:sldMk cId="3493332349" sldId="292"/>
            <ac:spMk id="4" creationId="{1D07D02E-7838-4E9E-9A4B-9F854809F3BE}"/>
          </ac:spMkLst>
        </pc:spChg>
        <pc:spChg chg="mod ord">
          <ac:chgData name="Ta Thi Kim Hue" userId="af176dfe-ebe0-47e4-99a4-e0f4d40f7313" providerId="ADAL" clId="{B2B600AC-BAD2-C647-9B9D-A6C33DAF157A}" dt="2024-05-02T15:05:50.334" v="100" actId="700"/>
          <ac:spMkLst>
            <pc:docMk/>
            <pc:sldMk cId="3493332349" sldId="292"/>
            <ac:spMk id="5" creationId="{12ED684D-A49E-4950-AB99-13B0749338F9}"/>
          </ac:spMkLst>
        </pc:spChg>
        <pc:spChg chg="mod ord">
          <ac:chgData name="Ta Thi Kim Hue" userId="af176dfe-ebe0-47e4-99a4-e0f4d40f7313" providerId="ADAL" clId="{B2B600AC-BAD2-C647-9B9D-A6C33DAF157A}" dt="2024-05-02T15:05:50.334" v="100" actId="700"/>
          <ac:spMkLst>
            <pc:docMk/>
            <pc:sldMk cId="3493332349" sldId="292"/>
            <ac:spMk id="6" creationId="{D84553B2-F86C-46B7-BDFF-408EFBFF3565}"/>
          </ac:spMkLst>
        </pc:spChg>
        <pc:spChg chg="add mod ord">
          <ac:chgData name="Ta Thi Kim Hue" userId="af176dfe-ebe0-47e4-99a4-e0f4d40f7313" providerId="ADAL" clId="{B2B600AC-BAD2-C647-9B9D-A6C33DAF157A}" dt="2024-05-02T15:06:07.457" v="103"/>
          <ac:spMkLst>
            <pc:docMk/>
            <pc:sldMk cId="3493332349" sldId="292"/>
            <ac:spMk id="7" creationId="{6933F511-A74E-85A4-0FA4-E106D1B75C8E}"/>
          </ac:spMkLst>
        </pc:spChg>
        <pc:spChg chg="add del mod ord">
          <ac:chgData name="Ta Thi Kim Hue" userId="af176dfe-ebe0-47e4-99a4-e0f4d40f7313" providerId="ADAL" clId="{B2B600AC-BAD2-C647-9B9D-A6C33DAF157A}" dt="2024-05-02T15:05:53.792" v="101" actId="478"/>
          <ac:spMkLst>
            <pc:docMk/>
            <pc:sldMk cId="3493332349" sldId="292"/>
            <ac:spMk id="8" creationId="{C79D5FF3-0AC8-B924-0F50-CA73583A0A8B}"/>
          </ac:spMkLst>
        </pc:spChg>
        <pc:spChg chg="mod">
          <ac:chgData name="Ta Thi Kim Hue" userId="af176dfe-ebe0-47e4-99a4-e0f4d40f7313" providerId="ADAL" clId="{B2B600AC-BAD2-C647-9B9D-A6C33DAF157A}" dt="2024-05-02T15:05:57.946" v="102" actId="1076"/>
          <ac:spMkLst>
            <pc:docMk/>
            <pc:sldMk cId="3493332349" sldId="292"/>
            <ac:spMk id="12" creationId="{0D15602B-0582-427B-9378-63814C298580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6:56.092" v="111" actId="700"/>
        <pc:sldMkLst>
          <pc:docMk/>
          <pc:sldMk cId="3242607981" sldId="293"/>
        </pc:sldMkLst>
        <pc:spChg chg="mod ord">
          <ac:chgData name="Ta Thi Kim Hue" userId="af176dfe-ebe0-47e4-99a4-e0f4d40f7313" providerId="ADAL" clId="{B2B600AC-BAD2-C647-9B9D-A6C33DAF157A}" dt="2024-05-02T15:06:56.092" v="111" actId="700"/>
          <ac:spMkLst>
            <pc:docMk/>
            <pc:sldMk cId="3242607981" sldId="293"/>
            <ac:spMk id="2" creationId="{FAC2E026-965F-49B1-B243-8794F8698E11}"/>
          </ac:spMkLst>
        </pc:spChg>
        <pc:spChg chg="mod ord">
          <ac:chgData name="Ta Thi Kim Hue" userId="af176dfe-ebe0-47e4-99a4-e0f4d40f7313" providerId="ADAL" clId="{B2B600AC-BAD2-C647-9B9D-A6C33DAF157A}" dt="2024-05-02T15:06:56.092" v="111" actId="700"/>
          <ac:spMkLst>
            <pc:docMk/>
            <pc:sldMk cId="3242607981" sldId="293"/>
            <ac:spMk id="3" creationId="{555FED56-2F8D-4B25-9246-D53FDDA5216A}"/>
          </ac:spMkLst>
        </pc:spChg>
        <pc:spChg chg="mod ord">
          <ac:chgData name="Ta Thi Kim Hue" userId="af176dfe-ebe0-47e4-99a4-e0f4d40f7313" providerId="ADAL" clId="{B2B600AC-BAD2-C647-9B9D-A6C33DAF157A}" dt="2024-05-02T15:06:56.092" v="111" actId="700"/>
          <ac:spMkLst>
            <pc:docMk/>
            <pc:sldMk cId="3242607981" sldId="293"/>
            <ac:spMk id="4" creationId="{3E973029-7E4F-4586-A015-5F60B6E5DE6E}"/>
          </ac:spMkLst>
        </pc:spChg>
        <pc:spChg chg="mod ord">
          <ac:chgData name="Ta Thi Kim Hue" userId="af176dfe-ebe0-47e4-99a4-e0f4d40f7313" providerId="ADAL" clId="{B2B600AC-BAD2-C647-9B9D-A6C33DAF157A}" dt="2024-05-02T15:06:56.092" v="111" actId="700"/>
          <ac:spMkLst>
            <pc:docMk/>
            <pc:sldMk cId="3242607981" sldId="293"/>
            <ac:spMk id="5" creationId="{05A28A23-A227-45A8-B151-1AC52D810A60}"/>
          </ac:spMkLst>
        </pc:spChg>
        <pc:spChg chg="mod ord">
          <ac:chgData name="Ta Thi Kim Hue" userId="af176dfe-ebe0-47e4-99a4-e0f4d40f7313" providerId="ADAL" clId="{B2B600AC-BAD2-C647-9B9D-A6C33DAF157A}" dt="2024-05-02T15:06:56.092" v="111" actId="700"/>
          <ac:spMkLst>
            <pc:docMk/>
            <pc:sldMk cId="3242607981" sldId="293"/>
            <ac:spMk id="6" creationId="{58298D5B-EC90-49C9-A339-7696F77A9955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6:59.522" v="112" actId="700"/>
        <pc:sldMkLst>
          <pc:docMk/>
          <pc:sldMk cId="3324917111" sldId="295"/>
        </pc:sldMkLst>
        <pc:spChg chg="mod ord">
          <ac:chgData name="Ta Thi Kim Hue" userId="af176dfe-ebe0-47e4-99a4-e0f4d40f7313" providerId="ADAL" clId="{B2B600AC-BAD2-C647-9B9D-A6C33DAF157A}" dt="2024-05-02T15:06:59.522" v="112" actId="700"/>
          <ac:spMkLst>
            <pc:docMk/>
            <pc:sldMk cId="3324917111" sldId="295"/>
            <ac:spMk id="2" creationId="{D5421FEF-1324-47DB-9CC0-5D4BA9F50BF4}"/>
          </ac:spMkLst>
        </pc:spChg>
        <pc:spChg chg="mod ord">
          <ac:chgData name="Ta Thi Kim Hue" userId="af176dfe-ebe0-47e4-99a4-e0f4d40f7313" providerId="ADAL" clId="{B2B600AC-BAD2-C647-9B9D-A6C33DAF157A}" dt="2024-05-02T15:06:59.522" v="112" actId="700"/>
          <ac:spMkLst>
            <pc:docMk/>
            <pc:sldMk cId="3324917111" sldId="295"/>
            <ac:spMk id="3" creationId="{D418AD7A-C950-4C87-9768-752CD3B48897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7:12.523" v="114" actId="255"/>
        <pc:sldMkLst>
          <pc:docMk/>
          <pc:sldMk cId="1497298355" sldId="296"/>
        </pc:sldMkLst>
        <pc:spChg chg="mod ord">
          <ac:chgData name="Ta Thi Kim Hue" userId="af176dfe-ebe0-47e4-99a4-e0f4d40f7313" providerId="ADAL" clId="{B2B600AC-BAD2-C647-9B9D-A6C33DAF157A}" dt="2024-05-02T15:07:03.670" v="113" actId="700"/>
          <ac:spMkLst>
            <pc:docMk/>
            <pc:sldMk cId="1497298355" sldId="296"/>
            <ac:spMk id="2" creationId="{62925850-15FE-4435-81CF-1FA86DAC23B3}"/>
          </ac:spMkLst>
        </pc:spChg>
        <pc:spChg chg="mod ord">
          <ac:chgData name="Ta Thi Kim Hue" userId="af176dfe-ebe0-47e4-99a4-e0f4d40f7313" providerId="ADAL" clId="{B2B600AC-BAD2-C647-9B9D-A6C33DAF157A}" dt="2024-05-02T15:07:12.523" v="114" actId="255"/>
          <ac:spMkLst>
            <pc:docMk/>
            <pc:sldMk cId="1497298355" sldId="296"/>
            <ac:spMk id="3" creationId="{5F88EAC3-5845-43AD-9F84-52A0A2A578BB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7:21.008" v="116" actId="27636"/>
        <pc:sldMkLst>
          <pc:docMk/>
          <pc:sldMk cId="2135841897" sldId="297"/>
        </pc:sldMkLst>
        <pc:spChg chg="mod ord">
          <ac:chgData name="Ta Thi Kim Hue" userId="af176dfe-ebe0-47e4-99a4-e0f4d40f7313" providerId="ADAL" clId="{B2B600AC-BAD2-C647-9B9D-A6C33DAF157A}" dt="2024-05-02T15:07:20.973" v="115" actId="700"/>
          <ac:spMkLst>
            <pc:docMk/>
            <pc:sldMk cId="2135841897" sldId="297"/>
            <ac:spMk id="2" creationId="{C46F0706-0539-4EAF-8946-D88647E03849}"/>
          </ac:spMkLst>
        </pc:spChg>
        <pc:spChg chg="mod ord">
          <ac:chgData name="Ta Thi Kim Hue" userId="af176dfe-ebe0-47e4-99a4-e0f4d40f7313" providerId="ADAL" clId="{B2B600AC-BAD2-C647-9B9D-A6C33DAF157A}" dt="2024-05-02T15:07:21.008" v="116" actId="27636"/>
          <ac:spMkLst>
            <pc:docMk/>
            <pc:sldMk cId="2135841897" sldId="297"/>
            <ac:spMk id="3" creationId="{2B371F37-4FB0-4DDF-BEBE-B2D79DC93C76}"/>
          </ac:spMkLst>
        </pc:spChg>
      </pc:sldChg>
      <pc:sldChg chg="modSp mod modClrScheme chgLayout">
        <pc:chgData name="Ta Thi Kim Hue" userId="af176dfe-ebe0-47e4-99a4-e0f4d40f7313" providerId="ADAL" clId="{B2B600AC-BAD2-C647-9B9D-A6C33DAF157A}" dt="2024-05-02T15:07:25.623" v="117" actId="700"/>
        <pc:sldMkLst>
          <pc:docMk/>
          <pc:sldMk cId="4274016597" sldId="298"/>
        </pc:sldMkLst>
        <pc:spChg chg="mod ord">
          <ac:chgData name="Ta Thi Kim Hue" userId="af176dfe-ebe0-47e4-99a4-e0f4d40f7313" providerId="ADAL" clId="{B2B600AC-BAD2-C647-9B9D-A6C33DAF157A}" dt="2024-05-02T15:07:25.623" v="117" actId="700"/>
          <ac:spMkLst>
            <pc:docMk/>
            <pc:sldMk cId="4274016597" sldId="298"/>
            <ac:spMk id="2" creationId="{C7CD6132-926B-47C8-AF2A-8B0C3705C273}"/>
          </ac:spMkLst>
        </pc:spChg>
        <pc:spChg chg="mod ord">
          <ac:chgData name="Ta Thi Kim Hue" userId="af176dfe-ebe0-47e4-99a4-e0f4d40f7313" providerId="ADAL" clId="{B2B600AC-BAD2-C647-9B9D-A6C33DAF157A}" dt="2024-05-02T15:07:25.623" v="117" actId="700"/>
          <ac:spMkLst>
            <pc:docMk/>
            <pc:sldMk cId="4274016597" sldId="298"/>
            <ac:spMk id="3" creationId="{681919EE-267C-45CA-9140-E4EA0DC82D35}"/>
          </ac:spMkLst>
        </pc:spChg>
      </pc:sldChg>
      <pc:sldChg chg="addSp modSp mod modClrScheme chgLayout">
        <pc:chgData name="Ta Thi Kim Hue" userId="af176dfe-ebe0-47e4-99a4-e0f4d40f7313" providerId="ADAL" clId="{B2B600AC-BAD2-C647-9B9D-A6C33DAF157A}" dt="2024-05-02T15:02:22.297" v="52" actId="700"/>
        <pc:sldMkLst>
          <pc:docMk/>
          <pc:sldMk cId="1894083199" sldId="299"/>
        </pc:sldMkLst>
        <pc:spChg chg="mod ord">
          <ac:chgData name="Ta Thi Kim Hue" userId="af176dfe-ebe0-47e4-99a4-e0f4d40f7313" providerId="ADAL" clId="{B2B600AC-BAD2-C647-9B9D-A6C33DAF157A}" dt="2024-05-02T15:02:22.297" v="52" actId="700"/>
          <ac:spMkLst>
            <pc:docMk/>
            <pc:sldMk cId="1894083199" sldId="299"/>
            <ac:spMk id="2" creationId="{D31209BE-05EE-F12B-1950-162256BFD595}"/>
          </ac:spMkLst>
        </pc:spChg>
        <pc:spChg chg="add mod ord">
          <ac:chgData name="Ta Thi Kim Hue" userId="af176dfe-ebe0-47e4-99a4-e0f4d40f7313" providerId="ADAL" clId="{B2B600AC-BAD2-C647-9B9D-A6C33DAF157A}" dt="2024-05-02T15:02:22.297" v="52" actId="700"/>
          <ac:spMkLst>
            <pc:docMk/>
            <pc:sldMk cId="1894083199" sldId="299"/>
            <ac:spMk id="3" creationId="{8AFD5D31-A50E-AE05-4DC7-9B501EF19ED9}"/>
          </ac:spMkLst>
        </pc:spChg>
        <pc:spChg chg="mod ord">
          <ac:chgData name="Ta Thi Kim Hue" userId="af176dfe-ebe0-47e4-99a4-e0f4d40f7313" providerId="ADAL" clId="{B2B600AC-BAD2-C647-9B9D-A6C33DAF157A}" dt="2024-05-02T15:02:22.297" v="52" actId="700"/>
          <ac:spMkLst>
            <pc:docMk/>
            <pc:sldMk cId="1894083199" sldId="299"/>
            <ac:spMk id="4" creationId="{2DE02864-ADC1-41CE-EFDD-27FCB1E2E9C9}"/>
          </ac:spMkLst>
        </pc:spChg>
        <pc:spChg chg="mod ord">
          <ac:chgData name="Ta Thi Kim Hue" userId="af176dfe-ebe0-47e4-99a4-e0f4d40f7313" providerId="ADAL" clId="{B2B600AC-BAD2-C647-9B9D-A6C33DAF157A}" dt="2024-05-02T15:02:22.297" v="52" actId="700"/>
          <ac:spMkLst>
            <pc:docMk/>
            <pc:sldMk cId="1894083199" sldId="299"/>
            <ac:spMk id="5" creationId="{D2F54D3B-0507-63C1-059A-4D1AA9C18B1A}"/>
          </ac:spMkLst>
        </pc:spChg>
        <pc:spChg chg="mod ord">
          <ac:chgData name="Ta Thi Kim Hue" userId="af176dfe-ebe0-47e4-99a4-e0f4d40f7313" providerId="ADAL" clId="{B2B600AC-BAD2-C647-9B9D-A6C33DAF157A}" dt="2024-05-02T15:02:22.297" v="52" actId="700"/>
          <ac:spMkLst>
            <pc:docMk/>
            <pc:sldMk cId="1894083199" sldId="299"/>
            <ac:spMk id="6" creationId="{B096BA8C-956E-25C7-C961-16101DD70C48}"/>
          </ac:spMkLst>
        </pc:spChg>
      </pc:sldChg>
      <pc:sldChg chg="addSp modSp mod modClrScheme chgLayout">
        <pc:chgData name="Ta Thi Kim Hue" userId="af176dfe-ebe0-47e4-99a4-e0f4d40f7313" providerId="ADAL" clId="{B2B600AC-BAD2-C647-9B9D-A6C33DAF157A}" dt="2024-05-02T15:05:09.097" v="91" actId="700"/>
        <pc:sldMkLst>
          <pc:docMk/>
          <pc:sldMk cId="2348882011" sldId="300"/>
        </pc:sldMkLst>
        <pc:spChg chg="mod ord">
          <ac:chgData name="Ta Thi Kim Hue" userId="af176dfe-ebe0-47e4-99a4-e0f4d40f7313" providerId="ADAL" clId="{B2B600AC-BAD2-C647-9B9D-A6C33DAF157A}" dt="2024-05-02T15:05:09.097" v="91" actId="700"/>
          <ac:spMkLst>
            <pc:docMk/>
            <pc:sldMk cId="2348882011" sldId="300"/>
            <ac:spMk id="2" creationId="{1889D929-774C-8657-E471-EB7ACF2A4116}"/>
          </ac:spMkLst>
        </pc:spChg>
        <pc:spChg chg="add mod ord">
          <ac:chgData name="Ta Thi Kim Hue" userId="af176dfe-ebe0-47e4-99a4-e0f4d40f7313" providerId="ADAL" clId="{B2B600AC-BAD2-C647-9B9D-A6C33DAF157A}" dt="2024-05-02T15:05:09.097" v="91" actId="700"/>
          <ac:spMkLst>
            <pc:docMk/>
            <pc:sldMk cId="2348882011" sldId="300"/>
            <ac:spMk id="3" creationId="{512B7AAA-6706-0D78-6CB9-6739DFC76A2A}"/>
          </ac:spMkLst>
        </pc:spChg>
        <pc:spChg chg="mod ord">
          <ac:chgData name="Ta Thi Kim Hue" userId="af176dfe-ebe0-47e4-99a4-e0f4d40f7313" providerId="ADAL" clId="{B2B600AC-BAD2-C647-9B9D-A6C33DAF157A}" dt="2024-05-02T15:05:09.097" v="91" actId="700"/>
          <ac:spMkLst>
            <pc:docMk/>
            <pc:sldMk cId="2348882011" sldId="300"/>
            <ac:spMk id="4" creationId="{F99C6681-E7C9-F2CF-8DF4-2E541263F21E}"/>
          </ac:spMkLst>
        </pc:spChg>
        <pc:spChg chg="mod ord">
          <ac:chgData name="Ta Thi Kim Hue" userId="af176dfe-ebe0-47e4-99a4-e0f4d40f7313" providerId="ADAL" clId="{B2B600AC-BAD2-C647-9B9D-A6C33DAF157A}" dt="2024-05-02T15:05:09.097" v="91" actId="700"/>
          <ac:spMkLst>
            <pc:docMk/>
            <pc:sldMk cId="2348882011" sldId="300"/>
            <ac:spMk id="5" creationId="{C70E1ACD-57E2-5DC3-6D9E-92FD9D287059}"/>
          </ac:spMkLst>
        </pc:spChg>
        <pc:spChg chg="mod ord">
          <ac:chgData name="Ta Thi Kim Hue" userId="af176dfe-ebe0-47e4-99a4-e0f4d40f7313" providerId="ADAL" clId="{B2B600AC-BAD2-C647-9B9D-A6C33DAF157A}" dt="2024-05-02T15:05:09.097" v="91" actId="700"/>
          <ac:spMkLst>
            <pc:docMk/>
            <pc:sldMk cId="2348882011" sldId="300"/>
            <ac:spMk id="6" creationId="{0E306110-0369-D7EC-0EAF-5A91E7874280}"/>
          </ac:spMkLst>
        </pc:spChg>
      </pc:sldChg>
    </pc:docChg>
  </pc:docChgLst>
  <pc:docChgLst>
    <pc:chgData name="Nguyen Ngoc Thuan 20232319" userId="S::thuan.nn232319@sis.hust.edu.vn::6e573472-ecde-47c7-90f9-953bb79534de" providerId="AD" clId="Web-{21664707-8922-A965-DA28-39544B595B09}"/>
    <pc:docChg chg="modSld">
      <pc:chgData name="Nguyen Ngoc Thuan 20232319" userId="S::thuan.nn232319@sis.hust.edu.vn::6e573472-ecde-47c7-90f9-953bb79534de" providerId="AD" clId="Web-{21664707-8922-A965-DA28-39544B595B09}" dt="2024-10-07T01:33:08.892" v="5" actId="20577"/>
      <pc:docMkLst>
        <pc:docMk/>
      </pc:docMkLst>
      <pc:sldChg chg="modSp">
        <pc:chgData name="Nguyen Ngoc Thuan 20232319" userId="S::thuan.nn232319@sis.hust.edu.vn::6e573472-ecde-47c7-90f9-953bb79534de" providerId="AD" clId="Web-{21664707-8922-A965-DA28-39544B595B09}" dt="2024-10-07T01:33:08.892" v="5" actId="20577"/>
        <pc:sldMkLst>
          <pc:docMk/>
          <pc:sldMk cId="208364970" sldId="288"/>
        </pc:sldMkLst>
        <pc:spChg chg="mod">
          <ac:chgData name="Nguyen Ngoc Thuan 20232319" userId="S::thuan.nn232319@sis.hust.edu.vn::6e573472-ecde-47c7-90f9-953bb79534de" providerId="AD" clId="Web-{21664707-8922-A965-DA28-39544B595B09}" dt="2024-10-07T01:33:08.892" v="5" actId="20577"/>
          <ac:spMkLst>
            <pc:docMk/>
            <pc:sldMk cId="208364970" sldId="288"/>
            <ac:spMk id="10" creationId="{4674663B-CBAB-4058-BEC4-0DF8E10763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8130D-73F2-FD4E-ADD1-56B4BD913E5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6CA1D-6F44-574A-91AD-956FEE59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4T04:28:10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9016 12110 27647 0,'0'0'1216'0,"-9"-2"256"0,-2-3-1168 0,1 2-304 0,2 1 0 0,0 0 0 0,3 1 512 0,5 1 64 16,0 0 0-16,0 0-9120 15,0 0-1824-15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4B8A7-4190-7E43-A09C-E65391BF7D1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7BA9-BD23-364F-BA23-B1582B7D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8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282-33F0-4CF1-BB25-8B7081A534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282-33F0-4CF1-BB25-8B7081A534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25922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97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50161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356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532A-FD4E-8846-AC2B-AE27267BA6A0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48287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24186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2191172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1580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42424222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547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338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816204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" y="2999616"/>
            <a:ext cx="7772400" cy="1470025"/>
          </a:xfrm>
        </p:spPr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4: </a:t>
            </a:r>
            <a:r>
              <a:rPr lang="en-US" b="1" dirty="0" err="1"/>
              <a:t>Ngăn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&amp;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(Stack &amp; Queue)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AA914AB-0A56-C849-A2FF-9AE29B3DB91D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A7BC09B-FE30-A349-B1D2-5A364F511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ngăn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sang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4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sang </a:t>
            </a:r>
            <a:r>
              <a:rPr lang="en-US" b="1" dirty="0" err="1"/>
              <a:t>nhị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Đổi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cơ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từ</a:t>
            </a:r>
            <a:r>
              <a:rPr lang="en-US" dirty="0">
                <a:cs typeface="Times New Roman" pitchFamily="18" charset="0"/>
              </a:rPr>
              <a:t> 10 sang 2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Chia </a:t>
            </a:r>
            <a:r>
              <a:rPr lang="en-US" dirty="0" err="1">
                <a:cs typeface="Times New Roman" pitchFamily="18" charset="0"/>
              </a:rPr>
              <a:t>liên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tiếp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cho</a:t>
            </a:r>
            <a:r>
              <a:rPr lang="en-US" dirty="0">
                <a:cs typeface="Times New Roman" pitchFamily="18" charset="0"/>
              </a:rPr>
              <a:t> 2 </a:t>
            </a:r>
            <a:r>
              <a:rPr lang="en-US" dirty="0" err="1">
                <a:cs typeface="Times New Roman" pitchFamily="18" charset="0"/>
              </a:rPr>
              <a:t>và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lấy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các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dư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chiều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ngược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lại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98500" y="2735933"/>
            <a:ext cx="7467600" cy="3429000"/>
            <a:chOff x="990600" y="2819404"/>
            <a:chExt cx="7467600" cy="3428996"/>
          </a:xfrm>
        </p:grpSpPr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7620000" y="2819406"/>
              <a:ext cx="838200" cy="1600201"/>
              <a:chOff x="4752" y="1968"/>
              <a:chExt cx="528" cy="1008"/>
            </a:xfrm>
          </p:grpSpPr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4752" y="2075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66" name="Rectangle 7"/>
              <p:cNvSpPr>
                <a:spLocks noChangeArrowheads="1"/>
              </p:cNvSpPr>
              <p:nvPr/>
            </p:nvSpPr>
            <p:spPr bwMode="auto">
              <a:xfrm>
                <a:off x="4752" y="2255"/>
                <a:ext cx="528" cy="1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4752" y="2436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4752" y="2616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4752" y="2796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 flipH="1">
                <a:off x="475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5280" y="1968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2209800" y="38100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07"/>
            <p:cNvGrpSpPr>
              <a:grpSpLocks/>
            </p:cNvGrpSpPr>
            <p:nvPr/>
          </p:nvGrpSpPr>
          <p:grpSpPr bwMode="auto">
            <a:xfrm>
              <a:off x="6477000" y="3124202"/>
              <a:ext cx="838200" cy="1295401"/>
              <a:chOff x="4080" y="1968"/>
              <a:chExt cx="528" cy="816"/>
            </a:xfrm>
          </p:grpSpPr>
          <p:sp>
            <p:nvSpPr>
              <p:cNvPr id="59" name="Rectangle 101"/>
              <p:cNvSpPr>
                <a:spLocks noChangeArrowheads="1"/>
              </p:cNvSpPr>
              <p:nvPr/>
            </p:nvSpPr>
            <p:spPr bwMode="auto">
              <a:xfrm>
                <a:off x="4080" y="2063"/>
                <a:ext cx="528" cy="1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60" name="Rectangle 102"/>
              <p:cNvSpPr>
                <a:spLocks noChangeArrowheads="1"/>
              </p:cNvSpPr>
              <p:nvPr/>
            </p:nvSpPr>
            <p:spPr bwMode="auto">
              <a:xfrm>
                <a:off x="4080" y="224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61" name="Rectangle 103"/>
              <p:cNvSpPr>
                <a:spLocks noChangeArrowheads="1"/>
              </p:cNvSpPr>
              <p:nvPr/>
            </p:nvSpPr>
            <p:spPr bwMode="auto">
              <a:xfrm>
                <a:off x="408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/>
            </p:nvSpPr>
            <p:spPr bwMode="auto">
              <a:xfrm>
                <a:off x="408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63" name="Line 105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64" name="Line 106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2" name="Group 125"/>
            <p:cNvGrpSpPr>
              <a:grpSpLocks/>
            </p:cNvGrpSpPr>
            <p:nvPr/>
          </p:nvGrpSpPr>
          <p:grpSpPr bwMode="auto">
            <a:xfrm>
              <a:off x="5334000" y="3429000"/>
              <a:ext cx="838200" cy="990600"/>
              <a:chOff x="3360" y="2160"/>
              <a:chExt cx="528" cy="624"/>
            </a:xfrm>
          </p:grpSpPr>
          <p:sp>
            <p:nvSpPr>
              <p:cNvPr id="54" name="Rectangle 110"/>
              <p:cNvSpPr>
                <a:spLocks noChangeArrowheads="1"/>
              </p:cNvSpPr>
              <p:nvPr/>
            </p:nvSpPr>
            <p:spPr bwMode="auto">
              <a:xfrm>
                <a:off x="3360" y="224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55" name="Rectangle 111"/>
              <p:cNvSpPr>
                <a:spLocks noChangeArrowheads="1"/>
              </p:cNvSpPr>
              <p:nvPr/>
            </p:nvSpPr>
            <p:spPr bwMode="auto">
              <a:xfrm>
                <a:off x="336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56" name="Rectangle 112"/>
              <p:cNvSpPr>
                <a:spLocks noChangeArrowheads="1"/>
              </p:cNvSpPr>
              <p:nvPr/>
            </p:nvSpPr>
            <p:spPr bwMode="auto">
              <a:xfrm>
                <a:off x="336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57" name="Line 113"/>
              <p:cNvSpPr>
                <a:spLocks noChangeShapeType="1"/>
              </p:cNvSpPr>
              <p:nvPr/>
            </p:nvSpPr>
            <p:spPr bwMode="auto">
              <a:xfrm flipH="1">
                <a:off x="3360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58" name="Line 114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3" name="Group 126"/>
            <p:cNvGrpSpPr>
              <a:grpSpLocks/>
            </p:cNvGrpSpPr>
            <p:nvPr/>
          </p:nvGrpSpPr>
          <p:grpSpPr bwMode="auto">
            <a:xfrm>
              <a:off x="4191000" y="3657600"/>
              <a:ext cx="838200" cy="762000"/>
              <a:chOff x="2640" y="2304"/>
              <a:chExt cx="528" cy="480"/>
            </a:xfrm>
          </p:grpSpPr>
          <p:sp>
            <p:nvSpPr>
              <p:cNvPr id="50" name="Rectangle 116"/>
              <p:cNvSpPr>
                <a:spLocks noChangeArrowheads="1"/>
              </p:cNvSpPr>
              <p:nvPr/>
            </p:nvSpPr>
            <p:spPr bwMode="auto">
              <a:xfrm>
                <a:off x="264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51" name="Rectangle 117"/>
              <p:cNvSpPr>
                <a:spLocks noChangeArrowheads="1"/>
              </p:cNvSpPr>
              <p:nvPr/>
            </p:nvSpPr>
            <p:spPr bwMode="auto">
              <a:xfrm>
                <a:off x="264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52" name="Line 118"/>
              <p:cNvSpPr>
                <a:spLocks noChangeShapeType="1"/>
              </p:cNvSpPr>
              <p:nvPr/>
            </p:nvSpPr>
            <p:spPr bwMode="auto">
              <a:xfrm flipH="1">
                <a:off x="2640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53" name="Line 119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4" name="Group 127"/>
            <p:cNvGrpSpPr>
              <a:grpSpLocks/>
            </p:cNvGrpSpPr>
            <p:nvPr/>
          </p:nvGrpSpPr>
          <p:grpSpPr bwMode="auto">
            <a:xfrm>
              <a:off x="3048000" y="3962400"/>
              <a:ext cx="838200" cy="457200"/>
              <a:chOff x="1920" y="2496"/>
              <a:chExt cx="528" cy="288"/>
            </a:xfrm>
          </p:grpSpPr>
          <p:sp>
            <p:nvSpPr>
              <p:cNvPr id="47" name="Rectangle 122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48" name="Line 123"/>
              <p:cNvSpPr>
                <a:spLocks noChangeShapeType="1"/>
              </p:cNvSpPr>
              <p:nvPr/>
            </p:nvSpPr>
            <p:spPr bwMode="auto">
              <a:xfrm flipH="1">
                <a:off x="19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49" name="Line 124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5" name="Group 128"/>
            <p:cNvGrpSpPr>
              <a:grpSpLocks/>
            </p:cNvGrpSpPr>
            <p:nvPr/>
          </p:nvGrpSpPr>
          <p:grpSpPr bwMode="auto">
            <a:xfrm>
              <a:off x="3048000" y="4572002"/>
              <a:ext cx="838200" cy="1295401"/>
              <a:chOff x="4080" y="1968"/>
              <a:chExt cx="528" cy="816"/>
            </a:xfrm>
          </p:grpSpPr>
          <p:sp>
            <p:nvSpPr>
              <p:cNvPr id="41" name="Rectangle 129"/>
              <p:cNvSpPr>
                <a:spLocks noChangeArrowheads="1"/>
              </p:cNvSpPr>
              <p:nvPr/>
            </p:nvSpPr>
            <p:spPr bwMode="auto">
              <a:xfrm>
                <a:off x="4080" y="2063"/>
                <a:ext cx="528" cy="1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42" name="Rectangle 130"/>
              <p:cNvSpPr>
                <a:spLocks noChangeArrowheads="1"/>
              </p:cNvSpPr>
              <p:nvPr/>
            </p:nvSpPr>
            <p:spPr bwMode="auto">
              <a:xfrm>
                <a:off x="4080" y="224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43" name="Rectangle 131"/>
              <p:cNvSpPr>
                <a:spLocks noChangeArrowheads="1"/>
              </p:cNvSpPr>
              <p:nvPr/>
            </p:nvSpPr>
            <p:spPr bwMode="auto">
              <a:xfrm>
                <a:off x="408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44" name="Rectangle 132"/>
              <p:cNvSpPr>
                <a:spLocks noChangeArrowheads="1"/>
              </p:cNvSpPr>
              <p:nvPr/>
            </p:nvSpPr>
            <p:spPr bwMode="auto">
              <a:xfrm>
                <a:off x="408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45" name="Line 133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46" name="Line 134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6" name="Group 135"/>
            <p:cNvGrpSpPr>
              <a:grpSpLocks/>
            </p:cNvGrpSpPr>
            <p:nvPr/>
          </p:nvGrpSpPr>
          <p:grpSpPr bwMode="auto">
            <a:xfrm>
              <a:off x="4191000" y="4876800"/>
              <a:ext cx="838200" cy="990600"/>
              <a:chOff x="3360" y="2160"/>
              <a:chExt cx="528" cy="624"/>
            </a:xfrm>
          </p:grpSpPr>
          <p:sp>
            <p:nvSpPr>
              <p:cNvPr id="36" name="Rectangle 136"/>
              <p:cNvSpPr>
                <a:spLocks noChangeArrowheads="1"/>
              </p:cNvSpPr>
              <p:nvPr/>
            </p:nvSpPr>
            <p:spPr bwMode="auto">
              <a:xfrm>
                <a:off x="3360" y="224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37" name="Rectangle 137"/>
              <p:cNvSpPr>
                <a:spLocks noChangeArrowheads="1"/>
              </p:cNvSpPr>
              <p:nvPr/>
            </p:nvSpPr>
            <p:spPr bwMode="auto">
              <a:xfrm>
                <a:off x="336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38" name="Rectangle 138"/>
              <p:cNvSpPr>
                <a:spLocks noChangeArrowheads="1"/>
              </p:cNvSpPr>
              <p:nvPr/>
            </p:nvSpPr>
            <p:spPr bwMode="auto">
              <a:xfrm>
                <a:off x="336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39" name="Line 139"/>
              <p:cNvSpPr>
                <a:spLocks noChangeShapeType="1"/>
              </p:cNvSpPr>
              <p:nvPr/>
            </p:nvSpPr>
            <p:spPr bwMode="auto">
              <a:xfrm flipH="1">
                <a:off x="3360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40" name="Line 140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7" name="Group 141"/>
            <p:cNvGrpSpPr>
              <a:grpSpLocks/>
            </p:cNvGrpSpPr>
            <p:nvPr/>
          </p:nvGrpSpPr>
          <p:grpSpPr bwMode="auto">
            <a:xfrm>
              <a:off x="5334000" y="5105400"/>
              <a:ext cx="838200" cy="762000"/>
              <a:chOff x="2640" y="2304"/>
              <a:chExt cx="528" cy="480"/>
            </a:xfrm>
          </p:grpSpPr>
          <p:sp>
            <p:nvSpPr>
              <p:cNvPr id="32" name="Rectangle 142"/>
              <p:cNvSpPr>
                <a:spLocks noChangeArrowheads="1"/>
              </p:cNvSpPr>
              <p:nvPr/>
            </p:nvSpPr>
            <p:spPr bwMode="auto">
              <a:xfrm>
                <a:off x="264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33" name="Rectangle 143"/>
              <p:cNvSpPr>
                <a:spLocks noChangeArrowheads="1"/>
              </p:cNvSpPr>
              <p:nvPr/>
            </p:nvSpPr>
            <p:spPr bwMode="auto">
              <a:xfrm>
                <a:off x="264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34" name="Line 144"/>
              <p:cNvSpPr>
                <a:spLocks noChangeShapeType="1"/>
              </p:cNvSpPr>
              <p:nvPr/>
            </p:nvSpPr>
            <p:spPr bwMode="auto">
              <a:xfrm flipH="1">
                <a:off x="2640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35" name="Line 145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6477000" y="5410200"/>
              <a:ext cx="838200" cy="457200"/>
              <a:chOff x="1920" y="2496"/>
              <a:chExt cx="528" cy="288"/>
            </a:xfrm>
          </p:grpSpPr>
          <p:sp>
            <p:nvSpPr>
              <p:cNvPr id="29" name="Rectangle 147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0</a:t>
                </a:r>
              </a:p>
            </p:txBody>
          </p:sp>
          <p:sp>
            <p:nvSpPr>
              <p:cNvPr id="30" name="Line 148"/>
              <p:cNvSpPr>
                <a:spLocks noChangeShapeType="1"/>
              </p:cNvSpPr>
              <p:nvPr/>
            </p:nvSpPr>
            <p:spPr bwMode="auto">
              <a:xfrm flipH="1">
                <a:off x="19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31" name="Line 149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19" name="Rectangle 151"/>
            <p:cNvSpPr>
              <a:spLocks noChangeArrowheads="1"/>
            </p:cNvSpPr>
            <p:nvPr/>
          </p:nvSpPr>
          <p:spPr bwMode="auto">
            <a:xfrm>
              <a:off x="7620000" y="5334000"/>
              <a:ext cx="8382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endParaRPr lang="en-US" sz="2000"/>
            </a:p>
          </p:txBody>
        </p:sp>
        <p:sp>
          <p:nvSpPr>
            <p:cNvPr id="20" name="Rectangle 156"/>
            <p:cNvSpPr>
              <a:spLocks noChangeArrowheads="1"/>
            </p:cNvSpPr>
            <p:nvPr/>
          </p:nvSpPr>
          <p:spPr bwMode="auto">
            <a:xfrm>
              <a:off x="3048000" y="60198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en-US" sz="2000" b="1"/>
                <a:t>1</a:t>
              </a:r>
            </a:p>
          </p:txBody>
        </p:sp>
        <p:sp>
          <p:nvSpPr>
            <p:cNvPr id="21" name="Rectangle 157"/>
            <p:cNvSpPr>
              <a:spLocks noChangeArrowheads="1"/>
            </p:cNvSpPr>
            <p:nvPr/>
          </p:nvSpPr>
          <p:spPr bwMode="auto">
            <a:xfrm>
              <a:off x="4191000" y="60198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en-US" sz="2000" b="1"/>
                <a:t>1</a:t>
              </a:r>
            </a:p>
          </p:txBody>
        </p:sp>
        <p:sp>
          <p:nvSpPr>
            <p:cNvPr id="22" name="Rectangle 158"/>
            <p:cNvSpPr>
              <a:spLocks noChangeArrowheads="1"/>
            </p:cNvSpPr>
            <p:nvPr/>
          </p:nvSpPr>
          <p:spPr bwMode="auto">
            <a:xfrm>
              <a:off x="6477000" y="60198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en-US" sz="2000" b="1"/>
                <a:t>1</a:t>
              </a:r>
            </a:p>
          </p:txBody>
        </p:sp>
        <p:sp>
          <p:nvSpPr>
            <p:cNvPr id="23" name="Rectangle 159"/>
            <p:cNvSpPr>
              <a:spLocks noChangeArrowheads="1"/>
            </p:cNvSpPr>
            <p:nvPr/>
          </p:nvSpPr>
          <p:spPr bwMode="auto">
            <a:xfrm>
              <a:off x="5334000" y="60198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en-US" sz="2000" b="1"/>
                <a:t>0</a:t>
              </a:r>
            </a:p>
          </p:txBody>
        </p:sp>
        <p:sp>
          <p:nvSpPr>
            <p:cNvPr id="24" name="Rectangle 160"/>
            <p:cNvSpPr>
              <a:spLocks noChangeArrowheads="1"/>
            </p:cNvSpPr>
            <p:nvPr/>
          </p:nvSpPr>
          <p:spPr bwMode="auto">
            <a:xfrm>
              <a:off x="7620000" y="60198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en-US" sz="2000" b="1"/>
                <a:t>0</a:t>
              </a:r>
            </a:p>
          </p:txBody>
        </p:sp>
        <p:sp>
          <p:nvSpPr>
            <p:cNvPr id="25" name="Rectangle 161"/>
            <p:cNvSpPr>
              <a:spLocks noChangeArrowheads="1"/>
            </p:cNvSpPr>
            <p:nvPr/>
          </p:nvSpPr>
          <p:spPr bwMode="auto">
            <a:xfrm>
              <a:off x="990600" y="3733800"/>
              <a:ext cx="1143000" cy="190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PUSH</a:t>
              </a:r>
            </a:p>
          </p:txBody>
        </p:sp>
        <p:sp>
          <p:nvSpPr>
            <p:cNvPr id="26" name="Line 162"/>
            <p:cNvSpPr>
              <a:spLocks noChangeShapeType="1"/>
            </p:cNvSpPr>
            <p:nvPr/>
          </p:nvSpPr>
          <p:spPr bwMode="auto">
            <a:xfrm>
              <a:off x="2209800" y="50292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63"/>
            <p:cNvSpPr>
              <a:spLocks noChangeArrowheads="1"/>
            </p:cNvSpPr>
            <p:nvPr/>
          </p:nvSpPr>
          <p:spPr bwMode="auto">
            <a:xfrm>
              <a:off x="1295400" y="49530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POP</a:t>
              </a:r>
            </a:p>
          </p:txBody>
        </p:sp>
        <p:sp>
          <p:nvSpPr>
            <p:cNvPr id="28" name="Rectangle 165"/>
            <p:cNvSpPr>
              <a:spLocks noChangeArrowheads="1"/>
            </p:cNvSpPr>
            <p:nvPr/>
          </p:nvSpPr>
          <p:spPr bwMode="auto">
            <a:xfrm>
              <a:off x="1295400" y="2971800"/>
              <a:ext cx="43434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b="1"/>
                <a:t>Số 26 cơ số 10 chuyển sang cơ số 2</a:t>
              </a:r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698500" y="2450181"/>
            <a:ext cx="7861300" cy="37719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sang </a:t>
            </a:r>
            <a:r>
              <a:rPr lang="en-US" b="1" dirty="0" err="1"/>
              <a:t>nhị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/>
              <a:t>CHANGE(N)</a:t>
            </a:r>
          </a:p>
          <a:p>
            <a:pPr marL="0" indent="0">
              <a:buNone/>
            </a:pPr>
            <a:r>
              <a:rPr lang="en-US" dirty="0"/>
              <a:t>m = N;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tính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nạp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Stack S</a:t>
            </a:r>
          </a:p>
          <a:p>
            <a:pPr marL="0" indent="0">
              <a:buNone/>
            </a:pPr>
            <a:r>
              <a:rPr lang="en-US" dirty="0"/>
              <a:t>While m != 0 do begin </a:t>
            </a:r>
          </a:p>
          <a:p>
            <a:pPr marL="0" indent="0">
              <a:buNone/>
            </a:pPr>
            <a:r>
              <a:rPr lang="en-US" dirty="0"/>
              <a:t>R = m mod 2</a:t>
            </a:r>
          </a:p>
          <a:p>
            <a:pPr marL="0" indent="0">
              <a:buNone/>
            </a:pPr>
            <a:r>
              <a:rPr lang="en-US" dirty="0"/>
              <a:t>Call Push(S,T,R)</a:t>
            </a:r>
          </a:p>
          <a:p>
            <a:pPr marL="0" indent="0">
              <a:buNone/>
            </a:pPr>
            <a:r>
              <a:rPr lang="en-US" dirty="0"/>
              <a:t>m = m div 2</a:t>
            </a:r>
          </a:p>
          <a:p>
            <a:pPr marL="0" indent="0">
              <a:buNone/>
            </a:pPr>
            <a:r>
              <a:rPr lang="en-US" dirty="0">
                <a:solidFill>
                  <a:srgbClr val="A6A6A6"/>
                </a:solidFill>
              </a:rPr>
              <a:t>// </a:t>
            </a:r>
            <a:r>
              <a:rPr lang="en-US" dirty="0" err="1">
                <a:solidFill>
                  <a:srgbClr val="A6A6A6"/>
                </a:solidFill>
              </a:rPr>
              <a:t>hiển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thị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chữ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số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nhị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phân</a:t>
            </a:r>
            <a:endParaRPr lang="en-US" dirty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dirty="0"/>
              <a:t>While T != 0</a:t>
            </a:r>
          </a:p>
          <a:p>
            <a:pPr marL="0" indent="0">
              <a:buNone/>
            </a:pPr>
            <a:r>
              <a:rPr lang="en-US" dirty="0"/>
              <a:t>Call Pop(S,T,X) </a:t>
            </a:r>
          </a:p>
          <a:p>
            <a:pPr marL="0" indent="0">
              <a:buNone/>
            </a:pPr>
            <a:r>
              <a:rPr lang="en-US" dirty="0"/>
              <a:t>Write (X) </a:t>
            </a:r>
          </a:p>
          <a:p>
            <a:pPr marL="0" indent="0">
              <a:buNone/>
            </a:pPr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56847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BA - 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2912395"/>
          </a:xfrm>
        </p:spPr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: +, -, *, /, ^. 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,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Balan</a:t>
            </a:r>
            <a:r>
              <a:rPr lang="en-US" dirty="0"/>
              <a:t> (Polish notation)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87" y="3734926"/>
            <a:ext cx="2058737" cy="5882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1</a:t>
            </a:r>
          </a:p>
        </p:txBody>
      </p:sp>
      <p:sp>
        <p:nvSpPr>
          <p:cNvPr id="8" name="Oval 7"/>
          <p:cNvSpPr/>
          <p:nvPr/>
        </p:nvSpPr>
        <p:spPr>
          <a:xfrm>
            <a:off x="5863724" y="3753642"/>
            <a:ext cx="2058737" cy="5882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2</a:t>
            </a:r>
          </a:p>
        </p:txBody>
      </p:sp>
      <p:sp>
        <p:nvSpPr>
          <p:cNvPr id="9" name="Oval 8"/>
          <p:cNvSpPr/>
          <p:nvPr/>
        </p:nvSpPr>
        <p:spPr>
          <a:xfrm>
            <a:off x="494966" y="4706478"/>
            <a:ext cx="2058737" cy="5882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1</a:t>
            </a:r>
          </a:p>
        </p:txBody>
      </p:sp>
      <p:sp>
        <p:nvSpPr>
          <p:cNvPr id="10" name="Oval 9"/>
          <p:cNvSpPr/>
          <p:nvPr/>
        </p:nvSpPr>
        <p:spPr>
          <a:xfrm>
            <a:off x="3306344" y="4706478"/>
            <a:ext cx="2058737" cy="5882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650" y="3753642"/>
            <a:ext cx="1621590" cy="502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5050" y="4792037"/>
            <a:ext cx="1621590" cy="502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01124" y="4496926"/>
            <a:ext cx="8579853" cy="53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2461" y="3886962"/>
            <a:ext cx="95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2461" y="4706843"/>
            <a:ext cx="95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5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BA - LAN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028907"/>
              </p:ext>
            </p:extLst>
          </p:nvPr>
        </p:nvGraphicFramePr>
        <p:xfrm>
          <a:off x="250685" y="1078075"/>
          <a:ext cx="867409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Trung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tố</a:t>
                      </a:r>
                      <a:endParaRPr lang="en-US" b="1" dirty="0"/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Tiền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tố</a:t>
                      </a:r>
                      <a:endParaRPr lang="en-US" b="1" dirty="0"/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Hậu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tố</a:t>
                      </a:r>
                      <a:r>
                        <a:rPr lang="en-US" b="1" dirty="0"/>
                        <a:t> 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A B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AB+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(A+B)*C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*+ABC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AB+C*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(A+B)/(C-D)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/+AB-CD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AB+CD-/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A+B/C-D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-+A/BCD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ABC/+D-</a:t>
                      </a:r>
                    </a:p>
                  </a:txBody>
                  <a:tcPr marL="65454" marR="6545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369092" y="3319187"/>
            <a:ext cx="8405813" cy="29384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hâu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: AB+C-DE*/  </a:t>
            </a:r>
          </a:p>
          <a:p>
            <a:r>
              <a:rPr lang="en-US" dirty="0"/>
              <a:t>Theo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: (A+B-C)/(D*E)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Stack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stack 2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endParaRPr lang="en-US" dirty="0"/>
          </a:p>
          <a:p>
            <a:pPr lvl="1"/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X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stack  </a:t>
            </a:r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stack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5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BA - LAN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Định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giá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biểu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phương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pháp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nghịch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đảo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Balan</a:t>
            </a:r>
            <a:endParaRPr lang="vi-VN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5557" y="1684078"/>
            <a:ext cx="7912100" cy="39735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ct val="50000"/>
              </a:spcAft>
              <a:defRPr/>
            </a:pPr>
            <a:r>
              <a:rPr lang="en-US" b="1" dirty="0" err="1">
                <a:latin typeface="Arial" pitchFamily="34" charset="0"/>
                <a:cs typeface="+mn-cs"/>
              </a:rPr>
              <a:t>Ví</a:t>
            </a:r>
            <a:r>
              <a:rPr lang="en-US" b="1" dirty="0">
                <a:latin typeface="Arial" pitchFamily="34" charset="0"/>
                <a:cs typeface="+mn-cs"/>
              </a:rPr>
              <a:t> </a:t>
            </a:r>
            <a:r>
              <a:rPr lang="en-US" b="1" dirty="0" err="1">
                <a:latin typeface="Arial" pitchFamily="34" charset="0"/>
                <a:cs typeface="+mn-cs"/>
              </a:rPr>
              <a:t>dụ</a:t>
            </a:r>
            <a:r>
              <a:rPr lang="en-US" b="1" dirty="0">
                <a:latin typeface="Arial" pitchFamily="34" charset="0"/>
                <a:cs typeface="+mn-cs"/>
              </a:rPr>
              <a:t>: </a:t>
            </a:r>
            <a:r>
              <a:rPr lang="en-US" b="1" dirty="0" err="1">
                <a:latin typeface="Arial" pitchFamily="34" charset="0"/>
                <a:cs typeface="+mn-cs"/>
              </a:rPr>
              <a:t>tính</a:t>
            </a:r>
            <a:r>
              <a:rPr lang="en-US" b="1" dirty="0">
                <a:latin typeface="Arial" pitchFamily="34" charset="0"/>
                <a:cs typeface="+mn-cs"/>
              </a:rPr>
              <a:t> </a:t>
            </a:r>
            <a:r>
              <a:rPr lang="en-US" b="1" dirty="0" err="1">
                <a:latin typeface="Arial" pitchFamily="34" charset="0"/>
                <a:cs typeface="+mn-cs"/>
              </a:rPr>
              <a:t>biểu</a:t>
            </a:r>
            <a:r>
              <a:rPr lang="en-US" b="1" dirty="0">
                <a:latin typeface="Arial" pitchFamily="34" charset="0"/>
                <a:cs typeface="+mn-cs"/>
              </a:rPr>
              <a:t> </a:t>
            </a:r>
            <a:r>
              <a:rPr lang="en-US" b="1" dirty="0" err="1">
                <a:latin typeface="Arial" pitchFamily="34" charset="0"/>
                <a:cs typeface="+mn-cs"/>
              </a:rPr>
              <a:t>thức</a:t>
            </a:r>
            <a:r>
              <a:rPr lang="en-US" b="1" dirty="0">
                <a:latin typeface="Arial" pitchFamily="34" charset="0"/>
                <a:cs typeface="+mn-c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" pitchFamily="34" charset="0"/>
                <a:cs typeface="+mn-cs"/>
              </a:rPr>
              <a:t>13 – 2 * (5 * 2 – 4)</a:t>
            </a:r>
          </a:p>
          <a:p>
            <a:pPr>
              <a:buFontTx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Khái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niệm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+mn-lt"/>
                <a:cs typeface="+mn-cs"/>
              </a:rPr>
              <a:t>infix, postfix, prefix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+mn-lt"/>
                <a:cs typeface="+mn-cs"/>
              </a:rPr>
              <a:t>infix:3 + 4	</a:t>
            </a:r>
            <a:r>
              <a:rPr lang="vi-VN" sz="2000" dirty="0">
                <a:latin typeface="+mn-lt"/>
                <a:cs typeface="+mn-cs"/>
              </a:rPr>
              <a:t>	</a:t>
            </a:r>
            <a:r>
              <a:rPr lang="en-GB" sz="2000" b="1" i="1" dirty="0">
                <a:latin typeface="+mn-lt"/>
                <a:cs typeface="+mn-cs"/>
              </a:rPr>
              <a:t>postfix:</a:t>
            </a:r>
            <a:r>
              <a:rPr lang="vi-VN" sz="2000" b="1" i="1" dirty="0">
                <a:latin typeface="+mn-lt"/>
                <a:cs typeface="+mn-cs"/>
              </a:rPr>
              <a:t> </a:t>
            </a:r>
            <a:r>
              <a:rPr lang="en-GB" sz="2000" b="1" i="1" dirty="0">
                <a:latin typeface="+mn-lt"/>
                <a:cs typeface="+mn-cs"/>
              </a:rPr>
              <a:t>3 4 +</a:t>
            </a:r>
            <a:r>
              <a:rPr lang="en-GB" sz="2000" dirty="0">
                <a:latin typeface="+mn-lt"/>
                <a:cs typeface="+mn-cs"/>
              </a:rPr>
              <a:t>		prefix: + 3 4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+mn-lt"/>
                <a:cs typeface="+mn-cs"/>
              </a:rPr>
              <a:t>infix:2 + 3 * 4	</a:t>
            </a:r>
            <a:r>
              <a:rPr lang="en-GB" sz="2000" b="1" i="1" dirty="0">
                <a:latin typeface="+mn-lt"/>
                <a:cs typeface="+mn-cs"/>
              </a:rPr>
              <a:t>postfix:</a:t>
            </a:r>
            <a:r>
              <a:rPr lang="vi-VN" sz="2000" b="1" i="1" dirty="0">
                <a:latin typeface="+mn-lt"/>
                <a:cs typeface="+mn-cs"/>
              </a:rPr>
              <a:t> </a:t>
            </a:r>
            <a:r>
              <a:rPr lang="en-GB" sz="2000" b="1" i="1" dirty="0">
                <a:latin typeface="+mn-lt"/>
                <a:cs typeface="+mn-cs"/>
              </a:rPr>
              <a:t>2 3 4 * +</a:t>
            </a:r>
            <a:r>
              <a:rPr lang="en-GB" sz="2000" dirty="0">
                <a:latin typeface="+mn-lt"/>
                <a:cs typeface="+mn-cs"/>
              </a:rPr>
              <a:t>	prefix: + 2 * 3 4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GB" sz="2000" dirty="0">
                <a:latin typeface="+mn-lt"/>
                <a:cs typeface="+mn-cs"/>
              </a:rPr>
              <a:t>infix:2 * 3 + 4	</a:t>
            </a:r>
            <a:r>
              <a:rPr lang="en-GB" sz="2000" b="1" i="1" dirty="0">
                <a:latin typeface="+mn-lt"/>
                <a:cs typeface="+mn-cs"/>
              </a:rPr>
              <a:t>postfix:</a:t>
            </a:r>
            <a:r>
              <a:rPr lang="vi-VN" sz="2000" b="1" i="1" dirty="0">
                <a:latin typeface="+mn-lt"/>
                <a:cs typeface="+mn-cs"/>
              </a:rPr>
              <a:t> </a:t>
            </a:r>
            <a:r>
              <a:rPr lang="en-GB" sz="2000" b="1" i="1" dirty="0">
                <a:latin typeface="+mn-lt"/>
                <a:cs typeface="+mn-cs"/>
              </a:rPr>
              <a:t>2 3 * 4 +</a:t>
            </a:r>
            <a:r>
              <a:rPr lang="en-GB" sz="2000" dirty="0">
                <a:latin typeface="+mn-lt"/>
                <a:cs typeface="+mn-cs"/>
              </a:rPr>
              <a:t>	prefix: + * 2 3 4</a:t>
            </a:r>
          </a:p>
          <a:p>
            <a:pPr>
              <a:spcBef>
                <a:spcPct val="40000"/>
              </a:spcBef>
              <a:buFontTx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hậu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tố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(</a:t>
            </a:r>
            <a:r>
              <a:rPr lang="en-US" b="1" i="1" dirty="0">
                <a:solidFill>
                  <a:srgbClr val="000000"/>
                </a:solidFill>
                <a:latin typeface="+mn-lt"/>
                <a:cs typeface="+mn-cs"/>
              </a:rPr>
              <a:t>postfix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vào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ví</a:t>
            </a: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  <a:cs typeface="+mn-cs"/>
              </a:rPr>
              <a:t>dụ</a:t>
            </a: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  <a:p>
            <a:pPr lvl="1">
              <a:lnSpc>
                <a:spcPct val="110000"/>
              </a:lnSpc>
              <a:buFontTx/>
              <a:buChar char="•"/>
              <a:defRPr/>
            </a:pPr>
            <a:r>
              <a:rPr lang="en-US" sz="2000" b="1" i="1" dirty="0">
                <a:solidFill>
                  <a:srgbClr val="000000"/>
                </a:solidFill>
                <a:latin typeface="+mn-lt"/>
                <a:cs typeface="+mn-cs"/>
              </a:rPr>
              <a:t>13 2 5 2 * 4 -* -</a:t>
            </a:r>
          </a:p>
          <a:p>
            <a:pPr lvl="1">
              <a:lnSpc>
                <a:spcPct val="110000"/>
              </a:lnSpc>
              <a:buFontTx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Đọc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từ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trái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qua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phải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pPr lvl="1">
              <a:lnSpc>
                <a:spcPct val="110000"/>
              </a:lnSpc>
              <a:buFontTx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Nếu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: PUSH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vào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Stack</a:t>
            </a:r>
          </a:p>
          <a:p>
            <a:pPr lvl="1">
              <a:lnSpc>
                <a:spcPct val="110000"/>
              </a:lnSpc>
              <a:buFontTx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Nếu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phép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tính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(operator)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thì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lấy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(POP)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trong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Stack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ra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tính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toán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rồi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lại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PUSH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vào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BA -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GB" b="1" dirty="0">
                <a:solidFill>
                  <a:srgbClr val="000000"/>
                </a:solidFill>
              </a:rPr>
              <a:t>13 – 2 * (5 * 2 – 4)</a:t>
            </a:r>
          </a:p>
          <a:p>
            <a:pPr marL="342900" lvl="1" indent="-342900">
              <a:buFont typeface="Arial"/>
              <a:buChar char="•"/>
            </a:pPr>
            <a:r>
              <a:rPr lang="en-GB" b="1" dirty="0" err="1">
                <a:solidFill>
                  <a:srgbClr val="000000"/>
                </a:solidFill>
              </a:rPr>
              <a:t>Biểu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diễn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dưới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dạng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hậu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tố</a:t>
            </a:r>
            <a:r>
              <a:rPr lang="en-GB" b="1" dirty="0">
                <a:solidFill>
                  <a:srgbClr val="000000"/>
                </a:solidFill>
              </a:rPr>
              <a:t>: 13 2 5 2 * 4 - * -</a:t>
            </a:r>
          </a:p>
          <a:p>
            <a:endParaRPr lang="en-US" dirty="0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74700" y="2470150"/>
            <a:ext cx="7834313" cy="3886200"/>
            <a:chOff x="1295400" y="2133600"/>
            <a:chExt cx="7313613" cy="3886200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810000" y="24384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4876800" y="3581402"/>
              <a:ext cx="838200" cy="1295401"/>
              <a:chOff x="4080" y="1968"/>
              <a:chExt cx="528" cy="81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080" y="2063"/>
                <a:ext cx="528" cy="1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2</a:t>
                </a:r>
              </a:p>
            </p:txBody>
          </p:sp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4080" y="224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5</a:t>
                </a: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408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2</a:t>
                </a:r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408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13</a:t>
                </a:r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4876800" y="2667000"/>
              <a:ext cx="838200" cy="762000"/>
              <a:chOff x="2640" y="2304"/>
              <a:chExt cx="528" cy="480"/>
            </a:xfrm>
          </p:grpSpPr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264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2</a:t>
                </a:r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264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13</a:t>
                </a:r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 flipH="1">
                <a:off x="2640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876800" y="2133600"/>
              <a:ext cx="838200" cy="457200"/>
              <a:chOff x="1920" y="2496"/>
              <a:chExt cx="528" cy="288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13</a:t>
                </a:r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 flipH="1">
                <a:off x="19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14" name="Rectangle 62"/>
            <p:cNvSpPr>
              <a:spLocks noChangeArrowheads="1"/>
            </p:cNvSpPr>
            <p:nvPr/>
          </p:nvSpPr>
          <p:spPr bwMode="auto">
            <a:xfrm>
              <a:off x="5867400" y="3200400"/>
              <a:ext cx="228600" cy="533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en-US" sz="2000" b="1"/>
                <a:t>...</a:t>
              </a:r>
            </a:p>
          </p:txBody>
        </p:sp>
        <p:sp>
          <p:nvSpPr>
            <p:cNvPr id="15" name="Rectangle 67"/>
            <p:cNvSpPr>
              <a:spLocks noChangeArrowheads="1"/>
            </p:cNvSpPr>
            <p:nvPr/>
          </p:nvSpPr>
          <p:spPr bwMode="auto">
            <a:xfrm>
              <a:off x="2895600" y="23622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PUSH</a:t>
              </a:r>
            </a:p>
          </p:txBody>
        </p:sp>
        <p:sp>
          <p:nvSpPr>
            <p:cNvPr id="16" name="Rectangle 71"/>
            <p:cNvSpPr>
              <a:spLocks noChangeArrowheads="1"/>
            </p:cNvSpPr>
            <p:nvPr/>
          </p:nvSpPr>
          <p:spPr bwMode="auto">
            <a:xfrm>
              <a:off x="1295400" y="2286000"/>
              <a:ext cx="14954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2 5 2 * 4 -* -</a:t>
              </a:r>
            </a:p>
          </p:txBody>
        </p:sp>
        <p:sp>
          <p:nvSpPr>
            <p:cNvPr id="17" name="Rectangle 72"/>
            <p:cNvSpPr>
              <a:spLocks noChangeArrowheads="1"/>
            </p:cNvSpPr>
            <p:nvPr/>
          </p:nvSpPr>
          <p:spPr bwMode="auto">
            <a:xfrm>
              <a:off x="1295400" y="2895600"/>
              <a:ext cx="1304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5 2 * 4 -* -</a:t>
              </a:r>
            </a:p>
          </p:txBody>
        </p:sp>
        <p:sp>
          <p:nvSpPr>
            <p:cNvPr id="18" name="Line 73"/>
            <p:cNvSpPr>
              <a:spLocks noChangeShapeType="1"/>
            </p:cNvSpPr>
            <p:nvPr/>
          </p:nvSpPr>
          <p:spPr bwMode="auto">
            <a:xfrm>
              <a:off x="3810000" y="30480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4"/>
            <p:cNvSpPr>
              <a:spLocks noChangeArrowheads="1"/>
            </p:cNvSpPr>
            <p:nvPr/>
          </p:nvSpPr>
          <p:spPr bwMode="auto">
            <a:xfrm>
              <a:off x="2895600" y="29718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 dirty="0"/>
                <a:t>PUSH</a:t>
              </a:r>
            </a:p>
          </p:txBody>
        </p:sp>
        <p:sp>
          <p:nvSpPr>
            <p:cNvPr id="20" name="Rectangle 75"/>
            <p:cNvSpPr>
              <a:spLocks noChangeArrowheads="1"/>
            </p:cNvSpPr>
            <p:nvPr/>
          </p:nvSpPr>
          <p:spPr bwMode="auto">
            <a:xfrm>
              <a:off x="1295400" y="3794125"/>
              <a:ext cx="923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* 4 -* -</a:t>
              </a:r>
            </a:p>
          </p:txBody>
        </p:sp>
        <p:sp>
          <p:nvSpPr>
            <p:cNvPr id="21" name="Line 76"/>
            <p:cNvSpPr>
              <a:spLocks noChangeShapeType="1"/>
            </p:cNvSpPr>
            <p:nvPr/>
          </p:nvSpPr>
          <p:spPr bwMode="auto">
            <a:xfrm>
              <a:off x="6705600" y="40386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6019800" y="39624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POP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7391400" y="3870325"/>
              <a:ext cx="1217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5 * 2 = 10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7467600" y="54102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PUSH</a:t>
              </a:r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 flipH="1">
              <a:off x="6705600" y="55626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88"/>
            <p:cNvGrpSpPr>
              <a:grpSpLocks/>
            </p:cNvGrpSpPr>
            <p:nvPr/>
          </p:nvGrpSpPr>
          <p:grpSpPr bwMode="auto">
            <a:xfrm>
              <a:off x="4876800" y="5029200"/>
              <a:ext cx="838200" cy="990600"/>
              <a:chOff x="3072" y="3264"/>
              <a:chExt cx="528" cy="624"/>
            </a:xfrm>
          </p:grpSpPr>
          <p:sp>
            <p:nvSpPr>
              <p:cNvPr id="28" name="Rectangle 83"/>
              <p:cNvSpPr>
                <a:spLocks noChangeArrowheads="1"/>
              </p:cNvSpPr>
              <p:nvPr/>
            </p:nvSpPr>
            <p:spPr bwMode="auto">
              <a:xfrm>
                <a:off x="3072" y="3348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10</a:t>
                </a:r>
              </a:p>
            </p:txBody>
          </p:sp>
          <p:sp>
            <p:nvSpPr>
              <p:cNvPr id="29" name="Rectangle 84"/>
              <p:cNvSpPr>
                <a:spLocks noChangeArrowheads="1"/>
              </p:cNvSpPr>
              <p:nvPr/>
            </p:nvSpPr>
            <p:spPr bwMode="auto">
              <a:xfrm>
                <a:off x="3072" y="3528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2</a:t>
                </a:r>
              </a:p>
            </p:txBody>
          </p:sp>
          <p:sp>
            <p:nvSpPr>
              <p:cNvPr id="30" name="Rectangle 85"/>
              <p:cNvSpPr>
                <a:spLocks noChangeArrowheads="1"/>
              </p:cNvSpPr>
              <p:nvPr/>
            </p:nvSpPr>
            <p:spPr bwMode="auto">
              <a:xfrm>
                <a:off x="3072" y="3708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13</a:t>
                </a:r>
              </a:p>
            </p:txBody>
          </p:sp>
          <p:sp>
            <p:nvSpPr>
              <p:cNvPr id="31" name="Line 86"/>
              <p:cNvSpPr>
                <a:spLocks noChangeShapeType="1"/>
              </p:cNvSpPr>
              <p:nvPr/>
            </p:nvSpPr>
            <p:spPr bwMode="auto">
              <a:xfrm flipH="1">
                <a:off x="3072" y="32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32" name="Line 87"/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27" name="Rectangle 89"/>
            <p:cNvSpPr>
              <a:spLocks noChangeArrowheads="1"/>
            </p:cNvSpPr>
            <p:nvPr/>
          </p:nvSpPr>
          <p:spPr bwMode="auto">
            <a:xfrm>
              <a:off x="1295400" y="5241925"/>
              <a:ext cx="7334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4 -*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8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BA -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GB" b="1" dirty="0">
                <a:solidFill>
                  <a:srgbClr val="000000"/>
                </a:solidFill>
              </a:rPr>
              <a:t>13 – 2 * (5 * 2 – 4)</a:t>
            </a:r>
            <a:r>
              <a:rPr lang="vi-VN" b="1" dirty="0">
                <a:solidFill>
                  <a:srgbClr val="000000"/>
                </a:solidFill>
              </a:rPr>
              <a:t> (tiếp...)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36600" y="2133600"/>
            <a:ext cx="7956550" cy="4038600"/>
            <a:chOff x="1295400" y="2133600"/>
            <a:chExt cx="7397750" cy="40386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810000" y="24384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4876800" y="2133602"/>
              <a:ext cx="838200" cy="1295401"/>
              <a:chOff x="4080" y="1968"/>
              <a:chExt cx="528" cy="816"/>
            </a:xfrm>
          </p:grpSpPr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4080" y="2063"/>
                <a:ext cx="528" cy="1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4</a:t>
                </a:r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4080" y="224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10</a:t>
                </a:r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408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2</a:t>
                </a:r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408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13</a:t>
                </a:r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4876800" y="4724400"/>
              <a:ext cx="838200" cy="762000"/>
              <a:chOff x="2640" y="2304"/>
              <a:chExt cx="528" cy="480"/>
            </a:xfrm>
          </p:grpSpPr>
          <p:sp>
            <p:nvSpPr>
              <p:cNvPr id="43" name="Rectangle 14"/>
              <p:cNvSpPr>
                <a:spLocks noChangeArrowheads="1"/>
              </p:cNvSpPr>
              <p:nvPr/>
            </p:nvSpPr>
            <p:spPr bwMode="auto">
              <a:xfrm>
                <a:off x="2640" y="242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12</a:t>
                </a:r>
              </a:p>
            </p:txBody>
          </p:sp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64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13</a:t>
                </a:r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 flipH="1">
                <a:off x="2640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46" name="Line 17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4876800" y="5638800"/>
              <a:ext cx="838200" cy="457200"/>
              <a:chOff x="1920" y="2496"/>
              <a:chExt cx="528" cy="288"/>
            </a:xfrm>
          </p:grpSpPr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</a:t>
                </a: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 flipH="1">
                <a:off x="19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895600" y="23622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PUSH</a:t>
              </a:r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1295400" y="2286000"/>
              <a:ext cx="542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-* -</a:t>
              </a: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1295400" y="3794125"/>
              <a:ext cx="4587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* -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6705600" y="26670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9800" y="25146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POP</a:t>
              </a: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7391400" y="2422525"/>
              <a:ext cx="1174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10 - 4 = 6</a:t>
              </a: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7467600" y="35814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PUSH</a:t>
              </a: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 flipH="1">
              <a:off x="6705600" y="37338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4876800" y="3581400"/>
              <a:ext cx="838200" cy="990600"/>
              <a:chOff x="3072" y="3264"/>
              <a:chExt cx="528" cy="624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3072" y="3348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6</a:t>
                </a:r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072" y="3528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2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072" y="3708"/>
                <a:ext cx="52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algn="ctr" eaLnBrk="0" hangingPunct="0"/>
                <a:r>
                  <a:rPr lang="en-US" sz="2000"/>
                  <a:t>13</a:t>
                </a:r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 flipH="1">
                <a:off x="3072" y="32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295400" y="4876800"/>
              <a:ext cx="268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6705600" y="43434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6019800" y="41910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POP</a:t>
              </a:r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7391400" y="4098925"/>
              <a:ext cx="1217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2 * 6 = 12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7467600" y="46482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PUSH</a:t>
              </a:r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 flipH="1">
              <a:off x="6705600" y="48006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705600" y="52578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6019800" y="51054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POP</a:t>
              </a: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7391400" y="5013325"/>
              <a:ext cx="1301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13 - 12 = 1</a:t>
              </a: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7467600" y="5562600"/>
              <a:ext cx="8382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PUSH</a:t>
              </a:r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H="1">
              <a:off x="6705600" y="57150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6705600" y="601980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6019800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/>
              <a:r>
                <a:rPr lang="en-US" sz="2000"/>
                <a:t>POP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7391400" y="57753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rgbClr val="00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0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hậu</a:t>
            </a:r>
            <a:r>
              <a:rPr lang="en-US" b="1" dirty="0"/>
              <a:t> </a:t>
            </a:r>
            <a:r>
              <a:rPr lang="en-US" b="1" dirty="0" err="1"/>
              <a:t>tố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EVAL(P,VAL)</a:t>
            </a:r>
          </a:p>
          <a:p>
            <a:pPr marL="0" indent="0">
              <a:buNone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‘)’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xâu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</a:p>
          <a:p>
            <a:pPr marL="0" indent="0">
              <a:buNone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X </a:t>
            </a:r>
            <a:r>
              <a:rPr lang="en-US" dirty="0" err="1"/>
              <a:t>trong</a:t>
            </a:r>
            <a:r>
              <a:rPr lang="en-US" dirty="0"/>
              <a:t> P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en-US" dirty="0"/>
              <a:t>If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Call Push(S,T,X)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Else Call Pop(S,T,Y); Call Pop(S,T,Z); W = Z op Y;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Call Push(S,T,Z)</a:t>
            </a:r>
          </a:p>
          <a:p>
            <a:pPr marL="0" indent="0">
              <a:buNone/>
            </a:pPr>
            <a:r>
              <a:rPr lang="en-US" dirty="0"/>
              <a:t>Until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‘)’</a:t>
            </a:r>
          </a:p>
          <a:p>
            <a:pPr marL="0" indent="0">
              <a:buNone/>
            </a:pPr>
            <a:r>
              <a:rPr lang="en-US" dirty="0"/>
              <a:t>Call Pop(S,T,VAL);</a:t>
            </a:r>
          </a:p>
          <a:p>
            <a:pPr marL="0" indent="0">
              <a:buNone/>
            </a:pPr>
            <a:r>
              <a:rPr lang="en-US" dirty="0"/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6850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(Queue)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(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– rear),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- front) – FIFO. 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/>
              <a:t>: </a:t>
            </a:r>
            <a:r>
              <a:rPr lang="en-US" dirty="0"/>
              <a:t>Vector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Q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con </a:t>
            </a:r>
            <a:r>
              <a:rPr lang="en-US" dirty="0" err="1"/>
              <a:t>trỏ</a:t>
            </a:r>
            <a:r>
              <a:rPr lang="en-US" dirty="0"/>
              <a:t> : R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F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  </a:t>
            </a:r>
          </a:p>
          <a:p>
            <a:r>
              <a:rPr lang="en-US" dirty="0"/>
              <a:t>F = R = 0 :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r>
              <a:rPr lang="en-US" dirty="0"/>
              <a:t>F&lt; 0, R &gt; n :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ngăn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(Stack)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(Top) - LIFO.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T,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0&lt;= T &lt;= n;</a:t>
            </a:r>
          </a:p>
          <a:p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T </a:t>
            </a:r>
            <a:r>
              <a:rPr lang="en-US" dirty="0" err="1"/>
              <a:t>thêm</a:t>
            </a:r>
            <a:r>
              <a:rPr lang="en-US" dirty="0"/>
              <a:t> 1,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T </a:t>
            </a:r>
            <a:r>
              <a:rPr lang="en-US" dirty="0" err="1"/>
              <a:t>đi</a:t>
            </a:r>
            <a:r>
              <a:rPr lang="en-US" dirty="0"/>
              <a:t> 1.</a:t>
            </a:r>
          </a:p>
          <a:p>
            <a:pPr lvl="1"/>
            <a:r>
              <a:rPr lang="en-US" dirty="0"/>
              <a:t>T = 0 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: </a:t>
            </a:r>
            <a:r>
              <a:rPr lang="en-US" dirty="0" err="1"/>
              <a:t>cạn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 =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/>
              <a:t>T = n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: </a:t>
            </a:r>
            <a:r>
              <a:rPr lang="en-US" dirty="0" err="1"/>
              <a:t>tràn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7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91B9-CAA6-E54D-A2DE-B3CC787D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5B0E-E2BB-5B46-A35C-DB72117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5EA3-7007-0341-96EE-37821A2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CB7AC-BEC7-F345-8C2A-0ACE85BF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B71B-7B44-4A4A-9678-2FF775A80F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8"/>
            <a:ext cx="8674100" cy="1929958"/>
          </a:xfrm>
        </p:spPr>
        <p:txBody>
          <a:bodyPr>
            <a:noAutofit/>
          </a:bodyPr>
          <a:lstStyle/>
          <a:p>
            <a:r>
              <a:rPr lang="en-US" sz="2400" dirty="0"/>
              <a:t>Vector Q </a:t>
            </a:r>
            <a:r>
              <a:rPr lang="en-US" sz="2400" dirty="0" err="1"/>
              <a:t>có</a:t>
            </a:r>
            <a:r>
              <a:rPr lang="en-US" sz="2400" dirty="0"/>
              <a:t> 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, R,F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lối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</a:p>
          <a:p>
            <a:r>
              <a:rPr lang="en-US" sz="2400" dirty="0"/>
              <a:t>F = R = 0: Queue </a:t>
            </a:r>
            <a:r>
              <a:rPr lang="en-US" sz="2400" dirty="0" err="1"/>
              <a:t>rỗng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R </a:t>
            </a:r>
            <a:r>
              <a:rPr lang="en-US" sz="2400" dirty="0" err="1"/>
              <a:t>tăng</a:t>
            </a:r>
            <a:r>
              <a:rPr lang="en-US" sz="2400" dirty="0"/>
              <a:t>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F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21DEE9-4703-0F46-B176-F31C210CD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22707"/>
              </p:ext>
            </p:extLst>
          </p:nvPr>
        </p:nvGraphicFramePr>
        <p:xfrm>
          <a:off x="1244835" y="31344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46105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79861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88062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16033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139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073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2C25C1-E791-4C4C-875E-84504028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8963"/>
              </p:ext>
            </p:extLst>
          </p:nvPr>
        </p:nvGraphicFramePr>
        <p:xfrm>
          <a:off x="1244835" y="396305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46105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79861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88062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16033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139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073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05B95B-E1DA-A54E-9FB6-9EF56682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5267"/>
              </p:ext>
            </p:extLst>
          </p:nvPr>
        </p:nvGraphicFramePr>
        <p:xfrm>
          <a:off x="1244835" y="468616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46105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79861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88062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16033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139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7073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B2C36D-479E-6841-B95F-E3B8717EE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1670"/>
              </p:ext>
            </p:extLst>
          </p:nvPr>
        </p:nvGraphicFramePr>
        <p:xfrm>
          <a:off x="1239838" y="540927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46105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79861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88062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16033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139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7073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972427-83EB-534C-AA48-211B048BAFF2}"/>
              </a:ext>
            </a:extLst>
          </p:cNvPr>
          <p:cNvSpPr txBox="1"/>
          <p:nvPr/>
        </p:nvSpPr>
        <p:spPr>
          <a:xfrm>
            <a:off x="1239838" y="2799089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B01CC-C802-5143-BB3B-FBF91B5FAC98}"/>
              </a:ext>
            </a:extLst>
          </p:cNvPr>
          <p:cNvSpPr txBox="1"/>
          <p:nvPr/>
        </p:nvSpPr>
        <p:spPr>
          <a:xfrm>
            <a:off x="3993032" y="2773624"/>
            <a:ext cx="8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5F76C-ACFF-A14E-AFC2-310E8A91FDB4}"/>
              </a:ext>
            </a:extLst>
          </p:cNvPr>
          <p:cNvSpPr txBox="1"/>
          <p:nvPr/>
        </p:nvSpPr>
        <p:spPr>
          <a:xfrm>
            <a:off x="2516500" y="3593726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00691-21DE-C440-B6C8-6B8D6EC01C2A}"/>
              </a:ext>
            </a:extLst>
          </p:cNvPr>
          <p:cNvSpPr txBox="1"/>
          <p:nvPr/>
        </p:nvSpPr>
        <p:spPr>
          <a:xfrm>
            <a:off x="3779421" y="3550249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98065-4075-6848-8877-28D6F2900B7F}"/>
              </a:ext>
            </a:extLst>
          </p:cNvPr>
          <p:cNvSpPr txBox="1"/>
          <p:nvPr/>
        </p:nvSpPr>
        <p:spPr>
          <a:xfrm>
            <a:off x="2516500" y="4348664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59FD04-9207-7447-9298-3F430DAB860E}"/>
              </a:ext>
            </a:extLst>
          </p:cNvPr>
          <p:cNvSpPr txBox="1"/>
          <p:nvPr/>
        </p:nvSpPr>
        <p:spPr>
          <a:xfrm>
            <a:off x="6245304" y="4302068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1CE7D-2F70-8141-BFE7-56BDC90A44AF}"/>
              </a:ext>
            </a:extLst>
          </p:cNvPr>
          <p:cNvSpPr txBox="1"/>
          <p:nvPr/>
        </p:nvSpPr>
        <p:spPr>
          <a:xfrm>
            <a:off x="5021107" y="5063305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CFB6F-C643-D149-8A4B-DCD58EC68E7E}"/>
              </a:ext>
            </a:extLst>
          </p:cNvPr>
          <p:cNvSpPr txBox="1"/>
          <p:nvPr/>
        </p:nvSpPr>
        <p:spPr>
          <a:xfrm>
            <a:off x="6245304" y="5063305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5</a:t>
            </a:r>
          </a:p>
        </p:txBody>
      </p:sp>
    </p:spTree>
    <p:extLst>
      <p:ext uri="{BB962C8B-B14F-4D97-AF65-F5344CB8AC3E}">
        <p14:creationId xmlns:p14="http://schemas.microsoft.com/office/powerpoint/2010/main" val="213408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Bổ</a:t>
            </a:r>
            <a:r>
              <a:rPr lang="en-US" sz="3600" b="1" dirty="0"/>
              <a:t> sung </a:t>
            </a:r>
            <a:r>
              <a:rPr lang="en-US" sz="3600" b="1" dirty="0" err="1"/>
              <a:t>và</a:t>
            </a:r>
            <a:r>
              <a:rPr lang="en-US" sz="3600" b="1" dirty="0"/>
              <a:t> </a:t>
            </a:r>
            <a:r>
              <a:rPr lang="en-US" sz="3600" b="1" dirty="0" err="1"/>
              <a:t>xóa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trong</a:t>
            </a:r>
            <a:r>
              <a:rPr lang="en-US" sz="3600" b="1" dirty="0"/>
              <a:t> </a:t>
            </a:r>
            <a:r>
              <a:rPr lang="en-US" sz="3600" b="1" dirty="0" err="1"/>
              <a:t>hàng</a:t>
            </a:r>
            <a:r>
              <a:rPr lang="en-US" sz="3600" b="1" dirty="0"/>
              <a:t> </a:t>
            </a:r>
            <a:r>
              <a:rPr lang="en-US" sz="3600" b="1" dirty="0" err="1"/>
              <a:t>đợi</a:t>
            </a:r>
            <a:r>
              <a:rPr lang="en-US" sz="3600" b="1" dirty="0"/>
              <a:t>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87031789"/>
              </p:ext>
            </p:extLst>
          </p:nvPr>
        </p:nvGraphicFramePr>
        <p:xfrm>
          <a:off x="234952" y="1093118"/>
          <a:ext cx="8674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4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30148172-3F54-A64C-95CE-0F6866129D18}"/>
              </a:ext>
            </a:extLst>
          </p:cNvPr>
          <p:cNvGrpSpPr/>
          <p:nvPr/>
        </p:nvGrpSpPr>
        <p:grpSpPr>
          <a:xfrm>
            <a:off x="4674471" y="1382556"/>
            <a:ext cx="4414093" cy="2481645"/>
            <a:chOff x="2222166" y="2339100"/>
            <a:chExt cx="4414093" cy="2481645"/>
          </a:xfrm>
        </p:grpSpPr>
        <p:sp>
          <p:nvSpPr>
            <p:cNvPr id="8" name="Oval 7"/>
            <p:cNvSpPr/>
            <p:nvPr/>
          </p:nvSpPr>
          <p:spPr>
            <a:xfrm>
              <a:off x="2612917" y="2746782"/>
              <a:ext cx="3062585" cy="1738430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124200" y="3114842"/>
              <a:ext cx="1996756" cy="878903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cxnSpLocks/>
              <a:stCxn id="8" idx="1"/>
              <a:endCxn id="9" idx="1"/>
            </p:cNvCxnSpPr>
            <p:nvPr/>
          </p:nvCxnSpPr>
          <p:spPr>
            <a:xfrm>
              <a:off x="3061422" y="3001369"/>
              <a:ext cx="355196" cy="2421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7"/>
              <a:endCxn id="9" idx="7"/>
            </p:cNvCxnSpPr>
            <p:nvPr/>
          </p:nvCxnSpPr>
          <p:spPr>
            <a:xfrm flipH="1">
              <a:off x="4828538" y="3001369"/>
              <a:ext cx="398459" cy="2421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8" idx="5"/>
              <a:endCxn id="9" idx="5"/>
            </p:cNvCxnSpPr>
            <p:nvPr/>
          </p:nvCxnSpPr>
          <p:spPr>
            <a:xfrm flipH="1" flipV="1">
              <a:off x="4828538" y="3865033"/>
              <a:ext cx="398459" cy="36559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9" idx="4"/>
              <a:endCxn id="8" idx="4"/>
            </p:cNvCxnSpPr>
            <p:nvPr/>
          </p:nvCxnSpPr>
          <p:spPr>
            <a:xfrm>
              <a:off x="4122578" y="3993745"/>
              <a:ext cx="21632" cy="4914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  <a:stCxn id="9" idx="3"/>
              <a:endCxn id="8" idx="3"/>
            </p:cNvCxnSpPr>
            <p:nvPr/>
          </p:nvCxnSpPr>
          <p:spPr>
            <a:xfrm flipH="1">
              <a:off x="3061422" y="3865033"/>
              <a:ext cx="355196" cy="36559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44590" y="3429000"/>
              <a:ext cx="31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5032" y="2746146"/>
              <a:ext cx="705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4859" y="3465008"/>
              <a:ext cx="550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53943" y="3482288"/>
              <a:ext cx="88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0992" y="4451413"/>
              <a:ext cx="88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9536" y="4451413"/>
              <a:ext cx="88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22166" y="3316683"/>
              <a:ext cx="88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7914" y="2339100"/>
              <a:ext cx="88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9213" y="2077735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01237" y="2077735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25800" y="2117840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08116" y="2119541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5066" y="2091103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C51080-F845-D24A-AC0A-04498D25ABB0}"/>
              </a:ext>
            </a:extLst>
          </p:cNvPr>
          <p:cNvSpPr txBox="1"/>
          <p:nvPr/>
        </p:nvSpPr>
        <p:spPr>
          <a:xfrm>
            <a:off x="470825" y="2871120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24D506-50B3-3F4E-BEBB-46B29F4128AF}"/>
              </a:ext>
            </a:extLst>
          </p:cNvPr>
          <p:cNvSpPr txBox="1"/>
          <p:nvPr/>
        </p:nvSpPr>
        <p:spPr>
          <a:xfrm>
            <a:off x="2875679" y="2865809"/>
            <a:ext cx="11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03E367-57C1-664A-9F6B-DED4FB92DBBD}"/>
              </a:ext>
            </a:extLst>
          </p:cNvPr>
          <p:cNvSpPr txBox="1"/>
          <p:nvPr/>
        </p:nvSpPr>
        <p:spPr>
          <a:xfrm>
            <a:off x="358544" y="4199117"/>
            <a:ext cx="8426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sung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: R = 6 -&gt; </a:t>
            </a:r>
            <a:r>
              <a:rPr lang="en-US" sz="2800" dirty="0" err="1"/>
              <a:t>tràn</a:t>
            </a:r>
            <a:r>
              <a:rPr lang="en-US" sz="2800" dirty="0"/>
              <a:t>,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Q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3 </a:t>
            </a:r>
            <a:r>
              <a:rPr lang="en-US" sz="2800" dirty="0" err="1"/>
              <a:t>chỗ</a:t>
            </a:r>
            <a:r>
              <a:rPr lang="en-US" sz="2800" dirty="0"/>
              <a:t> </a:t>
            </a:r>
            <a:r>
              <a:rPr lang="en-US" sz="2800" dirty="0" err="1"/>
              <a:t>trống</a:t>
            </a: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Q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tròn</a:t>
            </a:r>
            <a:r>
              <a:rPr lang="en-US" sz="2800" dirty="0"/>
              <a:t>, Q[1]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coi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đứng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Q[5],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sung </a:t>
            </a:r>
            <a:r>
              <a:rPr lang="en-US" sz="2800" dirty="0" err="1"/>
              <a:t>vào</a:t>
            </a:r>
            <a:r>
              <a:rPr lang="en-US" sz="2800" dirty="0"/>
              <a:t> Q[1].</a:t>
            </a:r>
          </a:p>
        </p:txBody>
      </p:sp>
    </p:spTree>
    <p:extLst>
      <p:ext uri="{BB962C8B-B14F-4D97-AF65-F5344CB8AC3E}">
        <p14:creationId xmlns:p14="http://schemas.microsoft.com/office/powerpoint/2010/main" val="26727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Bổ</a:t>
            </a:r>
            <a:r>
              <a:rPr lang="en-US" sz="3600" b="1" dirty="0"/>
              <a:t> sung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trong</a:t>
            </a:r>
            <a:r>
              <a:rPr lang="en-US" sz="3600" b="1" dirty="0"/>
              <a:t> </a:t>
            </a:r>
            <a:r>
              <a:rPr lang="en-US" sz="3600" b="1" dirty="0" err="1"/>
              <a:t>hàng</a:t>
            </a:r>
            <a:r>
              <a:rPr lang="en-US" sz="3600" b="1" dirty="0"/>
              <a:t> </a:t>
            </a:r>
            <a:r>
              <a:rPr lang="en-US" sz="3600" b="1" dirty="0" err="1"/>
              <a:t>đợi</a:t>
            </a:r>
            <a:r>
              <a:rPr lang="en-US" sz="3600" b="1" dirty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Procedure QINSERT(Q,F,R,X)</a:t>
            </a:r>
          </a:p>
          <a:p>
            <a:pPr marL="514350" indent="-514350">
              <a:buAutoNum type="arabicPeriod"/>
            </a:pPr>
            <a:r>
              <a:rPr lang="en-US" dirty="0"/>
              <a:t>If F = 1 and R = n or F = R+1</a:t>
            </a:r>
          </a:p>
          <a:p>
            <a:pPr marL="0" indent="0">
              <a:buNone/>
            </a:pPr>
            <a:r>
              <a:rPr lang="en-US" dirty="0"/>
              <a:t>Write : Queue </a:t>
            </a:r>
            <a:r>
              <a:rPr lang="en-US" dirty="0" err="1"/>
              <a:t>tràn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2. If F = 0 then F = R = 1;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\\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trỏ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</a:t>
            </a:r>
          </a:p>
          <a:p>
            <a:pPr marL="0" indent="0">
              <a:buNone/>
            </a:pPr>
            <a:r>
              <a:rPr lang="en-US" dirty="0"/>
              <a:t>Else if R=n then R = 1; R = R+1;</a:t>
            </a:r>
          </a:p>
          <a:p>
            <a:pPr marL="0" indent="0">
              <a:buNone/>
            </a:pPr>
            <a:r>
              <a:rPr lang="en-US" dirty="0"/>
              <a:t>3. Q[R] = X;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\\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bổ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xung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x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vào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4. 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Xóa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trong</a:t>
            </a:r>
            <a:r>
              <a:rPr lang="en-US" sz="3600" b="1" dirty="0"/>
              <a:t> </a:t>
            </a:r>
            <a:r>
              <a:rPr lang="en-US" sz="3600" b="1" dirty="0" err="1"/>
              <a:t>hàng</a:t>
            </a:r>
            <a:r>
              <a:rPr lang="en-US" sz="3600" b="1" dirty="0"/>
              <a:t> </a:t>
            </a:r>
            <a:r>
              <a:rPr lang="en-US" sz="3600" b="1" dirty="0" err="1"/>
              <a:t>đợi</a:t>
            </a:r>
            <a:r>
              <a:rPr lang="en-US" sz="3600" b="1" dirty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Procedure QDEL(Q,F,</a:t>
            </a:r>
            <a:r>
              <a:rPr lang="en-US" b="1"/>
              <a:t>R,Y)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If F = 0 Write : Queue </a:t>
            </a:r>
            <a:r>
              <a:rPr lang="en-US" dirty="0" err="1"/>
              <a:t>cạn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2. Y = Q[F];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lưu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phần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tử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bị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3. If F = R then F = R = 0;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trỏ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</a:t>
            </a:r>
          </a:p>
          <a:p>
            <a:pPr marL="0" indent="0">
              <a:buNone/>
            </a:pPr>
            <a:r>
              <a:rPr lang="en-US" dirty="0"/>
              <a:t>Else if F = n then F =1; else F = F +1;</a:t>
            </a:r>
          </a:p>
          <a:p>
            <a:pPr marL="0" indent="0">
              <a:buNone/>
            </a:pPr>
            <a:r>
              <a:rPr lang="en-US" dirty="0"/>
              <a:t>4.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4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6681-E7C9-F2CF-8DF4-2E541263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E1ACD-57E2-5DC3-6D9E-92FD9D2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6110-0369-D7EC-0EAF-5A91E787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9D929-774C-8657-E471-EB7ACF2A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Ví dụ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7AAA-6706-0D78-6CB9-6739DFC76A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54997-A5C2-8AE4-F051-0BCA89350D84}"/>
              </a:ext>
            </a:extLst>
          </p:cNvPr>
          <p:cNvSpPr txBox="1"/>
          <p:nvPr/>
        </p:nvSpPr>
        <p:spPr>
          <a:xfrm>
            <a:off x="1066800" y="1997839"/>
            <a:ext cx="7505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&lt; 10;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(A[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] &lt; A[0] &amp;&amp; A[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] % 2 == 0) {</a:t>
            </a:r>
          </a:p>
          <a:p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queue_is_empty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()) dequeue();</a:t>
            </a:r>
          </a:p>
          <a:p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   } </a:t>
            </a:r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queue_is_full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())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endqueue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(A[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]);</a:t>
            </a:r>
          </a:p>
          <a:p>
            <a:r>
              <a:rPr lang="en-US" sz="1800" baseline="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1A7647-118D-D154-6979-C855A4AC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6531"/>
              </p:ext>
            </p:extLst>
          </p:nvPr>
        </p:nvGraphicFramePr>
        <p:xfrm>
          <a:off x="457200" y="1488704"/>
          <a:ext cx="8229600" cy="274320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71532056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2613524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736630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046244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27249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762434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42335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676575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931967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99495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73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89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96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99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60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55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52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66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67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>
                          <a:effectLst/>
                          <a:latin typeface="Helvetica" pitchFamily="2" charset="0"/>
                        </a:rPr>
                        <a:t>79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859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1E7A64-7375-EA89-ADDE-49D795B65F5C}"/>
              </a:ext>
            </a:extLst>
          </p:cNvPr>
          <p:cNvSpPr txBox="1"/>
          <p:nvPr/>
        </p:nvSpPr>
        <p:spPr>
          <a:xfrm>
            <a:off x="749300" y="4269427"/>
            <a:ext cx="793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Điền trạng thái của queue lưu trữ bằng mảng vòng sau khi chạy đoạn thuật toán trên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88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móc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Stack </a:t>
            </a:r>
            <a:r>
              <a:rPr lang="en-US" b="1" dirty="0" err="1"/>
              <a:t>và</a:t>
            </a:r>
            <a:r>
              <a:rPr lang="en-US" b="1" dirty="0"/>
              <a:t>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(</a:t>
            </a:r>
            <a:r>
              <a:rPr lang="en-US" dirty="0" err="1"/>
              <a:t>đỉnh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/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stack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/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Queue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8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B829-0FCB-40F5-BF1B-051309EB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37FF-11D4-4D56-A355-6B39229E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D8F-F5A1-4306-AEC3-BBA9BDA6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1D2DF-F7CD-4242-94CD-0A1A3C3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Stack/Queue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19152-869B-4DE7-B573-192EAF66DA4D}"/>
              </a:ext>
            </a:extLst>
          </p:cNvPr>
          <p:cNvSpPr txBox="1"/>
          <p:nvPr/>
        </p:nvSpPr>
        <p:spPr>
          <a:xfrm>
            <a:off x="496956" y="1008648"/>
            <a:ext cx="619349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Giả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sử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stack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chứa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số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nguyên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link;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top;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Khởi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tạo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stack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Kiểm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stack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rỗng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Empty(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? 1 : 0;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stack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rỗng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12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Thêm</a:t>
            </a:r>
            <a:r>
              <a:rPr lang="en-US" b="1" dirty="0"/>
              <a:t>/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bỏ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stack </a:t>
            </a:r>
            <a:r>
              <a:rPr lang="en-US" b="1" dirty="0" err="1"/>
              <a:t>móc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b="1" dirty="0" err="1"/>
              <a:t>Push_stack</a:t>
            </a:r>
            <a:r>
              <a:rPr lang="en-US" b="1" dirty="0"/>
              <a:t>(L,X)</a:t>
            </a:r>
          </a:p>
          <a:p>
            <a:pPr marL="514350" indent="-514350">
              <a:buAutoNum type="arabicPeriod"/>
            </a:pPr>
            <a:r>
              <a:rPr lang="en-US" dirty="0"/>
              <a:t>Call new(p); Info(p) = X;</a:t>
            </a:r>
          </a:p>
          <a:p>
            <a:pPr marL="514350" indent="-514350">
              <a:buAutoNum type="arabicPeriod"/>
            </a:pPr>
            <a:r>
              <a:rPr lang="en-US" dirty="0"/>
              <a:t>Link(p) =  L; L = p;</a:t>
            </a:r>
          </a:p>
          <a:p>
            <a:pPr marL="514350" indent="-514350">
              <a:buAutoNum type="arabicPeriod"/>
            </a:pPr>
            <a:r>
              <a:rPr lang="en-US" dirty="0"/>
              <a:t>Return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886183" y="84124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b="1" dirty="0" err="1"/>
              <a:t>Pop_stack</a:t>
            </a:r>
            <a:r>
              <a:rPr lang="en-US" b="1" dirty="0"/>
              <a:t>(L,Y)</a:t>
            </a:r>
          </a:p>
          <a:p>
            <a:pPr marL="514350" indent="-514350">
              <a:buAutoNum type="arabicPeriod"/>
            </a:pPr>
            <a:r>
              <a:rPr lang="en-US" dirty="0"/>
              <a:t>If L = null Write stack </a:t>
            </a:r>
            <a:r>
              <a:rPr lang="en-US" dirty="0" err="1"/>
              <a:t>rỗng</a:t>
            </a:r>
            <a:r>
              <a:rPr lang="en-US" dirty="0"/>
              <a:t>; </a:t>
            </a:r>
          </a:p>
          <a:p>
            <a:pPr marL="514350" indent="-514350">
              <a:buAutoNum type="arabicPeriod"/>
            </a:pPr>
            <a:r>
              <a:rPr lang="en-US" dirty="0"/>
              <a:t>Y = Info(T) ;</a:t>
            </a:r>
          </a:p>
          <a:p>
            <a:pPr marL="514350" indent="-514350">
              <a:buAutoNum type="arabicPeriod"/>
            </a:pPr>
            <a:r>
              <a:rPr lang="en-US" dirty="0"/>
              <a:t>T = L;  L = Link(L); </a:t>
            </a:r>
          </a:p>
          <a:p>
            <a:pPr marL="514350" indent="-514350">
              <a:buAutoNum type="arabicPeriod"/>
            </a:pPr>
            <a:r>
              <a:rPr lang="en-US" dirty="0"/>
              <a:t>Call dispose(T); </a:t>
            </a:r>
          </a:p>
          <a:p>
            <a:pPr marL="514350" indent="-514350">
              <a:buAutoNum type="arabicPeriod"/>
            </a:pPr>
            <a:r>
              <a:rPr lang="en-US" dirty="0"/>
              <a:t>Return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32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D02E-7838-4E9E-9A4B-9F854809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684D-A49E-4950-AB99-13B07493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53B2-F86C-46B7-BDFF-408EFBFF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33F511-A74E-85A4-0FA4-E106D1B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Thêm</a:t>
            </a:r>
            <a:r>
              <a:rPr lang="en-US" b="1" dirty="0"/>
              <a:t>/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bỏ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stack </a:t>
            </a:r>
            <a:r>
              <a:rPr lang="en-US" b="1" dirty="0" err="1"/>
              <a:t>móc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14E08-43A7-4CD0-9B52-BB0686883E8E}"/>
              </a:ext>
            </a:extLst>
          </p:cNvPr>
          <p:cNvSpPr txBox="1"/>
          <p:nvPr/>
        </p:nvSpPr>
        <p:spPr>
          <a:xfrm>
            <a:off x="4072205" y="3152243"/>
            <a:ext cx="475374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Trích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thông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và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huỷ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phần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tử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ở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đỉnh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stack 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(!Empty(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NodeSK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p-&gt;link;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p-&gt;data;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5602B-0582-427B-9378-63814C298580}"/>
              </a:ext>
            </a:extLst>
          </p:cNvPr>
          <p:cNvSpPr txBox="1"/>
          <p:nvPr/>
        </p:nvSpPr>
        <p:spPr>
          <a:xfrm>
            <a:off x="235077" y="934317"/>
            <a:ext cx="447545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Thêm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một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phần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tử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x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vào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stack 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NodeSK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NodeSK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 !=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p-&gt;data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p-&gt;link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-&gt;top;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 = p;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744702-4556-4BEC-AB5A-4BE7C149F5DF}"/>
                  </a:ext>
                </a:extLst>
              </p14:cNvPr>
              <p14:cNvContentPartPr/>
              <p14:nvPr/>
            </p14:nvContentPartPr>
            <p14:xfrm>
              <a:off x="3227400" y="4354200"/>
              <a:ext cx="1872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744702-4556-4BEC-AB5A-4BE7C149F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040" y="4344840"/>
                <a:ext cx="3744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33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8"/>
            <a:ext cx="8674100" cy="31874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b="1" dirty="0" err="1"/>
              <a:t>Insert_queue</a:t>
            </a:r>
            <a:r>
              <a:rPr lang="en-US" b="1" dirty="0"/>
              <a:t> (L,R,X)</a:t>
            </a:r>
          </a:p>
          <a:p>
            <a:pPr marL="514350" indent="-514350">
              <a:buAutoNum type="arabicPeriod"/>
            </a:pPr>
            <a:r>
              <a:rPr lang="en-US" dirty="0"/>
              <a:t>Call new(p); Info(p) = X; Link(p) = null //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If F = null and R = null then F = R = p;</a:t>
            </a:r>
          </a:p>
          <a:p>
            <a:pPr marL="514350" indent="-514350">
              <a:buAutoNum type="arabicPeriod"/>
            </a:pPr>
            <a:r>
              <a:rPr lang="en-US" dirty="0"/>
              <a:t>Link(R) = p; R = p;</a:t>
            </a:r>
          </a:p>
          <a:p>
            <a:pPr marL="514350" indent="-514350">
              <a:buAutoNum type="arabicPeriod"/>
            </a:pPr>
            <a:r>
              <a:rPr lang="en-US" dirty="0"/>
              <a:t>Return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6CB8CB-25D3-7346-9C64-8D2984414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97455"/>
              </p:ext>
            </p:extLst>
          </p:nvPr>
        </p:nvGraphicFramePr>
        <p:xfrm>
          <a:off x="1652605" y="4339559"/>
          <a:ext cx="6364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C13C85-30AA-674D-9FAD-3413BB65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47722"/>
              </p:ext>
            </p:extLst>
          </p:nvPr>
        </p:nvGraphicFramePr>
        <p:xfrm>
          <a:off x="2896624" y="4339559"/>
          <a:ext cx="55461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072F3F-14B5-7947-802F-BCF43C792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05769"/>
              </p:ext>
            </p:extLst>
          </p:nvPr>
        </p:nvGraphicFramePr>
        <p:xfrm>
          <a:off x="3937581" y="4339558"/>
          <a:ext cx="54597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A6192-30BB-BA4C-A93B-D85F5E40F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17800"/>
              </p:ext>
            </p:extLst>
          </p:nvPr>
        </p:nvGraphicFramePr>
        <p:xfrm>
          <a:off x="6121912" y="4339559"/>
          <a:ext cx="7042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448E3D-AA21-3B40-AC18-A56B05EFD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49058"/>
              </p:ext>
            </p:extLst>
          </p:nvPr>
        </p:nvGraphicFramePr>
        <p:xfrm>
          <a:off x="4975097" y="4339559"/>
          <a:ext cx="6364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D75C7-39BC-7247-97CF-7852243F37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89086" y="4524979"/>
            <a:ext cx="60753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CBDEC4-B5DC-9547-8203-A11102C1AF8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451237" y="4524978"/>
            <a:ext cx="486344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AF839B-4D85-AC48-9DC7-60427AEE913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483556" y="4524978"/>
            <a:ext cx="491541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C2CD5-E035-574B-BA8A-675DA8CF49AF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5611577" y="4524979"/>
            <a:ext cx="510335" cy="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B6F427-F791-B24F-B384-7C72204E845B}"/>
              </a:ext>
            </a:extLst>
          </p:cNvPr>
          <p:cNvCxnSpPr/>
          <p:nvPr/>
        </p:nvCxnSpPr>
        <p:spPr>
          <a:xfrm flipV="1">
            <a:off x="6474048" y="4710398"/>
            <a:ext cx="0" cy="44826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01988-D6E1-5148-8CB8-10F5A371BE3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70845" y="4710399"/>
            <a:ext cx="0" cy="38848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6C15D5-B8B5-A542-85F8-947442A90685}"/>
              </a:ext>
            </a:extLst>
          </p:cNvPr>
          <p:cNvSpPr txBox="1"/>
          <p:nvPr/>
        </p:nvSpPr>
        <p:spPr>
          <a:xfrm>
            <a:off x="1791433" y="5144403"/>
            <a:ext cx="44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1BF1F-D7BD-7F4F-A44B-D183C9568CFC}"/>
              </a:ext>
            </a:extLst>
          </p:cNvPr>
          <p:cNvSpPr txBox="1"/>
          <p:nvPr/>
        </p:nvSpPr>
        <p:spPr>
          <a:xfrm>
            <a:off x="6325624" y="5173215"/>
            <a:ext cx="64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389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C1DE-5AE9-4F01-8943-738C4A46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AC86-629F-4809-B040-0FCB0319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5B38-6303-4969-AF62-EE8DEBF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1D177-33D1-464B-B547-14F87800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>
            <a:noAutofit/>
          </a:bodyPr>
          <a:lstStyle/>
          <a:p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STACK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DS </a:t>
            </a:r>
            <a:r>
              <a:rPr lang="en-US" sz="3600" dirty="0" err="1"/>
              <a:t>tuần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5982D-4CB8-4D87-85E0-7868A8062CD7}"/>
              </a:ext>
            </a:extLst>
          </p:cNvPr>
          <p:cNvSpPr txBox="1"/>
          <p:nvPr/>
        </p:nvSpPr>
        <p:spPr>
          <a:xfrm>
            <a:off x="518255" y="806628"/>
            <a:ext cx="810749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      </a:t>
            </a:r>
            <a:r>
              <a:rPr lang="it-IT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So phan tu toi da cua Stack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Top;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xac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xep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Khai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bao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xep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75791-B382-480C-A66B-FDA517A9F567}"/>
              </a:ext>
            </a:extLst>
          </p:cNvPr>
          <p:cNvSpPr txBox="1"/>
          <p:nvPr/>
        </p:nvSpPr>
        <p:spPr>
          <a:xfrm>
            <a:off x="567951" y="2635052"/>
            <a:ext cx="345881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//Khoi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xep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//Kiem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xep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rong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//Kiem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xem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day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07231-051A-428A-A8B8-6673C7B96DF1}"/>
              </a:ext>
            </a:extLst>
          </p:cNvPr>
          <p:cNvSpPr txBox="1"/>
          <p:nvPr/>
        </p:nvSpPr>
        <p:spPr>
          <a:xfrm>
            <a:off x="4367538" y="3187143"/>
            <a:ext cx="431926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Cac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ham can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viet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+ Them 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Push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Xoa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khoi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Pop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xuat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du lieu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Câu</a:t>
            </a:r>
            <a:r>
              <a:rPr lang="en-US" dirty="0"/>
              <a:t> 1: Cho </a:t>
            </a:r>
            <a:r>
              <a:rPr lang="en-US" dirty="0" err="1"/>
              <a:t>một</a:t>
            </a:r>
            <a:r>
              <a:rPr lang="en-US" dirty="0"/>
              <a:t> stack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S </a:t>
            </a:r>
            <a:r>
              <a:rPr lang="en-US" dirty="0" err="1"/>
              <a:t>có</a:t>
            </a:r>
            <a:r>
              <a:rPr lang="en-US" dirty="0"/>
              <a:t> n = 6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T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</a:t>
            </a:r>
            <a:r>
              <a:rPr lang="en-US" dirty="0" err="1"/>
              <a:t>Thoạt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stack </a:t>
            </a:r>
            <a:r>
              <a:rPr lang="en-US" dirty="0" err="1"/>
              <a:t>rỗng</a:t>
            </a:r>
            <a:r>
              <a:rPr lang="en-US" dirty="0"/>
              <a:t> T = 0.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= 2, B =5;</a:t>
            </a:r>
          </a:p>
          <a:p>
            <a:pPr marL="514350" indent="-514350">
              <a:buAutoNum type="arabicPeriod"/>
            </a:pPr>
            <a:r>
              <a:rPr lang="en-US" dirty="0"/>
              <a:t>Call push(S,T,A);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Call push(S,T,4);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Call push(S,T,B+2);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Call push(S,T,9);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Call push(S,T,A+B);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While T != 0 call Pop(S,T,X); write(X);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Return </a:t>
            </a:r>
          </a:p>
          <a:p>
            <a:pPr marL="514350" indent="-514350">
              <a:buFont typeface="Arial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02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Câu</a:t>
            </a:r>
            <a:r>
              <a:rPr lang="en-US" dirty="0"/>
              <a:t> 2: Cho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P: ABC-/DEF+*+</a:t>
            </a:r>
          </a:p>
          <a:p>
            <a:pPr marL="0" indent="0">
              <a:buNone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Stack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EVAL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P </a:t>
            </a:r>
            <a:r>
              <a:rPr lang="en-US" dirty="0" err="1"/>
              <a:t>biết</a:t>
            </a:r>
            <a:r>
              <a:rPr lang="en-US" dirty="0"/>
              <a:t> A = 8, B = 5, C = 3, D = 2, E = 7, F = 1.</a:t>
            </a:r>
          </a:p>
          <a:p>
            <a:pPr marL="0" indent="0">
              <a:buNone/>
            </a:pPr>
            <a:r>
              <a:rPr lang="en-US" dirty="0" err="1"/>
              <a:t>Câu</a:t>
            </a:r>
            <a:r>
              <a:rPr lang="en-US" dirty="0"/>
              <a:t> 3: Cho </a:t>
            </a:r>
            <a:r>
              <a:rPr lang="en-US" dirty="0" err="1"/>
              <a:t>một</a:t>
            </a:r>
            <a:r>
              <a:rPr lang="en-US" dirty="0"/>
              <a:t> Queue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vector Q  </a:t>
            </a:r>
            <a:r>
              <a:rPr lang="en-US" dirty="0" err="1"/>
              <a:t>có</a:t>
            </a:r>
            <a:r>
              <a:rPr lang="en-US" dirty="0"/>
              <a:t> n = 12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a/ F = 4; R = 8;</a:t>
            </a:r>
          </a:p>
          <a:p>
            <a:pPr marL="0" indent="0">
              <a:buNone/>
            </a:pPr>
            <a:r>
              <a:rPr lang="en-US" dirty="0"/>
              <a:t>b/ F = 10; R = 3;</a:t>
            </a:r>
          </a:p>
          <a:p>
            <a:pPr marL="0" indent="0">
              <a:buNone/>
            </a:pPr>
            <a:r>
              <a:rPr lang="en-US" dirty="0"/>
              <a:t>c/ F = 5; R = 6;</a:t>
            </a:r>
          </a:p>
        </p:txBody>
      </p:sp>
    </p:spTree>
    <p:extLst>
      <p:ext uri="{BB962C8B-B14F-4D97-AF65-F5344CB8AC3E}">
        <p14:creationId xmlns:p14="http://schemas.microsoft.com/office/powerpoint/2010/main" val="149376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3029-7E4F-4586-A015-5F60B6E5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8A23-A227-45A8-B151-1AC52D81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8D5B-EC90-49C9-A339-7696F77A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2E026-965F-49B1-B243-8794F869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ED56-2F8D-4B25-9246-D53FDDA521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z="3200" b="1" dirty="0">
                <a:solidFill>
                  <a:srgbClr val="0036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 viện STL</a:t>
            </a:r>
            <a:r>
              <a:rPr lang="en-US" sz="3200" b="1" dirty="0">
                <a:solidFill>
                  <a:srgbClr val="0036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36A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(Standard Template Library) </a:t>
            </a:r>
          </a:p>
          <a:p>
            <a:pPr marL="0" indent="0">
              <a:buNone/>
            </a:pP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0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1FEF-1324-47DB-9CC0-5D4BA9F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/>
              <a:t>Khái</a:t>
            </a:r>
            <a:r>
              <a:rPr lang="en-US" b="1" dirty="0"/>
              <a:t> </a:t>
            </a:r>
            <a:r>
              <a:rPr lang="en-US" b="1" dirty="0" err="1"/>
              <a:t>niệm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AD7A-C950-4C87-9768-752CD3B488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STL là thư viện chuẩn của C++, được xây dựng sẵn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Cài đặt các cấu trúc dữ liệu và thuật toán thông dụn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g</a:t>
            </a: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Bao gồm các lớp và hàm khuôn mẫu, cho phép làm việc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với dữ liệu tổng quát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000000"/>
                </a:solidFill>
                <a:latin typeface="ArialMT"/>
              </a:rPr>
              <a:t>Nằm trong một namespace có tên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std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000000"/>
                </a:solidFill>
                <a:latin typeface="ArialMT"/>
              </a:rPr>
              <a:t>Các phần chính: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000000"/>
                </a:solidFill>
                <a:latin typeface="ArialMT"/>
              </a:rPr>
              <a:t>Các lớp dữ liệu cơ bản: </a:t>
            </a:r>
            <a:r>
              <a:rPr lang="vi-VN" sz="2000" dirty="0">
                <a:solidFill>
                  <a:srgbClr val="FF0000"/>
                </a:solidFill>
                <a:latin typeface="CourierNewPSMT"/>
              </a:rPr>
              <a:t>string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comple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9FB8CD"/>
                </a:solidFill>
                <a:latin typeface="Wingdings3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ArialMT"/>
              </a:rPr>
              <a:t>Xuất nhập (IO)</a:t>
            </a:r>
            <a:endParaRPr lang="en-US" sz="2000" dirty="0">
              <a:solidFill>
                <a:srgbClr val="FF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000000"/>
                </a:solidFill>
                <a:latin typeface="ArialMT"/>
              </a:rPr>
              <a:t>Các lớp chứa (containers): </a:t>
            </a:r>
            <a:r>
              <a:rPr lang="vi-VN" sz="2000" dirty="0">
                <a:solidFill>
                  <a:srgbClr val="FF0000"/>
                </a:solidFill>
                <a:latin typeface="CourierNewPSMT"/>
              </a:rPr>
              <a:t>list</a:t>
            </a:r>
            <a:r>
              <a:rPr lang="vi-VN" sz="2000" dirty="0">
                <a:solidFill>
                  <a:srgbClr val="FF0000"/>
                </a:solidFill>
                <a:latin typeface="ArialMT"/>
              </a:rPr>
              <a:t>, </a:t>
            </a:r>
            <a:r>
              <a:rPr lang="vi-VN" sz="2000" dirty="0">
                <a:solidFill>
                  <a:srgbClr val="FF0000"/>
                </a:solidFill>
                <a:latin typeface="CourierNewPSMT"/>
              </a:rPr>
              <a:t>vector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deque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stack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map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set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,…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FF0000"/>
                </a:solidFill>
                <a:latin typeface="ArialMT"/>
              </a:rPr>
              <a:t>Duyệt phần tử của các lớp chứa (iterators)</a:t>
            </a:r>
            <a:endParaRPr lang="en-US" sz="2000" dirty="0">
              <a:solidFill>
                <a:srgbClr val="FF0000"/>
              </a:solidFill>
              <a:latin typeface="ArialMT"/>
            </a:endParaRPr>
          </a:p>
          <a:p>
            <a:r>
              <a:rPr lang="vi-VN" sz="2000" dirty="0">
                <a:solidFill>
                  <a:srgbClr val="FF0000"/>
                </a:solidFill>
                <a:latin typeface="ArialMT"/>
              </a:rPr>
              <a:t>Một số thuật toán thông dụng: tìm kiếm, so sánh, sắp xếp,…</a:t>
            </a:r>
            <a:endParaRPr lang="en-US" sz="2000" dirty="0">
              <a:solidFill>
                <a:srgbClr val="FF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Quản lý bộ nhớ, con trỏ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Xử lý ngoại lệ (exception handling)</a:t>
            </a:r>
            <a:r>
              <a:rPr lang="vi-VN" sz="20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32491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5850-15FE-4435-81CF-1FA86DAC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EAC3-5845-43AD-9F84-52A0A2A578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vi-VN" sz="1800" dirty="0">
                <a:solidFill>
                  <a:srgbClr val="000000"/>
                </a:solidFill>
                <a:latin typeface="CourierNewPSMT"/>
              </a:rPr>
              <a:t>#include &lt;string&gt;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Lớp </a:t>
            </a:r>
            <a:r>
              <a:rPr lang="vi-VN" sz="1800" dirty="0">
                <a:solidFill>
                  <a:srgbClr val="FF0000"/>
                </a:solidFill>
                <a:latin typeface="CourierNewPSMT"/>
              </a:rPr>
              <a:t>string </a:t>
            </a:r>
            <a:r>
              <a:rPr lang="vi-VN" sz="1800" dirty="0">
                <a:solidFill>
                  <a:srgbClr val="000000"/>
                </a:solidFill>
                <a:latin typeface="ArialMT"/>
              </a:rPr>
              <a:t>cho chuỗi ASCII và 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wstring </a:t>
            </a:r>
            <a:r>
              <a:rPr lang="vi-VN" sz="1800" dirty="0">
                <a:solidFill>
                  <a:srgbClr val="000000"/>
                </a:solidFill>
                <a:latin typeface="ArialMT"/>
              </a:rPr>
              <a:t>cho Unicode</a:t>
            </a:r>
            <a:endParaRPr lang="en-US" sz="1800" dirty="0">
              <a:solidFill>
                <a:srgbClr val="000000"/>
              </a:solidFill>
              <a:latin typeface="ArialMT"/>
            </a:endParaRP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Các thao tác cơ bản: 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+, += </a:t>
            </a:r>
            <a:r>
              <a:rPr lang="vi-VN" sz="1800" dirty="0">
                <a:solidFill>
                  <a:srgbClr val="000000"/>
                </a:solidFill>
                <a:latin typeface="ArialMT"/>
              </a:rPr>
              <a:t>(nối chuỗi); 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==, !=, &gt;, &lt;, &gt;=,&lt;= </a:t>
            </a:r>
            <a:r>
              <a:rPr lang="vi-VN" sz="1800" dirty="0">
                <a:solidFill>
                  <a:srgbClr val="000000"/>
                </a:solidFill>
                <a:latin typeface="ArialMT"/>
              </a:rPr>
              <a:t>(so sánh); 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&lt;&lt; </a:t>
            </a:r>
            <a:r>
              <a:rPr lang="vi-VN" sz="1800" dirty="0">
                <a:solidFill>
                  <a:srgbClr val="000000"/>
                </a:solidFill>
                <a:latin typeface="ArialMT"/>
              </a:rPr>
              <a:t>(xuất), 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&gt;&gt; </a:t>
            </a:r>
            <a:r>
              <a:rPr lang="vi-VN" sz="1800" dirty="0">
                <a:solidFill>
                  <a:srgbClr val="000000"/>
                </a:solidFill>
                <a:latin typeface="ArialMT"/>
              </a:rPr>
              <a:t>(nhập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Độ dài chuỗi: </a:t>
            </a:r>
            <a:endParaRPr lang="en-US" sz="18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int string::length() const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Chuỗi con: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string string::substr(int off, int count) const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Tìm chuỗi con: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int string::find(const char* str, int pos) const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Đổi sang chuỗi của C: </a:t>
            </a:r>
            <a:endParaRPr lang="en-US" sz="18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	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const char* string::c_str() const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Đổi sang số và ngược lại (C++11):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int|long|float|double] sto[i|l|f|d](const string&amp; s);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string to_string([int|long|float|double] n);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wstring to_wstring([int|long|float|double] n);</a:t>
            </a:r>
            <a:r>
              <a:rPr lang="vi-VN" sz="1800" dirty="0"/>
              <a:t> </a:t>
            </a:r>
            <a:br>
              <a:rPr lang="vi-VN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7298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0706-0539-4EAF-8946-D88647E0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1F37-4FB0-4DDF-BEBE-B2D79DC93C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string s1, s2("test123");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cin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 &gt;&gt; s1;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s1 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to_string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(123);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 &lt;&lt; (s2==s1 ? "same" :"different") &lt;&lt;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int pos = s2.find("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");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string s3 = s2.substr(pos, 4);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char s4[100];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strcpy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(s4, s3.c_str());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 &lt;&lt; s4 &lt;&lt;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84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6132-926B-47C8-AF2A-8B0C3705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(Container) : </a:t>
            </a:r>
            <a:r>
              <a:rPr lang="en-US" b="1" dirty="0" err="1"/>
              <a:t>Mảng</a:t>
            </a:r>
            <a:r>
              <a:rPr lang="en-US" b="1" dirty="0"/>
              <a:t>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19EE-267C-45CA-9140-E4EA0DC82D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solidFill>
                <a:srgbClr val="000000"/>
              </a:solidFill>
              <a:latin typeface="Arial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solidFill>
                  <a:srgbClr val="000000"/>
                </a:solidFill>
                <a:latin typeface="ArialMT"/>
                <a:ea typeface="Times New Roman" panose="02020603050405020304" pitchFamily="18" charset="0"/>
                <a:cs typeface="Times New Roman" panose="02020603050405020304" pitchFamily="18" charset="0"/>
              </a:rPr>
              <a:t> (template): </a:t>
            </a:r>
            <a:r>
              <a:rPr lang="en-US" sz="2000" dirty="0">
                <a:solidFill>
                  <a:srgbClr val="FF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vector&lt;type&gt;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	</a:t>
            </a:r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CC0F20-3FAF-402D-A65E-0B6A915A6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37113"/>
              </p:ext>
            </p:extLst>
          </p:nvPr>
        </p:nvGraphicFramePr>
        <p:xfrm>
          <a:off x="661504" y="2052885"/>
          <a:ext cx="8300752" cy="2339340"/>
        </p:xfrm>
        <a:graphic>
          <a:graphicData uri="http://schemas.openxmlformats.org/drawingml/2006/table">
            <a:tbl>
              <a:tblPr/>
              <a:tblGrid>
                <a:gridCol w="3949904">
                  <a:extLst>
                    <a:ext uri="{9D8B030D-6E8A-4147-A177-3AD203B41FA5}">
                      <a16:colId xmlns:a16="http://schemas.microsoft.com/office/drawing/2014/main" val="1829812259"/>
                    </a:ext>
                  </a:extLst>
                </a:gridCol>
                <a:gridCol w="4350848">
                  <a:extLst>
                    <a:ext uri="{9D8B030D-6E8A-4147-A177-3AD203B41FA5}">
                      <a16:colId xmlns:a16="http://schemas.microsoft.com/office/drawing/2014/main" val="393985066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int p[] = {4, 2, 6};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vector&lt;int&gt; a(p, p+3);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a.push_back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(1); 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rgbClr val="000099"/>
                        </a:solidFill>
                        <a:effectLst/>
                        <a:latin typeface="CourierNewPSMT"/>
                      </a:endParaRPr>
                    </a:p>
                    <a:p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//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khởi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tạo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từ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mảng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p</a:t>
                      </a:r>
                      <a:b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//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thêm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vào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cuối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569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a.insert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(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a.begin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() + 2, 3); 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//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thêm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ở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vị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trí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2</a:t>
                      </a:r>
                      <a:endParaRPr lang="en-US" sz="20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89504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a.insert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(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a.end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() - 1, 5);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a[3] = 10; 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//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thêm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ở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vị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trí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1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từ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cuối</a:t>
                      </a:r>
                      <a:b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//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phần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tử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thứ</a:t>
                      </a:r>
                      <a:r>
                        <a:rPr lang="en-US" sz="2000" b="0" i="0" dirty="0">
                          <a:solidFill>
                            <a:srgbClr val="000099"/>
                          </a:solidFill>
                          <a:effectLst/>
                          <a:latin typeface="CourierNewPSMT"/>
                        </a:rPr>
                        <a:t> 4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58238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A8CE534-521D-4D31-A766-38A58035E40B}"/>
              </a:ext>
            </a:extLst>
          </p:cNvPr>
          <p:cNvSpPr txBox="1"/>
          <p:nvPr/>
        </p:nvSpPr>
        <p:spPr>
          <a:xfrm>
            <a:off x="661504" y="5331181"/>
            <a:ext cx="621637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CourierNewPSMT"/>
              </a:rPr>
              <a:t>vector&lt;int&gt;::reverse_iterator j; </a:t>
            </a:r>
            <a:r>
              <a:rPr lang="vi-VN" sz="2000" dirty="0">
                <a:solidFill>
                  <a:srgbClr val="000099"/>
                </a:solidFill>
                <a:latin typeface="CourierNewPSMT"/>
              </a:rPr>
              <a:t>// duyệt ngược</a:t>
            </a:r>
            <a:br>
              <a:rPr lang="vi-VN" sz="2000" dirty="0">
                <a:solidFill>
                  <a:srgbClr val="000099"/>
                </a:solidFill>
                <a:latin typeface="CourierNewPSMT"/>
              </a:rPr>
            </a:br>
            <a:r>
              <a:rPr lang="vi-VN" sz="2000" dirty="0">
                <a:solidFill>
                  <a:srgbClr val="000000"/>
                </a:solidFill>
                <a:latin typeface="CourierNewPSMT"/>
              </a:rPr>
              <a:t>for (j = a.rbegin(); j != a.rend(); j++)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cout &lt;&lt; *j &lt;&lt; ' ';</a:t>
            </a:r>
            <a:r>
              <a:rPr lang="vi-VN" sz="2000" dirty="0"/>
              <a:t> 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5C756-F6E2-4A82-B1DA-B392DF09D5A2}"/>
              </a:ext>
            </a:extLst>
          </p:cNvPr>
          <p:cNvSpPr txBox="1"/>
          <p:nvPr/>
        </p:nvSpPr>
        <p:spPr>
          <a:xfrm>
            <a:off x="661504" y="4466889"/>
            <a:ext cx="791931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vector&lt;int&gt;::iterator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; </a:t>
            </a:r>
            <a:r>
              <a:rPr lang="en-US" sz="2000" dirty="0">
                <a:solidFill>
                  <a:srgbClr val="000099"/>
                </a:solidFill>
                <a:latin typeface="CourierNewPSMT"/>
              </a:rPr>
              <a:t>// </a:t>
            </a:r>
            <a:r>
              <a:rPr lang="en-US" sz="2000" dirty="0" err="1">
                <a:solidFill>
                  <a:srgbClr val="000099"/>
                </a:solidFill>
                <a:latin typeface="CourierNewPSMT"/>
              </a:rPr>
              <a:t>duyệt</a:t>
            </a:r>
            <a:r>
              <a:rPr lang="en-US" sz="20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urierNewPSMT"/>
              </a:rPr>
              <a:t>xuôi</a:t>
            </a:r>
            <a:endParaRPr lang="en-US" sz="2000" dirty="0"/>
          </a:p>
          <a:p>
            <a:pPr defTabSz="685800">
              <a:defRPr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a.begin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ourierNewPSMT"/>
              </a:rPr>
              <a:t>!= a.end(); i++) *i += 5;</a:t>
            </a:r>
            <a:endParaRPr lang="nn-NO" sz="2000" dirty="0"/>
          </a:p>
        </p:txBody>
      </p:sp>
    </p:spTree>
    <p:extLst>
      <p:ext uri="{BB962C8B-B14F-4D97-AF65-F5344CB8AC3E}">
        <p14:creationId xmlns:p14="http://schemas.microsoft.com/office/powerpoint/2010/main" val="4274016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FFF8-C66E-425B-BB38-AAFCFC53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: iterator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B69C-C182-44A9-8285-F1491B42DD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Các lớp chứa của STL (vector, list,…) có định nghĩa kiểu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iterator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tương ứng để duyệt các phần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tử (theo thứ tự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xuôi)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Mỗi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iterator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chứa vị trí của một phần tử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Các hàm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begin()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và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end()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trả về một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iterator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tương ứng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với các vị trí đầu và cuối</a:t>
            </a:r>
            <a:r>
              <a:rPr lang="vi-VN" sz="2000" dirty="0"/>
              <a:t> </a:t>
            </a:r>
            <a:endParaRPr lang="en-US" sz="2000" dirty="0"/>
          </a:p>
          <a:p>
            <a:r>
              <a:rPr lang="en-US" sz="2000" dirty="0" err="1">
                <a:solidFill>
                  <a:srgbClr val="000000"/>
                </a:solidFill>
                <a:latin typeface="ArialMT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</a:rPr>
              <a:t>toán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</a:rPr>
              <a:t>tử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MT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iterator</a:t>
            </a:r>
            <a:br>
              <a:rPr lang="en-US" sz="2000" dirty="0"/>
            </a:b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++ :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b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-- :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b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-&gt; :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Tương tự, có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reverse_iterator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để duyệt theo thứ tự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ngược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Các hàm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rbegin()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và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rend()</a:t>
            </a:r>
            <a:r>
              <a:rPr lang="vi-VN" sz="2000" dirty="0"/>
              <a:t> </a:t>
            </a:r>
            <a:br>
              <a:rPr lang="vi-VN" sz="2000" dirty="0"/>
            </a:br>
            <a:endParaRPr lang="en-US" sz="2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895571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7019-94F0-4EC3-8C21-A90593F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: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82E0-84F3-4741-8C19-54CEB3D14E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ArialMT"/>
              </a:rPr>
              <a:t>Có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MT"/>
              </a:rPr>
              <a:t>thể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MT"/>
              </a:rPr>
              <a:t>chứa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MT"/>
              </a:rPr>
              <a:t>dữ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MT"/>
              </a:rPr>
              <a:t>liệu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MT"/>
              </a:rPr>
              <a:t>kiểu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MT"/>
              </a:rPr>
              <a:t>bất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MT"/>
              </a:rPr>
              <a:t>kỳ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 (template): </a:t>
            </a:r>
            <a:r>
              <a:rPr lang="en-US" sz="1800" dirty="0">
                <a:solidFill>
                  <a:srgbClr val="FF0000"/>
                </a:solidFill>
                <a:latin typeface="CourierNewPSMT"/>
              </a:rPr>
              <a:t>list&lt;type&gt;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#include &lt;list&gt;</a:t>
            </a:r>
            <a:r>
              <a:rPr lang="en-US" sz="1800" dirty="0"/>
              <a:t> </a:t>
            </a:r>
          </a:p>
          <a:p>
            <a:r>
              <a:rPr lang="vi-VN" sz="1800" dirty="0">
                <a:solidFill>
                  <a:srgbClr val="000000"/>
                </a:solidFill>
                <a:latin typeface="ArialMT"/>
              </a:rPr>
              <a:t>Duyệt danh sách dùng 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iterator </a:t>
            </a:r>
            <a:r>
              <a:rPr lang="vi-VN" sz="1800" dirty="0">
                <a:solidFill>
                  <a:srgbClr val="000000"/>
                </a:solidFill>
                <a:latin typeface="ArialMT"/>
              </a:rPr>
              <a:t>tương tự như với </a:t>
            </a:r>
            <a:r>
              <a:rPr lang="vi-VN" sz="1800" dirty="0">
                <a:solidFill>
                  <a:srgbClr val="000000"/>
                </a:solidFill>
                <a:latin typeface="CourierNewPSMT"/>
              </a:rPr>
              <a:t>vector</a:t>
            </a:r>
            <a:r>
              <a:rPr lang="vi-VN" sz="1800" dirty="0"/>
              <a:t> </a:t>
            </a:r>
            <a:br>
              <a:rPr lang="vi-VN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double p[] = {1.2, 0.7, 2.2, 3.21, 6.4};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>
                <a:solidFill>
                  <a:srgbClr val="000000"/>
                </a:solidFill>
                <a:latin typeface="CourierNewPSMT"/>
              </a:rPr>
              <a:t>	list&lt;double&gt; l(p, p+5); 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khởi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tạo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từ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mảng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co so</a:t>
            </a:r>
            <a:br>
              <a:rPr lang="en-US" sz="1800" dirty="0">
                <a:solidFill>
                  <a:srgbClr val="000099"/>
                </a:solidFill>
                <a:latin typeface="CourierNewPSMT"/>
              </a:rPr>
            </a:br>
            <a:r>
              <a:rPr lang="en-US" sz="1800" dirty="0">
                <a:solidFill>
                  <a:srgbClr val="000099"/>
                </a:solidFill>
                <a:latin typeface="CourierNewPSM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l.push_back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(3.4); 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thêm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vào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cuối</a:t>
            </a:r>
            <a:br>
              <a:rPr lang="en-US" sz="1800" dirty="0">
                <a:solidFill>
                  <a:srgbClr val="000099"/>
                </a:solidFill>
                <a:latin typeface="CourierNewPSMT"/>
              </a:rPr>
            </a:br>
            <a:r>
              <a:rPr lang="en-US" sz="1800" dirty="0">
                <a:solidFill>
                  <a:srgbClr val="000099"/>
                </a:solidFill>
                <a:latin typeface="CourierNewPSM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l.pop_front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(); 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xoá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phần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tử</a:t>
            </a:r>
            <a:r>
              <a:rPr lang="en-US" sz="1800" dirty="0">
                <a:solidFill>
                  <a:srgbClr val="000099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</a:rPr>
              <a:t>đầu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	list&lt;double&gt;::iterator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l.begin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1800" dirty="0">
              <a:solidFill>
                <a:srgbClr val="000099"/>
              </a:solidFill>
              <a:latin typeface="CourierNewPS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= 4.122; 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b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1800" dirty="0">
              <a:solidFill>
                <a:srgbClr val="000000"/>
              </a:solidFill>
              <a:latin typeface="CourierNewPS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l.insert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, 5.0); 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1800" dirty="0">
              <a:solidFill>
                <a:srgbClr val="000000"/>
              </a:solidFill>
              <a:latin typeface="CourierNewPS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l.erase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1800" dirty="0">
              <a:solidFill>
                <a:srgbClr val="000000"/>
              </a:solidFill>
              <a:latin typeface="CourierNewPS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l.sort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latin typeface="CourierNewPS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l.begin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l.end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800" dirty="0" err="1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&lt;&lt; ' ';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urierNewPSMT"/>
                <a:ea typeface="Times New Roman" panose="02020603050405020304" pitchFamily="18" charset="0"/>
                <a:cs typeface="Times New Roman" panose="02020603050405020304" pitchFamily="18" charset="0"/>
              </a:rPr>
              <a:t>xuôi</a:t>
            </a:r>
            <a:endParaRPr lang="en-US" sz="1800" dirty="0">
              <a:solidFill>
                <a:srgbClr val="000000"/>
              </a:solidFill>
              <a:latin typeface="CourierNewPSM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98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EF6B-7BF2-48D3-9F5A-E1EB60B0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: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5B2F-6A13-4B56-980E-A96565B884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Phần tử lớn nhất, bé nhất: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marL="342900" lvl="1" indent="0">
              <a:buNone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vector&lt;float&gt;::iterator p 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max_element(a.begin()+2, a.end()-3);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pPr marL="342900" lvl="1" indent="0">
              <a:buNone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list&lt;string&gt;::iterator p =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min_element(l.begin(), l.end());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Dựa trên các toán tử so sánh </a:t>
            </a:r>
            <a:r>
              <a:rPr lang="vi-VN" sz="2000" dirty="0">
                <a:solidFill>
                  <a:srgbClr val="000000"/>
                </a:solidFill>
                <a:latin typeface="Wingdings-Regular"/>
              </a:rPr>
              <a:t> </a:t>
            </a:r>
            <a:r>
              <a:rPr lang="vi-VN" sz="2000" dirty="0">
                <a:solidFill>
                  <a:srgbClr val="000000"/>
                </a:solidFill>
                <a:latin typeface="ArialMT"/>
              </a:rPr>
              <a:t>cần định nghĩa nếu chưa có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Tìm đúng giá trị: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marL="342900" lvl="1" indent="0">
              <a:buNone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list&lt;float&gt;::iterator p = find(p1, p2, 2.5f);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Tìm theo tiêu chuẩn: cần định nghĩa một hàm đánh giá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marL="342900" lvl="1" indent="0">
              <a:buNone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bool isOdd(int i) { return i%2 == 1; }</a:t>
            </a:r>
            <a:endParaRPr lang="en-US" sz="2000" b="0" i="0" dirty="0">
              <a:solidFill>
                <a:srgbClr val="000000"/>
              </a:solidFill>
              <a:effectLst/>
              <a:latin typeface="CourierNewPSMT"/>
            </a:endParaRPr>
          </a:p>
          <a:p>
            <a:pPr marL="342900" lvl="1" indent="0">
              <a:buNone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list&lt;int&gt;::iterator p = find_if(p1, p2, isOdd);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Tìm kiếm và thay thế, xoá: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marL="342900" lvl="1" indent="0">
              <a:buNone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replace_if(p1, p2, isOdd, 10);</a:t>
            </a:r>
            <a:endParaRPr lang="en-US" sz="2000" b="0" i="0" dirty="0">
              <a:solidFill>
                <a:srgbClr val="000000"/>
              </a:solidFill>
              <a:effectLst/>
              <a:latin typeface="CourierNewPSMT"/>
            </a:endParaRPr>
          </a:p>
          <a:p>
            <a:pPr marL="342900" lvl="1" indent="0">
              <a:buNone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remove_if(p1, p2, isOdd</a:t>
            </a:r>
            <a:r>
              <a:rPr lang="vi-VN" sz="2000" b="0" i="0">
                <a:solidFill>
                  <a:srgbClr val="000000"/>
                </a:solidFill>
                <a:effectLst/>
                <a:latin typeface="CourierNewPSMT"/>
              </a:rPr>
              <a:t>);</a:t>
            </a:r>
            <a:r>
              <a:rPr lang="vi-VN" sz="200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265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Push (S,T,X);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đỉnh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ngăn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xếp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bởi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</a:t>
            </a:r>
          </a:p>
          <a:p>
            <a:pPr marL="514350" indent="-514350">
              <a:buAutoNum type="arabicPeriod"/>
            </a:pPr>
            <a:r>
              <a:rPr lang="en-US" dirty="0"/>
              <a:t>If T = n then write : stack </a:t>
            </a:r>
            <a:r>
              <a:rPr lang="en-US" dirty="0" err="1"/>
              <a:t>tràn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 = T + 1; </a:t>
            </a:r>
            <a:r>
              <a:rPr lang="en-US" dirty="0">
                <a:solidFill>
                  <a:srgbClr val="7F7F7F"/>
                </a:solidFill>
              </a:rPr>
              <a:t>// </a:t>
            </a:r>
            <a:r>
              <a:rPr lang="en-US" dirty="0" err="1">
                <a:solidFill>
                  <a:srgbClr val="7F7F7F"/>
                </a:solidFill>
              </a:rPr>
              <a:t>chuyển</a:t>
            </a:r>
            <a:r>
              <a:rPr lang="en-US" dirty="0">
                <a:solidFill>
                  <a:srgbClr val="7F7F7F"/>
                </a:solidFill>
              </a:rPr>
              <a:t> con </a:t>
            </a:r>
            <a:r>
              <a:rPr lang="en-US" dirty="0" err="1">
                <a:solidFill>
                  <a:srgbClr val="7F7F7F"/>
                </a:solidFill>
              </a:rPr>
              <a:t>trỏ</a:t>
            </a:r>
            <a:endParaRPr lang="en-US" dirty="0">
              <a:solidFill>
                <a:srgbClr val="7F7F7F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S[T] = X;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Pop (S,T,Y);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ở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đỉnh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ngăn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xếp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bởi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Y</a:t>
            </a:r>
          </a:p>
          <a:p>
            <a:pPr marL="514350" indent="-514350">
              <a:buAutoNum type="arabicPeriod"/>
            </a:pPr>
            <a:r>
              <a:rPr lang="en-US" dirty="0"/>
              <a:t>If T = 0 then write : stack </a:t>
            </a:r>
            <a:r>
              <a:rPr lang="en-US" dirty="0" err="1"/>
              <a:t>cạn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Y = S[T]; </a:t>
            </a:r>
            <a:endParaRPr lang="en-US" dirty="0">
              <a:solidFill>
                <a:srgbClr val="7F7F7F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 = T-1; 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7F7F7F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7F7F7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4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E6E0-CCD4-4A78-9A6E-E945335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: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5BEE-619A-477A-8F49-360C6C58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Sắp xếp mảng: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Dùng toán tử so sánh: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sort(a.begin(), a.end());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Phải định nghĩa toán tử “&lt;” cho kiểu dữ liệu được chứa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Dùng hàm so sánh tự định nghĩa: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bool compare(const table&amp; a, const table&amp; b)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{return a.c1 &lt; b.c1 ||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(a.c1 == b.c1 &amp;&amp; a.c2 &lt;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b.c2);}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vi-VN" sz="2000" dirty="0">
                <a:solidFill>
                  <a:srgbClr val="000000"/>
                </a:solidFill>
                <a:latin typeface="CourierNewPSMT"/>
              </a:rPr>
              <a:t>sort(a.begin(), a.end(), compare);</a:t>
            </a:r>
            <a:endParaRPr lang="en-US" sz="2000" dirty="0">
              <a:solidFill>
                <a:srgbClr val="000000"/>
              </a:solidFill>
              <a:latin typeface="CourierNewPSMT"/>
            </a:endParaRPr>
          </a:p>
          <a:p>
            <a:r>
              <a:rPr lang="vi-VN" sz="2000" dirty="0">
                <a:solidFill>
                  <a:srgbClr val="000000"/>
                </a:solidFill>
                <a:latin typeface="ArialMT"/>
              </a:rPr>
              <a:t>Sắp xếp danh sách: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marL="342900"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urierNewPSMT"/>
              </a:rPr>
              <a:t>	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l.sort();</a:t>
            </a:r>
            <a:endParaRPr lang="en-US" sz="2000" b="0" i="0" dirty="0">
              <a:solidFill>
                <a:srgbClr val="000000"/>
              </a:solidFill>
              <a:effectLst/>
              <a:latin typeface="CourierNewPSMT"/>
            </a:endParaRPr>
          </a:p>
          <a:p>
            <a:pPr marL="342900"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urierNewPSMT"/>
              </a:rPr>
              <a:t>	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ourierNewPSMT"/>
              </a:rPr>
              <a:t>l.sort(compare);</a:t>
            </a:r>
            <a:r>
              <a:rPr lang="vi-VN" sz="2000" dirty="0"/>
              <a:t> </a:t>
            </a:r>
            <a:br>
              <a:rPr lang="vi-V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47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D732-668F-44D3-8D98-C877EBA1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1F08-DB45-4515-BDE1-2C16D81A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439A-7BDB-4D31-9AAD-BC4FF762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AB5F-B53B-495A-BB06-15056F80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Push, Pop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080E0-D1F6-4720-BAC2-BCF9C8500DC5}"/>
              </a:ext>
            </a:extLst>
          </p:cNvPr>
          <p:cNvSpPr txBox="1"/>
          <p:nvPr/>
        </p:nvSpPr>
        <p:spPr>
          <a:xfrm>
            <a:off x="248124" y="843677"/>
            <a:ext cx="586692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//Ham Push them 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x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dau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xep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nNgan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xep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day!"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.Data[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.Top] =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4663B-CBAB-4058-BEC4-0DF8E1076389}"/>
              </a:ext>
            </a:extLst>
          </p:cNvPr>
          <p:cNvSpPr txBox="1"/>
          <p:nvPr/>
        </p:nvSpPr>
        <p:spPr>
          <a:xfrm>
            <a:off x="2516410" y="3491805"/>
            <a:ext cx="640837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Ham Pop lay 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khoi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dau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xep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 Ngan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xep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!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7A25A35-140F-CAB7-1C25-E37E51FE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515-62EF-DE45-9E05-883F1744AD72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7C2863F-161D-50C4-9B22-3D7FDEB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6F72EA-B470-463D-3255-6B36D7FA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6</a:t>
            </a:fld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68A47A3F-CE77-34E6-913B-E22A6473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C82F732-A1C2-1BE2-958A-5EFA43D41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961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8388-1F45-4370-9A8B-C75ADA18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CD26-C6BA-4BA2-BDA7-787B2D89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CFA1-0374-489F-B11C-7D58769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D1C7E-62F4-4164-B3D0-4CF2BD05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7E33A-0745-4FE8-8412-1D20C792B872}"/>
              </a:ext>
            </a:extLst>
          </p:cNvPr>
          <p:cNvSpPr txBox="1"/>
          <p:nvPr/>
        </p:nvSpPr>
        <p:spPr>
          <a:xfrm>
            <a:off x="114062" y="980756"/>
            <a:ext cx="891587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Ham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Nhap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Input(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cho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Stack 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0 de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ket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thuc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!= 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24D14-763A-4FA6-98FC-F9773FEC6F7D}"/>
              </a:ext>
            </a:extLst>
          </p:cNvPr>
          <p:cNvSpPr txBox="1"/>
          <p:nvPr/>
        </p:nvSpPr>
        <p:spPr>
          <a:xfrm>
            <a:off x="173224" y="4169084"/>
            <a:ext cx="419431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//Ham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xuat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575F3-F358-46CB-A07A-24E8F6FFE273}"/>
              </a:ext>
            </a:extLst>
          </p:cNvPr>
          <p:cNvSpPr txBox="1"/>
          <p:nvPr/>
        </p:nvSpPr>
        <p:spPr>
          <a:xfrm>
            <a:off x="5587211" y="4446083"/>
            <a:ext cx="203278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Input(S);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Output(S);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FDCB754-1A84-471B-ADBF-46F3246AB6A9}"/>
              </a:ext>
            </a:extLst>
          </p:cNvPr>
          <p:cNvSpPr/>
          <p:nvPr/>
        </p:nvSpPr>
        <p:spPr>
          <a:xfrm>
            <a:off x="5945493" y="5969158"/>
            <a:ext cx="1066800" cy="495103"/>
          </a:xfrm>
          <a:prstGeom prst="wedgeRectCallout">
            <a:avLst>
              <a:gd name="adj1" fmla="val -6459"/>
              <a:gd name="adj2" fmla="val -1107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0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E401-8E31-4697-9997-8FD8965B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80DE-A556-4FF2-9F44-C7DAA459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532D-538D-48D2-87E2-27F9BC2A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E61A-89B2-402C-B084-9079CBE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61102-E070-48DF-99D1-C334A372992A}"/>
              </a:ext>
            </a:extLst>
          </p:cNvPr>
          <p:cNvSpPr txBox="1"/>
          <p:nvPr/>
        </p:nvSpPr>
        <p:spPr>
          <a:xfrm>
            <a:off x="283422" y="1004869"/>
            <a:ext cx="8641361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Chen 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x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vi tri 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&lt;1 ||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nVi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chen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hop le! 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Khai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bao stack tam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thoi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Init(&amp;Tempt);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Chuyen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 sang Tempt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Push(Tempt, Pop(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Push(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Them phan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x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vi tri 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Tempt.Top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Lay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gia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tri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Pop(Tempt));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2864-ADC1-41CE-EFDD-27FCB1E2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4D3B-0507-63C1-059A-4D1AA9C1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A8C-956E-25C7-C961-16101DD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209BE-05EE-F12B-1950-162256BF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Ví dụ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5D31-A50E-AE05-4DC7-9B501EF19E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39AE2-985C-8E84-9D59-FF0BD4BA905B}"/>
              </a:ext>
            </a:extLst>
          </p:cNvPr>
          <p:cNvSpPr txBox="1"/>
          <p:nvPr/>
        </p:nvSpPr>
        <p:spPr>
          <a:xfrm>
            <a:off x="1524000" y="2043857"/>
            <a:ext cx="5376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&lt; 10;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(A[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] &lt; A[0] &amp;&amp; A[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] % 2 == 0) {</a:t>
            </a:r>
          </a:p>
          <a:p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stack_is_empty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()) pop();</a:t>
            </a:r>
          </a:p>
          <a:p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stack_is_full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()) push(A[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5E1407-0495-9490-32C5-8B5C0947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47195"/>
              </p:ext>
            </p:extLst>
          </p:nvPr>
        </p:nvGraphicFramePr>
        <p:xfrm>
          <a:off x="457200" y="1488704"/>
          <a:ext cx="8229600" cy="274320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71532056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2613524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736630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046244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27249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762434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42335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676575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931967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99495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73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89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96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99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60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55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52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66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effectLst/>
                          <a:latin typeface="Helvetica" pitchFamily="2" charset="0"/>
                        </a:rPr>
                        <a:t>67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>
                          <a:effectLst/>
                          <a:latin typeface="Helvetica" pitchFamily="2" charset="0"/>
                        </a:rPr>
                        <a:t>79</a:t>
                      </a:r>
                    </a:p>
                  </a:txBody>
                  <a:tcPr marL="47625" marR="47625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8593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EB1852A-B866-E703-5D24-F168821B3956}"/>
              </a:ext>
            </a:extLst>
          </p:cNvPr>
          <p:cNvSpPr txBox="1"/>
          <p:nvPr/>
        </p:nvSpPr>
        <p:spPr>
          <a:xfrm>
            <a:off x="800100" y="4448348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Điền trạng thái của Stack lưu trữ mảng số trên khi chạy thuật toán trên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083199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- TechRepor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6FF5105935A047949EC15A29E8956A" ma:contentTypeVersion="13" ma:contentTypeDescription="Create a new document." ma:contentTypeScope="" ma:versionID="08a82068ba9b65d5188b67aba08456a8">
  <xsd:schema xmlns:xsd="http://www.w3.org/2001/XMLSchema" xmlns:xs="http://www.w3.org/2001/XMLSchema" xmlns:p="http://schemas.microsoft.com/office/2006/metadata/properties" xmlns:ns2="787772fa-e80e-4196-8492-c382f620fc1d" xmlns:ns3="d32f3fca-53c6-486b-830d-1ba94ade43e9" targetNamespace="http://schemas.microsoft.com/office/2006/metadata/properties" ma:root="true" ma:fieldsID="59a7f5dcb5f163c70d76e7bc77870a0f" ns2:_="" ns3:_="">
    <xsd:import namespace="787772fa-e80e-4196-8492-c382f620fc1d"/>
    <xsd:import namespace="d32f3fca-53c6-486b-830d-1ba94ade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772fa-e80e-4196-8492-c382f620f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f3fca-53c6-486b-830d-1ba94ade43e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53ef3fd-57a3-42ef-8f9f-313437d766f2}" ma:internalName="TaxCatchAll" ma:showField="CatchAllData" ma:web="d32f3fca-53c6-486b-830d-1ba94ade4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7772fa-e80e-4196-8492-c382f620fc1d">
      <Terms xmlns="http://schemas.microsoft.com/office/infopath/2007/PartnerControls"/>
    </lcf76f155ced4ddcb4097134ff3c332f>
    <TaxCatchAll xmlns="d32f3fca-53c6-486b-830d-1ba94ade43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3E943-FDEE-406A-B2C0-9F977EA864EC}"/>
</file>

<file path=customXml/itemProps2.xml><?xml version="1.0" encoding="utf-8"?>
<ds:datastoreItem xmlns:ds="http://schemas.openxmlformats.org/officeDocument/2006/customXml" ds:itemID="{AC262C98-595E-438B-9FF7-47DB0A14EA5C}">
  <ds:schemaRefs>
    <ds:schemaRef ds:uri="http://schemas.microsoft.com/office/2006/metadata/properties"/>
    <ds:schemaRef ds:uri="http://schemas.microsoft.com/office/infopath/2007/PartnerControls"/>
    <ds:schemaRef ds:uri="787772fa-e80e-4196-8492-c382f620fc1d"/>
    <ds:schemaRef ds:uri="d32f3fca-53c6-486b-830d-1ba94ade43e9"/>
  </ds:schemaRefs>
</ds:datastoreItem>
</file>

<file path=customXml/itemProps3.xml><?xml version="1.0" encoding="utf-8"?>
<ds:datastoreItem xmlns:ds="http://schemas.openxmlformats.org/officeDocument/2006/customXml" ds:itemID="{70D48D62-5DB8-45F3-87F6-83F805E5E9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Writing - TechReport</Template>
  <TotalTime>3859</TotalTime>
  <Words>4415</Words>
  <Application>Microsoft Office PowerPoint</Application>
  <PresentationFormat>Trình chiếu Trên màn hình (4:3)</PresentationFormat>
  <Paragraphs>643</Paragraphs>
  <Slides>40</Slides>
  <Notes>3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40</vt:i4>
      </vt:variant>
    </vt:vector>
  </HeadingPairs>
  <TitlesOfParts>
    <vt:vector size="41" baseType="lpstr">
      <vt:lpstr>Writing - TechReport</vt:lpstr>
      <vt:lpstr>Chương 4: Ngăn xếp &amp; hàng đợi (Stack &amp; Queue) </vt:lpstr>
      <vt:lpstr>Định nghĩa ngăn xếp (Stack) </vt:lpstr>
      <vt:lpstr>Cài đặt STACK theo cấu trúc DS tuần tự  </vt:lpstr>
      <vt:lpstr>Lưu trữ kế tiếp đối với stack </vt:lpstr>
      <vt:lpstr>Cài đặt hàm Push, Pop</vt:lpstr>
      <vt:lpstr>Bản trình bày PowerPoint</vt:lpstr>
      <vt:lpstr>Cài đặt hàm nhập/xuất ngăn xếp </vt:lpstr>
      <vt:lpstr>Sử dụng ngăn xếp </vt:lpstr>
      <vt:lpstr>Ví dụ </vt:lpstr>
      <vt:lpstr>Bài toán sử dụng ngăn xếp</vt:lpstr>
      <vt:lpstr>Đổi cơ số từ thập phân sang nhị phân </vt:lpstr>
      <vt:lpstr>Đổi cơ số từ thập phân sang nhị phân</vt:lpstr>
      <vt:lpstr>Biểu thức số học với ký pháp BA - LAN</vt:lpstr>
      <vt:lpstr>Biểu thức số học với ký pháp BA - LAN</vt:lpstr>
      <vt:lpstr>Biểu thức số học với ký pháp BA - LAN</vt:lpstr>
      <vt:lpstr>Biểu thức số học với ký pháp BA - LAN</vt:lpstr>
      <vt:lpstr>Biểu thức số học với ký pháp BA - LAN</vt:lpstr>
      <vt:lpstr>Giải thuật tính giá trị của biểu thức hậu tố </vt:lpstr>
      <vt:lpstr>Định nghĩa hàng đợi (Queue)</vt:lpstr>
      <vt:lpstr>Lưu trữ kế tiếp đối với queue</vt:lpstr>
      <vt:lpstr>Bổ sung và xóa phần tử trong hàng đợi </vt:lpstr>
      <vt:lpstr>Bổ sung phần tử trong hàng đợi </vt:lpstr>
      <vt:lpstr>Xóa phần tử trong hàng đợi </vt:lpstr>
      <vt:lpstr>Ví dụ </vt:lpstr>
      <vt:lpstr>Lưu trữ móc nối với Stack và Queue</vt:lpstr>
      <vt:lpstr>Cài đặt Stack/Queue theo cấu trúc danh sách liên kết </vt:lpstr>
      <vt:lpstr>Thêm/loại bỏ nút mới vào đỉnh stack móc nối </vt:lpstr>
      <vt:lpstr>Thêm/loại bỏ nút mới vào đỉnh stack móc nối </vt:lpstr>
      <vt:lpstr>Thêm nút cuối cùng vào hàng đợi móc nối </vt:lpstr>
      <vt:lpstr>Bài tập</vt:lpstr>
      <vt:lpstr>Bài tập</vt:lpstr>
      <vt:lpstr>Bonus </vt:lpstr>
      <vt:lpstr>Khái niệm </vt:lpstr>
      <vt:lpstr>Xử lý chuỗi </vt:lpstr>
      <vt:lpstr>Ví dụ: Xử lý chuỗi</vt:lpstr>
      <vt:lpstr>Các lớp chứa (Container) : Mảng Vector </vt:lpstr>
      <vt:lpstr>Kiểu phần tử duyệt: iterator </vt:lpstr>
      <vt:lpstr>Danh sách liên kết : List </vt:lpstr>
      <vt:lpstr>Thuật toán: tìm kiếm </vt:lpstr>
      <vt:lpstr>Thuật toán: sắp xếp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 Kim Hue</dc:creator>
  <cp:lastModifiedBy>Ta Thi Kim Hue</cp:lastModifiedBy>
  <cp:revision>133</cp:revision>
  <cp:lastPrinted>2018-08-30T07:08:42Z</cp:lastPrinted>
  <dcterms:created xsi:type="dcterms:W3CDTF">2018-08-28T09:50:26Z</dcterms:created>
  <dcterms:modified xsi:type="dcterms:W3CDTF">2024-10-07T01:33:17Z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0x010100E26FF5105935A047949EC15A29E8956A</vt:lpwstr>
  </property>
  <property fmtid="{D5CDD505-2E9C-101B-9397-08002B2CF9AE}" pid="3" name="Order">
    <vt:r8>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