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60"/>
  </p:notesMasterIdLst>
  <p:handoutMasterIdLst>
    <p:handoutMasterId r:id="rId61"/>
  </p:handoutMasterIdLst>
  <p:sldIdLst>
    <p:sldId id="256" r:id="rId5"/>
    <p:sldId id="259" r:id="rId6"/>
    <p:sldId id="257" r:id="rId7"/>
    <p:sldId id="258" r:id="rId8"/>
    <p:sldId id="260" r:id="rId9"/>
    <p:sldId id="271" r:id="rId10"/>
    <p:sldId id="272" r:id="rId11"/>
    <p:sldId id="261" r:id="rId12"/>
    <p:sldId id="273" r:id="rId13"/>
    <p:sldId id="274" r:id="rId14"/>
    <p:sldId id="275" r:id="rId15"/>
    <p:sldId id="366" r:id="rId16"/>
    <p:sldId id="270" r:id="rId17"/>
    <p:sldId id="276" r:id="rId18"/>
    <p:sldId id="367" r:id="rId19"/>
    <p:sldId id="369" r:id="rId20"/>
    <p:sldId id="277" r:id="rId21"/>
    <p:sldId id="278" r:id="rId22"/>
    <p:sldId id="279" r:id="rId23"/>
    <p:sldId id="280" r:id="rId24"/>
    <p:sldId id="281" r:id="rId25"/>
    <p:sldId id="368" r:id="rId26"/>
    <p:sldId id="282" r:id="rId27"/>
    <p:sldId id="283" r:id="rId28"/>
    <p:sldId id="284" r:id="rId29"/>
    <p:sldId id="285" r:id="rId30"/>
    <p:sldId id="286" r:id="rId31"/>
    <p:sldId id="287" r:id="rId32"/>
    <p:sldId id="371" r:id="rId33"/>
    <p:sldId id="288" r:id="rId34"/>
    <p:sldId id="289" r:id="rId35"/>
    <p:sldId id="372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9" r:id="rId44"/>
    <p:sldId id="300" r:id="rId45"/>
    <p:sldId id="301" r:id="rId46"/>
    <p:sldId id="302" r:id="rId47"/>
    <p:sldId id="297" r:id="rId48"/>
    <p:sldId id="303" r:id="rId49"/>
    <p:sldId id="298" r:id="rId50"/>
    <p:sldId id="304" r:id="rId51"/>
    <p:sldId id="306" r:id="rId52"/>
    <p:sldId id="364" r:id="rId53"/>
    <p:sldId id="373" r:id="rId54"/>
    <p:sldId id="365" r:id="rId55"/>
    <p:sldId id="305" r:id="rId56"/>
    <p:sldId id="361" r:id="rId57"/>
    <p:sldId id="362" r:id="rId58"/>
    <p:sldId id="363" r:id="rId5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001"/>
    <p:restoredTop sz="94637" autoAdjust="0"/>
  </p:normalViewPr>
  <p:slideViewPr>
    <p:cSldViewPr snapToGrid="0" snapToObjects="1">
      <p:cViewPr varScale="1">
        <p:scale>
          <a:sx n="99" d="100"/>
          <a:sy n="99" d="100"/>
        </p:scale>
        <p:origin x="1904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microsoft.com/office/2016/11/relationships/changesInfo" Target="changesInfos/changesInfo1.xml"/><Relationship Id="rId5" Type="http://schemas.openxmlformats.org/officeDocument/2006/relationships/slide" Target="slides/slide1.xml"/><Relationship Id="rId61" Type="http://schemas.openxmlformats.org/officeDocument/2006/relationships/handoutMaster" Target="handoutMasters/handoutMaster1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theme" Target="theme/theme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guyen Ngoc Thuan 20232319" userId="S::thuan.nn232319@sis.hust.edu.vn::6e573472-ecde-47c7-90f9-953bb79534de" providerId="AD" clId="Web-{E824C00D-AA09-8287-712D-65CB4BBC2558}"/>
    <pc:docChg chg="modSld">
      <pc:chgData name="Nguyen Ngoc Thuan 20232319" userId="S::thuan.nn232319@sis.hust.edu.vn::6e573472-ecde-47c7-90f9-953bb79534de" providerId="AD" clId="Web-{E824C00D-AA09-8287-712D-65CB4BBC2558}" dt="2024-09-16T17:30:26.196" v="2" actId="1076"/>
      <pc:docMkLst>
        <pc:docMk/>
      </pc:docMkLst>
      <pc:sldChg chg="modSp">
        <pc:chgData name="Nguyen Ngoc Thuan 20232319" userId="S::thuan.nn232319@sis.hust.edu.vn::6e573472-ecde-47c7-90f9-953bb79534de" providerId="AD" clId="Web-{E824C00D-AA09-8287-712D-65CB4BBC2558}" dt="2024-09-16T17:30:26.196" v="2" actId="1076"/>
        <pc:sldMkLst>
          <pc:docMk/>
          <pc:sldMk cId="857720529" sldId="366"/>
        </pc:sldMkLst>
        <pc:spChg chg="mod">
          <ac:chgData name="Nguyen Ngoc Thuan 20232319" userId="S::thuan.nn232319@sis.hust.edu.vn::6e573472-ecde-47c7-90f9-953bb79534de" providerId="AD" clId="Web-{E824C00D-AA09-8287-712D-65CB4BBC2558}" dt="2024-09-16T17:30:26.196" v="2" actId="1076"/>
          <ac:spMkLst>
            <pc:docMk/>
            <pc:sldMk cId="857720529" sldId="366"/>
            <ac:spMk id="2" creationId="{CCE2DF96-32CB-45C2-9988-B098497EA851}"/>
          </ac:spMkLst>
        </pc:spChg>
      </pc:sldChg>
    </pc:docChg>
  </pc:docChgLst>
  <pc:docChgLst>
    <pc:chgData name="Ta Thi Kim Hue" userId="af176dfe-ebe0-47e4-99a4-e0f4d40f7313" providerId="ADAL" clId="{052C4574-23FF-5748-AF44-89D1AED58DF3}"/>
    <pc:docChg chg="undo custSel delSld modSld">
      <pc:chgData name="Ta Thi Kim Hue" userId="af176dfe-ebe0-47e4-99a4-e0f4d40f7313" providerId="ADAL" clId="{052C4574-23FF-5748-AF44-89D1AED58DF3}" dt="2024-05-31T03:41:56.348" v="171" actId="27636"/>
      <pc:docMkLst>
        <pc:docMk/>
      </pc:docMkLst>
      <pc:sldChg chg="delSp modSp mod modClrScheme chgLayout">
        <pc:chgData name="Ta Thi Kim Hue" userId="af176dfe-ebe0-47e4-99a4-e0f4d40f7313" providerId="ADAL" clId="{052C4574-23FF-5748-AF44-89D1AED58DF3}" dt="2024-05-16T17:52:13.745" v="160" actId="1076"/>
        <pc:sldMkLst>
          <pc:docMk/>
          <pc:sldMk cId="2008042384" sldId="256"/>
        </pc:sldMkLst>
        <pc:spChg chg="mod ord">
          <ac:chgData name="Ta Thi Kim Hue" userId="af176dfe-ebe0-47e4-99a4-e0f4d40f7313" providerId="ADAL" clId="{052C4574-23FF-5748-AF44-89D1AED58DF3}" dt="2024-05-16T17:52:13.745" v="160" actId="1076"/>
          <ac:spMkLst>
            <pc:docMk/>
            <pc:sldMk cId="2008042384" sldId="256"/>
            <ac:spMk id="2" creationId="{00000000-0000-0000-0000-000000000000}"/>
          </ac:spMkLst>
        </pc:spChg>
        <pc:spChg chg="del mod ord">
          <ac:chgData name="Ta Thi Kim Hue" userId="af176dfe-ebe0-47e4-99a4-e0f4d40f7313" providerId="ADAL" clId="{052C4574-23FF-5748-AF44-89D1AED58DF3}" dt="2024-05-16T17:52:06.735" v="159" actId="478"/>
          <ac:spMkLst>
            <pc:docMk/>
            <pc:sldMk cId="2008042384" sldId="256"/>
            <ac:spMk id="3" creationId="{00000000-0000-0000-0000-000000000000}"/>
          </ac:spMkLst>
        </pc:spChg>
        <pc:spChg chg="mod ord">
          <ac:chgData name="Ta Thi Kim Hue" userId="af176dfe-ebe0-47e4-99a4-e0f4d40f7313" providerId="ADAL" clId="{052C4574-23FF-5748-AF44-89D1AED58DF3}" dt="2024-05-16T17:52:00.375" v="157" actId="700"/>
          <ac:spMkLst>
            <pc:docMk/>
            <pc:sldMk cId="2008042384" sldId="256"/>
            <ac:spMk id="4" creationId="{00000000-0000-0000-0000-000000000000}"/>
          </ac:spMkLst>
        </pc:spChg>
        <pc:spChg chg="mod ord">
          <ac:chgData name="Ta Thi Kim Hue" userId="af176dfe-ebe0-47e4-99a4-e0f4d40f7313" providerId="ADAL" clId="{052C4574-23FF-5748-AF44-89D1AED58DF3}" dt="2024-05-16T17:52:00.375" v="157" actId="700"/>
          <ac:spMkLst>
            <pc:docMk/>
            <pc:sldMk cId="2008042384" sldId="256"/>
            <ac:spMk id="5" creationId="{00000000-0000-0000-0000-000000000000}"/>
          </ac:spMkLst>
        </pc:spChg>
        <pc:spChg chg="mod ord">
          <ac:chgData name="Ta Thi Kim Hue" userId="af176dfe-ebe0-47e4-99a4-e0f4d40f7313" providerId="ADAL" clId="{052C4574-23FF-5748-AF44-89D1AED58DF3}" dt="2024-05-16T17:52:00.375" v="157" actId="700"/>
          <ac:spMkLst>
            <pc:docMk/>
            <pc:sldMk cId="2008042384" sldId="256"/>
            <ac:spMk id="6" creationId="{00000000-0000-0000-0000-000000000000}"/>
          </ac:spMkLst>
        </pc:spChg>
      </pc:sldChg>
      <pc:sldChg chg="modSp mod modClrScheme chgLayout">
        <pc:chgData name="Ta Thi Kim Hue" userId="af176dfe-ebe0-47e4-99a4-e0f4d40f7313" providerId="ADAL" clId="{052C4574-23FF-5748-AF44-89D1AED58DF3}" dt="2024-05-16T17:44:17.569" v="29" actId="700"/>
        <pc:sldMkLst>
          <pc:docMk/>
          <pc:sldMk cId="3249173739" sldId="257"/>
        </pc:sldMkLst>
        <pc:spChg chg="mod ord">
          <ac:chgData name="Ta Thi Kim Hue" userId="af176dfe-ebe0-47e4-99a4-e0f4d40f7313" providerId="ADAL" clId="{052C4574-23FF-5748-AF44-89D1AED58DF3}" dt="2024-05-16T17:44:17.569" v="29" actId="700"/>
          <ac:spMkLst>
            <pc:docMk/>
            <pc:sldMk cId="3249173739" sldId="257"/>
            <ac:spMk id="2" creationId="{00000000-0000-0000-0000-000000000000}"/>
          </ac:spMkLst>
        </pc:spChg>
        <pc:spChg chg="mod ord">
          <ac:chgData name="Ta Thi Kim Hue" userId="af176dfe-ebe0-47e4-99a4-e0f4d40f7313" providerId="ADAL" clId="{052C4574-23FF-5748-AF44-89D1AED58DF3}" dt="2024-05-16T17:44:17.569" v="29" actId="700"/>
          <ac:spMkLst>
            <pc:docMk/>
            <pc:sldMk cId="3249173739" sldId="257"/>
            <ac:spMk id="3" creationId="{00000000-0000-0000-0000-000000000000}"/>
          </ac:spMkLst>
        </pc:spChg>
        <pc:spChg chg="mod ord">
          <ac:chgData name="Ta Thi Kim Hue" userId="af176dfe-ebe0-47e4-99a4-e0f4d40f7313" providerId="ADAL" clId="{052C4574-23FF-5748-AF44-89D1AED58DF3}" dt="2024-05-16T17:44:17.569" v="29" actId="700"/>
          <ac:spMkLst>
            <pc:docMk/>
            <pc:sldMk cId="3249173739" sldId="257"/>
            <ac:spMk id="4" creationId="{00000000-0000-0000-0000-000000000000}"/>
          </ac:spMkLst>
        </pc:spChg>
        <pc:spChg chg="mod ord">
          <ac:chgData name="Ta Thi Kim Hue" userId="af176dfe-ebe0-47e4-99a4-e0f4d40f7313" providerId="ADAL" clId="{052C4574-23FF-5748-AF44-89D1AED58DF3}" dt="2024-05-16T17:44:17.569" v="29" actId="700"/>
          <ac:spMkLst>
            <pc:docMk/>
            <pc:sldMk cId="3249173739" sldId="257"/>
            <ac:spMk id="5" creationId="{00000000-0000-0000-0000-000000000000}"/>
          </ac:spMkLst>
        </pc:spChg>
        <pc:spChg chg="mod ord">
          <ac:chgData name="Ta Thi Kim Hue" userId="af176dfe-ebe0-47e4-99a4-e0f4d40f7313" providerId="ADAL" clId="{052C4574-23FF-5748-AF44-89D1AED58DF3}" dt="2024-05-16T17:44:17.569" v="29" actId="700"/>
          <ac:spMkLst>
            <pc:docMk/>
            <pc:sldMk cId="3249173739" sldId="257"/>
            <ac:spMk id="6" creationId="{00000000-0000-0000-0000-000000000000}"/>
          </ac:spMkLst>
        </pc:spChg>
      </pc:sldChg>
      <pc:sldChg chg="modSp mod modClrScheme chgLayout">
        <pc:chgData name="Ta Thi Kim Hue" userId="af176dfe-ebe0-47e4-99a4-e0f4d40f7313" providerId="ADAL" clId="{052C4574-23FF-5748-AF44-89D1AED58DF3}" dt="2024-05-16T17:44:22.954" v="31" actId="27636"/>
        <pc:sldMkLst>
          <pc:docMk/>
          <pc:sldMk cId="649214761" sldId="258"/>
        </pc:sldMkLst>
        <pc:spChg chg="mod ord">
          <ac:chgData name="Ta Thi Kim Hue" userId="af176dfe-ebe0-47e4-99a4-e0f4d40f7313" providerId="ADAL" clId="{052C4574-23FF-5748-AF44-89D1AED58DF3}" dt="2024-05-16T17:44:22.806" v="30" actId="700"/>
          <ac:spMkLst>
            <pc:docMk/>
            <pc:sldMk cId="649214761" sldId="258"/>
            <ac:spMk id="2" creationId="{00000000-0000-0000-0000-000000000000}"/>
          </ac:spMkLst>
        </pc:spChg>
        <pc:spChg chg="mod ord">
          <ac:chgData name="Ta Thi Kim Hue" userId="af176dfe-ebe0-47e4-99a4-e0f4d40f7313" providerId="ADAL" clId="{052C4574-23FF-5748-AF44-89D1AED58DF3}" dt="2024-05-16T17:44:22.954" v="31" actId="27636"/>
          <ac:spMkLst>
            <pc:docMk/>
            <pc:sldMk cId="649214761" sldId="258"/>
            <ac:spMk id="3" creationId="{00000000-0000-0000-0000-000000000000}"/>
          </ac:spMkLst>
        </pc:spChg>
        <pc:spChg chg="mod ord">
          <ac:chgData name="Ta Thi Kim Hue" userId="af176dfe-ebe0-47e4-99a4-e0f4d40f7313" providerId="ADAL" clId="{052C4574-23FF-5748-AF44-89D1AED58DF3}" dt="2024-05-16T17:44:22.806" v="30" actId="700"/>
          <ac:spMkLst>
            <pc:docMk/>
            <pc:sldMk cId="649214761" sldId="258"/>
            <ac:spMk id="4" creationId="{00000000-0000-0000-0000-000000000000}"/>
          </ac:spMkLst>
        </pc:spChg>
        <pc:spChg chg="mod ord">
          <ac:chgData name="Ta Thi Kim Hue" userId="af176dfe-ebe0-47e4-99a4-e0f4d40f7313" providerId="ADAL" clId="{052C4574-23FF-5748-AF44-89D1AED58DF3}" dt="2024-05-16T17:44:22.806" v="30" actId="700"/>
          <ac:spMkLst>
            <pc:docMk/>
            <pc:sldMk cId="649214761" sldId="258"/>
            <ac:spMk id="5" creationId="{00000000-0000-0000-0000-000000000000}"/>
          </ac:spMkLst>
        </pc:spChg>
        <pc:spChg chg="mod ord">
          <ac:chgData name="Ta Thi Kim Hue" userId="af176dfe-ebe0-47e4-99a4-e0f4d40f7313" providerId="ADAL" clId="{052C4574-23FF-5748-AF44-89D1AED58DF3}" dt="2024-05-16T17:44:22.806" v="30" actId="700"/>
          <ac:spMkLst>
            <pc:docMk/>
            <pc:sldMk cId="649214761" sldId="258"/>
            <ac:spMk id="6" creationId="{00000000-0000-0000-0000-000000000000}"/>
          </ac:spMkLst>
        </pc:spChg>
      </pc:sldChg>
      <pc:sldChg chg="modSp mod modClrScheme chgLayout">
        <pc:chgData name="Ta Thi Kim Hue" userId="af176dfe-ebe0-47e4-99a4-e0f4d40f7313" providerId="ADAL" clId="{052C4574-23FF-5748-AF44-89D1AED58DF3}" dt="2024-05-16T17:44:05.650" v="28" actId="27636"/>
        <pc:sldMkLst>
          <pc:docMk/>
          <pc:sldMk cId="1906443308" sldId="259"/>
        </pc:sldMkLst>
        <pc:spChg chg="mod ord">
          <ac:chgData name="Ta Thi Kim Hue" userId="af176dfe-ebe0-47e4-99a4-e0f4d40f7313" providerId="ADAL" clId="{052C4574-23FF-5748-AF44-89D1AED58DF3}" dt="2024-05-16T17:44:05.458" v="27" actId="700"/>
          <ac:spMkLst>
            <pc:docMk/>
            <pc:sldMk cId="1906443308" sldId="259"/>
            <ac:spMk id="2" creationId="{00000000-0000-0000-0000-000000000000}"/>
          </ac:spMkLst>
        </pc:spChg>
        <pc:spChg chg="mod ord">
          <ac:chgData name="Ta Thi Kim Hue" userId="af176dfe-ebe0-47e4-99a4-e0f4d40f7313" providerId="ADAL" clId="{052C4574-23FF-5748-AF44-89D1AED58DF3}" dt="2024-05-16T17:44:05.650" v="28" actId="27636"/>
          <ac:spMkLst>
            <pc:docMk/>
            <pc:sldMk cId="1906443308" sldId="259"/>
            <ac:spMk id="3" creationId="{00000000-0000-0000-0000-000000000000}"/>
          </ac:spMkLst>
        </pc:spChg>
        <pc:spChg chg="mod ord">
          <ac:chgData name="Ta Thi Kim Hue" userId="af176dfe-ebe0-47e4-99a4-e0f4d40f7313" providerId="ADAL" clId="{052C4574-23FF-5748-AF44-89D1AED58DF3}" dt="2024-05-16T17:44:05.458" v="27" actId="700"/>
          <ac:spMkLst>
            <pc:docMk/>
            <pc:sldMk cId="1906443308" sldId="259"/>
            <ac:spMk id="4" creationId="{00000000-0000-0000-0000-000000000000}"/>
          </ac:spMkLst>
        </pc:spChg>
        <pc:spChg chg="mod ord">
          <ac:chgData name="Ta Thi Kim Hue" userId="af176dfe-ebe0-47e4-99a4-e0f4d40f7313" providerId="ADAL" clId="{052C4574-23FF-5748-AF44-89D1AED58DF3}" dt="2024-05-16T17:44:05.458" v="27" actId="700"/>
          <ac:spMkLst>
            <pc:docMk/>
            <pc:sldMk cId="1906443308" sldId="259"/>
            <ac:spMk id="5" creationId="{00000000-0000-0000-0000-000000000000}"/>
          </ac:spMkLst>
        </pc:spChg>
        <pc:spChg chg="mod ord">
          <ac:chgData name="Ta Thi Kim Hue" userId="af176dfe-ebe0-47e4-99a4-e0f4d40f7313" providerId="ADAL" clId="{052C4574-23FF-5748-AF44-89D1AED58DF3}" dt="2024-05-16T17:44:05.458" v="27" actId="700"/>
          <ac:spMkLst>
            <pc:docMk/>
            <pc:sldMk cId="1906443308" sldId="259"/>
            <ac:spMk id="6" creationId="{00000000-0000-0000-0000-000000000000}"/>
          </ac:spMkLst>
        </pc:spChg>
      </pc:sldChg>
      <pc:sldChg chg="modSp mod modClrScheme chgLayout">
        <pc:chgData name="Ta Thi Kim Hue" userId="af176dfe-ebe0-47e4-99a4-e0f4d40f7313" providerId="ADAL" clId="{052C4574-23FF-5748-AF44-89D1AED58DF3}" dt="2024-05-16T17:45:32.393" v="44" actId="1076"/>
        <pc:sldMkLst>
          <pc:docMk/>
          <pc:sldMk cId="2568474239" sldId="260"/>
        </pc:sldMkLst>
        <pc:spChg chg="mod ord">
          <ac:chgData name="Ta Thi Kim Hue" userId="af176dfe-ebe0-47e4-99a4-e0f4d40f7313" providerId="ADAL" clId="{052C4574-23FF-5748-AF44-89D1AED58DF3}" dt="2024-05-16T17:44:27.845" v="32" actId="700"/>
          <ac:spMkLst>
            <pc:docMk/>
            <pc:sldMk cId="2568474239" sldId="260"/>
            <ac:spMk id="2" creationId="{00000000-0000-0000-0000-000000000000}"/>
          </ac:spMkLst>
        </pc:spChg>
        <pc:spChg chg="mod ord">
          <ac:chgData name="Ta Thi Kim Hue" userId="af176dfe-ebe0-47e4-99a4-e0f4d40f7313" providerId="ADAL" clId="{052C4574-23FF-5748-AF44-89D1AED58DF3}" dt="2024-05-16T17:44:33.069" v="35" actId="27636"/>
          <ac:spMkLst>
            <pc:docMk/>
            <pc:sldMk cId="2568474239" sldId="260"/>
            <ac:spMk id="3" creationId="{00000000-0000-0000-0000-000000000000}"/>
          </ac:spMkLst>
        </pc:spChg>
        <pc:spChg chg="mod ord">
          <ac:chgData name="Ta Thi Kim Hue" userId="af176dfe-ebe0-47e4-99a4-e0f4d40f7313" providerId="ADAL" clId="{052C4574-23FF-5748-AF44-89D1AED58DF3}" dt="2024-05-16T17:44:27.845" v="32" actId="700"/>
          <ac:spMkLst>
            <pc:docMk/>
            <pc:sldMk cId="2568474239" sldId="260"/>
            <ac:spMk id="4" creationId="{00000000-0000-0000-0000-000000000000}"/>
          </ac:spMkLst>
        </pc:spChg>
        <pc:spChg chg="mod ord">
          <ac:chgData name="Ta Thi Kim Hue" userId="af176dfe-ebe0-47e4-99a4-e0f4d40f7313" providerId="ADAL" clId="{052C4574-23FF-5748-AF44-89D1AED58DF3}" dt="2024-05-16T17:44:27.845" v="32" actId="700"/>
          <ac:spMkLst>
            <pc:docMk/>
            <pc:sldMk cId="2568474239" sldId="260"/>
            <ac:spMk id="5" creationId="{00000000-0000-0000-0000-000000000000}"/>
          </ac:spMkLst>
        </pc:spChg>
        <pc:spChg chg="mod ord">
          <ac:chgData name="Ta Thi Kim Hue" userId="af176dfe-ebe0-47e4-99a4-e0f4d40f7313" providerId="ADAL" clId="{052C4574-23FF-5748-AF44-89D1AED58DF3}" dt="2024-05-16T17:44:27.845" v="32" actId="700"/>
          <ac:spMkLst>
            <pc:docMk/>
            <pc:sldMk cId="2568474239" sldId="260"/>
            <ac:spMk id="6" creationId="{00000000-0000-0000-0000-000000000000}"/>
          </ac:spMkLst>
        </pc:spChg>
        <pc:graphicFrameChg chg="mod">
          <ac:chgData name="Ta Thi Kim Hue" userId="af176dfe-ebe0-47e4-99a4-e0f4d40f7313" providerId="ADAL" clId="{052C4574-23FF-5748-AF44-89D1AED58DF3}" dt="2024-05-16T17:45:32.393" v="44" actId="1076"/>
          <ac:graphicFrameMkLst>
            <pc:docMk/>
            <pc:sldMk cId="2568474239" sldId="260"/>
            <ac:graphicFrameMk id="23" creationId="{00000000-0000-0000-0000-000000000000}"/>
          </ac:graphicFrameMkLst>
        </pc:graphicFrameChg>
      </pc:sldChg>
      <pc:sldChg chg="modSp mod modClrScheme chgLayout">
        <pc:chgData name="Ta Thi Kim Hue" userId="af176dfe-ebe0-47e4-99a4-e0f4d40f7313" providerId="ADAL" clId="{052C4574-23FF-5748-AF44-89D1AED58DF3}" dt="2024-05-16T17:45:11.146" v="41" actId="1076"/>
        <pc:sldMkLst>
          <pc:docMk/>
          <pc:sldMk cId="2979757581" sldId="261"/>
        </pc:sldMkLst>
        <pc:spChg chg="mod ord">
          <ac:chgData name="Ta Thi Kim Hue" userId="af176dfe-ebe0-47e4-99a4-e0f4d40f7313" providerId="ADAL" clId="{052C4574-23FF-5748-AF44-89D1AED58DF3}" dt="2024-05-16T17:44:52.239" v="38" actId="700"/>
          <ac:spMkLst>
            <pc:docMk/>
            <pc:sldMk cId="2979757581" sldId="261"/>
            <ac:spMk id="2" creationId="{00000000-0000-0000-0000-000000000000}"/>
          </ac:spMkLst>
        </pc:spChg>
        <pc:spChg chg="mod ord">
          <ac:chgData name="Ta Thi Kim Hue" userId="af176dfe-ebe0-47e4-99a4-e0f4d40f7313" providerId="ADAL" clId="{052C4574-23FF-5748-AF44-89D1AED58DF3}" dt="2024-05-16T17:45:05.826" v="40" actId="14100"/>
          <ac:spMkLst>
            <pc:docMk/>
            <pc:sldMk cId="2979757581" sldId="261"/>
            <ac:spMk id="3" creationId="{00000000-0000-0000-0000-000000000000}"/>
          </ac:spMkLst>
        </pc:spChg>
        <pc:spChg chg="mod ord">
          <ac:chgData name="Ta Thi Kim Hue" userId="af176dfe-ebe0-47e4-99a4-e0f4d40f7313" providerId="ADAL" clId="{052C4574-23FF-5748-AF44-89D1AED58DF3}" dt="2024-05-16T17:44:52.239" v="38" actId="700"/>
          <ac:spMkLst>
            <pc:docMk/>
            <pc:sldMk cId="2979757581" sldId="261"/>
            <ac:spMk id="4" creationId="{00000000-0000-0000-0000-000000000000}"/>
          </ac:spMkLst>
        </pc:spChg>
        <pc:spChg chg="mod ord">
          <ac:chgData name="Ta Thi Kim Hue" userId="af176dfe-ebe0-47e4-99a4-e0f4d40f7313" providerId="ADAL" clId="{052C4574-23FF-5748-AF44-89D1AED58DF3}" dt="2024-05-16T17:44:52.239" v="38" actId="700"/>
          <ac:spMkLst>
            <pc:docMk/>
            <pc:sldMk cId="2979757581" sldId="261"/>
            <ac:spMk id="5" creationId="{00000000-0000-0000-0000-000000000000}"/>
          </ac:spMkLst>
        </pc:spChg>
        <pc:spChg chg="mod ord">
          <ac:chgData name="Ta Thi Kim Hue" userId="af176dfe-ebe0-47e4-99a4-e0f4d40f7313" providerId="ADAL" clId="{052C4574-23FF-5748-AF44-89D1AED58DF3}" dt="2024-05-16T17:44:52.239" v="38" actId="700"/>
          <ac:spMkLst>
            <pc:docMk/>
            <pc:sldMk cId="2979757581" sldId="261"/>
            <ac:spMk id="6" creationId="{00000000-0000-0000-0000-000000000000}"/>
          </ac:spMkLst>
        </pc:spChg>
        <pc:grpChg chg="mod">
          <ac:chgData name="Ta Thi Kim Hue" userId="af176dfe-ebe0-47e4-99a4-e0f4d40f7313" providerId="ADAL" clId="{052C4574-23FF-5748-AF44-89D1AED58DF3}" dt="2024-05-16T17:45:11.146" v="41" actId="1076"/>
          <ac:grpSpMkLst>
            <pc:docMk/>
            <pc:sldMk cId="2979757581" sldId="261"/>
            <ac:grpSpMk id="7" creationId="{00000000-0000-0000-0000-000000000000}"/>
          </ac:grpSpMkLst>
        </pc:grpChg>
        <pc:grpChg chg="mod">
          <ac:chgData name="Ta Thi Kim Hue" userId="af176dfe-ebe0-47e4-99a4-e0f4d40f7313" providerId="ADAL" clId="{052C4574-23FF-5748-AF44-89D1AED58DF3}" dt="2024-05-16T17:45:11.146" v="41" actId="1076"/>
          <ac:grpSpMkLst>
            <pc:docMk/>
            <pc:sldMk cId="2979757581" sldId="261"/>
            <ac:grpSpMk id="17" creationId="{00000000-0000-0000-0000-000000000000}"/>
          </ac:grpSpMkLst>
        </pc:grpChg>
        <pc:grpChg chg="mod">
          <ac:chgData name="Ta Thi Kim Hue" userId="af176dfe-ebe0-47e4-99a4-e0f4d40f7313" providerId="ADAL" clId="{052C4574-23FF-5748-AF44-89D1AED58DF3}" dt="2024-05-16T17:45:11.146" v="41" actId="1076"/>
          <ac:grpSpMkLst>
            <pc:docMk/>
            <pc:sldMk cId="2979757581" sldId="261"/>
            <ac:grpSpMk id="27" creationId="{00000000-0000-0000-0000-000000000000}"/>
          </ac:grpSpMkLst>
        </pc:grpChg>
        <pc:grpChg chg="mod">
          <ac:chgData name="Ta Thi Kim Hue" userId="af176dfe-ebe0-47e4-99a4-e0f4d40f7313" providerId="ADAL" clId="{052C4574-23FF-5748-AF44-89D1AED58DF3}" dt="2024-05-16T17:45:11.146" v="41" actId="1076"/>
          <ac:grpSpMkLst>
            <pc:docMk/>
            <pc:sldMk cId="2979757581" sldId="261"/>
            <ac:grpSpMk id="41" creationId="{00000000-0000-0000-0000-000000000000}"/>
          </ac:grpSpMkLst>
        </pc:grpChg>
        <pc:grpChg chg="mod">
          <ac:chgData name="Ta Thi Kim Hue" userId="af176dfe-ebe0-47e4-99a4-e0f4d40f7313" providerId="ADAL" clId="{052C4574-23FF-5748-AF44-89D1AED58DF3}" dt="2024-05-16T17:45:11.146" v="41" actId="1076"/>
          <ac:grpSpMkLst>
            <pc:docMk/>
            <pc:sldMk cId="2979757581" sldId="261"/>
            <ac:grpSpMk id="55" creationId="{00000000-0000-0000-0000-000000000000}"/>
          </ac:grpSpMkLst>
        </pc:grpChg>
        <pc:grpChg chg="mod">
          <ac:chgData name="Ta Thi Kim Hue" userId="af176dfe-ebe0-47e4-99a4-e0f4d40f7313" providerId="ADAL" clId="{052C4574-23FF-5748-AF44-89D1AED58DF3}" dt="2024-05-16T17:45:11.146" v="41" actId="1076"/>
          <ac:grpSpMkLst>
            <pc:docMk/>
            <pc:sldMk cId="2979757581" sldId="261"/>
            <ac:grpSpMk id="124" creationId="{3C647937-1C39-4B64-8F6E-C8CDAF8C68D4}"/>
          </ac:grpSpMkLst>
        </pc:grpChg>
        <pc:inkChg chg="mod">
          <ac:chgData name="Ta Thi Kim Hue" userId="af176dfe-ebe0-47e4-99a4-e0f4d40f7313" providerId="ADAL" clId="{052C4574-23FF-5748-AF44-89D1AED58DF3}" dt="2024-05-16T17:45:11.146" v="41" actId="1076"/>
          <ac:inkMkLst>
            <pc:docMk/>
            <pc:sldMk cId="2979757581" sldId="261"/>
            <ac:inkMk id="126" creationId="{461DABCE-8840-4A95-9FA2-F2AF80CED472}"/>
          </ac:inkMkLst>
        </pc:inkChg>
      </pc:sldChg>
      <pc:sldChg chg="modSp mod modClrScheme chgLayout">
        <pc:chgData name="Ta Thi Kim Hue" userId="af176dfe-ebe0-47e4-99a4-e0f4d40f7313" providerId="ADAL" clId="{052C4574-23FF-5748-AF44-89D1AED58DF3}" dt="2024-05-16T17:46:39.067" v="59" actId="27636"/>
        <pc:sldMkLst>
          <pc:docMk/>
          <pc:sldMk cId="3496472753" sldId="270"/>
        </pc:sldMkLst>
        <pc:spChg chg="mod ord">
          <ac:chgData name="Ta Thi Kim Hue" userId="af176dfe-ebe0-47e4-99a4-e0f4d40f7313" providerId="ADAL" clId="{052C4574-23FF-5748-AF44-89D1AED58DF3}" dt="2024-05-16T17:46:31.483" v="54" actId="700"/>
          <ac:spMkLst>
            <pc:docMk/>
            <pc:sldMk cId="3496472753" sldId="270"/>
            <ac:spMk id="2" creationId="{00000000-0000-0000-0000-000000000000}"/>
          </ac:spMkLst>
        </pc:spChg>
        <pc:spChg chg="mod ord">
          <ac:chgData name="Ta Thi Kim Hue" userId="af176dfe-ebe0-47e4-99a4-e0f4d40f7313" providerId="ADAL" clId="{052C4574-23FF-5748-AF44-89D1AED58DF3}" dt="2024-05-16T17:46:39.067" v="59" actId="27636"/>
          <ac:spMkLst>
            <pc:docMk/>
            <pc:sldMk cId="3496472753" sldId="270"/>
            <ac:spMk id="3" creationId="{00000000-0000-0000-0000-000000000000}"/>
          </ac:spMkLst>
        </pc:spChg>
        <pc:spChg chg="mod ord">
          <ac:chgData name="Ta Thi Kim Hue" userId="af176dfe-ebe0-47e4-99a4-e0f4d40f7313" providerId="ADAL" clId="{052C4574-23FF-5748-AF44-89D1AED58DF3}" dt="2024-05-16T17:46:31.483" v="54" actId="700"/>
          <ac:spMkLst>
            <pc:docMk/>
            <pc:sldMk cId="3496472753" sldId="270"/>
            <ac:spMk id="4" creationId="{00000000-0000-0000-0000-000000000000}"/>
          </ac:spMkLst>
        </pc:spChg>
        <pc:spChg chg="mod ord">
          <ac:chgData name="Ta Thi Kim Hue" userId="af176dfe-ebe0-47e4-99a4-e0f4d40f7313" providerId="ADAL" clId="{052C4574-23FF-5748-AF44-89D1AED58DF3}" dt="2024-05-16T17:46:31.483" v="54" actId="700"/>
          <ac:spMkLst>
            <pc:docMk/>
            <pc:sldMk cId="3496472753" sldId="270"/>
            <ac:spMk id="5" creationId="{00000000-0000-0000-0000-000000000000}"/>
          </ac:spMkLst>
        </pc:spChg>
        <pc:spChg chg="mod ord">
          <ac:chgData name="Ta Thi Kim Hue" userId="af176dfe-ebe0-47e4-99a4-e0f4d40f7313" providerId="ADAL" clId="{052C4574-23FF-5748-AF44-89D1AED58DF3}" dt="2024-05-16T17:46:31.483" v="54" actId="700"/>
          <ac:spMkLst>
            <pc:docMk/>
            <pc:sldMk cId="3496472753" sldId="270"/>
            <ac:spMk id="6" creationId="{00000000-0000-0000-0000-000000000000}"/>
          </ac:spMkLst>
        </pc:spChg>
      </pc:sldChg>
      <pc:sldChg chg="modSp mod modClrScheme chgLayout">
        <pc:chgData name="Ta Thi Kim Hue" userId="af176dfe-ebe0-47e4-99a4-e0f4d40f7313" providerId="ADAL" clId="{052C4574-23FF-5748-AF44-89D1AED58DF3}" dt="2024-05-16T17:45:24.958" v="43" actId="1076"/>
        <pc:sldMkLst>
          <pc:docMk/>
          <pc:sldMk cId="3072396836" sldId="271"/>
        </pc:sldMkLst>
        <pc:spChg chg="mod ord">
          <ac:chgData name="Ta Thi Kim Hue" userId="af176dfe-ebe0-47e4-99a4-e0f4d40f7313" providerId="ADAL" clId="{052C4574-23FF-5748-AF44-89D1AED58DF3}" dt="2024-05-16T17:44:38.788" v="36" actId="700"/>
          <ac:spMkLst>
            <pc:docMk/>
            <pc:sldMk cId="3072396836" sldId="271"/>
            <ac:spMk id="2" creationId="{00000000-0000-0000-0000-000000000000}"/>
          </ac:spMkLst>
        </pc:spChg>
        <pc:spChg chg="mod ord">
          <ac:chgData name="Ta Thi Kim Hue" userId="af176dfe-ebe0-47e4-99a4-e0f4d40f7313" providerId="ADAL" clId="{052C4574-23FF-5748-AF44-89D1AED58DF3}" dt="2024-05-16T17:45:19.007" v="42" actId="14100"/>
          <ac:spMkLst>
            <pc:docMk/>
            <pc:sldMk cId="3072396836" sldId="271"/>
            <ac:spMk id="3" creationId="{00000000-0000-0000-0000-000000000000}"/>
          </ac:spMkLst>
        </pc:spChg>
        <pc:spChg chg="mod ord">
          <ac:chgData name="Ta Thi Kim Hue" userId="af176dfe-ebe0-47e4-99a4-e0f4d40f7313" providerId="ADAL" clId="{052C4574-23FF-5748-AF44-89D1AED58DF3}" dt="2024-05-16T17:44:38.788" v="36" actId="700"/>
          <ac:spMkLst>
            <pc:docMk/>
            <pc:sldMk cId="3072396836" sldId="271"/>
            <ac:spMk id="4" creationId="{00000000-0000-0000-0000-000000000000}"/>
          </ac:spMkLst>
        </pc:spChg>
        <pc:spChg chg="mod ord">
          <ac:chgData name="Ta Thi Kim Hue" userId="af176dfe-ebe0-47e4-99a4-e0f4d40f7313" providerId="ADAL" clId="{052C4574-23FF-5748-AF44-89D1AED58DF3}" dt="2024-05-16T17:44:38.788" v="36" actId="700"/>
          <ac:spMkLst>
            <pc:docMk/>
            <pc:sldMk cId="3072396836" sldId="271"/>
            <ac:spMk id="5" creationId="{00000000-0000-0000-0000-000000000000}"/>
          </ac:spMkLst>
        </pc:spChg>
        <pc:spChg chg="mod ord">
          <ac:chgData name="Ta Thi Kim Hue" userId="af176dfe-ebe0-47e4-99a4-e0f4d40f7313" providerId="ADAL" clId="{052C4574-23FF-5748-AF44-89D1AED58DF3}" dt="2024-05-16T17:44:38.788" v="36" actId="700"/>
          <ac:spMkLst>
            <pc:docMk/>
            <pc:sldMk cId="3072396836" sldId="271"/>
            <ac:spMk id="6" creationId="{00000000-0000-0000-0000-000000000000}"/>
          </ac:spMkLst>
        </pc:spChg>
        <pc:spChg chg="mod">
          <ac:chgData name="Ta Thi Kim Hue" userId="af176dfe-ebe0-47e4-99a4-e0f4d40f7313" providerId="ADAL" clId="{052C4574-23FF-5748-AF44-89D1AED58DF3}" dt="2024-05-16T17:45:24.958" v="43" actId="1076"/>
          <ac:spMkLst>
            <pc:docMk/>
            <pc:sldMk cId="3072396836" sldId="271"/>
            <ac:spMk id="39" creationId="{00000000-0000-0000-0000-000000000000}"/>
          </ac:spMkLst>
        </pc:spChg>
        <pc:grpChg chg="mod">
          <ac:chgData name="Ta Thi Kim Hue" userId="af176dfe-ebe0-47e4-99a4-e0f4d40f7313" providerId="ADAL" clId="{052C4574-23FF-5748-AF44-89D1AED58DF3}" dt="2024-05-16T17:45:24.958" v="43" actId="1076"/>
          <ac:grpSpMkLst>
            <pc:docMk/>
            <pc:sldMk cId="3072396836" sldId="271"/>
            <ac:grpSpMk id="7" creationId="{00000000-0000-0000-0000-000000000000}"/>
          </ac:grpSpMkLst>
        </pc:grpChg>
        <pc:grpChg chg="mod">
          <ac:chgData name="Ta Thi Kim Hue" userId="af176dfe-ebe0-47e4-99a4-e0f4d40f7313" providerId="ADAL" clId="{052C4574-23FF-5748-AF44-89D1AED58DF3}" dt="2024-05-16T17:45:24.958" v="43" actId="1076"/>
          <ac:grpSpMkLst>
            <pc:docMk/>
            <pc:sldMk cId="3072396836" sldId="271"/>
            <ac:grpSpMk id="23" creationId="{00000000-0000-0000-0000-000000000000}"/>
          </ac:grpSpMkLst>
        </pc:grpChg>
      </pc:sldChg>
      <pc:sldChg chg="modSp mod modClrScheme chgLayout">
        <pc:chgData name="Ta Thi Kim Hue" userId="af176dfe-ebe0-47e4-99a4-e0f4d40f7313" providerId="ADAL" clId="{052C4574-23FF-5748-AF44-89D1AED58DF3}" dt="2024-05-16T17:44:45.190" v="37" actId="700"/>
        <pc:sldMkLst>
          <pc:docMk/>
          <pc:sldMk cId="2531749157" sldId="272"/>
        </pc:sldMkLst>
        <pc:spChg chg="mod ord">
          <ac:chgData name="Ta Thi Kim Hue" userId="af176dfe-ebe0-47e4-99a4-e0f4d40f7313" providerId="ADAL" clId="{052C4574-23FF-5748-AF44-89D1AED58DF3}" dt="2024-05-16T17:44:45.190" v="37" actId="700"/>
          <ac:spMkLst>
            <pc:docMk/>
            <pc:sldMk cId="2531749157" sldId="272"/>
            <ac:spMk id="2" creationId="{00000000-0000-0000-0000-000000000000}"/>
          </ac:spMkLst>
        </pc:spChg>
        <pc:spChg chg="mod ord">
          <ac:chgData name="Ta Thi Kim Hue" userId="af176dfe-ebe0-47e4-99a4-e0f4d40f7313" providerId="ADAL" clId="{052C4574-23FF-5748-AF44-89D1AED58DF3}" dt="2024-05-16T17:44:45.190" v="37" actId="700"/>
          <ac:spMkLst>
            <pc:docMk/>
            <pc:sldMk cId="2531749157" sldId="272"/>
            <ac:spMk id="3" creationId="{00000000-0000-0000-0000-000000000000}"/>
          </ac:spMkLst>
        </pc:spChg>
        <pc:spChg chg="mod ord">
          <ac:chgData name="Ta Thi Kim Hue" userId="af176dfe-ebe0-47e4-99a4-e0f4d40f7313" providerId="ADAL" clId="{052C4574-23FF-5748-AF44-89D1AED58DF3}" dt="2024-05-16T17:44:45.190" v="37" actId="700"/>
          <ac:spMkLst>
            <pc:docMk/>
            <pc:sldMk cId="2531749157" sldId="272"/>
            <ac:spMk id="4" creationId="{00000000-0000-0000-0000-000000000000}"/>
          </ac:spMkLst>
        </pc:spChg>
        <pc:spChg chg="mod ord">
          <ac:chgData name="Ta Thi Kim Hue" userId="af176dfe-ebe0-47e4-99a4-e0f4d40f7313" providerId="ADAL" clId="{052C4574-23FF-5748-AF44-89D1AED58DF3}" dt="2024-05-16T17:44:45.190" v="37" actId="700"/>
          <ac:spMkLst>
            <pc:docMk/>
            <pc:sldMk cId="2531749157" sldId="272"/>
            <ac:spMk id="5" creationId="{00000000-0000-0000-0000-000000000000}"/>
          </ac:spMkLst>
        </pc:spChg>
        <pc:spChg chg="mod ord">
          <ac:chgData name="Ta Thi Kim Hue" userId="af176dfe-ebe0-47e4-99a4-e0f4d40f7313" providerId="ADAL" clId="{052C4574-23FF-5748-AF44-89D1AED58DF3}" dt="2024-05-16T17:44:45.190" v="37" actId="700"/>
          <ac:spMkLst>
            <pc:docMk/>
            <pc:sldMk cId="2531749157" sldId="272"/>
            <ac:spMk id="6" creationId="{00000000-0000-0000-0000-000000000000}"/>
          </ac:spMkLst>
        </pc:spChg>
      </pc:sldChg>
      <pc:sldChg chg="modSp mod modClrScheme chgLayout">
        <pc:chgData name="Ta Thi Kim Hue" userId="af176dfe-ebe0-47e4-99a4-e0f4d40f7313" providerId="ADAL" clId="{052C4574-23FF-5748-AF44-89D1AED58DF3}" dt="2024-05-16T17:45:43.372" v="46" actId="27636"/>
        <pc:sldMkLst>
          <pc:docMk/>
          <pc:sldMk cId="1158053437" sldId="273"/>
        </pc:sldMkLst>
        <pc:spChg chg="mod ord">
          <ac:chgData name="Ta Thi Kim Hue" userId="af176dfe-ebe0-47e4-99a4-e0f4d40f7313" providerId="ADAL" clId="{052C4574-23FF-5748-AF44-89D1AED58DF3}" dt="2024-05-16T17:45:43.206" v="45" actId="700"/>
          <ac:spMkLst>
            <pc:docMk/>
            <pc:sldMk cId="1158053437" sldId="273"/>
            <ac:spMk id="2" creationId="{00000000-0000-0000-0000-000000000000}"/>
          </ac:spMkLst>
        </pc:spChg>
        <pc:spChg chg="mod ord">
          <ac:chgData name="Ta Thi Kim Hue" userId="af176dfe-ebe0-47e4-99a4-e0f4d40f7313" providerId="ADAL" clId="{052C4574-23FF-5748-AF44-89D1AED58DF3}" dt="2024-05-16T17:45:43.372" v="46" actId="27636"/>
          <ac:spMkLst>
            <pc:docMk/>
            <pc:sldMk cId="1158053437" sldId="273"/>
            <ac:spMk id="3" creationId="{00000000-0000-0000-0000-000000000000}"/>
          </ac:spMkLst>
        </pc:spChg>
        <pc:spChg chg="mod ord">
          <ac:chgData name="Ta Thi Kim Hue" userId="af176dfe-ebe0-47e4-99a4-e0f4d40f7313" providerId="ADAL" clId="{052C4574-23FF-5748-AF44-89D1AED58DF3}" dt="2024-05-16T17:45:43.206" v="45" actId="700"/>
          <ac:spMkLst>
            <pc:docMk/>
            <pc:sldMk cId="1158053437" sldId="273"/>
            <ac:spMk id="4" creationId="{00000000-0000-0000-0000-000000000000}"/>
          </ac:spMkLst>
        </pc:spChg>
        <pc:spChg chg="mod ord">
          <ac:chgData name="Ta Thi Kim Hue" userId="af176dfe-ebe0-47e4-99a4-e0f4d40f7313" providerId="ADAL" clId="{052C4574-23FF-5748-AF44-89D1AED58DF3}" dt="2024-05-16T17:45:43.206" v="45" actId="700"/>
          <ac:spMkLst>
            <pc:docMk/>
            <pc:sldMk cId="1158053437" sldId="273"/>
            <ac:spMk id="5" creationId="{00000000-0000-0000-0000-000000000000}"/>
          </ac:spMkLst>
        </pc:spChg>
        <pc:spChg chg="mod ord">
          <ac:chgData name="Ta Thi Kim Hue" userId="af176dfe-ebe0-47e4-99a4-e0f4d40f7313" providerId="ADAL" clId="{052C4574-23FF-5748-AF44-89D1AED58DF3}" dt="2024-05-16T17:45:43.206" v="45" actId="700"/>
          <ac:spMkLst>
            <pc:docMk/>
            <pc:sldMk cId="1158053437" sldId="273"/>
            <ac:spMk id="6" creationId="{00000000-0000-0000-0000-000000000000}"/>
          </ac:spMkLst>
        </pc:spChg>
      </pc:sldChg>
      <pc:sldChg chg="modSp mod modClrScheme chgLayout">
        <pc:chgData name="Ta Thi Kim Hue" userId="af176dfe-ebe0-47e4-99a4-e0f4d40f7313" providerId="ADAL" clId="{052C4574-23FF-5748-AF44-89D1AED58DF3}" dt="2024-05-16T17:45:46.632" v="47" actId="700"/>
        <pc:sldMkLst>
          <pc:docMk/>
          <pc:sldMk cId="2378611082" sldId="274"/>
        </pc:sldMkLst>
        <pc:spChg chg="mod ord">
          <ac:chgData name="Ta Thi Kim Hue" userId="af176dfe-ebe0-47e4-99a4-e0f4d40f7313" providerId="ADAL" clId="{052C4574-23FF-5748-AF44-89D1AED58DF3}" dt="2024-05-16T17:45:46.632" v="47" actId="700"/>
          <ac:spMkLst>
            <pc:docMk/>
            <pc:sldMk cId="2378611082" sldId="274"/>
            <ac:spMk id="2" creationId="{00000000-0000-0000-0000-000000000000}"/>
          </ac:spMkLst>
        </pc:spChg>
        <pc:spChg chg="mod ord">
          <ac:chgData name="Ta Thi Kim Hue" userId="af176dfe-ebe0-47e4-99a4-e0f4d40f7313" providerId="ADAL" clId="{052C4574-23FF-5748-AF44-89D1AED58DF3}" dt="2024-05-16T17:45:46.632" v="47" actId="700"/>
          <ac:spMkLst>
            <pc:docMk/>
            <pc:sldMk cId="2378611082" sldId="274"/>
            <ac:spMk id="3" creationId="{00000000-0000-0000-0000-000000000000}"/>
          </ac:spMkLst>
        </pc:spChg>
        <pc:spChg chg="mod ord">
          <ac:chgData name="Ta Thi Kim Hue" userId="af176dfe-ebe0-47e4-99a4-e0f4d40f7313" providerId="ADAL" clId="{052C4574-23FF-5748-AF44-89D1AED58DF3}" dt="2024-05-16T17:45:46.632" v="47" actId="700"/>
          <ac:spMkLst>
            <pc:docMk/>
            <pc:sldMk cId="2378611082" sldId="274"/>
            <ac:spMk id="4" creationId="{00000000-0000-0000-0000-000000000000}"/>
          </ac:spMkLst>
        </pc:spChg>
        <pc:spChg chg="mod ord">
          <ac:chgData name="Ta Thi Kim Hue" userId="af176dfe-ebe0-47e4-99a4-e0f4d40f7313" providerId="ADAL" clId="{052C4574-23FF-5748-AF44-89D1AED58DF3}" dt="2024-05-16T17:45:46.632" v="47" actId="700"/>
          <ac:spMkLst>
            <pc:docMk/>
            <pc:sldMk cId="2378611082" sldId="274"/>
            <ac:spMk id="5" creationId="{00000000-0000-0000-0000-000000000000}"/>
          </ac:spMkLst>
        </pc:spChg>
        <pc:spChg chg="mod ord">
          <ac:chgData name="Ta Thi Kim Hue" userId="af176dfe-ebe0-47e4-99a4-e0f4d40f7313" providerId="ADAL" clId="{052C4574-23FF-5748-AF44-89D1AED58DF3}" dt="2024-05-16T17:45:46.632" v="47" actId="700"/>
          <ac:spMkLst>
            <pc:docMk/>
            <pc:sldMk cId="2378611082" sldId="274"/>
            <ac:spMk id="6" creationId="{00000000-0000-0000-0000-000000000000}"/>
          </ac:spMkLst>
        </pc:spChg>
      </pc:sldChg>
      <pc:sldChg chg="modSp mod modClrScheme chgLayout">
        <pc:chgData name="Ta Thi Kim Hue" userId="af176dfe-ebe0-47e4-99a4-e0f4d40f7313" providerId="ADAL" clId="{052C4574-23FF-5748-AF44-89D1AED58DF3}" dt="2024-05-16T17:46:22.026" v="52" actId="1076"/>
        <pc:sldMkLst>
          <pc:docMk/>
          <pc:sldMk cId="2568336364" sldId="275"/>
        </pc:sldMkLst>
        <pc:spChg chg="mod ord">
          <ac:chgData name="Ta Thi Kim Hue" userId="af176dfe-ebe0-47e4-99a4-e0f4d40f7313" providerId="ADAL" clId="{052C4574-23FF-5748-AF44-89D1AED58DF3}" dt="2024-05-16T17:45:51.107" v="48" actId="700"/>
          <ac:spMkLst>
            <pc:docMk/>
            <pc:sldMk cId="2568336364" sldId="275"/>
            <ac:spMk id="2" creationId="{00000000-0000-0000-0000-000000000000}"/>
          </ac:spMkLst>
        </pc:spChg>
        <pc:spChg chg="mod ord">
          <ac:chgData name="Ta Thi Kim Hue" userId="af176dfe-ebe0-47e4-99a4-e0f4d40f7313" providerId="ADAL" clId="{052C4574-23FF-5748-AF44-89D1AED58DF3}" dt="2024-05-16T17:45:57.375" v="49" actId="14100"/>
          <ac:spMkLst>
            <pc:docMk/>
            <pc:sldMk cId="2568336364" sldId="275"/>
            <ac:spMk id="3" creationId="{00000000-0000-0000-0000-000000000000}"/>
          </ac:spMkLst>
        </pc:spChg>
        <pc:spChg chg="mod ord">
          <ac:chgData name="Ta Thi Kim Hue" userId="af176dfe-ebe0-47e4-99a4-e0f4d40f7313" providerId="ADAL" clId="{052C4574-23FF-5748-AF44-89D1AED58DF3}" dt="2024-05-16T17:45:51.107" v="48" actId="700"/>
          <ac:spMkLst>
            <pc:docMk/>
            <pc:sldMk cId="2568336364" sldId="275"/>
            <ac:spMk id="4" creationId="{00000000-0000-0000-0000-000000000000}"/>
          </ac:spMkLst>
        </pc:spChg>
        <pc:spChg chg="mod ord">
          <ac:chgData name="Ta Thi Kim Hue" userId="af176dfe-ebe0-47e4-99a4-e0f4d40f7313" providerId="ADAL" clId="{052C4574-23FF-5748-AF44-89D1AED58DF3}" dt="2024-05-16T17:45:51.107" v="48" actId="700"/>
          <ac:spMkLst>
            <pc:docMk/>
            <pc:sldMk cId="2568336364" sldId="275"/>
            <ac:spMk id="5" creationId="{00000000-0000-0000-0000-000000000000}"/>
          </ac:spMkLst>
        </pc:spChg>
        <pc:spChg chg="mod ord">
          <ac:chgData name="Ta Thi Kim Hue" userId="af176dfe-ebe0-47e4-99a4-e0f4d40f7313" providerId="ADAL" clId="{052C4574-23FF-5748-AF44-89D1AED58DF3}" dt="2024-05-16T17:45:51.107" v="48" actId="700"/>
          <ac:spMkLst>
            <pc:docMk/>
            <pc:sldMk cId="2568336364" sldId="275"/>
            <ac:spMk id="6" creationId="{00000000-0000-0000-0000-000000000000}"/>
          </ac:spMkLst>
        </pc:spChg>
        <pc:spChg chg="mod">
          <ac:chgData name="Ta Thi Kim Hue" userId="af176dfe-ebe0-47e4-99a4-e0f4d40f7313" providerId="ADAL" clId="{052C4574-23FF-5748-AF44-89D1AED58DF3}" dt="2024-05-16T17:46:10.682" v="50" actId="1076"/>
          <ac:spMkLst>
            <pc:docMk/>
            <pc:sldMk cId="2568336364" sldId="275"/>
            <ac:spMk id="40" creationId="{00000000-0000-0000-0000-000000000000}"/>
          </ac:spMkLst>
        </pc:spChg>
        <pc:spChg chg="mod">
          <ac:chgData name="Ta Thi Kim Hue" userId="af176dfe-ebe0-47e4-99a4-e0f4d40f7313" providerId="ADAL" clId="{052C4574-23FF-5748-AF44-89D1AED58DF3}" dt="2024-05-16T17:46:10.682" v="50" actId="1076"/>
          <ac:spMkLst>
            <pc:docMk/>
            <pc:sldMk cId="2568336364" sldId="275"/>
            <ac:spMk id="41" creationId="{00000000-0000-0000-0000-000000000000}"/>
          </ac:spMkLst>
        </pc:spChg>
        <pc:spChg chg="mod">
          <ac:chgData name="Ta Thi Kim Hue" userId="af176dfe-ebe0-47e4-99a4-e0f4d40f7313" providerId="ADAL" clId="{052C4574-23FF-5748-AF44-89D1AED58DF3}" dt="2024-05-16T17:46:10.682" v="50" actId="1076"/>
          <ac:spMkLst>
            <pc:docMk/>
            <pc:sldMk cId="2568336364" sldId="275"/>
            <ac:spMk id="42" creationId="{00000000-0000-0000-0000-000000000000}"/>
          </ac:spMkLst>
        </pc:spChg>
        <pc:spChg chg="mod">
          <ac:chgData name="Ta Thi Kim Hue" userId="af176dfe-ebe0-47e4-99a4-e0f4d40f7313" providerId="ADAL" clId="{052C4574-23FF-5748-AF44-89D1AED58DF3}" dt="2024-05-16T17:46:10.682" v="50" actId="1076"/>
          <ac:spMkLst>
            <pc:docMk/>
            <pc:sldMk cId="2568336364" sldId="275"/>
            <ac:spMk id="43" creationId="{00000000-0000-0000-0000-000000000000}"/>
          </ac:spMkLst>
        </pc:spChg>
        <pc:spChg chg="mod">
          <ac:chgData name="Ta Thi Kim Hue" userId="af176dfe-ebe0-47e4-99a4-e0f4d40f7313" providerId="ADAL" clId="{052C4574-23FF-5748-AF44-89D1AED58DF3}" dt="2024-05-16T17:46:10.682" v="50" actId="1076"/>
          <ac:spMkLst>
            <pc:docMk/>
            <pc:sldMk cId="2568336364" sldId="275"/>
            <ac:spMk id="44" creationId="{00000000-0000-0000-0000-000000000000}"/>
          </ac:spMkLst>
        </pc:spChg>
        <pc:spChg chg="mod">
          <ac:chgData name="Ta Thi Kim Hue" userId="af176dfe-ebe0-47e4-99a4-e0f4d40f7313" providerId="ADAL" clId="{052C4574-23FF-5748-AF44-89D1AED58DF3}" dt="2024-05-16T17:46:10.682" v="50" actId="1076"/>
          <ac:spMkLst>
            <pc:docMk/>
            <pc:sldMk cId="2568336364" sldId="275"/>
            <ac:spMk id="45" creationId="{00000000-0000-0000-0000-000000000000}"/>
          </ac:spMkLst>
        </pc:spChg>
        <pc:spChg chg="mod">
          <ac:chgData name="Ta Thi Kim Hue" userId="af176dfe-ebe0-47e4-99a4-e0f4d40f7313" providerId="ADAL" clId="{052C4574-23FF-5748-AF44-89D1AED58DF3}" dt="2024-05-16T17:46:10.682" v="50" actId="1076"/>
          <ac:spMkLst>
            <pc:docMk/>
            <pc:sldMk cId="2568336364" sldId="275"/>
            <ac:spMk id="48" creationId="{00000000-0000-0000-0000-000000000000}"/>
          </ac:spMkLst>
        </pc:spChg>
        <pc:spChg chg="mod">
          <ac:chgData name="Ta Thi Kim Hue" userId="af176dfe-ebe0-47e4-99a4-e0f4d40f7313" providerId="ADAL" clId="{052C4574-23FF-5748-AF44-89D1AED58DF3}" dt="2024-05-16T17:46:10.682" v="50" actId="1076"/>
          <ac:spMkLst>
            <pc:docMk/>
            <pc:sldMk cId="2568336364" sldId="275"/>
            <ac:spMk id="50" creationId="{00000000-0000-0000-0000-000000000000}"/>
          </ac:spMkLst>
        </pc:spChg>
        <pc:spChg chg="mod">
          <ac:chgData name="Ta Thi Kim Hue" userId="af176dfe-ebe0-47e4-99a4-e0f4d40f7313" providerId="ADAL" clId="{052C4574-23FF-5748-AF44-89D1AED58DF3}" dt="2024-05-16T17:46:10.682" v="50" actId="1076"/>
          <ac:spMkLst>
            <pc:docMk/>
            <pc:sldMk cId="2568336364" sldId="275"/>
            <ac:spMk id="57" creationId="{00000000-0000-0000-0000-000000000000}"/>
          </ac:spMkLst>
        </pc:spChg>
        <pc:spChg chg="mod">
          <ac:chgData name="Ta Thi Kim Hue" userId="af176dfe-ebe0-47e4-99a4-e0f4d40f7313" providerId="ADAL" clId="{052C4574-23FF-5748-AF44-89D1AED58DF3}" dt="2024-05-16T17:46:10.682" v="50" actId="1076"/>
          <ac:spMkLst>
            <pc:docMk/>
            <pc:sldMk cId="2568336364" sldId="275"/>
            <ac:spMk id="58" creationId="{00000000-0000-0000-0000-000000000000}"/>
          </ac:spMkLst>
        </pc:spChg>
        <pc:spChg chg="mod">
          <ac:chgData name="Ta Thi Kim Hue" userId="af176dfe-ebe0-47e4-99a4-e0f4d40f7313" providerId="ADAL" clId="{052C4574-23FF-5748-AF44-89D1AED58DF3}" dt="2024-05-16T17:46:10.682" v="50" actId="1076"/>
          <ac:spMkLst>
            <pc:docMk/>
            <pc:sldMk cId="2568336364" sldId="275"/>
            <ac:spMk id="59" creationId="{00000000-0000-0000-0000-000000000000}"/>
          </ac:spMkLst>
        </pc:spChg>
        <pc:spChg chg="mod">
          <ac:chgData name="Ta Thi Kim Hue" userId="af176dfe-ebe0-47e4-99a4-e0f4d40f7313" providerId="ADAL" clId="{052C4574-23FF-5748-AF44-89D1AED58DF3}" dt="2024-05-16T17:46:10.682" v="50" actId="1076"/>
          <ac:spMkLst>
            <pc:docMk/>
            <pc:sldMk cId="2568336364" sldId="275"/>
            <ac:spMk id="90" creationId="{00000000-0000-0000-0000-000000000000}"/>
          </ac:spMkLst>
        </pc:spChg>
        <pc:spChg chg="mod">
          <ac:chgData name="Ta Thi Kim Hue" userId="af176dfe-ebe0-47e4-99a4-e0f4d40f7313" providerId="ADAL" clId="{052C4574-23FF-5748-AF44-89D1AED58DF3}" dt="2024-05-16T17:46:10.682" v="50" actId="1076"/>
          <ac:spMkLst>
            <pc:docMk/>
            <pc:sldMk cId="2568336364" sldId="275"/>
            <ac:spMk id="91" creationId="{00000000-0000-0000-0000-000000000000}"/>
          </ac:spMkLst>
        </pc:spChg>
        <pc:spChg chg="mod">
          <ac:chgData name="Ta Thi Kim Hue" userId="af176dfe-ebe0-47e4-99a4-e0f4d40f7313" providerId="ADAL" clId="{052C4574-23FF-5748-AF44-89D1AED58DF3}" dt="2024-05-16T17:46:10.682" v="50" actId="1076"/>
          <ac:spMkLst>
            <pc:docMk/>
            <pc:sldMk cId="2568336364" sldId="275"/>
            <ac:spMk id="92" creationId="{00000000-0000-0000-0000-000000000000}"/>
          </ac:spMkLst>
        </pc:spChg>
        <pc:spChg chg="mod">
          <ac:chgData name="Ta Thi Kim Hue" userId="af176dfe-ebe0-47e4-99a4-e0f4d40f7313" providerId="ADAL" clId="{052C4574-23FF-5748-AF44-89D1AED58DF3}" dt="2024-05-16T17:46:18.864" v="51" actId="1076"/>
          <ac:spMkLst>
            <pc:docMk/>
            <pc:sldMk cId="2568336364" sldId="275"/>
            <ac:spMk id="95" creationId="{00000000-0000-0000-0000-000000000000}"/>
          </ac:spMkLst>
        </pc:spChg>
        <pc:spChg chg="mod">
          <ac:chgData name="Ta Thi Kim Hue" userId="af176dfe-ebe0-47e4-99a4-e0f4d40f7313" providerId="ADAL" clId="{052C4574-23FF-5748-AF44-89D1AED58DF3}" dt="2024-05-16T17:46:22.026" v="52" actId="1076"/>
          <ac:spMkLst>
            <pc:docMk/>
            <pc:sldMk cId="2568336364" sldId="275"/>
            <ac:spMk id="96" creationId="{00000000-0000-0000-0000-000000000000}"/>
          </ac:spMkLst>
        </pc:spChg>
        <pc:spChg chg="mod">
          <ac:chgData name="Ta Thi Kim Hue" userId="af176dfe-ebe0-47e4-99a4-e0f4d40f7313" providerId="ADAL" clId="{052C4574-23FF-5748-AF44-89D1AED58DF3}" dt="2024-05-16T17:46:10.682" v="50" actId="1076"/>
          <ac:spMkLst>
            <pc:docMk/>
            <pc:sldMk cId="2568336364" sldId="275"/>
            <ac:spMk id="97" creationId="{00000000-0000-0000-0000-000000000000}"/>
          </ac:spMkLst>
        </pc:spChg>
        <pc:spChg chg="mod">
          <ac:chgData name="Ta Thi Kim Hue" userId="af176dfe-ebe0-47e4-99a4-e0f4d40f7313" providerId="ADAL" clId="{052C4574-23FF-5748-AF44-89D1AED58DF3}" dt="2024-05-16T17:46:10.682" v="50" actId="1076"/>
          <ac:spMkLst>
            <pc:docMk/>
            <pc:sldMk cId="2568336364" sldId="275"/>
            <ac:spMk id="98" creationId="{00000000-0000-0000-0000-000000000000}"/>
          </ac:spMkLst>
        </pc:spChg>
        <pc:spChg chg="mod">
          <ac:chgData name="Ta Thi Kim Hue" userId="af176dfe-ebe0-47e4-99a4-e0f4d40f7313" providerId="ADAL" clId="{052C4574-23FF-5748-AF44-89D1AED58DF3}" dt="2024-05-16T17:46:10.682" v="50" actId="1076"/>
          <ac:spMkLst>
            <pc:docMk/>
            <pc:sldMk cId="2568336364" sldId="275"/>
            <ac:spMk id="99" creationId="{00000000-0000-0000-0000-000000000000}"/>
          </ac:spMkLst>
        </pc:spChg>
        <pc:spChg chg="mod">
          <ac:chgData name="Ta Thi Kim Hue" userId="af176dfe-ebe0-47e4-99a4-e0f4d40f7313" providerId="ADAL" clId="{052C4574-23FF-5748-AF44-89D1AED58DF3}" dt="2024-05-16T17:46:10.682" v="50" actId="1076"/>
          <ac:spMkLst>
            <pc:docMk/>
            <pc:sldMk cId="2568336364" sldId="275"/>
            <ac:spMk id="100" creationId="{00000000-0000-0000-0000-000000000000}"/>
          </ac:spMkLst>
        </pc:spChg>
        <pc:spChg chg="mod">
          <ac:chgData name="Ta Thi Kim Hue" userId="af176dfe-ebe0-47e4-99a4-e0f4d40f7313" providerId="ADAL" clId="{052C4574-23FF-5748-AF44-89D1AED58DF3}" dt="2024-05-16T17:46:10.682" v="50" actId="1076"/>
          <ac:spMkLst>
            <pc:docMk/>
            <pc:sldMk cId="2568336364" sldId="275"/>
            <ac:spMk id="101" creationId="{00000000-0000-0000-0000-000000000000}"/>
          </ac:spMkLst>
        </pc:spChg>
        <pc:spChg chg="mod">
          <ac:chgData name="Ta Thi Kim Hue" userId="af176dfe-ebe0-47e4-99a4-e0f4d40f7313" providerId="ADAL" clId="{052C4574-23FF-5748-AF44-89D1AED58DF3}" dt="2024-05-16T17:46:10.682" v="50" actId="1076"/>
          <ac:spMkLst>
            <pc:docMk/>
            <pc:sldMk cId="2568336364" sldId="275"/>
            <ac:spMk id="102" creationId="{00000000-0000-0000-0000-000000000000}"/>
          </ac:spMkLst>
        </pc:spChg>
        <pc:spChg chg="mod">
          <ac:chgData name="Ta Thi Kim Hue" userId="af176dfe-ebe0-47e4-99a4-e0f4d40f7313" providerId="ADAL" clId="{052C4574-23FF-5748-AF44-89D1AED58DF3}" dt="2024-05-16T17:46:10.682" v="50" actId="1076"/>
          <ac:spMkLst>
            <pc:docMk/>
            <pc:sldMk cId="2568336364" sldId="275"/>
            <ac:spMk id="103" creationId="{00000000-0000-0000-0000-000000000000}"/>
          </ac:spMkLst>
        </pc:spChg>
        <pc:grpChg chg="mod">
          <ac:chgData name="Ta Thi Kim Hue" userId="af176dfe-ebe0-47e4-99a4-e0f4d40f7313" providerId="ADAL" clId="{052C4574-23FF-5748-AF44-89D1AED58DF3}" dt="2024-05-16T17:46:10.682" v="50" actId="1076"/>
          <ac:grpSpMkLst>
            <pc:docMk/>
            <pc:sldMk cId="2568336364" sldId="275"/>
            <ac:grpSpMk id="7" creationId="{00000000-0000-0000-0000-000000000000}"/>
          </ac:grpSpMkLst>
        </pc:grpChg>
        <pc:grpChg chg="mod">
          <ac:chgData name="Ta Thi Kim Hue" userId="af176dfe-ebe0-47e4-99a4-e0f4d40f7313" providerId="ADAL" clId="{052C4574-23FF-5748-AF44-89D1AED58DF3}" dt="2024-05-16T17:46:10.682" v="50" actId="1076"/>
          <ac:grpSpMkLst>
            <pc:docMk/>
            <pc:sldMk cId="2568336364" sldId="275"/>
            <ac:grpSpMk id="23" creationId="{00000000-0000-0000-0000-000000000000}"/>
          </ac:grpSpMkLst>
        </pc:grpChg>
        <pc:graphicFrameChg chg="mod">
          <ac:chgData name="Ta Thi Kim Hue" userId="af176dfe-ebe0-47e4-99a4-e0f4d40f7313" providerId="ADAL" clId="{052C4574-23FF-5748-AF44-89D1AED58DF3}" dt="2024-05-16T17:46:18.864" v="51" actId="1076"/>
          <ac:graphicFrameMkLst>
            <pc:docMk/>
            <pc:sldMk cId="2568336364" sldId="275"/>
            <ac:graphicFrameMk id="93" creationId="{00000000-0000-0000-0000-000000000000}"/>
          </ac:graphicFrameMkLst>
        </pc:graphicFrameChg>
        <pc:cxnChg chg="mod">
          <ac:chgData name="Ta Thi Kim Hue" userId="af176dfe-ebe0-47e4-99a4-e0f4d40f7313" providerId="ADAL" clId="{052C4574-23FF-5748-AF44-89D1AED58DF3}" dt="2024-05-16T17:46:10.682" v="50" actId="1076"/>
          <ac:cxnSpMkLst>
            <pc:docMk/>
            <pc:sldMk cId="2568336364" sldId="275"/>
            <ac:cxnSpMk id="61" creationId="{00000000-0000-0000-0000-000000000000}"/>
          </ac:cxnSpMkLst>
        </pc:cxnChg>
        <pc:cxnChg chg="mod">
          <ac:chgData name="Ta Thi Kim Hue" userId="af176dfe-ebe0-47e4-99a4-e0f4d40f7313" providerId="ADAL" clId="{052C4574-23FF-5748-AF44-89D1AED58DF3}" dt="2024-05-16T17:46:10.682" v="50" actId="1076"/>
          <ac:cxnSpMkLst>
            <pc:docMk/>
            <pc:sldMk cId="2568336364" sldId="275"/>
            <ac:cxnSpMk id="63" creationId="{00000000-0000-0000-0000-000000000000}"/>
          </ac:cxnSpMkLst>
        </pc:cxnChg>
        <pc:cxnChg chg="mod">
          <ac:chgData name="Ta Thi Kim Hue" userId="af176dfe-ebe0-47e4-99a4-e0f4d40f7313" providerId="ADAL" clId="{052C4574-23FF-5748-AF44-89D1AED58DF3}" dt="2024-05-16T17:46:10.682" v="50" actId="1076"/>
          <ac:cxnSpMkLst>
            <pc:docMk/>
            <pc:sldMk cId="2568336364" sldId="275"/>
            <ac:cxnSpMk id="65" creationId="{00000000-0000-0000-0000-000000000000}"/>
          </ac:cxnSpMkLst>
        </pc:cxnChg>
      </pc:sldChg>
      <pc:sldChg chg="modSp mod modClrScheme chgLayout">
        <pc:chgData name="Ta Thi Kim Hue" userId="af176dfe-ebe0-47e4-99a4-e0f4d40f7313" providerId="ADAL" clId="{052C4574-23FF-5748-AF44-89D1AED58DF3}" dt="2024-05-16T17:47:03.345" v="66" actId="20577"/>
        <pc:sldMkLst>
          <pc:docMk/>
          <pc:sldMk cId="4240187880" sldId="276"/>
        </pc:sldMkLst>
        <pc:spChg chg="mod ord">
          <ac:chgData name="Ta Thi Kim Hue" userId="af176dfe-ebe0-47e4-99a4-e0f4d40f7313" providerId="ADAL" clId="{052C4574-23FF-5748-AF44-89D1AED58DF3}" dt="2024-05-16T17:46:44.356" v="60" actId="700"/>
          <ac:spMkLst>
            <pc:docMk/>
            <pc:sldMk cId="4240187880" sldId="276"/>
            <ac:spMk id="2" creationId="{00000000-0000-0000-0000-000000000000}"/>
          </ac:spMkLst>
        </pc:spChg>
        <pc:spChg chg="mod ord">
          <ac:chgData name="Ta Thi Kim Hue" userId="af176dfe-ebe0-47e4-99a4-e0f4d40f7313" providerId="ADAL" clId="{052C4574-23FF-5748-AF44-89D1AED58DF3}" dt="2024-05-16T17:47:03.345" v="66" actId="20577"/>
          <ac:spMkLst>
            <pc:docMk/>
            <pc:sldMk cId="4240187880" sldId="276"/>
            <ac:spMk id="3" creationId="{00000000-0000-0000-0000-000000000000}"/>
          </ac:spMkLst>
        </pc:spChg>
        <pc:spChg chg="mod ord">
          <ac:chgData name="Ta Thi Kim Hue" userId="af176dfe-ebe0-47e4-99a4-e0f4d40f7313" providerId="ADAL" clId="{052C4574-23FF-5748-AF44-89D1AED58DF3}" dt="2024-05-16T17:46:44.356" v="60" actId="700"/>
          <ac:spMkLst>
            <pc:docMk/>
            <pc:sldMk cId="4240187880" sldId="276"/>
            <ac:spMk id="4" creationId="{00000000-0000-0000-0000-000000000000}"/>
          </ac:spMkLst>
        </pc:spChg>
        <pc:spChg chg="mod ord">
          <ac:chgData name="Ta Thi Kim Hue" userId="af176dfe-ebe0-47e4-99a4-e0f4d40f7313" providerId="ADAL" clId="{052C4574-23FF-5748-AF44-89D1AED58DF3}" dt="2024-05-16T17:46:44.356" v="60" actId="700"/>
          <ac:spMkLst>
            <pc:docMk/>
            <pc:sldMk cId="4240187880" sldId="276"/>
            <ac:spMk id="5" creationId="{00000000-0000-0000-0000-000000000000}"/>
          </ac:spMkLst>
        </pc:spChg>
        <pc:spChg chg="mod ord">
          <ac:chgData name="Ta Thi Kim Hue" userId="af176dfe-ebe0-47e4-99a4-e0f4d40f7313" providerId="ADAL" clId="{052C4574-23FF-5748-AF44-89D1AED58DF3}" dt="2024-05-16T17:46:44.356" v="60" actId="700"/>
          <ac:spMkLst>
            <pc:docMk/>
            <pc:sldMk cId="4240187880" sldId="276"/>
            <ac:spMk id="6" creationId="{00000000-0000-0000-0000-000000000000}"/>
          </ac:spMkLst>
        </pc:spChg>
        <pc:grpChg chg="mod">
          <ac:chgData name="Ta Thi Kim Hue" userId="af176dfe-ebe0-47e4-99a4-e0f4d40f7313" providerId="ADAL" clId="{052C4574-23FF-5748-AF44-89D1AED58DF3}" dt="2024-05-16T17:46:59.244" v="64" actId="1076"/>
          <ac:grpSpMkLst>
            <pc:docMk/>
            <pc:sldMk cId="4240187880" sldId="276"/>
            <ac:grpSpMk id="7" creationId="{00000000-0000-0000-0000-000000000000}"/>
          </ac:grpSpMkLst>
        </pc:grpChg>
        <pc:grpChg chg="mod">
          <ac:chgData name="Ta Thi Kim Hue" userId="af176dfe-ebe0-47e4-99a4-e0f4d40f7313" providerId="ADAL" clId="{052C4574-23FF-5748-AF44-89D1AED58DF3}" dt="2024-05-16T17:47:01.477" v="65" actId="1076"/>
          <ac:grpSpMkLst>
            <pc:docMk/>
            <pc:sldMk cId="4240187880" sldId="276"/>
            <ac:grpSpMk id="13" creationId="{00000000-0000-0000-0000-000000000000}"/>
          </ac:grpSpMkLst>
        </pc:grpChg>
      </pc:sldChg>
      <pc:sldChg chg="modSp mod modClrScheme chgLayout">
        <pc:chgData name="Ta Thi Kim Hue" userId="af176dfe-ebe0-47e4-99a4-e0f4d40f7313" providerId="ADAL" clId="{052C4574-23FF-5748-AF44-89D1AED58DF3}" dt="2024-05-16T17:47:20.588" v="69" actId="700"/>
        <pc:sldMkLst>
          <pc:docMk/>
          <pc:sldMk cId="3814433711" sldId="277"/>
        </pc:sldMkLst>
        <pc:spChg chg="mod ord">
          <ac:chgData name="Ta Thi Kim Hue" userId="af176dfe-ebe0-47e4-99a4-e0f4d40f7313" providerId="ADAL" clId="{052C4574-23FF-5748-AF44-89D1AED58DF3}" dt="2024-05-16T17:47:20.588" v="69" actId="700"/>
          <ac:spMkLst>
            <pc:docMk/>
            <pc:sldMk cId="3814433711" sldId="277"/>
            <ac:spMk id="2" creationId="{00000000-0000-0000-0000-000000000000}"/>
          </ac:spMkLst>
        </pc:spChg>
        <pc:spChg chg="mod ord">
          <ac:chgData name="Ta Thi Kim Hue" userId="af176dfe-ebe0-47e4-99a4-e0f4d40f7313" providerId="ADAL" clId="{052C4574-23FF-5748-AF44-89D1AED58DF3}" dt="2024-05-16T17:47:20.588" v="69" actId="700"/>
          <ac:spMkLst>
            <pc:docMk/>
            <pc:sldMk cId="3814433711" sldId="277"/>
            <ac:spMk id="3" creationId="{00000000-0000-0000-0000-000000000000}"/>
          </ac:spMkLst>
        </pc:spChg>
        <pc:spChg chg="mod ord">
          <ac:chgData name="Ta Thi Kim Hue" userId="af176dfe-ebe0-47e4-99a4-e0f4d40f7313" providerId="ADAL" clId="{052C4574-23FF-5748-AF44-89D1AED58DF3}" dt="2024-05-16T17:47:20.588" v="69" actId="700"/>
          <ac:spMkLst>
            <pc:docMk/>
            <pc:sldMk cId="3814433711" sldId="277"/>
            <ac:spMk id="4" creationId="{00000000-0000-0000-0000-000000000000}"/>
          </ac:spMkLst>
        </pc:spChg>
        <pc:spChg chg="mod ord">
          <ac:chgData name="Ta Thi Kim Hue" userId="af176dfe-ebe0-47e4-99a4-e0f4d40f7313" providerId="ADAL" clId="{052C4574-23FF-5748-AF44-89D1AED58DF3}" dt="2024-05-16T17:47:20.588" v="69" actId="700"/>
          <ac:spMkLst>
            <pc:docMk/>
            <pc:sldMk cId="3814433711" sldId="277"/>
            <ac:spMk id="5" creationId="{00000000-0000-0000-0000-000000000000}"/>
          </ac:spMkLst>
        </pc:spChg>
        <pc:spChg chg="mod ord">
          <ac:chgData name="Ta Thi Kim Hue" userId="af176dfe-ebe0-47e4-99a4-e0f4d40f7313" providerId="ADAL" clId="{052C4574-23FF-5748-AF44-89D1AED58DF3}" dt="2024-05-16T17:47:20.588" v="69" actId="700"/>
          <ac:spMkLst>
            <pc:docMk/>
            <pc:sldMk cId="3814433711" sldId="277"/>
            <ac:spMk id="6" creationId="{00000000-0000-0000-0000-000000000000}"/>
          </ac:spMkLst>
        </pc:spChg>
      </pc:sldChg>
      <pc:sldChg chg="modSp mod modClrScheme chgLayout">
        <pc:chgData name="Ta Thi Kim Hue" userId="af176dfe-ebe0-47e4-99a4-e0f4d40f7313" providerId="ADAL" clId="{052C4574-23FF-5748-AF44-89D1AED58DF3}" dt="2024-05-16T17:47:26.845" v="71" actId="27636"/>
        <pc:sldMkLst>
          <pc:docMk/>
          <pc:sldMk cId="2921708778" sldId="278"/>
        </pc:sldMkLst>
        <pc:spChg chg="mod ord">
          <ac:chgData name="Ta Thi Kim Hue" userId="af176dfe-ebe0-47e4-99a4-e0f4d40f7313" providerId="ADAL" clId="{052C4574-23FF-5748-AF44-89D1AED58DF3}" dt="2024-05-16T17:47:26.701" v="70" actId="700"/>
          <ac:spMkLst>
            <pc:docMk/>
            <pc:sldMk cId="2921708778" sldId="278"/>
            <ac:spMk id="2" creationId="{00000000-0000-0000-0000-000000000000}"/>
          </ac:spMkLst>
        </pc:spChg>
        <pc:spChg chg="mod ord">
          <ac:chgData name="Ta Thi Kim Hue" userId="af176dfe-ebe0-47e4-99a4-e0f4d40f7313" providerId="ADAL" clId="{052C4574-23FF-5748-AF44-89D1AED58DF3}" dt="2024-05-16T17:47:26.845" v="71" actId="27636"/>
          <ac:spMkLst>
            <pc:docMk/>
            <pc:sldMk cId="2921708778" sldId="278"/>
            <ac:spMk id="3" creationId="{00000000-0000-0000-0000-000000000000}"/>
          </ac:spMkLst>
        </pc:spChg>
        <pc:spChg chg="mod ord">
          <ac:chgData name="Ta Thi Kim Hue" userId="af176dfe-ebe0-47e4-99a4-e0f4d40f7313" providerId="ADAL" clId="{052C4574-23FF-5748-AF44-89D1AED58DF3}" dt="2024-05-16T17:47:26.701" v="70" actId="700"/>
          <ac:spMkLst>
            <pc:docMk/>
            <pc:sldMk cId="2921708778" sldId="278"/>
            <ac:spMk id="4" creationId="{00000000-0000-0000-0000-000000000000}"/>
          </ac:spMkLst>
        </pc:spChg>
        <pc:spChg chg="mod ord">
          <ac:chgData name="Ta Thi Kim Hue" userId="af176dfe-ebe0-47e4-99a4-e0f4d40f7313" providerId="ADAL" clId="{052C4574-23FF-5748-AF44-89D1AED58DF3}" dt="2024-05-16T17:47:26.701" v="70" actId="700"/>
          <ac:spMkLst>
            <pc:docMk/>
            <pc:sldMk cId="2921708778" sldId="278"/>
            <ac:spMk id="5" creationId="{00000000-0000-0000-0000-000000000000}"/>
          </ac:spMkLst>
        </pc:spChg>
        <pc:spChg chg="mod ord">
          <ac:chgData name="Ta Thi Kim Hue" userId="af176dfe-ebe0-47e4-99a4-e0f4d40f7313" providerId="ADAL" clId="{052C4574-23FF-5748-AF44-89D1AED58DF3}" dt="2024-05-16T17:47:26.701" v="70" actId="700"/>
          <ac:spMkLst>
            <pc:docMk/>
            <pc:sldMk cId="2921708778" sldId="278"/>
            <ac:spMk id="6" creationId="{00000000-0000-0000-0000-000000000000}"/>
          </ac:spMkLst>
        </pc:spChg>
      </pc:sldChg>
      <pc:sldChg chg="modSp mod modClrScheme chgLayout">
        <pc:chgData name="Ta Thi Kim Hue" userId="af176dfe-ebe0-47e4-99a4-e0f4d40f7313" providerId="ADAL" clId="{052C4574-23FF-5748-AF44-89D1AED58DF3}" dt="2024-05-16T17:47:30.772" v="72" actId="700"/>
        <pc:sldMkLst>
          <pc:docMk/>
          <pc:sldMk cId="968001768" sldId="279"/>
        </pc:sldMkLst>
        <pc:spChg chg="mod ord">
          <ac:chgData name="Ta Thi Kim Hue" userId="af176dfe-ebe0-47e4-99a4-e0f4d40f7313" providerId="ADAL" clId="{052C4574-23FF-5748-AF44-89D1AED58DF3}" dt="2024-05-16T17:47:30.772" v="72" actId="700"/>
          <ac:spMkLst>
            <pc:docMk/>
            <pc:sldMk cId="968001768" sldId="279"/>
            <ac:spMk id="2" creationId="{00000000-0000-0000-0000-000000000000}"/>
          </ac:spMkLst>
        </pc:spChg>
        <pc:spChg chg="mod ord">
          <ac:chgData name="Ta Thi Kim Hue" userId="af176dfe-ebe0-47e4-99a4-e0f4d40f7313" providerId="ADAL" clId="{052C4574-23FF-5748-AF44-89D1AED58DF3}" dt="2024-05-16T17:47:30.772" v="72" actId="700"/>
          <ac:spMkLst>
            <pc:docMk/>
            <pc:sldMk cId="968001768" sldId="279"/>
            <ac:spMk id="3" creationId="{00000000-0000-0000-0000-000000000000}"/>
          </ac:spMkLst>
        </pc:spChg>
        <pc:spChg chg="mod ord">
          <ac:chgData name="Ta Thi Kim Hue" userId="af176dfe-ebe0-47e4-99a4-e0f4d40f7313" providerId="ADAL" clId="{052C4574-23FF-5748-AF44-89D1AED58DF3}" dt="2024-05-16T17:47:30.772" v="72" actId="700"/>
          <ac:spMkLst>
            <pc:docMk/>
            <pc:sldMk cId="968001768" sldId="279"/>
            <ac:spMk id="4" creationId="{00000000-0000-0000-0000-000000000000}"/>
          </ac:spMkLst>
        </pc:spChg>
        <pc:spChg chg="mod ord">
          <ac:chgData name="Ta Thi Kim Hue" userId="af176dfe-ebe0-47e4-99a4-e0f4d40f7313" providerId="ADAL" clId="{052C4574-23FF-5748-AF44-89D1AED58DF3}" dt="2024-05-16T17:47:30.772" v="72" actId="700"/>
          <ac:spMkLst>
            <pc:docMk/>
            <pc:sldMk cId="968001768" sldId="279"/>
            <ac:spMk id="5" creationId="{00000000-0000-0000-0000-000000000000}"/>
          </ac:spMkLst>
        </pc:spChg>
        <pc:spChg chg="mod ord">
          <ac:chgData name="Ta Thi Kim Hue" userId="af176dfe-ebe0-47e4-99a4-e0f4d40f7313" providerId="ADAL" clId="{052C4574-23FF-5748-AF44-89D1AED58DF3}" dt="2024-05-16T17:47:30.772" v="72" actId="700"/>
          <ac:spMkLst>
            <pc:docMk/>
            <pc:sldMk cId="968001768" sldId="279"/>
            <ac:spMk id="6" creationId="{00000000-0000-0000-0000-000000000000}"/>
          </ac:spMkLst>
        </pc:spChg>
      </pc:sldChg>
      <pc:sldChg chg="modSp mod modClrScheme chgLayout">
        <pc:chgData name="Ta Thi Kim Hue" userId="af176dfe-ebe0-47e4-99a4-e0f4d40f7313" providerId="ADAL" clId="{052C4574-23FF-5748-AF44-89D1AED58DF3}" dt="2024-05-16T17:47:35.322" v="73" actId="700"/>
        <pc:sldMkLst>
          <pc:docMk/>
          <pc:sldMk cId="3678373301" sldId="280"/>
        </pc:sldMkLst>
        <pc:spChg chg="mod ord">
          <ac:chgData name="Ta Thi Kim Hue" userId="af176dfe-ebe0-47e4-99a4-e0f4d40f7313" providerId="ADAL" clId="{052C4574-23FF-5748-AF44-89D1AED58DF3}" dt="2024-05-16T17:47:35.322" v="73" actId="700"/>
          <ac:spMkLst>
            <pc:docMk/>
            <pc:sldMk cId="3678373301" sldId="280"/>
            <ac:spMk id="2" creationId="{00000000-0000-0000-0000-000000000000}"/>
          </ac:spMkLst>
        </pc:spChg>
        <pc:spChg chg="mod ord">
          <ac:chgData name="Ta Thi Kim Hue" userId="af176dfe-ebe0-47e4-99a4-e0f4d40f7313" providerId="ADAL" clId="{052C4574-23FF-5748-AF44-89D1AED58DF3}" dt="2024-05-16T17:47:35.322" v="73" actId="700"/>
          <ac:spMkLst>
            <pc:docMk/>
            <pc:sldMk cId="3678373301" sldId="280"/>
            <ac:spMk id="3" creationId="{00000000-0000-0000-0000-000000000000}"/>
          </ac:spMkLst>
        </pc:spChg>
        <pc:spChg chg="mod ord">
          <ac:chgData name="Ta Thi Kim Hue" userId="af176dfe-ebe0-47e4-99a4-e0f4d40f7313" providerId="ADAL" clId="{052C4574-23FF-5748-AF44-89D1AED58DF3}" dt="2024-05-16T17:47:35.322" v="73" actId="700"/>
          <ac:spMkLst>
            <pc:docMk/>
            <pc:sldMk cId="3678373301" sldId="280"/>
            <ac:spMk id="4" creationId="{00000000-0000-0000-0000-000000000000}"/>
          </ac:spMkLst>
        </pc:spChg>
        <pc:spChg chg="mod ord">
          <ac:chgData name="Ta Thi Kim Hue" userId="af176dfe-ebe0-47e4-99a4-e0f4d40f7313" providerId="ADAL" clId="{052C4574-23FF-5748-AF44-89D1AED58DF3}" dt="2024-05-16T17:47:35.322" v="73" actId="700"/>
          <ac:spMkLst>
            <pc:docMk/>
            <pc:sldMk cId="3678373301" sldId="280"/>
            <ac:spMk id="5" creationId="{00000000-0000-0000-0000-000000000000}"/>
          </ac:spMkLst>
        </pc:spChg>
        <pc:spChg chg="mod ord">
          <ac:chgData name="Ta Thi Kim Hue" userId="af176dfe-ebe0-47e4-99a4-e0f4d40f7313" providerId="ADAL" clId="{052C4574-23FF-5748-AF44-89D1AED58DF3}" dt="2024-05-16T17:47:35.322" v="73" actId="700"/>
          <ac:spMkLst>
            <pc:docMk/>
            <pc:sldMk cId="3678373301" sldId="280"/>
            <ac:spMk id="6" creationId="{00000000-0000-0000-0000-000000000000}"/>
          </ac:spMkLst>
        </pc:spChg>
      </pc:sldChg>
      <pc:sldChg chg="modSp mod modClrScheme chgLayout">
        <pc:chgData name="Ta Thi Kim Hue" userId="af176dfe-ebe0-47e4-99a4-e0f4d40f7313" providerId="ADAL" clId="{052C4574-23FF-5748-AF44-89D1AED58DF3}" dt="2024-05-16T17:47:41.370" v="75" actId="27636"/>
        <pc:sldMkLst>
          <pc:docMk/>
          <pc:sldMk cId="3567785831" sldId="281"/>
        </pc:sldMkLst>
        <pc:spChg chg="mod ord">
          <ac:chgData name="Ta Thi Kim Hue" userId="af176dfe-ebe0-47e4-99a4-e0f4d40f7313" providerId="ADAL" clId="{052C4574-23FF-5748-AF44-89D1AED58DF3}" dt="2024-05-16T17:47:41.302" v="74" actId="700"/>
          <ac:spMkLst>
            <pc:docMk/>
            <pc:sldMk cId="3567785831" sldId="281"/>
            <ac:spMk id="2" creationId="{00000000-0000-0000-0000-000000000000}"/>
          </ac:spMkLst>
        </pc:spChg>
        <pc:spChg chg="mod ord">
          <ac:chgData name="Ta Thi Kim Hue" userId="af176dfe-ebe0-47e4-99a4-e0f4d40f7313" providerId="ADAL" clId="{052C4574-23FF-5748-AF44-89D1AED58DF3}" dt="2024-05-16T17:47:41.370" v="75" actId="27636"/>
          <ac:spMkLst>
            <pc:docMk/>
            <pc:sldMk cId="3567785831" sldId="281"/>
            <ac:spMk id="3" creationId="{00000000-0000-0000-0000-000000000000}"/>
          </ac:spMkLst>
        </pc:spChg>
        <pc:spChg chg="mod ord">
          <ac:chgData name="Ta Thi Kim Hue" userId="af176dfe-ebe0-47e4-99a4-e0f4d40f7313" providerId="ADAL" clId="{052C4574-23FF-5748-AF44-89D1AED58DF3}" dt="2024-05-16T17:47:41.302" v="74" actId="700"/>
          <ac:spMkLst>
            <pc:docMk/>
            <pc:sldMk cId="3567785831" sldId="281"/>
            <ac:spMk id="4" creationId="{00000000-0000-0000-0000-000000000000}"/>
          </ac:spMkLst>
        </pc:spChg>
        <pc:spChg chg="mod ord">
          <ac:chgData name="Ta Thi Kim Hue" userId="af176dfe-ebe0-47e4-99a4-e0f4d40f7313" providerId="ADAL" clId="{052C4574-23FF-5748-AF44-89D1AED58DF3}" dt="2024-05-16T17:47:41.302" v="74" actId="700"/>
          <ac:spMkLst>
            <pc:docMk/>
            <pc:sldMk cId="3567785831" sldId="281"/>
            <ac:spMk id="5" creationId="{00000000-0000-0000-0000-000000000000}"/>
          </ac:spMkLst>
        </pc:spChg>
        <pc:spChg chg="mod ord">
          <ac:chgData name="Ta Thi Kim Hue" userId="af176dfe-ebe0-47e4-99a4-e0f4d40f7313" providerId="ADAL" clId="{052C4574-23FF-5748-AF44-89D1AED58DF3}" dt="2024-05-16T17:47:41.302" v="74" actId="700"/>
          <ac:spMkLst>
            <pc:docMk/>
            <pc:sldMk cId="3567785831" sldId="281"/>
            <ac:spMk id="6" creationId="{00000000-0000-0000-0000-000000000000}"/>
          </ac:spMkLst>
        </pc:spChg>
      </pc:sldChg>
      <pc:sldChg chg="modSp mod modClrScheme chgLayout">
        <pc:chgData name="Ta Thi Kim Hue" userId="af176dfe-ebe0-47e4-99a4-e0f4d40f7313" providerId="ADAL" clId="{052C4574-23FF-5748-AF44-89D1AED58DF3}" dt="2024-05-16T17:47:50.573" v="77" actId="700"/>
        <pc:sldMkLst>
          <pc:docMk/>
          <pc:sldMk cId="1398612159" sldId="282"/>
        </pc:sldMkLst>
        <pc:spChg chg="mod ord">
          <ac:chgData name="Ta Thi Kim Hue" userId="af176dfe-ebe0-47e4-99a4-e0f4d40f7313" providerId="ADAL" clId="{052C4574-23FF-5748-AF44-89D1AED58DF3}" dt="2024-05-16T17:47:50.573" v="77" actId="700"/>
          <ac:spMkLst>
            <pc:docMk/>
            <pc:sldMk cId="1398612159" sldId="282"/>
            <ac:spMk id="2" creationId="{00000000-0000-0000-0000-000000000000}"/>
          </ac:spMkLst>
        </pc:spChg>
        <pc:spChg chg="mod ord">
          <ac:chgData name="Ta Thi Kim Hue" userId="af176dfe-ebe0-47e4-99a4-e0f4d40f7313" providerId="ADAL" clId="{052C4574-23FF-5748-AF44-89D1AED58DF3}" dt="2024-05-16T17:47:50.573" v="77" actId="700"/>
          <ac:spMkLst>
            <pc:docMk/>
            <pc:sldMk cId="1398612159" sldId="282"/>
            <ac:spMk id="3" creationId="{00000000-0000-0000-0000-000000000000}"/>
          </ac:spMkLst>
        </pc:spChg>
        <pc:spChg chg="mod ord">
          <ac:chgData name="Ta Thi Kim Hue" userId="af176dfe-ebe0-47e4-99a4-e0f4d40f7313" providerId="ADAL" clId="{052C4574-23FF-5748-AF44-89D1AED58DF3}" dt="2024-05-16T17:47:50.573" v="77" actId="700"/>
          <ac:spMkLst>
            <pc:docMk/>
            <pc:sldMk cId="1398612159" sldId="282"/>
            <ac:spMk id="4" creationId="{00000000-0000-0000-0000-000000000000}"/>
          </ac:spMkLst>
        </pc:spChg>
        <pc:spChg chg="mod ord">
          <ac:chgData name="Ta Thi Kim Hue" userId="af176dfe-ebe0-47e4-99a4-e0f4d40f7313" providerId="ADAL" clId="{052C4574-23FF-5748-AF44-89D1AED58DF3}" dt="2024-05-16T17:47:50.573" v="77" actId="700"/>
          <ac:spMkLst>
            <pc:docMk/>
            <pc:sldMk cId="1398612159" sldId="282"/>
            <ac:spMk id="5" creationId="{00000000-0000-0000-0000-000000000000}"/>
          </ac:spMkLst>
        </pc:spChg>
        <pc:spChg chg="mod ord">
          <ac:chgData name="Ta Thi Kim Hue" userId="af176dfe-ebe0-47e4-99a4-e0f4d40f7313" providerId="ADAL" clId="{052C4574-23FF-5748-AF44-89D1AED58DF3}" dt="2024-05-16T17:47:50.573" v="77" actId="700"/>
          <ac:spMkLst>
            <pc:docMk/>
            <pc:sldMk cId="1398612159" sldId="282"/>
            <ac:spMk id="6" creationId="{00000000-0000-0000-0000-000000000000}"/>
          </ac:spMkLst>
        </pc:spChg>
      </pc:sldChg>
      <pc:sldChg chg="modSp mod modClrScheme chgLayout">
        <pc:chgData name="Ta Thi Kim Hue" userId="af176dfe-ebe0-47e4-99a4-e0f4d40f7313" providerId="ADAL" clId="{052C4574-23FF-5748-AF44-89D1AED58DF3}" dt="2024-05-16T17:47:54.165" v="79" actId="27636"/>
        <pc:sldMkLst>
          <pc:docMk/>
          <pc:sldMk cId="1764021113" sldId="283"/>
        </pc:sldMkLst>
        <pc:spChg chg="mod ord">
          <ac:chgData name="Ta Thi Kim Hue" userId="af176dfe-ebe0-47e4-99a4-e0f4d40f7313" providerId="ADAL" clId="{052C4574-23FF-5748-AF44-89D1AED58DF3}" dt="2024-05-16T17:47:54.070" v="78" actId="700"/>
          <ac:spMkLst>
            <pc:docMk/>
            <pc:sldMk cId="1764021113" sldId="283"/>
            <ac:spMk id="2" creationId="{00000000-0000-0000-0000-000000000000}"/>
          </ac:spMkLst>
        </pc:spChg>
        <pc:spChg chg="mod ord">
          <ac:chgData name="Ta Thi Kim Hue" userId="af176dfe-ebe0-47e4-99a4-e0f4d40f7313" providerId="ADAL" clId="{052C4574-23FF-5748-AF44-89D1AED58DF3}" dt="2024-05-16T17:47:54.165" v="79" actId="27636"/>
          <ac:spMkLst>
            <pc:docMk/>
            <pc:sldMk cId="1764021113" sldId="283"/>
            <ac:spMk id="3" creationId="{00000000-0000-0000-0000-000000000000}"/>
          </ac:spMkLst>
        </pc:spChg>
        <pc:spChg chg="mod ord">
          <ac:chgData name="Ta Thi Kim Hue" userId="af176dfe-ebe0-47e4-99a4-e0f4d40f7313" providerId="ADAL" clId="{052C4574-23FF-5748-AF44-89D1AED58DF3}" dt="2024-05-16T17:47:54.070" v="78" actId="700"/>
          <ac:spMkLst>
            <pc:docMk/>
            <pc:sldMk cId="1764021113" sldId="283"/>
            <ac:spMk id="4" creationId="{00000000-0000-0000-0000-000000000000}"/>
          </ac:spMkLst>
        </pc:spChg>
        <pc:spChg chg="mod ord">
          <ac:chgData name="Ta Thi Kim Hue" userId="af176dfe-ebe0-47e4-99a4-e0f4d40f7313" providerId="ADAL" clId="{052C4574-23FF-5748-AF44-89D1AED58DF3}" dt="2024-05-16T17:47:54.070" v="78" actId="700"/>
          <ac:spMkLst>
            <pc:docMk/>
            <pc:sldMk cId="1764021113" sldId="283"/>
            <ac:spMk id="5" creationId="{00000000-0000-0000-0000-000000000000}"/>
          </ac:spMkLst>
        </pc:spChg>
        <pc:spChg chg="mod ord">
          <ac:chgData name="Ta Thi Kim Hue" userId="af176dfe-ebe0-47e4-99a4-e0f4d40f7313" providerId="ADAL" clId="{052C4574-23FF-5748-AF44-89D1AED58DF3}" dt="2024-05-16T17:47:54.070" v="78" actId="700"/>
          <ac:spMkLst>
            <pc:docMk/>
            <pc:sldMk cId="1764021113" sldId="283"/>
            <ac:spMk id="6" creationId="{00000000-0000-0000-0000-000000000000}"/>
          </ac:spMkLst>
        </pc:spChg>
      </pc:sldChg>
      <pc:sldChg chg="modSp mod modClrScheme chgLayout">
        <pc:chgData name="Ta Thi Kim Hue" userId="af176dfe-ebe0-47e4-99a4-e0f4d40f7313" providerId="ADAL" clId="{052C4574-23FF-5748-AF44-89D1AED58DF3}" dt="2024-05-16T17:47:57.387" v="80" actId="700"/>
        <pc:sldMkLst>
          <pc:docMk/>
          <pc:sldMk cId="3439273670" sldId="284"/>
        </pc:sldMkLst>
        <pc:spChg chg="mod ord">
          <ac:chgData name="Ta Thi Kim Hue" userId="af176dfe-ebe0-47e4-99a4-e0f4d40f7313" providerId="ADAL" clId="{052C4574-23FF-5748-AF44-89D1AED58DF3}" dt="2024-05-16T17:47:57.387" v="80" actId="700"/>
          <ac:spMkLst>
            <pc:docMk/>
            <pc:sldMk cId="3439273670" sldId="284"/>
            <ac:spMk id="2" creationId="{00000000-0000-0000-0000-000000000000}"/>
          </ac:spMkLst>
        </pc:spChg>
        <pc:spChg chg="mod ord">
          <ac:chgData name="Ta Thi Kim Hue" userId="af176dfe-ebe0-47e4-99a4-e0f4d40f7313" providerId="ADAL" clId="{052C4574-23FF-5748-AF44-89D1AED58DF3}" dt="2024-05-16T17:47:57.387" v="80" actId="700"/>
          <ac:spMkLst>
            <pc:docMk/>
            <pc:sldMk cId="3439273670" sldId="284"/>
            <ac:spMk id="3" creationId="{00000000-0000-0000-0000-000000000000}"/>
          </ac:spMkLst>
        </pc:spChg>
        <pc:spChg chg="mod ord">
          <ac:chgData name="Ta Thi Kim Hue" userId="af176dfe-ebe0-47e4-99a4-e0f4d40f7313" providerId="ADAL" clId="{052C4574-23FF-5748-AF44-89D1AED58DF3}" dt="2024-05-16T17:47:57.387" v="80" actId="700"/>
          <ac:spMkLst>
            <pc:docMk/>
            <pc:sldMk cId="3439273670" sldId="284"/>
            <ac:spMk id="4" creationId="{00000000-0000-0000-0000-000000000000}"/>
          </ac:spMkLst>
        </pc:spChg>
        <pc:spChg chg="mod ord">
          <ac:chgData name="Ta Thi Kim Hue" userId="af176dfe-ebe0-47e4-99a4-e0f4d40f7313" providerId="ADAL" clId="{052C4574-23FF-5748-AF44-89D1AED58DF3}" dt="2024-05-16T17:47:57.387" v="80" actId="700"/>
          <ac:spMkLst>
            <pc:docMk/>
            <pc:sldMk cId="3439273670" sldId="284"/>
            <ac:spMk id="5" creationId="{00000000-0000-0000-0000-000000000000}"/>
          </ac:spMkLst>
        </pc:spChg>
        <pc:spChg chg="mod ord">
          <ac:chgData name="Ta Thi Kim Hue" userId="af176dfe-ebe0-47e4-99a4-e0f4d40f7313" providerId="ADAL" clId="{052C4574-23FF-5748-AF44-89D1AED58DF3}" dt="2024-05-16T17:47:57.387" v="80" actId="700"/>
          <ac:spMkLst>
            <pc:docMk/>
            <pc:sldMk cId="3439273670" sldId="284"/>
            <ac:spMk id="6" creationId="{00000000-0000-0000-0000-000000000000}"/>
          </ac:spMkLst>
        </pc:spChg>
      </pc:sldChg>
      <pc:sldChg chg="modSp mod modClrScheme chgLayout">
        <pc:chgData name="Ta Thi Kim Hue" userId="af176dfe-ebe0-47e4-99a4-e0f4d40f7313" providerId="ADAL" clId="{052C4574-23FF-5748-AF44-89D1AED58DF3}" dt="2024-05-16T17:48:01.095" v="82" actId="27636"/>
        <pc:sldMkLst>
          <pc:docMk/>
          <pc:sldMk cId="1136029538" sldId="285"/>
        </pc:sldMkLst>
        <pc:spChg chg="mod ord">
          <ac:chgData name="Ta Thi Kim Hue" userId="af176dfe-ebe0-47e4-99a4-e0f4d40f7313" providerId="ADAL" clId="{052C4574-23FF-5748-AF44-89D1AED58DF3}" dt="2024-05-16T17:48:00.940" v="81" actId="700"/>
          <ac:spMkLst>
            <pc:docMk/>
            <pc:sldMk cId="1136029538" sldId="285"/>
            <ac:spMk id="2" creationId="{00000000-0000-0000-0000-000000000000}"/>
          </ac:spMkLst>
        </pc:spChg>
        <pc:spChg chg="mod ord">
          <ac:chgData name="Ta Thi Kim Hue" userId="af176dfe-ebe0-47e4-99a4-e0f4d40f7313" providerId="ADAL" clId="{052C4574-23FF-5748-AF44-89D1AED58DF3}" dt="2024-05-16T17:48:01.095" v="82" actId="27636"/>
          <ac:spMkLst>
            <pc:docMk/>
            <pc:sldMk cId="1136029538" sldId="285"/>
            <ac:spMk id="3" creationId="{00000000-0000-0000-0000-000000000000}"/>
          </ac:spMkLst>
        </pc:spChg>
        <pc:spChg chg="mod ord">
          <ac:chgData name="Ta Thi Kim Hue" userId="af176dfe-ebe0-47e4-99a4-e0f4d40f7313" providerId="ADAL" clId="{052C4574-23FF-5748-AF44-89D1AED58DF3}" dt="2024-05-16T17:48:00.940" v="81" actId="700"/>
          <ac:spMkLst>
            <pc:docMk/>
            <pc:sldMk cId="1136029538" sldId="285"/>
            <ac:spMk id="4" creationId="{00000000-0000-0000-0000-000000000000}"/>
          </ac:spMkLst>
        </pc:spChg>
        <pc:spChg chg="mod ord">
          <ac:chgData name="Ta Thi Kim Hue" userId="af176dfe-ebe0-47e4-99a4-e0f4d40f7313" providerId="ADAL" clId="{052C4574-23FF-5748-AF44-89D1AED58DF3}" dt="2024-05-16T17:48:00.940" v="81" actId="700"/>
          <ac:spMkLst>
            <pc:docMk/>
            <pc:sldMk cId="1136029538" sldId="285"/>
            <ac:spMk id="5" creationId="{00000000-0000-0000-0000-000000000000}"/>
          </ac:spMkLst>
        </pc:spChg>
        <pc:spChg chg="mod ord">
          <ac:chgData name="Ta Thi Kim Hue" userId="af176dfe-ebe0-47e4-99a4-e0f4d40f7313" providerId="ADAL" clId="{052C4574-23FF-5748-AF44-89D1AED58DF3}" dt="2024-05-16T17:48:00.940" v="81" actId="700"/>
          <ac:spMkLst>
            <pc:docMk/>
            <pc:sldMk cId="1136029538" sldId="285"/>
            <ac:spMk id="6" creationId="{00000000-0000-0000-0000-000000000000}"/>
          </ac:spMkLst>
        </pc:spChg>
      </pc:sldChg>
      <pc:sldChg chg="modSp mod modClrScheme chgLayout">
        <pc:chgData name="Ta Thi Kim Hue" userId="af176dfe-ebe0-47e4-99a4-e0f4d40f7313" providerId="ADAL" clId="{052C4574-23FF-5748-AF44-89D1AED58DF3}" dt="2024-05-16T17:48:04.213" v="84" actId="27636"/>
        <pc:sldMkLst>
          <pc:docMk/>
          <pc:sldMk cId="1244391756" sldId="286"/>
        </pc:sldMkLst>
        <pc:spChg chg="mod ord">
          <ac:chgData name="Ta Thi Kim Hue" userId="af176dfe-ebe0-47e4-99a4-e0f4d40f7313" providerId="ADAL" clId="{052C4574-23FF-5748-AF44-89D1AED58DF3}" dt="2024-05-16T17:48:04.124" v="83" actId="700"/>
          <ac:spMkLst>
            <pc:docMk/>
            <pc:sldMk cId="1244391756" sldId="286"/>
            <ac:spMk id="2" creationId="{00000000-0000-0000-0000-000000000000}"/>
          </ac:spMkLst>
        </pc:spChg>
        <pc:spChg chg="mod ord">
          <ac:chgData name="Ta Thi Kim Hue" userId="af176dfe-ebe0-47e4-99a4-e0f4d40f7313" providerId="ADAL" clId="{052C4574-23FF-5748-AF44-89D1AED58DF3}" dt="2024-05-16T17:48:04.213" v="84" actId="27636"/>
          <ac:spMkLst>
            <pc:docMk/>
            <pc:sldMk cId="1244391756" sldId="286"/>
            <ac:spMk id="3" creationId="{00000000-0000-0000-0000-000000000000}"/>
          </ac:spMkLst>
        </pc:spChg>
        <pc:spChg chg="mod ord">
          <ac:chgData name="Ta Thi Kim Hue" userId="af176dfe-ebe0-47e4-99a4-e0f4d40f7313" providerId="ADAL" clId="{052C4574-23FF-5748-AF44-89D1AED58DF3}" dt="2024-05-16T17:48:04.124" v="83" actId="700"/>
          <ac:spMkLst>
            <pc:docMk/>
            <pc:sldMk cId="1244391756" sldId="286"/>
            <ac:spMk id="4" creationId="{00000000-0000-0000-0000-000000000000}"/>
          </ac:spMkLst>
        </pc:spChg>
        <pc:spChg chg="mod ord">
          <ac:chgData name="Ta Thi Kim Hue" userId="af176dfe-ebe0-47e4-99a4-e0f4d40f7313" providerId="ADAL" clId="{052C4574-23FF-5748-AF44-89D1AED58DF3}" dt="2024-05-16T17:48:04.124" v="83" actId="700"/>
          <ac:spMkLst>
            <pc:docMk/>
            <pc:sldMk cId="1244391756" sldId="286"/>
            <ac:spMk id="5" creationId="{00000000-0000-0000-0000-000000000000}"/>
          </ac:spMkLst>
        </pc:spChg>
        <pc:spChg chg="mod ord">
          <ac:chgData name="Ta Thi Kim Hue" userId="af176dfe-ebe0-47e4-99a4-e0f4d40f7313" providerId="ADAL" clId="{052C4574-23FF-5748-AF44-89D1AED58DF3}" dt="2024-05-16T17:48:04.124" v="83" actId="700"/>
          <ac:spMkLst>
            <pc:docMk/>
            <pc:sldMk cId="1244391756" sldId="286"/>
            <ac:spMk id="6" creationId="{00000000-0000-0000-0000-000000000000}"/>
          </ac:spMkLst>
        </pc:spChg>
      </pc:sldChg>
      <pc:sldChg chg="modSp mod modClrScheme chgLayout">
        <pc:chgData name="Ta Thi Kim Hue" userId="af176dfe-ebe0-47e4-99a4-e0f4d40f7313" providerId="ADAL" clId="{052C4574-23FF-5748-AF44-89D1AED58DF3}" dt="2024-05-16T17:48:09.847" v="86" actId="27636"/>
        <pc:sldMkLst>
          <pc:docMk/>
          <pc:sldMk cId="619050979" sldId="287"/>
        </pc:sldMkLst>
        <pc:spChg chg="mod ord">
          <ac:chgData name="Ta Thi Kim Hue" userId="af176dfe-ebe0-47e4-99a4-e0f4d40f7313" providerId="ADAL" clId="{052C4574-23FF-5748-AF44-89D1AED58DF3}" dt="2024-05-16T17:48:09.769" v="85" actId="700"/>
          <ac:spMkLst>
            <pc:docMk/>
            <pc:sldMk cId="619050979" sldId="287"/>
            <ac:spMk id="2" creationId="{00000000-0000-0000-0000-000000000000}"/>
          </ac:spMkLst>
        </pc:spChg>
        <pc:spChg chg="mod ord">
          <ac:chgData name="Ta Thi Kim Hue" userId="af176dfe-ebe0-47e4-99a4-e0f4d40f7313" providerId="ADAL" clId="{052C4574-23FF-5748-AF44-89D1AED58DF3}" dt="2024-05-16T17:48:09.847" v="86" actId="27636"/>
          <ac:spMkLst>
            <pc:docMk/>
            <pc:sldMk cId="619050979" sldId="287"/>
            <ac:spMk id="3" creationId="{00000000-0000-0000-0000-000000000000}"/>
          </ac:spMkLst>
        </pc:spChg>
        <pc:spChg chg="mod ord">
          <ac:chgData name="Ta Thi Kim Hue" userId="af176dfe-ebe0-47e4-99a4-e0f4d40f7313" providerId="ADAL" clId="{052C4574-23FF-5748-AF44-89D1AED58DF3}" dt="2024-05-16T17:48:09.769" v="85" actId="700"/>
          <ac:spMkLst>
            <pc:docMk/>
            <pc:sldMk cId="619050979" sldId="287"/>
            <ac:spMk id="4" creationId="{00000000-0000-0000-0000-000000000000}"/>
          </ac:spMkLst>
        </pc:spChg>
        <pc:spChg chg="mod ord">
          <ac:chgData name="Ta Thi Kim Hue" userId="af176dfe-ebe0-47e4-99a4-e0f4d40f7313" providerId="ADAL" clId="{052C4574-23FF-5748-AF44-89D1AED58DF3}" dt="2024-05-16T17:48:09.769" v="85" actId="700"/>
          <ac:spMkLst>
            <pc:docMk/>
            <pc:sldMk cId="619050979" sldId="287"/>
            <ac:spMk id="5" creationId="{00000000-0000-0000-0000-000000000000}"/>
          </ac:spMkLst>
        </pc:spChg>
        <pc:spChg chg="mod ord">
          <ac:chgData name="Ta Thi Kim Hue" userId="af176dfe-ebe0-47e4-99a4-e0f4d40f7313" providerId="ADAL" clId="{052C4574-23FF-5748-AF44-89D1AED58DF3}" dt="2024-05-16T17:48:09.769" v="85" actId="700"/>
          <ac:spMkLst>
            <pc:docMk/>
            <pc:sldMk cId="619050979" sldId="287"/>
            <ac:spMk id="6" creationId="{00000000-0000-0000-0000-000000000000}"/>
          </ac:spMkLst>
        </pc:spChg>
      </pc:sldChg>
      <pc:sldChg chg="modSp mod modClrScheme chgLayout">
        <pc:chgData name="Ta Thi Kim Hue" userId="af176dfe-ebe0-47e4-99a4-e0f4d40f7313" providerId="ADAL" clId="{052C4574-23FF-5748-AF44-89D1AED58DF3}" dt="2024-05-16T17:48:18.043" v="88" actId="700"/>
        <pc:sldMkLst>
          <pc:docMk/>
          <pc:sldMk cId="4251966413" sldId="288"/>
        </pc:sldMkLst>
        <pc:spChg chg="mod ord">
          <ac:chgData name="Ta Thi Kim Hue" userId="af176dfe-ebe0-47e4-99a4-e0f4d40f7313" providerId="ADAL" clId="{052C4574-23FF-5748-AF44-89D1AED58DF3}" dt="2024-05-16T17:48:18.043" v="88" actId="700"/>
          <ac:spMkLst>
            <pc:docMk/>
            <pc:sldMk cId="4251966413" sldId="288"/>
            <ac:spMk id="2" creationId="{00000000-0000-0000-0000-000000000000}"/>
          </ac:spMkLst>
        </pc:spChg>
        <pc:spChg chg="mod ord">
          <ac:chgData name="Ta Thi Kim Hue" userId="af176dfe-ebe0-47e4-99a4-e0f4d40f7313" providerId="ADAL" clId="{052C4574-23FF-5748-AF44-89D1AED58DF3}" dt="2024-05-16T17:48:18.043" v="88" actId="700"/>
          <ac:spMkLst>
            <pc:docMk/>
            <pc:sldMk cId="4251966413" sldId="288"/>
            <ac:spMk id="3" creationId="{00000000-0000-0000-0000-000000000000}"/>
          </ac:spMkLst>
        </pc:spChg>
        <pc:spChg chg="mod ord">
          <ac:chgData name="Ta Thi Kim Hue" userId="af176dfe-ebe0-47e4-99a4-e0f4d40f7313" providerId="ADAL" clId="{052C4574-23FF-5748-AF44-89D1AED58DF3}" dt="2024-05-16T17:48:18.043" v="88" actId="700"/>
          <ac:spMkLst>
            <pc:docMk/>
            <pc:sldMk cId="4251966413" sldId="288"/>
            <ac:spMk id="4" creationId="{00000000-0000-0000-0000-000000000000}"/>
          </ac:spMkLst>
        </pc:spChg>
        <pc:spChg chg="mod ord">
          <ac:chgData name="Ta Thi Kim Hue" userId="af176dfe-ebe0-47e4-99a4-e0f4d40f7313" providerId="ADAL" clId="{052C4574-23FF-5748-AF44-89D1AED58DF3}" dt="2024-05-16T17:48:18.043" v="88" actId="700"/>
          <ac:spMkLst>
            <pc:docMk/>
            <pc:sldMk cId="4251966413" sldId="288"/>
            <ac:spMk id="5" creationId="{00000000-0000-0000-0000-000000000000}"/>
          </ac:spMkLst>
        </pc:spChg>
        <pc:spChg chg="mod ord">
          <ac:chgData name="Ta Thi Kim Hue" userId="af176dfe-ebe0-47e4-99a4-e0f4d40f7313" providerId="ADAL" clId="{052C4574-23FF-5748-AF44-89D1AED58DF3}" dt="2024-05-16T17:48:18.043" v="88" actId="700"/>
          <ac:spMkLst>
            <pc:docMk/>
            <pc:sldMk cId="4251966413" sldId="288"/>
            <ac:spMk id="6" creationId="{00000000-0000-0000-0000-000000000000}"/>
          </ac:spMkLst>
        </pc:spChg>
      </pc:sldChg>
      <pc:sldChg chg="modSp mod modClrScheme chgLayout">
        <pc:chgData name="Ta Thi Kim Hue" userId="af176dfe-ebe0-47e4-99a4-e0f4d40f7313" providerId="ADAL" clId="{052C4574-23FF-5748-AF44-89D1AED58DF3}" dt="2024-05-16T17:48:35.727" v="92" actId="15"/>
        <pc:sldMkLst>
          <pc:docMk/>
          <pc:sldMk cId="3200839763" sldId="289"/>
        </pc:sldMkLst>
        <pc:spChg chg="mod ord">
          <ac:chgData name="Ta Thi Kim Hue" userId="af176dfe-ebe0-47e4-99a4-e0f4d40f7313" providerId="ADAL" clId="{052C4574-23FF-5748-AF44-89D1AED58DF3}" dt="2024-05-16T17:48:21.937" v="89" actId="700"/>
          <ac:spMkLst>
            <pc:docMk/>
            <pc:sldMk cId="3200839763" sldId="289"/>
            <ac:spMk id="2" creationId="{00000000-0000-0000-0000-000000000000}"/>
          </ac:spMkLst>
        </pc:spChg>
        <pc:spChg chg="mod ord">
          <ac:chgData name="Ta Thi Kim Hue" userId="af176dfe-ebe0-47e4-99a4-e0f4d40f7313" providerId="ADAL" clId="{052C4574-23FF-5748-AF44-89D1AED58DF3}" dt="2024-05-16T17:48:35.727" v="92" actId="15"/>
          <ac:spMkLst>
            <pc:docMk/>
            <pc:sldMk cId="3200839763" sldId="289"/>
            <ac:spMk id="3" creationId="{00000000-0000-0000-0000-000000000000}"/>
          </ac:spMkLst>
        </pc:spChg>
        <pc:spChg chg="mod ord">
          <ac:chgData name="Ta Thi Kim Hue" userId="af176dfe-ebe0-47e4-99a4-e0f4d40f7313" providerId="ADAL" clId="{052C4574-23FF-5748-AF44-89D1AED58DF3}" dt="2024-05-16T17:48:21.937" v="89" actId="700"/>
          <ac:spMkLst>
            <pc:docMk/>
            <pc:sldMk cId="3200839763" sldId="289"/>
            <ac:spMk id="4" creationId="{00000000-0000-0000-0000-000000000000}"/>
          </ac:spMkLst>
        </pc:spChg>
        <pc:spChg chg="mod ord">
          <ac:chgData name="Ta Thi Kim Hue" userId="af176dfe-ebe0-47e4-99a4-e0f4d40f7313" providerId="ADAL" clId="{052C4574-23FF-5748-AF44-89D1AED58DF3}" dt="2024-05-16T17:48:21.937" v="89" actId="700"/>
          <ac:spMkLst>
            <pc:docMk/>
            <pc:sldMk cId="3200839763" sldId="289"/>
            <ac:spMk id="5" creationId="{00000000-0000-0000-0000-000000000000}"/>
          </ac:spMkLst>
        </pc:spChg>
        <pc:spChg chg="mod ord">
          <ac:chgData name="Ta Thi Kim Hue" userId="af176dfe-ebe0-47e4-99a4-e0f4d40f7313" providerId="ADAL" clId="{052C4574-23FF-5748-AF44-89D1AED58DF3}" dt="2024-05-16T17:48:21.937" v="89" actId="700"/>
          <ac:spMkLst>
            <pc:docMk/>
            <pc:sldMk cId="3200839763" sldId="289"/>
            <ac:spMk id="6" creationId="{00000000-0000-0000-0000-000000000000}"/>
          </ac:spMkLst>
        </pc:spChg>
      </pc:sldChg>
      <pc:sldChg chg="addSp modSp mod modClrScheme chgLayout">
        <pc:chgData name="Ta Thi Kim Hue" userId="af176dfe-ebe0-47e4-99a4-e0f4d40f7313" providerId="ADAL" clId="{052C4574-23FF-5748-AF44-89D1AED58DF3}" dt="2024-05-16T17:48:45.777" v="94" actId="700"/>
        <pc:sldMkLst>
          <pc:docMk/>
          <pc:sldMk cId="3101698768" sldId="290"/>
        </pc:sldMkLst>
        <pc:spChg chg="mod ord">
          <ac:chgData name="Ta Thi Kim Hue" userId="af176dfe-ebe0-47e4-99a4-e0f4d40f7313" providerId="ADAL" clId="{052C4574-23FF-5748-AF44-89D1AED58DF3}" dt="2024-05-16T17:48:45.777" v="94" actId="700"/>
          <ac:spMkLst>
            <pc:docMk/>
            <pc:sldMk cId="3101698768" sldId="290"/>
            <ac:spMk id="2" creationId="{00000000-0000-0000-0000-000000000000}"/>
          </ac:spMkLst>
        </pc:spChg>
        <pc:spChg chg="add mod ord">
          <ac:chgData name="Ta Thi Kim Hue" userId="af176dfe-ebe0-47e4-99a4-e0f4d40f7313" providerId="ADAL" clId="{052C4574-23FF-5748-AF44-89D1AED58DF3}" dt="2024-05-16T17:48:45.777" v="94" actId="700"/>
          <ac:spMkLst>
            <pc:docMk/>
            <pc:sldMk cId="3101698768" sldId="290"/>
            <ac:spMk id="3" creationId="{F39DBB9E-C966-F77B-5768-C9185291E73E}"/>
          </ac:spMkLst>
        </pc:spChg>
        <pc:spChg chg="mod ord">
          <ac:chgData name="Ta Thi Kim Hue" userId="af176dfe-ebe0-47e4-99a4-e0f4d40f7313" providerId="ADAL" clId="{052C4574-23FF-5748-AF44-89D1AED58DF3}" dt="2024-05-16T17:48:45.777" v="94" actId="700"/>
          <ac:spMkLst>
            <pc:docMk/>
            <pc:sldMk cId="3101698768" sldId="290"/>
            <ac:spMk id="4" creationId="{00000000-0000-0000-0000-000000000000}"/>
          </ac:spMkLst>
        </pc:spChg>
        <pc:spChg chg="mod ord">
          <ac:chgData name="Ta Thi Kim Hue" userId="af176dfe-ebe0-47e4-99a4-e0f4d40f7313" providerId="ADAL" clId="{052C4574-23FF-5748-AF44-89D1AED58DF3}" dt="2024-05-16T17:48:45.777" v="94" actId="700"/>
          <ac:spMkLst>
            <pc:docMk/>
            <pc:sldMk cId="3101698768" sldId="290"/>
            <ac:spMk id="5" creationId="{00000000-0000-0000-0000-000000000000}"/>
          </ac:spMkLst>
        </pc:spChg>
        <pc:spChg chg="mod ord">
          <ac:chgData name="Ta Thi Kim Hue" userId="af176dfe-ebe0-47e4-99a4-e0f4d40f7313" providerId="ADAL" clId="{052C4574-23FF-5748-AF44-89D1AED58DF3}" dt="2024-05-16T17:48:45.777" v="94" actId="700"/>
          <ac:spMkLst>
            <pc:docMk/>
            <pc:sldMk cId="3101698768" sldId="290"/>
            <ac:spMk id="6" creationId="{00000000-0000-0000-0000-000000000000}"/>
          </ac:spMkLst>
        </pc:spChg>
      </pc:sldChg>
      <pc:sldChg chg="addSp modSp mod modClrScheme chgLayout">
        <pc:chgData name="Ta Thi Kim Hue" userId="af176dfe-ebe0-47e4-99a4-e0f4d40f7313" providerId="ADAL" clId="{052C4574-23FF-5748-AF44-89D1AED58DF3}" dt="2024-05-16T17:48:49.374" v="95" actId="700"/>
        <pc:sldMkLst>
          <pc:docMk/>
          <pc:sldMk cId="28090395" sldId="291"/>
        </pc:sldMkLst>
        <pc:spChg chg="add mod ord">
          <ac:chgData name="Ta Thi Kim Hue" userId="af176dfe-ebe0-47e4-99a4-e0f4d40f7313" providerId="ADAL" clId="{052C4574-23FF-5748-AF44-89D1AED58DF3}" dt="2024-05-16T17:48:49.374" v="95" actId="700"/>
          <ac:spMkLst>
            <pc:docMk/>
            <pc:sldMk cId="28090395" sldId="291"/>
            <ac:spMk id="2" creationId="{EFD60AC6-57F2-A8EB-EB93-FD11D30850A5}"/>
          </ac:spMkLst>
        </pc:spChg>
        <pc:spChg chg="mod ord">
          <ac:chgData name="Ta Thi Kim Hue" userId="af176dfe-ebe0-47e4-99a4-e0f4d40f7313" providerId="ADAL" clId="{052C4574-23FF-5748-AF44-89D1AED58DF3}" dt="2024-05-16T17:48:49.374" v="95" actId="700"/>
          <ac:spMkLst>
            <pc:docMk/>
            <pc:sldMk cId="28090395" sldId="291"/>
            <ac:spMk id="4" creationId="{00000000-0000-0000-0000-000000000000}"/>
          </ac:spMkLst>
        </pc:spChg>
        <pc:spChg chg="mod ord">
          <ac:chgData name="Ta Thi Kim Hue" userId="af176dfe-ebe0-47e4-99a4-e0f4d40f7313" providerId="ADAL" clId="{052C4574-23FF-5748-AF44-89D1AED58DF3}" dt="2024-05-16T17:48:49.374" v="95" actId="700"/>
          <ac:spMkLst>
            <pc:docMk/>
            <pc:sldMk cId="28090395" sldId="291"/>
            <ac:spMk id="5" creationId="{00000000-0000-0000-0000-000000000000}"/>
          </ac:spMkLst>
        </pc:spChg>
        <pc:spChg chg="mod ord">
          <ac:chgData name="Ta Thi Kim Hue" userId="af176dfe-ebe0-47e4-99a4-e0f4d40f7313" providerId="ADAL" clId="{052C4574-23FF-5748-AF44-89D1AED58DF3}" dt="2024-05-16T17:48:49.374" v="95" actId="700"/>
          <ac:spMkLst>
            <pc:docMk/>
            <pc:sldMk cId="28090395" sldId="291"/>
            <ac:spMk id="6" creationId="{00000000-0000-0000-0000-000000000000}"/>
          </ac:spMkLst>
        </pc:spChg>
        <pc:spChg chg="mod ord">
          <ac:chgData name="Ta Thi Kim Hue" userId="af176dfe-ebe0-47e4-99a4-e0f4d40f7313" providerId="ADAL" clId="{052C4574-23FF-5748-AF44-89D1AED58DF3}" dt="2024-05-16T17:48:49.374" v="95" actId="700"/>
          <ac:spMkLst>
            <pc:docMk/>
            <pc:sldMk cId="28090395" sldId="291"/>
            <ac:spMk id="7" creationId="{879F2E7C-EF15-6949-9378-71E9A10107A6}"/>
          </ac:spMkLst>
        </pc:spChg>
      </pc:sldChg>
      <pc:sldChg chg="addSp modSp mod modClrScheme chgLayout">
        <pc:chgData name="Ta Thi Kim Hue" userId="af176dfe-ebe0-47e4-99a4-e0f4d40f7313" providerId="ADAL" clId="{052C4574-23FF-5748-AF44-89D1AED58DF3}" dt="2024-05-16T17:48:58.562" v="97" actId="700"/>
        <pc:sldMkLst>
          <pc:docMk/>
          <pc:sldMk cId="3405460975" sldId="292"/>
        </pc:sldMkLst>
        <pc:spChg chg="add mod ord">
          <ac:chgData name="Ta Thi Kim Hue" userId="af176dfe-ebe0-47e4-99a4-e0f4d40f7313" providerId="ADAL" clId="{052C4574-23FF-5748-AF44-89D1AED58DF3}" dt="2024-05-16T17:48:58.562" v="97" actId="700"/>
          <ac:spMkLst>
            <pc:docMk/>
            <pc:sldMk cId="3405460975" sldId="292"/>
            <ac:spMk id="2" creationId="{500FE5DD-4315-DC56-2172-9997176D2C27}"/>
          </ac:spMkLst>
        </pc:spChg>
        <pc:spChg chg="mod ord">
          <ac:chgData name="Ta Thi Kim Hue" userId="af176dfe-ebe0-47e4-99a4-e0f4d40f7313" providerId="ADAL" clId="{052C4574-23FF-5748-AF44-89D1AED58DF3}" dt="2024-05-16T17:48:58.562" v="97" actId="700"/>
          <ac:spMkLst>
            <pc:docMk/>
            <pc:sldMk cId="3405460975" sldId="292"/>
            <ac:spMk id="4" creationId="{00000000-0000-0000-0000-000000000000}"/>
          </ac:spMkLst>
        </pc:spChg>
        <pc:spChg chg="mod ord">
          <ac:chgData name="Ta Thi Kim Hue" userId="af176dfe-ebe0-47e4-99a4-e0f4d40f7313" providerId="ADAL" clId="{052C4574-23FF-5748-AF44-89D1AED58DF3}" dt="2024-05-16T17:48:58.562" v="97" actId="700"/>
          <ac:spMkLst>
            <pc:docMk/>
            <pc:sldMk cId="3405460975" sldId="292"/>
            <ac:spMk id="5" creationId="{00000000-0000-0000-0000-000000000000}"/>
          </ac:spMkLst>
        </pc:spChg>
        <pc:spChg chg="mod ord">
          <ac:chgData name="Ta Thi Kim Hue" userId="af176dfe-ebe0-47e4-99a4-e0f4d40f7313" providerId="ADAL" clId="{052C4574-23FF-5748-AF44-89D1AED58DF3}" dt="2024-05-16T17:48:58.562" v="97" actId="700"/>
          <ac:spMkLst>
            <pc:docMk/>
            <pc:sldMk cId="3405460975" sldId="292"/>
            <ac:spMk id="6" creationId="{00000000-0000-0000-0000-000000000000}"/>
          </ac:spMkLst>
        </pc:spChg>
        <pc:spChg chg="mod ord">
          <ac:chgData name="Ta Thi Kim Hue" userId="af176dfe-ebe0-47e4-99a4-e0f4d40f7313" providerId="ADAL" clId="{052C4574-23FF-5748-AF44-89D1AED58DF3}" dt="2024-05-16T17:48:58.562" v="97" actId="700"/>
          <ac:spMkLst>
            <pc:docMk/>
            <pc:sldMk cId="3405460975" sldId="292"/>
            <ac:spMk id="7" creationId="{BF8783E4-62B9-104C-9F58-90591E40B371}"/>
          </ac:spMkLst>
        </pc:spChg>
      </pc:sldChg>
      <pc:sldChg chg="addSp modSp mod modClrScheme chgLayout">
        <pc:chgData name="Ta Thi Kim Hue" userId="af176dfe-ebe0-47e4-99a4-e0f4d40f7313" providerId="ADAL" clId="{052C4574-23FF-5748-AF44-89D1AED58DF3}" dt="2024-05-16T17:49:04.892" v="98" actId="700"/>
        <pc:sldMkLst>
          <pc:docMk/>
          <pc:sldMk cId="2025684100" sldId="293"/>
        </pc:sldMkLst>
        <pc:spChg chg="mod ord">
          <ac:chgData name="Ta Thi Kim Hue" userId="af176dfe-ebe0-47e4-99a4-e0f4d40f7313" providerId="ADAL" clId="{052C4574-23FF-5748-AF44-89D1AED58DF3}" dt="2024-05-16T17:49:04.892" v="98" actId="700"/>
          <ac:spMkLst>
            <pc:docMk/>
            <pc:sldMk cId="2025684100" sldId="293"/>
            <ac:spMk id="2" creationId="{00000000-0000-0000-0000-000000000000}"/>
          </ac:spMkLst>
        </pc:spChg>
        <pc:spChg chg="add mod ord">
          <ac:chgData name="Ta Thi Kim Hue" userId="af176dfe-ebe0-47e4-99a4-e0f4d40f7313" providerId="ADAL" clId="{052C4574-23FF-5748-AF44-89D1AED58DF3}" dt="2024-05-16T17:49:04.892" v="98" actId="700"/>
          <ac:spMkLst>
            <pc:docMk/>
            <pc:sldMk cId="2025684100" sldId="293"/>
            <ac:spMk id="3" creationId="{A7BE68D4-0537-01A8-CF85-D52ED4FDF8E9}"/>
          </ac:spMkLst>
        </pc:spChg>
        <pc:spChg chg="mod ord">
          <ac:chgData name="Ta Thi Kim Hue" userId="af176dfe-ebe0-47e4-99a4-e0f4d40f7313" providerId="ADAL" clId="{052C4574-23FF-5748-AF44-89D1AED58DF3}" dt="2024-05-16T17:49:04.892" v="98" actId="700"/>
          <ac:spMkLst>
            <pc:docMk/>
            <pc:sldMk cId="2025684100" sldId="293"/>
            <ac:spMk id="4" creationId="{00000000-0000-0000-0000-000000000000}"/>
          </ac:spMkLst>
        </pc:spChg>
        <pc:spChg chg="mod ord">
          <ac:chgData name="Ta Thi Kim Hue" userId="af176dfe-ebe0-47e4-99a4-e0f4d40f7313" providerId="ADAL" clId="{052C4574-23FF-5748-AF44-89D1AED58DF3}" dt="2024-05-16T17:49:04.892" v="98" actId="700"/>
          <ac:spMkLst>
            <pc:docMk/>
            <pc:sldMk cId="2025684100" sldId="293"/>
            <ac:spMk id="5" creationId="{00000000-0000-0000-0000-000000000000}"/>
          </ac:spMkLst>
        </pc:spChg>
        <pc:spChg chg="mod ord">
          <ac:chgData name="Ta Thi Kim Hue" userId="af176dfe-ebe0-47e4-99a4-e0f4d40f7313" providerId="ADAL" clId="{052C4574-23FF-5748-AF44-89D1AED58DF3}" dt="2024-05-16T17:49:04.892" v="98" actId="700"/>
          <ac:spMkLst>
            <pc:docMk/>
            <pc:sldMk cId="2025684100" sldId="293"/>
            <ac:spMk id="6" creationId="{00000000-0000-0000-0000-000000000000}"/>
          </ac:spMkLst>
        </pc:spChg>
      </pc:sldChg>
      <pc:sldChg chg="addSp modSp mod modClrScheme chgLayout">
        <pc:chgData name="Ta Thi Kim Hue" userId="af176dfe-ebe0-47e4-99a4-e0f4d40f7313" providerId="ADAL" clId="{052C4574-23FF-5748-AF44-89D1AED58DF3}" dt="2024-05-16T17:49:08.774" v="99" actId="700"/>
        <pc:sldMkLst>
          <pc:docMk/>
          <pc:sldMk cId="3275340484" sldId="294"/>
        </pc:sldMkLst>
        <pc:spChg chg="mod ord">
          <ac:chgData name="Ta Thi Kim Hue" userId="af176dfe-ebe0-47e4-99a4-e0f4d40f7313" providerId="ADAL" clId="{052C4574-23FF-5748-AF44-89D1AED58DF3}" dt="2024-05-16T17:49:08.774" v="99" actId="700"/>
          <ac:spMkLst>
            <pc:docMk/>
            <pc:sldMk cId="3275340484" sldId="294"/>
            <ac:spMk id="2" creationId="{00000000-0000-0000-0000-000000000000}"/>
          </ac:spMkLst>
        </pc:spChg>
        <pc:spChg chg="add mod ord">
          <ac:chgData name="Ta Thi Kim Hue" userId="af176dfe-ebe0-47e4-99a4-e0f4d40f7313" providerId="ADAL" clId="{052C4574-23FF-5748-AF44-89D1AED58DF3}" dt="2024-05-16T17:49:08.774" v="99" actId="700"/>
          <ac:spMkLst>
            <pc:docMk/>
            <pc:sldMk cId="3275340484" sldId="294"/>
            <ac:spMk id="3" creationId="{7238221B-EC93-9EB8-D6D0-C8FBDAEB7650}"/>
          </ac:spMkLst>
        </pc:spChg>
        <pc:spChg chg="mod ord">
          <ac:chgData name="Ta Thi Kim Hue" userId="af176dfe-ebe0-47e4-99a4-e0f4d40f7313" providerId="ADAL" clId="{052C4574-23FF-5748-AF44-89D1AED58DF3}" dt="2024-05-16T17:49:08.774" v="99" actId="700"/>
          <ac:spMkLst>
            <pc:docMk/>
            <pc:sldMk cId="3275340484" sldId="294"/>
            <ac:spMk id="4" creationId="{00000000-0000-0000-0000-000000000000}"/>
          </ac:spMkLst>
        </pc:spChg>
        <pc:spChg chg="mod ord">
          <ac:chgData name="Ta Thi Kim Hue" userId="af176dfe-ebe0-47e4-99a4-e0f4d40f7313" providerId="ADAL" clId="{052C4574-23FF-5748-AF44-89D1AED58DF3}" dt="2024-05-16T17:49:08.774" v="99" actId="700"/>
          <ac:spMkLst>
            <pc:docMk/>
            <pc:sldMk cId="3275340484" sldId="294"/>
            <ac:spMk id="5" creationId="{00000000-0000-0000-0000-000000000000}"/>
          </ac:spMkLst>
        </pc:spChg>
        <pc:spChg chg="mod ord">
          <ac:chgData name="Ta Thi Kim Hue" userId="af176dfe-ebe0-47e4-99a4-e0f4d40f7313" providerId="ADAL" clId="{052C4574-23FF-5748-AF44-89D1AED58DF3}" dt="2024-05-16T17:49:08.774" v="99" actId="700"/>
          <ac:spMkLst>
            <pc:docMk/>
            <pc:sldMk cId="3275340484" sldId="294"/>
            <ac:spMk id="6" creationId="{00000000-0000-0000-0000-000000000000}"/>
          </ac:spMkLst>
        </pc:spChg>
      </pc:sldChg>
      <pc:sldChg chg="modSp mod modClrScheme chgLayout">
        <pc:chgData name="Ta Thi Kim Hue" userId="af176dfe-ebe0-47e4-99a4-e0f4d40f7313" providerId="ADAL" clId="{052C4574-23FF-5748-AF44-89D1AED58DF3}" dt="2024-05-16T17:49:25.096" v="105" actId="27636"/>
        <pc:sldMkLst>
          <pc:docMk/>
          <pc:sldMk cId="1200101276" sldId="295"/>
        </pc:sldMkLst>
        <pc:spChg chg="mod ord">
          <ac:chgData name="Ta Thi Kim Hue" userId="af176dfe-ebe0-47e4-99a4-e0f4d40f7313" providerId="ADAL" clId="{052C4574-23FF-5748-AF44-89D1AED58DF3}" dt="2024-05-16T17:49:12.607" v="100" actId="700"/>
          <ac:spMkLst>
            <pc:docMk/>
            <pc:sldMk cId="1200101276" sldId="295"/>
            <ac:spMk id="2" creationId="{09D8FB39-6975-5A4E-86EF-65915DF00C00}"/>
          </ac:spMkLst>
        </pc:spChg>
        <pc:spChg chg="mod ord">
          <ac:chgData name="Ta Thi Kim Hue" userId="af176dfe-ebe0-47e4-99a4-e0f4d40f7313" providerId="ADAL" clId="{052C4574-23FF-5748-AF44-89D1AED58DF3}" dt="2024-05-16T17:49:12.607" v="100" actId="700"/>
          <ac:spMkLst>
            <pc:docMk/>
            <pc:sldMk cId="1200101276" sldId="295"/>
            <ac:spMk id="3" creationId="{09BE7B94-3E47-8648-8598-2FEAF4416718}"/>
          </ac:spMkLst>
        </pc:spChg>
        <pc:spChg chg="mod ord">
          <ac:chgData name="Ta Thi Kim Hue" userId="af176dfe-ebe0-47e4-99a4-e0f4d40f7313" providerId="ADAL" clId="{052C4574-23FF-5748-AF44-89D1AED58DF3}" dt="2024-05-16T17:49:12.607" v="100" actId="700"/>
          <ac:spMkLst>
            <pc:docMk/>
            <pc:sldMk cId="1200101276" sldId="295"/>
            <ac:spMk id="4" creationId="{64C99101-A752-C34B-8B8B-7E0E308AB9E3}"/>
          </ac:spMkLst>
        </pc:spChg>
        <pc:spChg chg="mod ord">
          <ac:chgData name="Ta Thi Kim Hue" userId="af176dfe-ebe0-47e4-99a4-e0f4d40f7313" providerId="ADAL" clId="{052C4574-23FF-5748-AF44-89D1AED58DF3}" dt="2024-05-16T17:49:12.607" v="100" actId="700"/>
          <ac:spMkLst>
            <pc:docMk/>
            <pc:sldMk cId="1200101276" sldId="295"/>
            <ac:spMk id="5" creationId="{C02FF6BE-8104-3448-AEFB-D8F15B9CDBAC}"/>
          </ac:spMkLst>
        </pc:spChg>
        <pc:spChg chg="mod ord">
          <ac:chgData name="Ta Thi Kim Hue" userId="af176dfe-ebe0-47e4-99a4-e0f4d40f7313" providerId="ADAL" clId="{052C4574-23FF-5748-AF44-89D1AED58DF3}" dt="2024-05-16T17:49:25.096" v="105" actId="27636"/>
          <ac:spMkLst>
            <pc:docMk/>
            <pc:sldMk cId="1200101276" sldId="295"/>
            <ac:spMk id="6" creationId="{59E620AD-1979-644D-9FDD-7A53CEF306FB}"/>
          </ac:spMkLst>
        </pc:spChg>
        <pc:grpChg chg="mod">
          <ac:chgData name="Ta Thi Kim Hue" userId="af176dfe-ebe0-47e4-99a4-e0f4d40f7313" providerId="ADAL" clId="{052C4574-23FF-5748-AF44-89D1AED58DF3}" dt="2024-05-16T17:49:22.279" v="103" actId="1076"/>
          <ac:grpSpMkLst>
            <pc:docMk/>
            <pc:sldMk cId="1200101276" sldId="295"/>
            <ac:grpSpMk id="8" creationId="{D339EC01-5E7C-E244-966A-C87F7116CD70}"/>
          </ac:grpSpMkLst>
        </pc:grpChg>
      </pc:sldChg>
      <pc:sldChg chg="modSp mod modClrScheme chgLayout">
        <pc:chgData name="Ta Thi Kim Hue" userId="af176dfe-ebe0-47e4-99a4-e0f4d40f7313" providerId="ADAL" clId="{052C4574-23FF-5748-AF44-89D1AED58DF3}" dt="2024-05-16T17:49:32.472" v="107" actId="27636"/>
        <pc:sldMkLst>
          <pc:docMk/>
          <pc:sldMk cId="1494372133" sldId="296"/>
        </pc:sldMkLst>
        <pc:spChg chg="mod ord">
          <ac:chgData name="Ta Thi Kim Hue" userId="af176dfe-ebe0-47e4-99a4-e0f4d40f7313" providerId="ADAL" clId="{052C4574-23FF-5748-AF44-89D1AED58DF3}" dt="2024-05-16T17:49:32.259" v="106" actId="700"/>
          <ac:spMkLst>
            <pc:docMk/>
            <pc:sldMk cId="1494372133" sldId="296"/>
            <ac:spMk id="2" creationId="{F3304CC7-10E5-1A40-9801-80576C88FE7E}"/>
          </ac:spMkLst>
        </pc:spChg>
        <pc:spChg chg="mod ord">
          <ac:chgData name="Ta Thi Kim Hue" userId="af176dfe-ebe0-47e4-99a4-e0f4d40f7313" providerId="ADAL" clId="{052C4574-23FF-5748-AF44-89D1AED58DF3}" dt="2024-05-16T17:49:32.259" v="106" actId="700"/>
          <ac:spMkLst>
            <pc:docMk/>
            <pc:sldMk cId="1494372133" sldId="296"/>
            <ac:spMk id="3" creationId="{D065B0F4-C9BB-7B49-8BAE-B058A6FD05C2}"/>
          </ac:spMkLst>
        </pc:spChg>
        <pc:spChg chg="mod ord">
          <ac:chgData name="Ta Thi Kim Hue" userId="af176dfe-ebe0-47e4-99a4-e0f4d40f7313" providerId="ADAL" clId="{052C4574-23FF-5748-AF44-89D1AED58DF3}" dt="2024-05-16T17:49:32.259" v="106" actId="700"/>
          <ac:spMkLst>
            <pc:docMk/>
            <pc:sldMk cId="1494372133" sldId="296"/>
            <ac:spMk id="4" creationId="{AB223240-BCC7-B74C-8300-9936E9686825}"/>
          </ac:spMkLst>
        </pc:spChg>
        <pc:spChg chg="mod ord">
          <ac:chgData name="Ta Thi Kim Hue" userId="af176dfe-ebe0-47e4-99a4-e0f4d40f7313" providerId="ADAL" clId="{052C4574-23FF-5748-AF44-89D1AED58DF3}" dt="2024-05-16T17:49:32.259" v="106" actId="700"/>
          <ac:spMkLst>
            <pc:docMk/>
            <pc:sldMk cId="1494372133" sldId="296"/>
            <ac:spMk id="5" creationId="{42967FE3-A3DC-1049-9DEF-B387525FD43B}"/>
          </ac:spMkLst>
        </pc:spChg>
        <pc:spChg chg="mod ord">
          <ac:chgData name="Ta Thi Kim Hue" userId="af176dfe-ebe0-47e4-99a4-e0f4d40f7313" providerId="ADAL" clId="{052C4574-23FF-5748-AF44-89D1AED58DF3}" dt="2024-05-16T17:49:32.472" v="107" actId="27636"/>
          <ac:spMkLst>
            <pc:docMk/>
            <pc:sldMk cId="1494372133" sldId="296"/>
            <ac:spMk id="6" creationId="{C4C6DF61-B2AC-7643-BFE9-76E32974AC2F}"/>
          </ac:spMkLst>
        </pc:spChg>
      </pc:sldChg>
      <pc:sldChg chg="delSp modSp mod modClrScheme chgLayout">
        <pc:chgData name="Ta Thi Kim Hue" userId="af176dfe-ebe0-47e4-99a4-e0f4d40f7313" providerId="ADAL" clId="{052C4574-23FF-5748-AF44-89D1AED58DF3}" dt="2024-05-16T17:50:08.504" v="124" actId="27636"/>
        <pc:sldMkLst>
          <pc:docMk/>
          <pc:sldMk cId="4169978803" sldId="297"/>
        </pc:sldMkLst>
        <pc:spChg chg="mod ord">
          <ac:chgData name="Ta Thi Kim Hue" userId="af176dfe-ebe0-47e4-99a4-e0f4d40f7313" providerId="ADAL" clId="{052C4574-23FF-5748-AF44-89D1AED58DF3}" dt="2024-05-16T17:49:50.825" v="116" actId="700"/>
          <ac:spMkLst>
            <pc:docMk/>
            <pc:sldMk cId="4169978803" sldId="297"/>
            <ac:spMk id="2" creationId="{91424C50-B846-084C-A761-5C4B667CFF58}"/>
          </ac:spMkLst>
        </pc:spChg>
        <pc:spChg chg="mod ord">
          <ac:chgData name="Ta Thi Kim Hue" userId="af176dfe-ebe0-47e4-99a4-e0f4d40f7313" providerId="ADAL" clId="{052C4574-23FF-5748-AF44-89D1AED58DF3}" dt="2024-05-16T17:49:50.825" v="116" actId="700"/>
          <ac:spMkLst>
            <pc:docMk/>
            <pc:sldMk cId="4169978803" sldId="297"/>
            <ac:spMk id="3" creationId="{E7C5E3EA-9550-D848-990C-5431A0CD93F0}"/>
          </ac:spMkLst>
        </pc:spChg>
        <pc:spChg chg="mod ord">
          <ac:chgData name="Ta Thi Kim Hue" userId="af176dfe-ebe0-47e4-99a4-e0f4d40f7313" providerId="ADAL" clId="{052C4574-23FF-5748-AF44-89D1AED58DF3}" dt="2024-05-16T17:49:50.825" v="116" actId="700"/>
          <ac:spMkLst>
            <pc:docMk/>
            <pc:sldMk cId="4169978803" sldId="297"/>
            <ac:spMk id="4" creationId="{E789D7CF-1367-BC49-B1A8-989B20F293A7}"/>
          </ac:spMkLst>
        </pc:spChg>
        <pc:spChg chg="mod ord">
          <ac:chgData name="Ta Thi Kim Hue" userId="af176dfe-ebe0-47e4-99a4-e0f4d40f7313" providerId="ADAL" clId="{052C4574-23FF-5748-AF44-89D1AED58DF3}" dt="2024-05-16T17:49:50.825" v="116" actId="700"/>
          <ac:spMkLst>
            <pc:docMk/>
            <pc:sldMk cId="4169978803" sldId="297"/>
            <ac:spMk id="5" creationId="{F264498C-782D-244C-8F03-929E5B088893}"/>
          </ac:spMkLst>
        </pc:spChg>
        <pc:spChg chg="mod ord">
          <ac:chgData name="Ta Thi Kim Hue" userId="af176dfe-ebe0-47e4-99a4-e0f4d40f7313" providerId="ADAL" clId="{052C4574-23FF-5748-AF44-89D1AED58DF3}" dt="2024-05-16T17:50:08.504" v="124" actId="27636"/>
          <ac:spMkLst>
            <pc:docMk/>
            <pc:sldMk cId="4169978803" sldId="297"/>
            <ac:spMk id="32" creationId="{B20EE84E-35C5-0346-86AE-DE5EF139C49A}"/>
          </ac:spMkLst>
        </pc:spChg>
        <pc:grpChg chg="mod">
          <ac:chgData name="Ta Thi Kim Hue" userId="af176dfe-ebe0-47e4-99a4-e0f4d40f7313" providerId="ADAL" clId="{052C4574-23FF-5748-AF44-89D1AED58DF3}" dt="2024-05-16T17:49:57.481" v="117" actId="1076"/>
          <ac:grpSpMkLst>
            <pc:docMk/>
            <pc:sldMk cId="4169978803" sldId="297"/>
            <ac:grpSpMk id="6" creationId="{049E1795-04B0-234E-8A44-B8151070C529}"/>
          </ac:grpSpMkLst>
        </pc:grpChg>
        <pc:inkChg chg="del">
          <ac:chgData name="Ta Thi Kim Hue" userId="af176dfe-ebe0-47e4-99a4-e0f4d40f7313" providerId="ADAL" clId="{052C4574-23FF-5748-AF44-89D1AED58DF3}" dt="2024-05-16T17:50:02.970" v="120" actId="478"/>
          <ac:inkMkLst>
            <pc:docMk/>
            <pc:sldMk cId="4169978803" sldId="297"/>
            <ac:inkMk id="21" creationId="{3BFF2AF0-89A7-4F82-A470-77D3665DD5F0}"/>
          </ac:inkMkLst>
        </pc:inkChg>
      </pc:sldChg>
      <pc:sldChg chg="addSp modSp mod modClrScheme chgLayout">
        <pc:chgData name="Ta Thi Kim Hue" userId="af176dfe-ebe0-47e4-99a4-e0f4d40f7313" providerId="ADAL" clId="{052C4574-23FF-5748-AF44-89D1AED58DF3}" dt="2024-05-16T17:50:16.961" v="126" actId="700"/>
        <pc:sldMkLst>
          <pc:docMk/>
          <pc:sldMk cId="244755282" sldId="298"/>
        </pc:sldMkLst>
        <pc:spChg chg="mod ord">
          <ac:chgData name="Ta Thi Kim Hue" userId="af176dfe-ebe0-47e4-99a4-e0f4d40f7313" providerId="ADAL" clId="{052C4574-23FF-5748-AF44-89D1AED58DF3}" dt="2024-05-16T17:50:16.961" v="126" actId="700"/>
          <ac:spMkLst>
            <pc:docMk/>
            <pc:sldMk cId="244755282" sldId="298"/>
            <ac:spMk id="2" creationId="{D46E7834-4508-4143-82C5-962BCF26790D}"/>
          </ac:spMkLst>
        </pc:spChg>
        <pc:spChg chg="mod ord">
          <ac:chgData name="Ta Thi Kim Hue" userId="af176dfe-ebe0-47e4-99a4-e0f4d40f7313" providerId="ADAL" clId="{052C4574-23FF-5748-AF44-89D1AED58DF3}" dt="2024-05-16T17:50:16.961" v="126" actId="700"/>
          <ac:spMkLst>
            <pc:docMk/>
            <pc:sldMk cId="244755282" sldId="298"/>
            <ac:spMk id="3" creationId="{92178B4D-A1AE-B441-B749-F582F04390C4}"/>
          </ac:spMkLst>
        </pc:spChg>
        <pc:spChg chg="mod ord">
          <ac:chgData name="Ta Thi Kim Hue" userId="af176dfe-ebe0-47e4-99a4-e0f4d40f7313" providerId="ADAL" clId="{052C4574-23FF-5748-AF44-89D1AED58DF3}" dt="2024-05-16T17:50:16.961" v="126" actId="700"/>
          <ac:spMkLst>
            <pc:docMk/>
            <pc:sldMk cId="244755282" sldId="298"/>
            <ac:spMk id="4" creationId="{591ACF60-CAD2-B64E-8211-4880D78F55C1}"/>
          </ac:spMkLst>
        </pc:spChg>
        <pc:spChg chg="mod ord">
          <ac:chgData name="Ta Thi Kim Hue" userId="af176dfe-ebe0-47e4-99a4-e0f4d40f7313" providerId="ADAL" clId="{052C4574-23FF-5748-AF44-89D1AED58DF3}" dt="2024-05-16T17:50:16.961" v="126" actId="700"/>
          <ac:spMkLst>
            <pc:docMk/>
            <pc:sldMk cId="244755282" sldId="298"/>
            <ac:spMk id="5" creationId="{A06DF81C-BD1B-BA42-872E-7BBABCEA0372}"/>
          </ac:spMkLst>
        </pc:spChg>
        <pc:spChg chg="add mod ord">
          <ac:chgData name="Ta Thi Kim Hue" userId="af176dfe-ebe0-47e4-99a4-e0f4d40f7313" providerId="ADAL" clId="{052C4574-23FF-5748-AF44-89D1AED58DF3}" dt="2024-05-16T17:50:16.961" v="126" actId="700"/>
          <ac:spMkLst>
            <pc:docMk/>
            <pc:sldMk cId="244755282" sldId="298"/>
            <ac:spMk id="22" creationId="{E0783B64-530A-7D73-0A3F-4C2695A8DD8D}"/>
          </ac:spMkLst>
        </pc:spChg>
      </pc:sldChg>
      <pc:sldChg chg="delSp modSp mod modClrScheme chgLayout">
        <pc:chgData name="Ta Thi Kim Hue" userId="af176dfe-ebe0-47e4-99a4-e0f4d40f7313" providerId="ADAL" clId="{052C4574-23FF-5748-AF44-89D1AED58DF3}" dt="2024-05-31T02:56:55.373" v="162" actId="1076"/>
        <pc:sldMkLst>
          <pc:docMk/>
          <pc:sldMk cId="2725183504" sldId="299"/>
        </pc:sldMkLst>
        <pc:spChg chg="mod ord">
          <ac:chgData name="Ta Thi Kim Hue" userId="af176dfe-ebe0-47e4-99a4-e0f4d40f7313" providerId="ADAL" clId="{052C4574-23FF-5748-AF44-89D1AED58DF3}" dt="2024-05-16T17:49:35.508" v="108" actId="700"/>
          <ac:spMkLst>
            <pc:docMk/>
            <pc:sldMk cId="2725183504" sldId="299"/>
            <ac:spMk id="2" creationId="{2299B092-842D-D14F-8F39-FCF446676CAA}"/>
          </ac:spMkLst>
        </pc:spChg>
        <pc:spChg chg="mod ord">
          <ac:chgData name="Ta Thi Kim Hue" userId="af176dfe-ebe0-47e4-99a4-e0f4d40f7313" providerId="ADAL" clId="{052C4574-23FF-5748-AF44-89D1AED58DF3}" dt="2024-05-16T17:49:35.588" v="109" actId="27636"/>
          <ac:spMkLst>
            <pc:docMk/>
            <pc:sldMk cId="2725183504" sldId="299"/>
            <ac:spMk id="3" creationId="{4BF5C026-718D-A64F-8617-9259921A7D8B}"/>
          </ac:spMkLst>
        </pc:spChg>
        <pc:spChg chg="mod ord">
          <ac:chgData name="Ta Thi Kim Hue" userId="af176dfe-ebe0-47e4-99a4-e0f4d40f7313" providerId="ADAL" clId="{052C4574-23FF-5748-AF44-89D1AED58DF3}" dt="2024-05-16T17:49:35.508" v="108" actId="700"/>
          <ac:spMkLst>
            <pc:docMk/>
            <pc:sldMk cId="2725183504" sldId="299"/>
            <ac:spMk id="4" creationId="{C3A0CAD6-4327-944E-AA22-637368E65EBF}"/>
          </ac:spMkLst>
        </pc:spChg>
        <pc:spChg chg="mod ord">
          <ac:chgData name="Ta Thi Kim Hue" userId="af176dfe-ebe0-47e4-99a4-e0f4d40f7313" providerId="ADAL" clId="{052C4574-23FF-5748-AF44-89D1AED58DF3}" dt="2024-05-16T17:49:35.508" v="108" actId="700"/>
          <ac:spMkLst>
            <pc:docMk/>
            <pc:sldMk cId="2725183504" sldId="299"/>
            <ac:spMk id="5" creationId="{4BF37338-8CCC-2C45-9C10-BF3FDED31E44}"/>
          </ac:spMkLst>
        </pc:spChg>
        <pc:spChg chg="mod ord">
          <ac:chgData name="Ta Thi Kim Hue" userId="af176dfe-ebe0-47e4-99a4-e0f4d40f7313" providerId="ADAL" clId="{052C4574-23FF-5748-AF44-89D1AED58DF3}" dt="2024-05-16T17:49:35.508" v="108" actId="700"/>
          <ac:spMkLst>
            <pc:docMk/>
            <pc:sldMk cId="2725183504" sldId="299"/>
            <ac:spMk id="6" creationId="{9A870337-92DC-B147-8AAC-F85E6976DA79}"/>
          </ac:spMkLst>
        </pc:spChg>
        <pc:spChg chg="mod">
          <ac:chgData name="Ta Thi Kim Hue" userId="af176dfe-ebe0-47e4-99a4-e0f4d40f7313" providerId="ADAL" clId="{052C4574-23FF-5748-AF44-89D1AED58DF3}" dt="2024-05-31T02:56:55.373" v="162" actId="1076"/>
          <ac:spMkLst>
            <pc:docMk/>
            <pc:sldMk cId="2725183504" sldId="299"/>
            <ac:spMk id="27" creationId="{982FC481-B447-734C-AABD-6730A6F434DE}"/>
          </ac:spMkLst>
        </pc:spChg>
        <pc:inkChg chg="del">
          <ac:chgData name="Ta Thi Kim Hue" userId="af176dfe-ebe0-47e4-99a4-e0f4d40f7313" providerId="ADAL" clId="{052C4574-23FF-5748-AF44-89D1AED58DF3}" dt="2024-05-31T02:53:05.037" v="161" actId="478"/>
          <ac:inkMkLst>
            <pc:docMk/>
            <pc:sldMk cId="2725183504" sldId="299"/>
            <ac:inkMk id="26" creationId="{0907BF73-2F3A-6C90-010C-052F07596061}"/>
          </ac:inkMkLst>
        </pc:inkChg>
      </pc:sldChg>
      <pc:sldChg chg="delSp modSp mod modClrScheme chgLayout">
        <pc:chgData name="Ta Thi Kim Hue" userId="af176dfe-ebe0-47e4-99a4-e0f4d40f7313" providerId="ADAL" clId="{052C4574-23FF-5748-AF44-89D1AED58DF3}" dt="2024-05-31T03:28:17.653" v="165" actId="478"/>
        <pc:sldMkLst>
          <pc:docMk/>
          <pc:sldMk cId="3609572108" sldId="300"/>
        </pc:sldMkLst>
        <pc:spChg chg="mod ord">
          <ac:chgData name="Ta Thi Kim Hue" userId="af176dfe-ebe0-47e4-99a4-e0f4d40f7313" providerId="ADAL" clId="{052C4574-23FF-5748-AF44-89D1AED58DF3}" dt="2024-05-16T17:49:40.005" v="110" actId="700"/>
          <ac:spMkLst>
            <pc:docMk/>
            <pc:sldMk cId="3609572108" sldId="300"/>
            <ac:spMk id="2" creationId="{3C697570-49AA-8547-B6E3-FA0D39BCF166}"/>
          </ac:spMkLst>
        </pc:spChg>
        <pc:spChg chg="mod ord">
          <ac:chgData name="Ta Thi Kim Hue" userId="af176dfe-ebe0-47e4-99a4-e0f4d40f7313" providerId="ADAL" clId="{052C4574-23FF-5748-AF44-89D1AED58DF3}" dt="2024-05-31T03:28:11.600" v="164" actId="27636"/>
          <ac:spMkLst>
            <pc:docMk/>
            <pc:sldMk cId="3609572108" sldId="300"/>
            <ac:spMk id="3" creationId="{8DFBC7AD-E83F-0B40-8788-7A4FC3B76084}"/>
          </ac:spMkLst>
        </pc:spChg>
        <pc:spChg chg="mod ord">
          <ac:chgData name="Ta Thi Kim Hue" userId="af176dfe-ebe0-47e4-99a4-e0f4d40f7313" providerId="ADAL" clId="{052C4574-23FF-5748-AF44-89D1AED58DF3}" dt="2024-05-16T17:49:40.005" v="110" actId="700"/>
          <ac:spMkLst>
            <pc:docMk/>
            <pc:sldMk cId="3609572108" sldId="300"/>
            <ac:spMk id="4" creationId="{BD79FDE7-E9ED-CA4A-BC06-41C60D3A4FA8}"/>
          </ac:spMkLst>
        </pc:spChg>
        <pc:spChg chg="mod ord">
          <ac:chgData name="Ta Thi Kim Hue" userId="af176dfe-ebe0-47e4-99a4-e0f4d40f7313" providerId="ADAL" clId="{052C4574-23FF-5748-AF44-89D1AED58DF3}" dt="2024-05-16T17:49:40.005" v="110" actId="700"/>
          <ac:spMkLst>
            <pc:docMk/>
            <pc:sldMk cId="3609572108" sldId="300"/>
            <ac:spMk id="5" creationId="{B8DEFFC4-7E80-8F47-9243-DD0D4B5F8966}"/>
          </ac:spMkLst>
        </pc:spChg>
        <pc:spChg chg="mod ord">
          <ac:chgData name="Ta Thi Kim Hue" userId="af176dfe-ebe0-47e4-99a4-e0f4d40f7313" providerId="ADAL" clId="{052C4574-23FF-5748-AF44-89D1AED58DF3}" dt="2024-05-16T17:49:40.005" v="110" actId="700"/>
          <ac:spMkLst>
            <pc:docMk/>
            <pc:sldMk cId="3609572108" sldId="300"/>
            <ac:spMk id="6" creationId="{99D1ED6C-5F48-524E-A970-29DCDEEFB523}"/>
          </ac:spMkLst>
        </pc:spChg>
        <pc:inkChg chg="del">
          <ac:chgData name="Ta Thi Kim Hue" userId="af176dfe-ebe0-47e4-99a4-e0f4d40f7313" providerId="ADAL" clId="{052C4574-23FF-5748-AF44-89D1AED58DF3}" dt="2024-05-31T03:28:17.653" v="165" actId="478"/>
          <ac:inkMkLst>
            <pc:docMk/>
            <pc:sldMk cId="3609572108" sldId="300"/>
            <ac:inkMk id="27" creationId="{67D8985A-A026-20FC-8EE8-F5DCCCDE73E8}"/>
          </ac:inkMkLst>
        </pc:inkChg>
      </pc:sldChg>
      <pc:sldChg chg="delSp modSp mod modClrScheme chgLayout">
        <pc:chgData name="Ta Thi Kim Hue" userId="af176dfe-ebe0-47e4-99a4-e0f4d40f7313" providerId="ADAL" clId="{052C4574-23FF-5748-AF44-89D1AED58DF3}" dt="2024-05-31T03:41:56.348" v="171" actId="27636"/>
        <pc:sldMkLst>
          <pc:docMk/>
          <pc:sldMk cId="966654440" sldId="301"/>
        </pc:sldMkLst>
        <pc:spChg chg="mod ord">
          <ac:chgData name="Ta Thi Kim Hue" userId="af176dfe-ebe0-47e4-99a4-e0f4d40f7313" providerId="ADAL" clId="{052C4574-23FF-5748-AF44-89D1AED58DF3}" dt="2024-05-16T17:49:43.188" v="111" actId="700"/>
          <ac:spMkLst>
            <pc:docMk/>
            <pc:sldMk cId="966654440" sldId="301"/>
            <ac:spMk id="2" creationId="{1F8ADB1B-432B-2244-B577-A7CD25ABDC8A}"/>
          </ac:spMkLst>
        </pc:spChg>
        <pc:spChg chg="mod ord">
          <ac:chgData name="Ta Thi Kim Hue" userId="af176dfe-ebe0-47e4-99a4-e0f4d40f7313" providerId="ADAL" clId="{052C4574-23FF-5748-AF44-89D1AED58DF3}" dt="2024-05-31T03:41:51.067" v="168" actId="14100"/>
          <ac:spMkLst>
            <pc:docMk/>
            <pc:sldMk cId="966654440" sldId="301"/>
            <ac:spMk id="3" creationId="{3B5D7EC9-B123-B949-81CF-04597CDE5038}"/>
          </ac:spMkLst>
        </pc:spChg>
        <pc:spChg chg="mod ord">
          <ac:chgData name="Ta Thi Kim Hue" userId="af176dfe-ebe0-47e4-99a4-e0f4d40f7313" providerId="ADAL" clId="{052C4574-23FF-5748-AF44-89D1AED58DF3}" dt="2024-05-16T17:49:43.188" v="111" actId="700"/>
          <ac:spMkLst>
            <pc:docMk/>
            <pc:sldMk cId="966654440" sldId="301"/>
            <ac:spMk id="4" creationId="{3C5678DF-FFB0-094D-B100-B4114A0AC68F}"/>
          </ac:spMkLst>
        </pc:spChg>
        <pc:spChg chg="mod ord">
          <ac:chgData name="Ta Thi Kim Hue" userId="af176dfe-ebe0-47e4-99a4-e0f4d40f7313" providerId="ADAL" clId="{052C4574-23FF-5748-AF44-89D1AED58DF3}" dt="2024-05-16T17:49:43.188" v="111" actId="700"/>
          <ac:spMkLst>
            <pc:docMk/>
            <pc:sldMk cId="966654440" sldId="301"/>
            <ac:spMk id="5" creationId="{8F152627-959C-A34C-81CF-4C188B58B60F}"/>
          </ac:spMkLst>
        </pc:spChg>
        <pc:spChg chg="mod ord">
          <ac:chgData name="Ta Thi Kim Hue" userId="af176dfe-ebe0-47e4-99a4-e0f4d40f7313" providerId="ADAL" clId="{052C4574-23FF-5748-AF44-89D1AED58DF3}" dt="2024-05-16T17:49:43.188" v="111" actId="700"/>
          <ac:spMkLst>
            <pc:docMk/>
            <pc:sldMk cId="966654440" sldId="301"/>
            <ac:spMk id="6" creationId="{3FD8414F-283F-3440-8D06-09C77DDC034D}"/>
          </ac:spMkLst>
        </pc:spChg>
        <pc:spChg chg="mod ord">
          <ac:chgData name="Ta Thi Kim Hue" userId="af176dfe-ebe0-47e4-99a4-e0f4d40f7313" providerId="ADAL" clId="{052C4574-23FF-5748-AF44-89D1AED58DF3}" dt="2024-05-31T03:41:56.348" v="171" actId="27636"/>
          <ac:spMkLst>
            <pc:docMk/>
            <pc:sldMk cId="966654440" sldId="301"/>
            <ac:spMk id="7" creationId="{EA74BECE-C57F-754C-AB32-D288A23C0095}"/>
          </ac:spMkLst>
        </pc:spChg>
        <pc:inkChg chg="del">
          <ac:chgData name="Ta Thi Kim Hue" userId="af176dfe-ebe0-47e4-99a4-e0f4d40f7313" providerId="ADAL" clId="{052C4574-23FF-5748-AF44-89D1AED58DF3}" dt="2024-05-31T03:28:23.089" v="166" actId="478"/>
          <ac:inkMkLst>
            <pc:docMk/>
            <pc:sldMk cId="966654440" sldId="301"/>
            <ac:inkMk id="8" creationId="{A0F5CE05-865F-F37B-D5C4-A943AF8DC8A1}"/>
          </ac:inkMkLst>
        </pc:inkChg>
      </pc:sldChg>
      <pc:sldChg chg="delSp modSp mod modClrScheme chgLayout">
        <pc:chgData name="Ta Thi Kim Hue" userId="af176dfe-ebe0-47e4-99a4-e0f4d40f7313" providerId="ADAL" clId="{052C4574-23FF-5748-AF44-89D1AED58DF3}" dt="2024-05-31T03:41:45.295" v="167" actId="478"/>
        <pc:sldMkLst>
          <pc:docMk/>
          <pc:sldMk cId="1787262033" sldId="302"/>
        </pc:sldMkLst>
        <pc:spChg chg="mod ord">
          <ac:chgData name="Ta Thi Kim Hue" userId="af176dfe-ebe0-47e4-99a4-e0f4d40f7313" providerId="ADAL" clId="{052C4574-23FF-5748-AF44-89D1AED58DF3}" dt="2024-05-16T17:49:47.074" v="114" actId="27636"/>
          <ac:spMkLst>
            <pc:docMk/>
            <pc:sldMk cId="1787262033" sldId="302"/>
            <ac:spMk id="2" creationId="{72C16372-B946-234C-981D-1999CC4A1A0D}"/>
          </ac:spMkLst>
        </pc:spChg>
        <pc:spChg chg="mod ord">
          <ac:chgData name="Ta Thi Kim Hue" userId="af176dfe-ebe0-47e4-99a4-e0f4d40f7313" providerId="ADAL" clId="{052C4574-23FF-5748-AF44-89D1AED58DF3}" dt="2024-05-16T17:49:47.088" v="115" actId="27636"/>
          <ac:spMkLst>
            <pc:docMk/>
            <pc:sldMk cId="1787262033" sldId="302"/>
            <ac:spMk id="3" creationId="{7F8A132E-2BFF-2B47-85A7-48B1D974E341}"/>
          </ac:spMkLst>
        </pc:spChg>
        <pc:spChg chg="mod ord">
          <ac:chgData name="Ta Thi Kim Hue" userId="af176dfe-ebe0-47e4-99a4-e0f4d40f7313" providerId="ADAL" clId="{052C4574-23FF-5748-AF44-89D1AED58DF3}" dt="2024-05-16T17:49:47.013" v="113" actId="700"/>
          <ac:spMkLst>
            <pc:docMk/>
            <pc:sldMk cId="1787262033" sldId="302"/>
            <ac:spMk id="5" creationId="{BEF57783-4D20-144A-9AD8-77C547ED53AD}"/>
          </ac:spMkLst>
        </pc:spChg>
        <pc:spChg chg="mod ord">
          <ac:chgData name="Ta Thi Kim Hue" userId="af176dfe-ebe0-47e4-99a4-e0f4d40f7313" providerId="ADAL" clId="{052C4574-23FF-5748-AF44-89D1AED58DF3}" dt="2024-05-16T17:49:47.013" v="113" actId="700"/>
          <ac:spMkLst>
            <pc:docMk/>
            <pc:sldMk cId="1787262033" sldId="302"/>
            <ac:spMk id="6" creationId="{4EF141ED-11D4-B540-A458-945EB8B24DA8}"/>
          </ac:spMkLst>
        </pc:spChg>
        <pc:spChg chg="mod ord">
          <ac:chgData name="Ta Thi Kim Hue" userId="af176dfe-ebe0-47e4-99a4-e0f4d40f7313" providerId="ADAL" clId="{052C4574-23FF-5748-AF44-89D1AED58DF3}" dt="2024-05-16T17:49:47.013" v="113" actId="700"/>
          <ac:spMkLst>
            <pc:docMk/>
            <pc:sldMk cId="1787262033" sldId="302"/>
            <ac:spMk id="7" creationId="{539BC96B-4D6D-F847-9BDC-F5C0BF65AF83}"/>
          </ac:spMkLst>
        </pc:spChg>
        <pc:inkChg chg="del">
          <ac:chgData name="Ta Thi Kim Hue" userId="af176dfe-ebe0-47e4-99a4-e0f4d40f7313" providerId="ADAL" clId="{052C4574-23FF-5748-AF44-89D1AED58DF3}" dt="2024-05-31T03:41:45.295" v="167" actId="478"/>
          <ac:inkMkLst>
            <pc:docMk/>
            <pc:sldMk cId="1787262033" sldId="302"/>
            <ac:inkMk id="4" creationId="{1DE380D4-E516-EAEC-7B52-F3B212378EA9}"/>
          </ac:inkMkLst>
        </pc:inkChg>
      </pc:sldChg>
      <pc:sldChg chg="addSp modSp mod modClrScheme chgLayout">
        <pc:chgData name="Ta Thi Kim Hue" userId="af176dfe-ebe0-47e4-99a4-e0f4d40f7313" providerId="ADAL" clId="{052C4574-23FF-5748-AF44-89D1AED58DF3}" dt="2024-05-16T17:50:12.565" v="125" actId="700"/>
        <pc:sldMkLst>
          <pc:docMk/>
          <pc:sldMk cId="2499825862" sldId="303"/>
        </pc:sldMkLst>
        <pc:spChg chg="mod ord">
          <ac:chgData name="Ta Thi Kim Hue" userId="af176dfe-ebe0-47e4-99a4-e0f4d40f7313" providerId="ADAL" clId="{052C4574-23FF-5748-AF44-89D1AED58DF3}" dt="2024-05-16T17:50:12.565" v="125" actId="700"/>
          <ac:spMkLst>
            <pc:docMk/>
            <pc:sldMk cId="2499825862" sldId="303"/>
            <ac:spMk id="2" creationId="{E82FC36C-77DC-4841-8EA7-665BFEB07704}"/>
          </ac:spMkLst>
        </pc:spChg>
        <pc:spChg chg="mod ord">
          <ac:chgData name="Ta Thi Kim Hue" userId="af176dfe-ebe0-47e4-99a4-e0f4d40f7313" providerId="ADAL" clId="{052C4574-23FF-5748-AF44-89D1AED58DF3}" dt="2024-05-16T17:50:12.565" v="125" actId="700"/>
          <ac:spMkLst>
            <pc:docMk/>
            <pc:sldMk cId="2499825862" sldId="303"/>
            <ac:spMk id="3" creationId="{F8898465-BC9D-A440-80CD-C62CDE3DF69B}"/>
          </ac:spMkLst>
        </pc:spChg>
        <pc:spChg chg="mod ord">
          <ac:chgData name="Ta Thi Kim Hue" userId="af176dfe-ebe0-47e4-99a4-e0f4d40f7313" providerId="ADAL" clId="{052C4574-23FF-5748-AF44-89D1AED58DF3}" dt="2024-05-16T17:50:12.565" v="125" actId="700"/>
          <ac:spMkLst>
            <pc:docMk/>
            <pc:sldMk cId="2499825862" sldId="303"/>
            <ac:spMk id="4" creationId="{2B9BBE06-9D16-684E-973E-8C76515AB71D}"/>
          </ac:spMkLst>
        </pc:spChg>
        <pc:spChg chg="mod ord">
          <ac:chgData name="Ta Thi Kim Hue" userId="af176dfe-ebe0-47e4-99a4-e0f4d40f7313" providerId="ADAL" clId="{052C4574-23FF-5748-AF44-89D1AED58DF3}" dt="2024-05-16T17:50:12.565" v="125" actId="700"/>
          <ac:spMkLst>
            <pc:docMk/>
            <pc:sldMk cId="2499825862" sldId="303"/>
            <ac:spMk id="5" creationId="{096A26DC-35B1-D944-B6E3-489B4F9E479D}"/>
          </ac:spMkLst>
        </pc:spChg>
        <pc:spChg chg="add mod ord">
          <ac:chgData name="Ta Thi Kim Hue" userId="af176dfe-ebe0-47e4-99a4-e0f4d40f7313" providerId="ADAL" clId="{052C4574-23FF-5748-AF44-89D1AED58DF3}" dt="2024-05-16T17:50:12.565" v="125" actId="700"/>
          <ac:spMkLst>
            <pc:docMk/>
            <pc:sldMk cId="2499825862" sldId="303"/>
            <ac:spMk id="44" creationId="{EBA42ADA-345D-6D3A-CE4C-7A49CD8B43CC}"/>
          </ac:spMkLst>
        </pc:spChg>
      </pc:sldChg>
      <pc:sldChg chg="addSp modSp mod modClrScheme chgLayout">
        <pc:chgData name="Ta Thi Kim Hue" userId="af176dfe-ebe0-47e4-99a4-e0f4d40f7313" providerId="ADAL" clId="{052C4574-23FF-5748-AF44-89D1AED58DF3}" dt="2024-05-16T17:50:21.248" v="127" actId="700"/>
        <pc:sldMkLst>
          <pc:docMk/>
          <pc:sldMk cId="2906393885" sldId="304"/>
        </pc:sldMkLst>
        <pc:spChg chg="mod ord">
          <ac:chgData name="Ta Thi Kim Hue" userId="af176dfe-ebe0-47e4-99a4-e0f4d40f7313" providerId="ADAL" clId="{052C4574-23FF-5748-AF44-89D1AED58DF3}" dt="2024-05-16T17:50:21.248" v="127" actId="700"/>
          <ac:spMkLst>
            <pc:docMk/>
            <pc:sldMk cId="2906393885" sldId="304"/>
            <ac:spMk id="2" creationId="{AF2432DF-B8AD-6C43-8E41-3DDBC5A29608}"/>
          </ac:spMkLst>
        </pc:spChg>
        <pc:spChg chg="mod ord">
          <ac:chgData name="Ta Thi Kim Hue" userId="af176dfe-ebe0-47e4-99a4-e0f4d40f7313" providerId="ADAL" clId="{052C4574-23FF-5748-AF44-89D1AED58DF3}" dt="2024-05-16T17:50:21.248" v="127" actId="700"/>
          <ac:spMkLst>
            <pc:docMk/>
            <pc:sldMk cId="2906393885" sldId="304"/>
            <ac:spMk id="3" creationId="{F9B69B75-3B47-9F4B-9418-E857CF970A56}"/>
          </ac:spMkLst>
        </pc:spChg>
        <pc:spChg chg="mod ord">
          <ac:chgData name="Ta Thi Kim Hue" userId="af176dfe-ebe0-47e4-99a4-e0f4d40f7313" providerId="ADAL" clId="{052C4574-23FF-5748-AF44-89D1AED58DF3}" dt="2024-05-16T17:50:21.248" v="127" actId="700"/>
          <ac:spMkLst>
            <pc:docMk/>
            <pc:sldMk cId="2906393885" sldId="304"/>
            <ac:spMk id="4" creationId="{6B185B1B-0510-D749-838F-82F8EA3047DA}"/>
          </ac:spMkLst>
        </pc:spChg>
        <pc:spChg chg="mod ord">
          <ac:chgData name="Ta Thi Kim Hue" userId="af176dfe-ebe0-47e4-99a4-e0f4d40f7313" providerId="ADAL" clId="{052C4574-23FF-5748-AF44-89D1AED58DF3}" dt="2024-05-16T17:50:21.248" v="127" actId="700"/>
          <ac:spMkLst>
            <pc:docMk/>
            <pc:sldMk cId="2906393885" sldId="304"/>
            <ac:spMk id="5" creationId="{07C11F69-BAB1-5A41-8819-18B75DA78B18}"/>
          </ac:spMkLst>
        </pc:spChg>
        <pc:spChg chg="add mod ord">
          <ac:chgData name="Ta Thi Kim Hue" userId="af176dfe-ebe0-47e4-99a4-e0f4d40f7313" providerId="ADAL" clId="{052C4574-23FF-5748-AF44-89D1AED58DF3}" dt="2024-05-16T17:50:21.248" v="127" actId="700"/>
          <ac:spMkLst>
            <pc:docMk/>
            <pc:sldMk cId="2906393885" sldId="304"/>
            <ac:spMk id="20" creationId="{36D0C5CC-7F59-5921-2D6F-FE5DCCCE8498}"/>
          </ac:spMkLst>
        </pc:spChg>
      </pc:sldChg>
      <pc:sldChg chg="modSp mod modClrScheme chgLayout">
        <pc:chgData name="Ta Thi Kim Hue" userId="af176dfe-ebe0-47e4-99a4-e0f4d40f7313" providerId="ADAL" clId="{052C4574-23FF-5748-AF44-89D1AED58DF3}" dt="2024-05-16T17:51:37.114" v="150" actId="27636"/>
        <pc:sldMkLst>
          <pc:docMk/>
          <pc:sldMk cId="2920677561" sldId="305"/>
        </pc:sldMkLst>
        <pc:spChg chg="mod ord">
          <ac:chgData name="Ta Thi Kim Hue" userId="af176dfe-ebe0-47e4-99a4-e0f4d40f7313" providerId="ADAL" clId="{052C4574-23FF-5748-AF44-89D1AED58DF3}" dt="2024-05-16T17:51:36.954" v="149" actId="700"/>
          <ac:spMkLst>
            <pc:docMk/>
            <pc:sldMk cId="2920677561" sldId="305"/>
            <ac:spMk id="2" creationId="{3A7C414F-618F-6844-8FBF-394DF6863A02}"/>
          </ac:spMkLst>
        </pc:spChg>
        <pc:spChg chg="mod ord">
          <ac:chgData name="Ta Thi Kim Hue" userId="af176dfe-ebe0-47e4-99a4-e0f4d40f7313" providerId="ADAL" clId="{052C4574-23FF-5748-AF44-89D1AED58DF3}" dt="2024-05-16T17:51:36.954" v="149" actId="700"/>
          <ac:spMkLst>
            <pc:docMk/>
            <pc:sldMk cId="2920677561" sldId="305"/>
            <ac:spMk id="3" creationId="{52BF2B6F-3336-2B44-8059-DB22589AD816}"/>
          </ac:spMkLst>
        </pc:spChg>
        <pc:spChg chg="mod ord">
          <ac:chgData name="Ta Thi Kim Hue" userId="af176dfe-ebe0-47e4-99a4-e0f4d40f7313" providerId="ADAL" clId="{052C4574-23FF-5748-AF44-89D1AED58DF3}" dt="2024-05-16T17:51:36.954" v="149" actId="700"/>
          <ac:spMkLst>
            <pc:docMk/>
            <pc:sldMk cId="2920677561" sldId="305"/>
            <ac:spMk id="4" creationId="{03563796-EAD6-6946-954B-00823328CE46}"/>
          </ac:spMkLst>
        </pc:spChg>
        <pc:spChg chg="mod ord">
          <ac:chgData name="Ta Thi Kim Hue" userId="af176dfe-ebe0-47e4-99a4-e0f4d40f7313" providerId="ADAL" clId="{052C4574-23FF-5748-AF44-89D1AED58DF3}" dt="2024-05-16T17:51:36.954" v="149" actId="700"/>
          <ac:spMkLst>
            <pc:docMk/>
            <pc:sldMk cId="2920677561" sldId="305"/>
            <ac:spMk id="5" creationId="{A399347B-64E0-BD4C-8F32-411BFB1EBEEE}"/>
          </ac:spMkLst>
        </pc:spChg>
        <pc:spChg chg="mod ord">
          <ac:chgData name="Ta Thi Kim Hue" userId="af176dfe-ebe0-47e4-99a4-e0f4d40f7313" providerId="ADAL" clId="{052C4574-23FF-5748-AF44-89D1AED58DF3}" dt="2024-05-16T17:51:37.114" v="150" actId="27636"/>
          <ac:spMkLst>
            <pc:docMk/>
            <pc:sldMk cId="2920677561" sldId="305"/>
            <ac:spMk id="6" creationId="{B123852C-7732-F54D-90AD-8175ED9E049D}"/>
          </ac:spMkLst>
        </pc:spChg>
      </pc:sldChg>
      <pc:sldChg chg="modSp mod modClrScheme chgLayout">
        <pc:chgData name="Ta Thi Kim Hue" userId="af176dfe-ebe0-47e4-99a4-e0f4d40f7313" providerId="ADAL" clId="{052C4574-23FF-5748-AF44-89D1AED58DF3}" dt="2024-05-16T17:50:38.177" v="131" actId="1076"/>
        <pc:sldMkLst>
          <pc:docMk/>
          <pc:sldMk cId="1800721444" sldId="306"/>
        </pc:sldMkLst>
        <pc:spChg chg="mod ord">
          <ac:chgData name="Ta Thi Kim Hue" userId="af176dfe-ebe0-47e4-99a4-e0f4d40f7313" providerId="ADAL" clId="{052C4574-23FF-5748-AF44-89D1AED58DF3}" dt="2024-05-16T17:50:24.756" v="128" actId="700"/>
          <ac:spMkLst>
            <pc:docMk/>
            <pc:sldMk cId="1800721444" sldId="306"/>
            <ac:spMk id="5" creationId="{E26F2AB5-A7DC-5841-A8EA-EF25A1CDE5AE}"/>
          </ac:spMkLst>
        </pc:spChg>
        <pc:spChg chg="mod ord">
          <ac:chgData name="Ta Thi Kim Hue" userId="af176dfe-ebe0-47e4-99a4-e0f4d40f7313" providerId="ADAL" clId="{052C4574-23FF-5748-AF44-89D1AED58DF3}" dt="2024-05-16T17:50:24.756" v="128" actId="700"/>
          <ac:spMkLst>
            <pc:docMk/>
            <pc:sldMk cId="1800721444" sldId="306"/>
            <ac:spMk id="6" creationId="{004BEE5F-02C4-9E4C-899F-97BB3E7BE505}"/>
          </ac:spMkLst>
        </pc:spChg>
        <pc:spChg chg="mod ord">
          <ac:chgData name="Ta Thi Kim Hue" userId="af176dfe-ebe0-47e4-99a4-e0f4d40f7313" providerId="ADAL" clId="{052C4574-23FF-5748-AF44-89D1AED58DF3}" dt="2024-05-16T17:50:24.756" v="128" actId="700"/>
          <ac:spMkLst>
            <pc:docMk/>
            <pc:sldMk cId="1800721444" sldId="306"/>
            <ac:spMk id="7" creationId="{DFA0D406-6CCE-ED46-A65B-86E9EBBF3800}"/>
          </ac:spMkLst>
        </pc:spChg>
        <pc:spChg chg="mod ord">
          <ac:chgData name="Ta Thi Kim Hue" userId="af176dfe-ebe0-47e4-99a4-e0f4d40f7313" providerId="ADAL" clId="{052C4574-23FF-5748-AF44-89D1AED58DF3}" dt="2024-05-16T17:50:24.756" v="128" actId="700"/>
          <ac:spMkLst>
            <pc:docMk/>
            <pc:sldMk cId="1800721444" sldId="306"/>
            <ac:spMk id="8" creationId="{7085DF1E-0620-2B4B-B238-277055F16DDB}"/>
          </ac:spMkLst>
        </pc:spChg>
        <pc:spChg chg="mod ord">
          <ac:chgData name="Ta Thi Kim Hue" userId="af176dfe-ebe0-47e4-99a4-e0f4d40f7313" providerId="ADAL" clId="{052C4574-23FF-5748-AF44-89D1AED58DF3}" dt="2024-05-16T17:50:30.460" v="129" actId="14100"/>
          <ac:spMkLst>
            <pc:docMk/>
            <pc:sldMk cId="1800721444" sldId="306"/>
            <ac:spMk id="9" creationId="{4910F2F4-C660-A640-99ED-EEBEBB7F34E5}"/>
          </ac:spMkLst>
        </pc:spChg>
        <pc:spChg chg="mod ord">
          <ac:chgData name="Ta Thi Kim Hue" userId="af176dfe-ebe0-47e4-99a4-e0f4d40f7313" providerId="ADAL" clId="{052C4574-23FF-5748-AF44-89D1AED58DF3}" dt="2024-05-16T17:50:38.177" v="131" actId="1076"/>
          <ac:spMkLst>
            <pc:docMk/>
            <pc:sldMk cId="1800721444" sldId="306"/>
            <ac:spMk id="11" creationId="{0CEA0662-DA5A-EA47-B2EE-88334B6AC403}"/>
          </ac:spMkLst>
        </pc:spChg>
      </pc:sldChg>
      <pc:sldChg chg="modSp mod modClrScheme chgLayout">
        <pc:chgData name="Ta Thi Kim Hue" userId="af176dfe-ebe0-47e4-99a4-e0f4d40f7313" providerId="ADAL" clId="{052C4574-23FF-5748-AF44-89D1AED58DF3}" dt="2024-05-16T17:51:40.615" v="152" actId="27636"/>
        <pc:sldMkLst>
          <pc:docMk/>
          <pc:sldMk cId="1655496237" sldId="361"/>
        </pc:sldMkLst>
        <pc:spChg chg="mod ord">
          <ac:chgData name="Ta Thi Kim Hue" userId="af176dfe-ebe0-47e4-99a4-e0f4d40f7313" providerId="ADAL" clId="{052C4574-23FF-5748-AF44-89D1AED58DF3}" dt="2024-05-16T17:51:40.507" v="151" actId="700"/>
          <ac:spMkLst>
            <pc:docMk/>
            <pc:sldMk cId="1655496237" sldId="361"/>
            <ac:spMk id="2" creationId="{D8FF7BD2-1886-1248-AC4B-71D9BF297007}"/>
          </ac:spMkLst>
        </pc:spChg>
        <pc:spChg chg="mod ord">
          <ac:chgData name="Ta Thi Kim Hue" userId="af176dfe-ebe0-47e4-99a4-e0f4d40f7313" providerId="ADAL" clId="{052C4574-23FF-5748-AF44-89D1AED58DF3}" dt="2024-05-16T17:51:40.615" v="152" actId="27636"/>
          <ac:spMkLst>
            <pc:docMk/>
            <pc:sldMk cId="1655496237" sldId="361"/>
            <ac:spMk id="3" creationId="{58F73947-B28A-304B-8A38-13BAEEC754DC}"/>
          </ac:spMkLst>
        </pc:spChg>
        <pc:spChg chg="mod ord">
          <ac:chgData name="Ta Thi Kim Hue" userId="af176dfe-ebe0-47e4-99a4-e0f4d40f7313" providerId="ADAL" clId="{052C4574-23FF-5748-AF44-89D1AED58DF3}" dt="2024-05-16T17:51:40.507" v="151" actId="700"/>
          <ac:spMkLst>
            <pc:docMk/>
            <pc:sldMk cId="1655496237" sldId="361"/>
            <ac:spMk id="4" creationId="{B70347AF-0D37-CF44-912B-727AC6913987}"/>
          </ac:spMkLst>
        </pc:spChg>
        <pc:spChg chg="mod ord">
          <ac:chgData name="Ta Thi Kim Hue" userId="af176dfe-ebe0-47e4-99a4-e0f4d40f7313" providerId="ADAL" clId="{052C4574-23FF-5748-AF44-89D1AED58DF3}" dt="2024-05-16T17:51:40.507" v="151" actId="700"/>
          <ac:spMkLst>
            <pc:docMk/>
            <pc:sldMk cId="1655496237" sldId="361"/>
            <ac:spMk id="5" creationId="{18D7064A-20A6-BF43-800C-09E09CF2BB17}"/>
          </ac:spMkLst>
        </pc:spChg>
        <pc:spChg chg="mod ord">
          <ac:chgData name="Ta Thi Kim Hue" userId="af176dfe-ebe0-47e4-99a4-e0f4d40f7313" providerId="ADAL" clId="{052C4574-23FF-5748-AF44-89D1AED58DF3}" dt="2024-05-16T17:51:40.507" v="151" actId="700"/>
          <ac:spMkLst>
            <pc:docMk/>
            <pc:sldMk cId="1655496237" sldId="361"/>
            <ac:spMk id="6" creationId="{B7D949CC-D6F1-0A47-92F7-D5F73FB2CF5A}"/>
          </ac:spMkLst>
        </pc:spChg>
      </pc:sldChg>
      <pc:sldChg chg="modSp mod modClrScheme chgLayout">
        <pc:chgData name="Ta Thi Kim Hue" userId="af176dfe-ebe0-47e4-99a4-e0f4d40f7313" providerId="ADAL" clId="{052C4574-23FF-5748-AF44-89D1AED58DF3}" dt="2024-05-16T17:51:44.312" v="154" actId="27636"/>
        <pc:sldMkLst>
          <pc:docMk/>
          <pc:sldMk cId="1850386414" sldId="362"/>
        </pc:sldMkLst>
        <pc:spChg chg="mod ord">
          <ac:chgData name="Ta Thi Kim Hue" userId="af176dfe-ebe0-47e4-99a4-e0f4d40f7313" providerId="ADAL" clId="{052C4574-23FF-5748-AF44-89D1AED58DF3}" dt="2024-05-16T17:51:44.277" v="153" actId="700"/>
          <ac:spMkLst>
            <pc:docMk/>
            <pc:sldMk cId="1850386414" sldId="362"/>
            <ac:spMk id="2" creationId="{7075DB97-10B3-A64E-904B-9951A3836E6F}"/>
          </ac:spMkLst>
        </pc:spChg>
        <pc:spChg chg="mod ord">
          <ac:chgData name="Ta Thi Kim Hue" userId="af176dfe-ebe0-47e4-99a4-e0f4d40f7313" providerId="ADAL" clId="{052C4574-23FF-5748-AF44-89D1AED58DF3}" dt="2024-05-16T17:51:44.312" v="154" actId="27636"/>
          <ac:spMkLst>
            <pc:docMk/>
            <pc:sldMk cId="1850386414" sldId="362"/>
            <ac:spMk id="3" creationId="{23099A0C-84D6-FA4C-96F9-2533191C75DB}"/>
          </ac:spMkLst>
        </pc:spChg>
        <pc:spChg chg="mod ord">
          <ac:chgData name="Ta Thi Kim Hue" userId="af176dfe-ebe0-47e4-99a4-e0f4d40f7313" providerId="ADAL" clId="{052C4574-23FF-5748-AF44-89D1AED58DF3}" dt="2024-05-16T17:51:44.277" v="153" actId="700"/>
          <ac:spMkLst>
            <pc:docMk/>
            <pc:sldMk cId="1850386414" sldId="362"/>
            <ac:spMk id="4" creationId="{29A2532C-1593-0D4A-8082-5832A515F82B}"/>
          </ac:spMkLst>
        </pc:spChg>
        <pc:spChg chg="mod ord">
          <ac:chgData name="Ta Thi Kim Hue" userId="af176dfe-ebe0-47e4-99a4-e0f4d40f7313" providerId="ADAL" clId="{052C4574-23FF-5748-AF44-89D1AED58DF3}" dt="2024-05-16T17:51:44.277" v="153" actId="700"/>
          <ac:spMkLst>
            <pc:docMk/>
            <pc:sldMk cId="1850386414" sldId="362"/>
            <ac:spMk id="5" creationId="{E3D51A58-5D2B-6F44-9F19-C9E1ECB77E54}"/>
          </ac:spMkLst>
        </pc:spChg>
        <pc:spChg chg="mod ord">
          <ac:chgData name="Ta Thi Kim Hue" userId="af176dfe-ebe0-47e4-99a4-e0f4d40f7313" providerId="ADAL" clId="{052C4574-23FF-5748-AF44-89D1AED58DF3}" dt="2024-05-16T17:51:44.277" v="153" actId="700"/>
          <ac:spMkLst>
            <pc:docMk/>
            <pc:sldMk cId="1850386414" sldId="362"/>
            <ac:spMk id="6" creationId="{7E3956FE-CFF3-1441-898A-9FA28F4B85E5}"/>
          </ac:spMkLst>
        </pc:spChg>
      </pc:sldChg>
      <pc:sldChg chg="modSp mod modClrScheme chgLayout">
        <pc:chgData name="Ta Thi Kim Hue" userId="af176dfe-ebe0-47e4-99a4-e0f4d40f7313" providerId="ADAL" clId="{052C4574-23FF-5748-AF44-89D1AED58DF3}" dt="2024-05-16T17:51:48.366" v="156" actId="27636"/>
        <pc:sldMkLst>
          <pc:docMk/>
          <pc:sldMk cId="4191461256" sldId="363"/>
        </pc:sldMkLst>
        <pc:spChg chg="mod ord">
          <ac:chgData name="Ta Thi Kim Hue" userId="af176dfe-ebe0-47e4-99a4-e0f4d40f7313" providerId="ADAL" clId="{052C4574-23FF-5748-AF44-89D1AED58DF3}" dt="2024-05-16T17:51:48.191" v="155" actId="700"/>
          <ac:spMkLst>
            <pc:docMk/>
            <pc:sldMk cId="4191461256" sldId="363"/>
            <ac:spMk id="2" creationId="{37216CF3-1F49-6D47-B989-4FAB3F312A19}"/>
          </ac:spMkLst>
        </pc:spChg>
        <pc:spChg chg="mod ord">
          <ac:chgData name="Ta Thi Kim Hue" userId="af176dfe-ebe0-47e4-99a4-e0f4d40f7313" providerId="ADAL" clId="{052C4574-23FF-5748-AF44-89D1AED58DF3}" dt="2024-05-16T17:51:48.366" v="156" actId="27636"/>
          <ac:spMkLst>
            <pc:docMk/>
            <pc:sldMk cId="4191461256" sldId="363"/>
            <ac:spMk id="3" creationId="{330C60E9-46E4-0C4D-8E29-FDE563E03BAB}"/>
          </ac:spMkLst>
        </pc:spChg>
        <pc:spChg chg="mod ord">
          <ac:chgData name="Ta Thi Kim Hue" userId="af176dfe-ebe0-47e4-99a4-e0f4d40f7313" providerId="ADAL" clId="{052C4574-23FF-5748-AF44-89D1AED58DF3}" dt="2024-05-16T17:51:48.191" v="155" actId="700"/>
          <ac:spMkLst>
            <pc:docMk/>
            <pc:sldMk cId="4191461256" sldId="363"/>
            <ac:spMk id="4" creationId="{6A529F71-E040-F44C-8E16-C1149EEC9DDC}"/>
          </ac:spMkLst>
        </pc:spChg>
        <pc:spChg chg="mod ord">
          <ac:chgData name="Ta Thi Kim Hue" userId="af176dfe-ebe0-47e4-99a4-e0f4d40f7313" providerId="ADAL" clId="{052C4574-23FF-5748-AF44-89D1AED58DF3}" dt="2024-05-16T17:51:48.191" v="155" actId="700"/>
          <ac:spMkLst>
            <pc:docMk/>
            <pc:sldMk cId="4191461256" sldId="363"/>
            <ac:spMk id="5" creationId="{AB658565-CF6E-1549-836F-98A7092C65D8}"/>
          </ac:spMkLst>
        </pc:spChg>
        <pc:spChg chg="mod ord">
          <ac:chgData name="Ta Thi Kim Hue" userId="af176dfe-ebe0-47e4-99a4-e0f4d40f7313" providerId="ADAL" clId="{052C4574-23FF-5748-AF44-89D1AED58DF3}" dt="2024-05-16T17:51:48.191" v="155" actId="700"/>
          <ac:spMkLst>
            <pc:docMk/>
            <pc:sldMk cId="4191461256" sldId="363"/>
            <ac:spMk id="6" creationId="{E7B369D4-2DD6-DC44-A2DD-6469D006C44A}"/>
          </ac:spMkLst>
        </pc:spChg>
      </pc:sldChg>
      <pc:sldChg chg="modSp mod modClrScheme chgLayout">
        <pc:chgData name="Ta Thi Kim Hue" userId="af176dfe-ebe0-47e4-99a4-e0f4d40f7313" providerId="ADAL" clId="{052C4574-23FF-5748-AF44-89D1AED58DF3}" dt="2024-05-16T17:51:09.098" v="145" actId="27636"/>
        <pc:sldMkLst>
          <pc:docMk/>
          <pc:sldMk cId="2980518430" sldId="364"/>
        </pc:sldMkLst>
        <pc:spChg chg="mod ord">
          <ac:chgData name="Ta Thi Kim Hue" userId="af176dfe-ebe0-47e4-99a4-e0f4d40f7313" providerId="ADAL" clId="{052C4574-23FF-5748-AF44-89D1AED58DF3}" dt="2024-05-16T17:50:43.425" v="132" actId="700"/>
          <ac:spMkLst>
            <pc:docMk/>
            <pc:sldMk cId="2980518430" sldId="364"/>
            <ac:spMk id="2" creationId="{EE7A0EA7-2067-6A45-AE9D-74EA21FBC340}"/>
          </ac:spMkLst>
        </pc:spChg>
        <pc:spChg chg="mod ord">
          <ac:chgData name="Ta Thi Kim Hue" userId="af176dfe-ebe0-47e4-99a4-e0f4d40f7313" providerId="ADAL" clId="{052C4574-23FF-5748-AF44-89D1AED58DF3}" dt="2024-05-16T17:51:09.098" v="145" actId="27636"/>
          <ac:spMkLst>
            <pc:docMk/>
            <pc:sldMk cId="2980518430" sldId="364"/>
            <ac:spMk id="3" creationId="{F3794C13-1C55-DC4A-9597-279F86ACB2BF}"/>
          </ac:spMkLst>
        </pc:spChg>
        <pc:spChg chg="mod ord">
          <ac:chgData name="Ta Thi Kim Hue" userId="af176dfe-ebe0-47e4-99a4-e0f4d40f7313" providerId="ADAL" clId="{052C4574-23FF-5748-AF44-89D1AED58DF3}" dt="2024-05-16T17:50:43.425" v="132" actId="700"/>
          <ac:spMkLst>
            <pc:docMk/>
            <pc:sldMk cId="2980518430" sldId="364"/>
            <ac:spMk id="5" creationId="{0E7717BA-F92C-A343-80B9-B09FD403FE47}"/>
          </ac:spMkLst>
        </pc:spChg>
        <pc:spChg chg="mod ord">
          <ac:chgData name="Ta Thi Kim Hue" userId="af176dfe-ebe0-47e4-99a4-e0f4d40f7313" providerId="ADAL" clId="{052C4574-23FF-5748-AF44-89D1AED58DF3}" dt="2024-05-16T17:50:43.425" v="132" actId="700"/>
          <ac:spMkLst>
            <pc:docMk/>
            <pc:sldMk cId="2980518430" sldId="364"/>
            <ac:spMk id="6" creationId="{8E99701F-8F19-7C40-A8F4-8167C2238357}"/>
          </ac:spMkLst>
        </pc:spChg>
        <pc:spChg chg="mod ord">
          <ac:chgData name="Ta Thi Kim Hue" userId="af176dfe-ebe0-47e4-99a4-e0f4d40f7313" providerId="ADAL" clId="{052C4574-23FF-5748-AF44-89D1AED58DF3}" dt="2024-05-16T17:50:43.425" v="132" actId="700"/>
          <ac:spMkLst>
            <pc:docMk/>
            <pc:sldMk cId="2980518430" sldId="364"/>
            <ac:spMk id="7" creationId="{6635877E-0925-A049-A584-3A3E37237B29}"/>
          </ac:spMkLst>
        </pc:spChg>
        <pc:grpChg chg="mod">
          <ac:chgData name="Ta Thi Kim Hue" userId="af176dfe-ebe0-47e4-99a4-e0f4d40f7313" providerId="ADAL" clId="{052C4574-23FF-5748-AF44-89D1AED58DF3}" dt="2024-05-16T17:50:53.241" v="137" actId="1076"/>
          <ac:grpSpMkLst>
            <pc:docMk/>
            <pc:sldMk cId="2980518430" sldId="364"/>
            <ac:grpSpMk id="26" creationId="{36E25B5D-F307-944C-BDA8-9CEAB92CF502}"/>
          </ac:grpSpMkLst>
        </pc:grpChg>
      </pc:sldChg>
      <pc:sldChg chg="addSp modSp mod modClrScheme chgLayout">
        <pc:chgData name="Ta Thi Kim Hue" userId="af176dfe-ebe0-47e4-99a4-e0f4d40f7313" providerId="ADAL" clId="{052C4574-23FF-5748-AF44-89D1AED58DF3}" dt="2024-05-16T17:51:32.009" v="148" actId="700"/>
        <pc:sldMkLst>
          <pc:docMk/>
          <pc:sldMk cId="2005858684" sldId="365"/>
        </pc:sldMkLst>
        <pc:spChg chg="mod ord">
          <ac:chgData name="Ta Thi Kim Hue" userId="af176dfe-ebe0-47e4-99a4-e0f4d40f7313" providerId="ADAL" clId="{052C4574-23FF-5748-AF44-89D1AED58DF3}" dt="2024-05-16T17:51:32.009" v="148" actId="700"/>
          <ac:spMkLst>
            <pc:docMk/>
            <pc:sldMk cId="2005858684" sldId="365"/>
            <ac:spMk id="2" creationId="{F89C1355-43E1-1B4B-9402-FE8D02C72263}"/>
          </ac:spMkLst>
        </pc:spChg>
        <pc:spChg chg="add mod ord">
          <ac:chgData name="Ta Thi Kim Hue" userId="af176dfe-ebe0-47e4-99a4-e0f4d40f7313" providerId="ADAL" clId="{052C4574-23FF-5748-AF44-89D1AED58DF3}" dt="2024-05-16T17:51:32.009" v="148" actId="700"/>
          <ac:spMkLst>
            <pc:docMk/>
            <pc:sldMk cId="2005858684" sldId="365"/>
            <ac:spMk id="4" creationId="{54E0C23A-E9A8-948D-0126-B71D00AA0294}"/>
          </ac:spMkLst>
        </pc:spChg>
        <pc:spChg chg="mod ord">
          <ac:chgData name="Ta Thi Kim Hue" userId="af176dfe-ebe0-47e4-99a4-e0f4d40f7313" providerId="ADAL" clId="{052C4574-23FF-5748-AF44-89D1AED58DF3}" dt="2024-05-16T17:51:32.009" v="148" actId="700"/>
          <ac:spMkLst>
            <pc:docMk/>
            <pc:sldMk cId="2005858684" sldId="365"/>
            <ac:spMk id="5" creationId="{2AF584C9-322E-A347-85DB-29A4158042F8}"/>
          </ac:spMkLst>
        </pc:spChg>
        <pc:spChg chg="mod ord">
          <ac:chgData name="Ta Thi Kim Hue" userId="af176dfe-ebe0-47e4-99a4-e0f4d40f7313" providerId="ADAL" clId="{052C4574-23FF-5748-AF44-89D1AED58DF3}" dt="2024-05-16T17:51:32.009" v="148" actId="700"/>
          <ac:spMkLst>
            <pc:docMk/>
            <pc:sldMk cId="2005858684" sldId="365"/>
            <ac:spMk id="6" creationId="{8930A322-473C-BF41-8EE0-CB57A1F1B53E}"/>
          </ac:spMkLst>
        </pc:spChg>
        <pc:spChg chg="mod ord">
          <ac:chgData name="Ta Thi Kim Hue" userId="af176dfe-ebe0-47e4-99a4-e0f4d40f7313" providerId="ADAL" clId="{052C4574-23FF-5748-AF44-89D1AED58DF3}" dt="2024-05-16T17:51:32.009" v="148" actId="700"/>
          <ac:spMkLst>
            <pc:docMk/>
            <pc:sldMk cId="2005858684" sldId="365"/>
            <ac:spMk id="7" creationId="{5B0B824E-F961-814B-8792-BB1C4AFA3F21}"/>
          </ac:spMkLst>
        </pc:spChg>
      </pc:sldChg>
      <pc:sldChg chg="addSp modSp mod modClrScheme chgLayout">
        <pc:chgData name="Ta Thi Kim Hue" userId="af176dfe-ebe0-47e4-99a4-e0f4d40f7313" providerId="ADAL" clId="{052C4574-23FF-5748-AF44-89D1AED58DF3}" dt="2024-05-16T17:46:25.917" v="53" actId="700"/>
        <pc:sldMkLst>
          <pc:docMk/>
          <pc:sldMk cId="857720529" sldId="366"/>
        </pc:sldMkLst>
        <pc:spChg chg="mod ord">
          <ac:chgData name="Ta Thi Kim Hue" userId="af176dfe-ebe0-47e4-99a4-e0f4d40f7313" providerId="ADAL" clId="{052C4574-23FF-5748-AF44-89D1AED58DF3}" dt="2024-05-16T17:46:25.917" v="53" actId="700"/>
          <ac:spMkLst>
            <pc:docMk/>
            <pc:sldMk cId="857720529" sldId="366"/>
            <ac:spMk id="2" creationId="{CCE2DF96-32CB-45C2-9988-B098497EA851}"/>
          </ac:spMkLst>
        </pc:spChg>
        <pc:spChg chg="add mod ord">
          <ac:chgData name="Ta Thi Kim Hue" userId="af176dfe-ebe0-47e4-99a4-e0f4d40f7313" providerId="ADAL" clId="{052C4574-23FF-5748-AF44-89D1AED58DF3}" dt="2024-05-16T17:46:25.917" v="53" actId="700"/>
          <ac:spMkLst>
            <pc:docMk/>
            <pc:sldMk cId="857720529" sldId="366"/>
            <ac:spMk id="3" creationId="{F2B71A82-1F3C-6B99-6B1B-472407FE7C55}"/>
          </ac:spMkLst>
        </pc:spChg>
        <pc:spChg chg="mod ord">
          <ac:chgData name="Ta Thi Kim Hue" userId="af176dfe-ebe0-47e4-99a4-e0f4d40f7313" providerId="ADAL" clId="{052C4574-23FF-5748-AF44-89D1AED58DF3}" dt="2024-05-16T17:46:25.917" v="53" actId="700"/>
          <ac:spMkLst>
            <pc:docMk/>
            <pc:sldMk cId="857720529" sldId="366"/>
            <ac:spMk id="4" creationId="{1FC80990-24D0-4C6E-BA22-F2F559C46671}"/>
          </ac:spMkLst>
        </pc:spChg>
        <pc:spChg chg="mod ord">
          <ac:chgData name="Ta Thi Kim Hue" userId="af176dfe-ebe0-47e4-99a4-e0f4d40f7313" providerId="ADAL" clId="{052C4574-23FF-5748-AF44-89D1AED58DF3}" dt="2024-05-16T17:46:25.917" v="53" actId="700"/>
          <ac:spMkLst>
            <pc:docMk/>
            <pc:sldMk cId="857720529" sldId="366"/>
            <ac:spMk id="5" creationId="{D2D2761E-94E8-4630-B86F-170D4DE1C52F}"/>
          </ac:spMkLst>
        </pc:spChg>
        <pc:spChg chg="mod ord">
          <ac:chgData name="Ta Thi Kim Hue" userId="af176dfe-ebe0-47e4-99a4-e0f4d40f7313" providerId="ADAL" clId="{052C4574-23FF-5748-AF44-89D1AED58DF3}" dt="2024-05-16T17:46:25.917" v="53" actId="700"/>
          <ac:spMkLst>
            <pc:docMk/>
            <pc:sldMk cId="857720529" sldId="366"/>
            <ac:spMk id="6" creationId="{92AEA6D4-D06D-4C39-9955-F34BFEAA78BB}"/>
          </ac:spMkLst>
        </pc:spChg>
      </pc:sldChg>
      <pc:sldChg chg="addSp modSp mod modClrScheme chgLayout">
        <pc:chgData name="Ta Thi Kim Hue" userId="af176dfe-ebe0-47e4-99a4-e0f4d40f7313" providerId="ADAL" clId="{052C4574-23FF-5748-AF44-89D1AED58DF3}" dt="2024-05-16T17:47:09.447" v="67" actId="700"/>
        <pc:sldMkLst>
          <pc:docMk/>
          <pc:sldMk cId="3391224723" sldId="367"/>
        </pc:sldMkLst>
        <pc:spChg chg="mod ord">
          <ac:chgData name="Ta Thi Kim Hue" userId="af176dfe-ebe0-47e4-99a4-e0f4d40f7313" providerId="ADAL" clId="{052C4574-23FF-5748-AF44-89D1AED58DF3}" dt="2024-05-16T17:47:09.447" v="67" actId="700"/>
          <ac:spMkLst>
            <pc:docMk/>
            <pc:sldMk cId="3391224723" sldId="367"/>
            <ac:spMk id="2" creationId="{704CC452-4D52-44E2-86AC-E1A3DF93F37B}"/>
          </ac:spMkLst>
        </pc:spChg>
        <pc:spChg chg="add mod ord">
          <ac:chgData name="Ta Thi Kim Hue" userId="af176dfe-ebe0-47e4-99a4-e0f4d40f7313" providerId="ADAL" clId="{052C4574-23FF-5748-AF44-89D1AED58DF3}" dt="2024-05-16T17:47:09.447" v="67" actId="700"/>
          <ac:spMkLst>
            <pc:docMk/>
            <pc:sldMk cId="3391224723" sldId="367"/>
            <ac:spMk id="3" creationId="{4D8187D6-F441-48B1-0734-221901C995FD}"/>
          </ac:spMkLst>
        </pc:spChg>
        <pc:spChg chg="mod ord">
          <ac:chgData name="Ta Thi Kim Hue" userId="af176dfe-ebe0-47e4-99a4-e0f4d40f7313" providerId="ADAL" clId="{052C4574-23FF-5748-AF44-89D1AED58DF3}" dt="2024-05-16T17:47:09.447" v="67" actId="700"/>
          <ac:spMkLst>
            <pc:docMk/>
            <pc:sldMk cId="3391224723" sldId="367"/>
            <ac:spMk id="4" creationId="{B4EBC419-FDEF-476E-A81B-911B5322F6E2}"/>
          </ac:spMkLst>
        </pc:spChg>
        <pc:spChg chg="mod ord">
          <ac:chgData name="Ta Thi Kim Hue" userId="af176dfe-ebe0-47e4-99a4-e0f4d40f7313" providerId="ADAL" clId="{052C4574-23FF-5748-AF44-89D1AED58DF3}" dt="2024-05-16T17:47:09.447" v="67" actId="700"/>
          <ac:spMkLst>
            <pc:docMk/>
            <pc:sldMk cId="3391224723" sldId="367"/>
            <ac:spMk id="5" creationId="{8CCC6856-2CC0-4759-A6B4-75E6D9072AA4}"/>
          </ac:spMkLst>
        </pc:spChg>
        <pc:spChg chg="mod ord">
          <ac:chgData name="Ta Thi Kim Hue" userId="af176dfe-ebe0-47e4-99a4-e0f4d40f7313" providerId="ADAL" clId="{052C4574-23FF-5748-AF44-89D1AED58DF3}" dt="2024-05-16T17:47:09.447" v="67" actId="700"/>
          <ac:spMkLst>
            <pc:docMk/>
            <pc:sldMk cId="3391224723" sldId="367"/>
            <ac:spMk id="6" creationId="{711A5EB1-C24B-4325-A853-EF16EA957820}"/>
          </ac:spMkLst>
        </pc:spChg>
      </pc:sldChg>
      <pc:sldChg chg="addSp modSp mod modClrScheme chgLayout">
        <pc:chgData name="Ta Thi Kim Hue" userId="af176dfe-ebe0-47e4-99a4-e0f4d40f7313" providerId="ADAL" clId="{052C4574-23FF-5748-AF44-89D1AED58DF3}" dt="2024-05-16T17:47:45.406" v="76" actId="700"/>
        <pc:sldMkLst>
          <pc:docMk/>
          <pc:sldMk cId="2912676222" sldId="368"/>
        </pc:sldMkLst>
        <pc:spChg chg="mod ord">
          <ac:chgData name="Ta Thi Kim Hue" userId="af176dfe-ebe0-47e4-99a4-e0f4d40f7313" providerId="ADAL" clId="{052C4574-23FF-5748-AF44-89D1AED58DF3}" dt="2024-05-16T17:47:45.406" v="76" actId="700"/>
          <ac:spMkLst>
            <pc:docMk/>
            <pc:sldMk cId="2912676222" sldId="368"/>
            <ac:spMk id="2" creationId="{264056DC-A3F4-4422-A5B2-881C8B26162F}"/>
          </ac:spMkLst>
        </pc:spChg>
        <pc:spChg chg="add mod ord">
          <ac:chgData name="Ta Thi Kim Hue" userId="af176dfe-ebe0-47e4-99a4-e0f4d40f7313" providerId="ADAL" clId="{052C4574-23FF-5748-AF44-89D1AED58DF3}" dt="2024-05-16T17:47:45.406" v="76" actId="700"/>
          <ac:spMkLst>
            <pc:docMk/>
            <pc:sldMk cId="2912676222" sldId="368"/>
            <ac:spMk id="3" creationId="{EE8FE5F3-9073-FCBF-CCD8-4FF1B0AFEA56}"/>
          </ac:spMkLst>
        </pc:spChg>
        <pc:spChg chg="mod ord">
          <ac:chgData name="Ta Thi Kim Hue" userId="af176dfe-ebe0-47e4-99a4-e0f4d40f7313" providerId="ADAL" clId="{052C4574-23FF-5748-AF44-89D1AED58DF3}" dt="2024-05-16T17:47:45.406" v="76" actId="700"/>
          <ac:spMkLst>
            <pc:docMk/>
            <pc:sldMk cId="2912676222" sldId="368"/>
            <ac:spMk id="4" creationId="{E684F176-EF85-49D0-9CEF-14C6F7BDC1BB}"/>
          </ac:spMkLst>
        </pc:spChg>
        <pc:spChg chg="mod ord">
          <ac:chgData name="Ta Thi Kim Hue" userId="af176dfe-ebe0-47e4-99a4-e0f4d40f7313" providerId="ADAL" clId="{052C4574-23FF-5748-AF44-89D1AED58DF3}" dt="2024-05-16T17:47:45.406" v="76" actId="700"/>
          <ac:spMkLst>
            <pc:docMk/>
            <pc:sldMk cId="2912676222" sldId="368"/>
            <ac:spMk id="5" creationId="{47093D73-1A7E-4517-BA05-240A4C02D2A5}"/>
          </ac:spMkLst>
        </pc:spChg>
        <pc:spChg chg="mod ord">
          <ac:chgData name="Ta Thi Kim Hue" userId="af176dfe-ebe0-47e4-99a4-e0f4d40f7313" providerId="ADAL" clId="{052C4574-23FF-5748-AF44-89D1AED58DF3}" dt="2024-05-16T17:47:45.406" v="76" actId="700"/>
          <ac:spMkLst>
            <pc:docMk/>
            <pc:sldMk cId="2912676222" sldId="368"/>
            <ac:spMk id="6" creationId="{C6AD654A-FAEC-4873-8AB3-75EC91C021AB}"/>
          </ac:spMkLst>
        </pc:spChg>
      </pc:sldChg>
      <pc:sldChg chg="addSp modSp mod modClrScheme chgLayout">
        <pc:chgData name="Ta Thi Kim Hue" userId="af176dfe-ebe0-47e4-99a4-e0f4d40f7313" providerId="ADAL" clId="{052C4574-23FF-5748-AF44-89D1AED58DF3}" dt="2024-05-16T17:47:13.586" v="68" actId="700"/>
        <pc:sldMkLst>
          <pc:docMk/>
          <pc:sldMk cId="2223377848" sldId="369"/>
        </pc:sldMkLst>
        <pc:spChg chg="add mod ord">
          <ac:chgData name="Ta Thi Kim Hue" userId="af176dfe-ebe0-47e4-99a4-e0f4d40f7313" providerId="ADAL" clId="{052C4574-23FF-5748-AF44-89D1AED58DF3}" dt="2024-05-16T17:47:13.586" v="68" actId="700"/>
          <ac:spMkLst>
            <pc:docMk/>
            <pc:sldMk cId="2223377848" sldId="369"/>
            <ac:spMk id="2" creationId="{A3ED47E4-402A-ECAF-00A5-06DAEE1FCE01}"/>
          </ac:spMkLst>
        </pc:spChg>
        <pc:spChg chg="add mod ord">
          <ac:chgData name="Ta Thi Kim Hue" userId="af176dfe-ebe0-47e4-99a4-e0f4d40f7313" providerId="ADAL" clId="{052C4574-23FF-5748-AF44-89D1AED58DF3}" dt="2024-05-16T17:47:13.586" v="68" actId="700"/>
          <ac:spMkLst>
            <pc:docMk/>
            <pc:sldMk cId="2223377848" sldId="369"/>
            <ac:spMk id="3" creationId="{12CB38DF-3A37-A3B1-419F-6E220AFA7DD6}"/>
          </ac:spMkLst>
        </pc:spChg>
        <pc:spChg chg="mod ord">
          <ac:chgData name="Ta Thi Kim Hue" userId="af176dfe-ebe0-47e4-99a4-e0f4d40f7313" providerId="ADAL" clId="{052C4574-23FF-5748-AF44-89D1AED58DF3}" dt="2024-05-16T17:47:13.586" v="68" actId="700"/>
          <ac:spMkLst>
            <pc:docMk/>
            <pc:sldMk cId="2223377848" sldId="369"/>
            <ac:spMk id="4" creationId="{E337156C-FD30-4992-8BA9-54A202A19AE4}"/>
          </ac:spMkLst>
        </pc:spChg>
        <pc:spChg chg="mod ord">
          <ac:chgData name="Ta Thi Kim Hue" userId="af176dfe-ebe0-47e4-99a4-e0f4d40f7313" providerId="ADAL" clId="{052C4574-23FF-5748-AF44-89D1AED58DF3}" dt="2024-05-16T17:47:13.586" v="68" actId="700"/>
          <ac:spMkLst>
            <pc:docMk/>
            <pc:sldMk cId="2223377848" sldId="369"/>
            <ac:spMk id="5" creationId="{DD4105BF-6CD9-43D7-B828-060F98872E00}"/>
          </ac:spMkLst>
        </pc:spChg>
        <pc:spChg chg="mod ord">
          <ac:chgData name="Ta Thi Kim Hue" userId="af176dfe-ebe0-47e4-99a4-e0f4d40f7313" providerId="ADAL" clId="{052C4574-23FF-5748-AF44-89D1AED58DF3}" dt="2024-05-16T17:47:13.586" v="68" actId="700"/>
          <ac:spMkLst>
            <pc:docMk/>
            <pc:sldMk cId="2223377848" sldId="369"/>
            <ac:spMk id="6" creationId="{A4455A66-A228-4B1B-AC96-9011B5A304CC}"/>
          </ac:spMkLst>
        </pc:spChg>
      </pc:sldChg>
      <pc:sldChg chg="modSp del">
        <pc:chgData name="Ta Thi Kim Hue" userId="af176dfe-ebe0-47e4-99a4-e0f4d40f7313" providerId="ADAL" clId="{052C4574-23FF-5748-AF44-89D1AED58DF3}" dt="2024-05-16T17:48:55.643" v="96" actId="2696"/>
        <pc:sldMkLst>
          <pc:docMk/>
          <pc:sldMk cId="413588959" sldId="370"/>
        </pc:sldMkLst>
        <pc:spChg chg="mod">
          <ac:chgData name="Ta Thi Kim Hue" userId="af176dfe-ebe0-47e4-99a4-e0f4d40f7313" providerId="ADAL" clId="{052C4574-23FF-5748-AF44-89D1AED58DF3}" dt="2024-05-16T17:43:48.819" v="0"/>
          <ac:spMkLst>
            <pc:docMk/>
            <pc:sldMk cId="413588959" sldId="370"/>
            <ac:spMk id="2" creationId="{FBAFE948-514C-409C-BE43-82C267D92F3E}"/>
          </ac:spMkLst>
        </pc:spChg>
        <pc:spChg chg="mod">
          <ac:chgData name="Ta Thi Kim Hue" userId="af176dfe-ebe0-47e4-99a4-e0f4d40f7313" providerId="ADAL" clId="{052C4574-23FF-5748-AF44-89D1AED58DF3}" dt="2024-05-16T17:43:48.819" v="0"/>
          <ac:spMkLst>
            <pc:docMk/>
            <pc:sldMk cId="413588959" sldId="370"/>
            <ac:spMk id="3" creationId="{F51E5EB8-E748-4B19-8BAD-5595F49D16A4}"/>
          </ac:spMkLst>
        </pc:spChg>
        <pc:spChg chg="mod">
          <ac:chgData name="Ta Thi Kim Hue" userId="af176dfe-ebe0-47e4-99a4-e0f4d40f7313" providerId="ADAL" clId="{052C4574-23FF-5748-AF44-89D1AED58DF3}" dt="2024-05-16T17:43:48.819" v="0"/>
          <ac:spMkLst>
            <pc:docMk/>
            <pc:sldMk cId="413588959" sldId="370"/>
            <ac:spMk id="4" creationId="{6FF64D53-2B42-4CB1-B5BC-233A2E59B7DD}"/>
          </ac:spMkLst>
        </pc:spChg>
        <pc:spChg chg="mod">
          <ac:chgData name="Ta Thi Kim Hue" userId="af176dfe-ebe0-47e4-99a4-e0f4d40f7313" providerId="ADAL" clId="{052C4574-23FF-5748-AF44-89D1AED58DF3}" dt="2024-05-16T17:43:48.819" v="0"/>
          <ac:spMkLst>
            <pc:docMk/>
            <pc:sldMk cId="413588959" sldId="370"/>
            <ac:spMk id="5" creationId="{4D63F8E6-B8D9-4AFE-8F14-AD6E5255D6BD}"/>
          </ac:spMkLst>
        </pc:spChg>
      </pc:sldChg>
      <pc:sldChg chg="addSp modSp mod modClrScheme chgLayout">
        <pc:chgData name="Ta Thi Kim Hue" userId="af176dfe-ebe0-47e4-99a4-e0f4d40f7313" providerId="ADAL" clId="{052C4574-23FF-5748-AF44-89D1AED58DF3}" dt="2024-05-16T17:48:13.390" v="87" actId="700"/>
        <pc:sldMkLst>
          <pc:docMk/>
          <pc:sldMk cId="3023176722" sldId="371"/>
        </pc:sldMkLst>
        <pc:spChg chg="mod ord">
          <ac:chgData name="Ta Thi Kim Hue" userId="af176dfe-ebe0-47e4-99a4-e0f4d40f7313" providerId="ADAL" clId="{052C4574-23FF-5748-AF44-89D1AED58DF3}" dt="2024-05-16T17:48:13.390" v="87" actId="700"/>
          <ac:spMkLst>
            <pc:docMk/>
            <pc:sldMk cId="3023176722" sldId="371"/>
            <ac:spMk id="2" creationId="{5D703DFB-A9D1-42E9-A2A1-7282F33BCD56}"/>
          </ac:spMkLst>
        </pc:spChg>
        <pc:spChg chg="add mod ord">
          <ac:chgData name="Ta Thi Kim Hue" userId="af176dfe-ebe0-47e4-99a4-e0f4d40f7313" providerId="ADAL" clId="{052C4574-23FF-5748-AF44-89D1AED58DF3}" dt="2024-05-16T17:48:13.390" v="87" actId="700"/>
          <ac:spMkLst>
            <pc:docMk/>
            <pc:sldMk cId="3023176722" sldId="371"/>
            <ac:spMk id="3" creationId="{A15B112E-E217-DC0F-35B2-5DC359CCB2B6}"/>
          </ac:spMkLst>
        </pc:spChg>
        <pc:spChg chg="mod ord">
          <ac:chgData name="Ta Thi Kim Hue" userId="af176dfe-ebe0-47e4-99a4-e0f4d40f7313" providerId="ADAL" clId="{052C4574-23FF-5748-AF44-89D1AED58DF3}" dt="2024-05-16T17:48:13.390" v="87" actId="700"/>
          <ac:spMkLst>
            <pc:docMk/>
            <pc:sldMk cId="3023176722" sldId="371"/>
            <ac:spMk id="4" creationId="{7F4140DA-42E7-4119-90A3-8F8AD5572AE3}"/>
          </ac:spMkLst>
        </pc:spChg>
        <pc:spChg chg="mod ord">
          <ac:chgData name="Ta Thi Kim Hue" userId="af176dfe-ebe0-47e4-99a4-e0f4d40f7313" providerId="ADAL" clId="{052C4574-23FF-5748-AF44-89D1AED58DF3}" dt="2024-05-16T17:48:13.390" v="87" actId="700"/>
          <ac:spMkLst>
            <pc:docMk/>
            <pc:sldMk cId="3023176722" sldId="371"/>
            <ac:spMk id="5" creationId="{56663C6E-FAA8-4067-999D-CBE0C0BDBDD7}"/>
          </ac:spMkLst>
        </pc:spChg>
        <pc:spChg chg="mod ord">
          <ac:chgData name="Ta Thi Kim Hue" userId="af176dfe-ebe0-47e4-99a4-e0f4d40f7313" providerId="ADAL" clId="{052C4574-23FF-5748-AF44-89D1AED58DF3}" dt="2024-05-16T17:48:13.390" v="87" actId="700"/>
          <ac:spMkLst>
            <pc:docMk/>
            <pc:sldMk cId="3023176722" sldId="371"/>
            <ac:spMk id="6" creationId="{25ACAE05-423F-4C02-B227-21D5050BDC8A}"/>
          </ac:spMkLst>
        </pc:spChg>
      </pc:sldChg>
      <pc:sldChg chg="addSp modSp mod modClrScheme chgLayout">
        <pc:chgData name="Ta Thi Kim Hue" userId="af176dfe-ebe0-47e4-99a4-e0f4d40f7313" providerId="ADAL" clId="{052C4574-23FF-5748-AF44-89D1AED58DF3}" dt="2024-05-16T17:48:39.921" v="93" actId="700"/>
        <pc:sldMkLst>
          <pc:docMk/>
          <pc:sldMk cId="3363043502" sldId="372"/>
        </pc:sldMkLst>
        <pc:spChg chg="mod ord">
          <ac:chgData name="Ta Thi Kim Hue" userId="af176dfe-ebe0-47e4-99a4-e0f4d40f7313" providerId="ADAL" clId="{052C4574-23FF-5748-AF44-89D1AED58DF3}" dt="2024-05-16T17:48:39.921" v="93" actId="700"/>
          <ac:spMkLst>
            <pc:docMk/>
            <pc:sldMk cId="3363043502" sldId="372"/>
            <ac:spMk id="2" creationId="{FE5CE637-48B1-4137-B2EA-8F1F2222ECCD}"/>
          </ac:spMkLst>
        </pc:spChg>
        <pc:spChg chg="add mod ord">
          <ac:chgData name="Ta Thi Kim Hue" userId="af176dfe-ebe0-47e4-99a4-e0f4d40f7313" providerId="ADAL" clId="{052C4574-23FF-5748-AF44-89D1AED58DF3}" dt="2024-05-16T17:48:39.921" v="93" actId="700"/>
          <ac:spMkLst>
            <pc:docMk/>
            <pc:sldMk cId="3363043502" sldId="372"/>
            <ac:spMk id="3" creationId="{FE95A59A-DEA1-3C0D-DA41-A0D6D409BCA3}"/>
          </ac:spMkLst>
        </pc:spChg>
        <pc:spChg chg="mod ord">
          <ac:chgData name="Ta Thi Kim Hue" userId="af176dfe-ebe0-47e4-99a4-e0f4d40f7313" providerId="ADAL" clId="{052C4574-23FF-5748-AF44-89D1AED58DF3}" dt="2024-05-16T17:48:39.921" v="93" actId="700"/>
          <ac:spMkLst>
            <pc:docMk/>
            <pc:sldMk cId="3363043502" sldId="372"/>
            <ac:spMk id="4" creationId="{331FD883-742D-4BB0-84E8-37C053B5F5F4}"/>
          </ac:spMkLst>
        </pc:spChg>
        <pc:spChg chg="mod ord">
          <ac:chgData name="Ta Thi Kim Hue" userId="af176dfe-ebe0-47e4-99a4-e0f4d40f7313" providerId="ADAL" clId="{052C4574-23FF-5748-AF44-89D1AED58DF3}" dt="2024-05-16T17:48:39.921" v="93" actId="700"/>
          <ac:spMkLst>
            <pc:docMk/>
            <pc:sldMk cId="3363043502" sldId="372"/>
            <ac:spMk id="5" creationId="{465F266A-AAEB-4C5B-B461-F0CEC3486A37}"/>
          </ac:spMkLst>
        </pc:spChg>
        <pc:spChg chg="mod ord">
          <ac:chgData name="Ta Thi Kim Hue" userId="af176dfe-ebe0-47e4-99a4-e0f4d40f7313" providerId="ADAL" clId="{052C4574-23FF-5748-AF44-89D1AED58DF3}" dt="2024-05-16T17:48:39.921" v="93" actId="700"/>
          <ac:spMkLst>
            <pc:docMk/>
            <pc:sldMk cId="3363043502" sldId="372"/>
            <ac:spMk id="6" creationId="{FED31D71-8EB5-4D2F-9AFD-E836297C006E}"/>
          </ac:spMkLst>
        </pc:spChg>
      </pc:sldChg>
      <pc:sldChg chg="modSp mod modClrScheme chgLayout">
        <pc:chgData name="Ta Thi Kim Hue" userId="af176dfe-ebe0-47e4-99a4-e0f4d40f7313" providerId="ADAL" clId="{052C4574-23FF-5748-AF44-89D1AED58DF3}" dt="2024-05-16T17:51:26.194" v="147" actId="20577"/>
        <pc:sldMkLst>
          <pc:docMk/>
          <pc:sldMk cId="3620287309" sldId="373"/>
        </pc:sldMkLst>
        <pc:spChg chg="mod ord">
          <ac:chgData name="Ta Thi Kim Hue" userId="af176dfe-ebe0-47e4-99a4-e0f4d40f7313" providerId="ADAL" clId="{052C4574-23FF-5748-AF44-89D1AED58DF3}" dt="2024-05-16T17:51:19.741" v="146" actId="700"/>
          <ac:spMkLst>
            <pc:docMk/>
            <pc:sldMk cId="3620287309" sldId="373"/>
            <ac:spMk id="5" creationId="{4AF61327-E225-49DD-8946-DFBA8348BF7C}"/>
          </ac:spMkLst>
        </pc:spChg>
        <pc:spChg chg="mod ord">
          <ac:chgData name="Ta Thi Kim Hue" userId="af176dfe-ebe0-47e4-99a4-e0f4d40f7313" providerId="ADAL" clId="{052C4574-23FF-5748-AF44-89D1AED58DF3}" dt="2024-05-16T17:51:19.741" v="146" actId="700"/>
          <ac:spMkLst>
            <pc:docMk/>
            <pc:sldMk cId="3620287309" sldId="373"/>
            <ac:spMk id="6" creationId="{21B5E553-E4E7-48DA-8ACC-547D7AAEEA79}"/>
          </ac:spMkLst>
        </pc:spChg>
        <pc:spChg chg="mod ord">
          <ac:chgData name="Ta Thi Kim Hue" userId="af176dfe-ebe0-47e4-99a4-e0f4d40f7313" providerId="ADAL" clId="{052C4574-23FF-5748-AF44-89D1AED58DF3}" dt="2024-05-16T17:51:19.741" v="146" actId="700"/>
          <ac:spMkLst>
            <pc:docMk/>
            <pc:sldMk cId="3620287309" sldId="373"/>
            <ac:spMk id="7" creationId="{445CAE8A-79C0-48C2-9262-7763C1FB7B81}"/>
          </ac:spMkLst>
        </pc:spChg>
        <pc:spChg chg="mod ord">
          <ac:chgData name="Ta Thi Kim Hue" userId="af176dfe-ebe0-47e4-99a4-e0f4d40f7313" providerId="ADAL" clId="{052C4574-23FF-5748-AF44-89D1AED58DF3}" dt="2024-05-16T17:51:19.741" v="146" actId="700"/>
          <ac:spMkLst>
            <pc:docMk/>
            <pc:sldMk cId="3620287309" sldId="373"/>
            <ac:spMk id="32" creationId="{7E9A2EB9-4CD7-44C5-A79D-C18E02CDEC90}"/>
          </ac:spMkLst>
        </pc:spChg>
        <pc:spChg chg="mod ord">
          <ac:chgData name="Ta Thi Kim Hue" userId="af176dfe-ebe0-47e4-99a4-e0f4d40f7313" providerId="ADAL" clId="{052C4574-23FF-5748-AF44-89D1AED58DF3}" dt="2024-05-16T17:51:26.194" v="147" actId="20577"/>
          <ac:spMkLst>
            <pc:docMk/>
            <pc:sldMk cId="3620287309" sldId="373"/>
            <ac:spMk id="33" creationId="{57126611-2091-4CF3-B72E-619194E153E0}"/>
          </ac:spMkLst>
        </pc:spChg>
      </pc:sldChg>
    </pc:docChg>
  </pc:docChgLst>
  <pc:docChgLst>
    <pc:chgData name="Ta Thi Kim Hue" userId="af176dfe-ebe0-47e4-99a4-e0f4d40f7313" providerId="ADAL" clId="{9B39EE03-A47D-4AD3-84F8-2519F3A3FF64}"/>
    <pc:docChg chg="undo custSel addSld delSld modSld">
      <pc:chgData name="Ta Thi Kim Hue" userId="af176dfe-ebe0-47e4-99a4-e0f4d40f7313" providerId="ADAL" clId="{9B39EE03-A47D-4AD3-84F8-2519F3A3FF64}" dt="2023-01-10T07:58:31.021" v="527" actId="14100"/>
      <pc:docMkLst>
        <pc:docMk/>
      </pc:docMkLst>
      <pc:sldChg chg="modSp mod">
        <pc:chgData name="Ta Thi Kim Hue" userId="af176dfe-ebe0-47e4-99a4-e0f4d40f7313" providerId="ADAL" clId="{9B39EE03-A47D-4AD3-84F8-2519F3A3FF64}" dt="2023-01-10T07:33:13.407" v="90" actId="1076"/>
        <pc:sldMkLst>
          <pc:docMk/>
          <pc:sldMk cId="2980518430" sldId="364"/>
        </pc:sldMkLst>
        <pc:spChg chg="mod">
          <ac:chgData name="Ta Thi Kim Hue" userId="af176dfe-ebe0-47e4-99a4-e0f4d40f7313" providerId="ADAL" clId="{9B39EE03-A47D-4AD3-84F8-2519F3A3FF64}" dt="2023-01-10T07:33:04.879" v="88" actId="1076"/>
          <ac:spMkLst>
            <pc:docMk/>
            <pc:sldMk cId="2980518430" sldId="364"/>
            <ac:spMk id="58" creationId="{314C90FD-0972-EF48-AEFF-823852467C39}"/>
          </ac:spMkLst>
        </pc:spChg>
        <pc:spChg chg="mod">
          <ac:chgData name="Ta Thi Kim Hue" userId="af176dfe-ebe0-47e4-99a4-e0f4d40f7313" providerId="ADAL" clId="{9B39EE03-A47D-4AD3-84F8-2519F3A3FF64}" dt="2023-01-10T07:33:08.871" v="89" actId="1076"/>
          <ac:spMkLst>
            <pc:docMk/>
            <pc:sldMk cId="2980518430" sldId="364"/>
            <ac:spMk id="59" creationId="{626BDF0F-8FDD-8B4F-A8D1-6162AD4ACAFF}"/>
          </ac:spMkLst>
        </pc:spChg>
        <pc:spChg chg="mod">
          <ac:chgData name="Ta Thi Kim Hue" userId="af176dfe-ebe0-47e4-99a4-e0f4d40f7313" providerId="ADAL" clId="{9B39EE03-A47D-4AD3-84F8-2519F3A3FF64}" dt="2023-01-10T07:33:13.407" v="90" actId="1076"/>
          <ac:spMkLst>
            <pc:docMk/>
            <pc:sldMk cId="2980518430" sldId="364"/>
            <ac:spMk id="60" creationId="{9281A985-42AF-EA41-B0D4-EDE51E215537}"/>
          </ac:spMkLst>
        </pc:spChg>
        <pc:spChg chg="mod">
          <ac:chgData name="Ta Thi Kim Hue" userId="af176dfe-ebe0-47e4-99a4-e0f4d40f7313" providerId="ADAL" clId="{9B39EE03-A47D-4AD3-84F8-2519F3A3FF64}" dt="2023-01-10T07:30:56.496" v="48" actId="1076"/>
          <ac:spMkLst>
            <pc:docMk/>
            <pc:sldMk cId="2980518430" sldId="364"/>
            <ac:spMk id="71" creationId="{5F15946F-D339-284A-AFEC-92CBC8F2EEE9}"/>
          </ac:spMkLst>
        </pc:spChg>
        <pc:spChg chg="mod">
          <ac:chgData name="Ta Thi Kim Hue" userId="af176dfe-ebe0-47e4-99a4-e0f4d40f7313" providerId="ADAL" clId="{9B39EE03-A47D-4AD3-84F8-2519F3A3FF64}" dt="2023-01-10T07:31:29.216" v="86" actId="1076"/>
          <ac:spMkLst>
            <pc:docMk/>
            <pc:sldMk cId="2980518430" sldId="364"/>
            <ac:spMk id="72" creationId="{0B6B19EB-9B0C-114B-8BC1-038BCCE3DEA0}"/>
          </ac:spMkLst>
        </pc:spChg>
        <pc:grpChg chg="mod">
          <ac:chgData name="Ta Thi Kim Hue" userId="af176dfe-ebe0-47e4-99a4-e0f4d40f7313" providerId="ADAL" clId="{9B39EE03-A47D-4AD3-84F8-2519F3A3FF64}" dt="2023-01-10T07:30:54.120" v="47" actId="1076"/>
          <ac:grpSpMkLst>
            <pc:docMk/>
            <pc:sldMk cId="2980518430" sldId="364"/>
            <ac:grpSpMk id="65" creationId="{053D4150-3698-4B4C-8B09-BF8A8E464BDA}"/>
          </ac:grpSpMkLst>
        </pc:grpChg>
      </pc:sldChg>
      <pc:sldChg chg="addSp modSp mod">
        <pc:chgData name="Ta Thi Kim Hue" userId="af176dfe-ebe0-47e4-99a4-e0f4d40f7313" providerId="ADAL" clId="{9B39EE03-A47D-4AD3-84F8-2519F3A3FF64}" dt="2023-01-10T07:58:31.021" v="527" actId="14100"/>
        <pc:sldMkLst>
          <pc:docMk/>
          <pc:sldMk cId="2005858684" sldId="365"/>
        </pc:sldMkLst>
        <pc:spChg chg="mod">
          <ac:chgData name="Ta Thi Kim Hue" userId="af176dfe-ebe0-47e4-99a4-e0f4d40f7313" providerId="ADAL" clId="{9B39EE03-A47D-4AD3-84F8-2519F3A3FF64}" dt="2023-01-10T07:34:58.670" v="156" actId="20577"/>
          <ac:spMkLst>
            <pc:docMk/>
            <pc:sldMk cId="2005858684" sldId="365"/>
            <ac:spMk id="2" creationId="{F89C1355-43E1-1B4B-9402-FE8D02C72263}"/>
          </ac:spMkLst>
        </pc:spChg>
        <pc:spChg chg="add mod">
          <ac:chgData name="Ta Thi Kim Hue" userId="af176dfe-ebe0-47e4-99a4-e0f4d40f7313" providerId="ADAL" clId="{9B39EE03-A47D-4AD3-84F8-2519F3A3FF64}" dt="2023-01-10T07:34:29.255" v="102" actId="20577"/>
          <ac:spMkLst>
            <pc:docMk/>
            <pc:sldMk cId="2005858684" sldId="365"/>
            <ac:spMk id="3" creationId="{6F4FE262-7373-4215-B3A5-CA8FDEB9A86A}"/>
          </ac:spMkLst>
        </pc:spChg>
        <pc:spChg chg="mod">
          <ac:chgData name="Ta Thi Kim Hue" userId="af176dfe-ebe0-47e4-99a4-e0f4d40f7313" providerId="ADAL" clId="{9B39EE03-A47D-4AD3-84F8-2519F3A3FF64}" dt="2023-01-10T07:48:18.790" v="515" actId="1076"/>
          <ac:spMkLst>
            <pc:docMk/>
            <pc:sldMk cId="2005858684" sldId="365"/>
            <ac:spMk id="13" creationId="{64804801-7036-ED4C-9C3D-4AF42CAEE88F}"/>
          </ac:spMkLst>
        </pc:spChg>
        <pc:spChg chg="mod">
          <ac:chgData name="Ta Thi Kim Hue" userId="af176dfe-ebe0-47e4-99a4-e0f4d40f7313" providerId="ADAL" clId="{9B39EE03-A47D-4AD3-84F8-2519F3A3FF64}" dt="2023-01-10T07:48:06.758" v="509" actId="1076"/>
          <ac:spMkLst>
            <pc:docMk/>
            <pc:sldMk cId="2005858684" sldId="365"/>
            <ac:spMk id="22" creationId="{F7897B7C-12FC-FC46-A020-02379BB8754B}"/>
          </ac:spMkLst>
        </pc:spChg>
        <pc:spChg chg="add mod">
          <ac:chgData name="Ta Thi Kim Hue" userId="af176dfe-ebe0-47e4-99a4-e0f4d40f7313" providerId="ADAL" clId="{9B39EE03-A47D-4AD3-84F8-2519F3A3FF64}" dt="2023-01-10T07:58:23.013" v="523" actId="1076"/>
          <ac:spMkLst>
            <pc:docMk/>
            <pc:sldMk cId="2005858684" sldId="365"/>
            <ac:spMk id="76" creationId="{CED3B69C-D4C7-47B5-98E0-08410FC69923}"/>
          </ac:spMkLst>
        </pc:spChg>
        <pc:spChg chg="mod">
          <ac:chgData name="Ta Thi Kim Hue" userId="af176dfe-ebe0-47e4-99a4-e0f4d40f7313" providerId="ADAL" clId="{9B39EE03-A47D-4AD3-84F8-2519F3A3FF64}" dt="2023-01-10T07:58:26.014" v="524" actId="1076"/>
          <ac:spMkLst>
            <pc:docMk/>
            <pc:sldMk cId="2005858684" sldId="365"/>
            <ac:spMk id="108" creationId="{B063F3A1-4F06-7249-9447-5117720CFB5B}"/>
          </ac:spMkLst>
        </pc:spChg>
        <pc:cxnChg chg="mod">
          <ac:chgData name="Ta Thi Kim Hue" userId="af176dfe-ebe0-47e4-99a4-e0f4d40f7313" providerId="ADAL" clId="{9B39EE03-A47D-4AD3-84F8-2519F3A3FF64}" dt="2023-01-10T07:48:20.822" v="516" actId="14100"/>
          <ac:cxnSpMkLst>
            <pc:docMk/>
            <pc:sldMk cId="2005858684" sldId="365"/>
            <ac:cxnSpMk id="16" creationId="{34159B1C-BB08-1645-8723-9709F64F32ED}"/>
          </ac:cxnSpMkLst>
        </pc:cxnChg>
        <pc:cxnChg chg="mod">
          <ac:chgData name="Ta Thi Kim Hue" userId="af176dfe-ebe0-47e4-99a4-e0f4d40f7313" providerId="ADAL" clId="{9B39EE03-A47D-4AD3-84F8-2519F3A3FF64}" dt="2023-01-10T07:48:10.358" v="511" actId="14100"/>
          <ac:cxnSpMkLst>
            <pc:docMk/>
            <pc:sldMk cId="2005858684" sldId="365"/>
            <ac:cxnSpMk id="23" creationId="{72308F25-8FC9-9949-A855-A6DB06AC2C4D}"/>
          </ac:cxnSpMkLst>
        </pc:cxnChg>
        <pc:cxnChg chg="mod">
          <ac:chgData name="Ta Thi Kim Hue" userId="af176dfe-ebe0-47e4-99a4-e0f4d40f7313" providerId="ADAL" clId="{9B39EE03-A47D-4AD3-84F8-2519F3A3FF64}" dt="2023-01-10T07:56:25.333" v="521" actId="14100"/>
          <ac:cxnSpMkLst>
            <pc:docMk/>
            <pc:sldMk cId="2005858684" sldId="365"/>
            <ac:cxnSpMk id="43" creationId="{195AD2BA-E9AA-8449-9239-8D180CB559ED}"/>
          </ac:cxnSpMkLst>
        </pc:cxnChg>
        <pc:cxnChg chg="mod">
          <ac:chgData name="Ta Thi Kim Hue" userId="af176dfe-ebe0-47e4-99a4-e0f4d40f7313" providerId="ADAL" clId="{9B39EE03-A47D-4AD3-84F8-2519F3A3FF64}" dt="2023-01-10T07:58:31.021" v="527" actId="14100"/>
          <ac:cxnSpMkLst>
            <pc:docMk/>
            <pc:sldMk cId="2005858684" sldId="365"/>
            <ac:cxnSpMk id="112" creationId="{3E12FCB4-E881-C747-A8B4-7CD171DC2B21}"/>
          </ac:cxnSpMkLst>
        </pc:cxnChg>
      </pc:sldChg>
      <pc:sldChg chg="del">
        <pc:chgData name="Ta Thi Kim Hue" userId="af176dfe-ebe0-47e4-99a4-e0f4d40f7313" providerId="ADAL" clId="{9B39EE03-A47D-4AD3-84F8-2519F3A3FF64}" dt="2023-01-03T06:32:37.819" v="0" actId="47"/>
        <pc:sldMkLst>
          <pc:docMk/>
          <pc:sldMk cId="2128934365" sldId="373"/>
        </pc:sldMkLst>
      </pc:sldChg>
      <pc:sldChg chg="addSp delSp modSp new mod modClrScheme chgLayout">
        <pc:chgData name="Ta Thi Kim Hue" userId="af176dfe-ebe0-47e4-99a4-e0f4d40f7313" providerId="ADAL" clId="{9B39EE03-A47D-4AD3-84F8-2519F3A3FF64}" dt="2023-01-10T07:51:48.429" v="520" actId="14100"/>
        <pc:sldMkLst>
          <pc:docMk/>
          <pc:sldMk cId="3620287309" sldId="373"/>
        </pc:sldMkLst>
        <pc:spChg chg="del">
          <ac:chgData name="Ta Thi Kim Hue" userId="af176dfe-ebe0-47e4-99a4-e0f4d40f7313" providerId="ADAL" clId="{9B39EE03-A47D-4AD3-84F8-2519F3A3FF64}" dt="2023-01-10T07:35:28.925" v="159" actId="700"/>
          <ac:spMkLst>
            <pc:docMk/>
            <pc:sldMk cId="3620287309" sldId="373"/>
            <ac:spMk id="2" creationId="{2FFECB9E-4B81-48F5-B058-44E58F3A982F}"/>
          </ac:spMkLst>
        </pc:spChg>
        <pc:spChg chg="del">
          <ac:chgData name="Ta Thi Kim Hue" userId="af176dfe-ebe0-47e4-99a4-e0f4d40f7313" providerId="ADAL" clId="{9B39EE03-A47D-4AD3-84F8-2519F3A3FF64}" dt="2023-01-10T07:35:28.925" v="159" actId="700"/>
          <ac:spMkLst>
            <pc:docMk/>
            <pc:sldMk cId="3620287309" sldId="373"/>
            <ac:spMk id="3" creationId="{6052EF27-73E7-45E2-BE96-86D26DA378F1}"/>
          </ac:spMkLst>
        </pc:spChg>
        <pc:spChg chg="del">
          <ac:chgData name="Ta Thi Kim Hue" userId="af176dfe-ebe0-47e4-99a4-e0f4d40f7313" providerId="ADAL" clId="{9B39EE03-A47D-4AD3-84F8-2519F3A3FF64}" dt="2023-01-10T07:35:28.925" v="159" actId="700"/>
          <ac:spMkLst>
            <pc:docMk/>
            <pc:sldMk cId="3620287309" sldId="373"/>
            <ac:spMk id="4" creationId="{C25C4FF7-48D6-41B5-8D67-35BA353CDF2A}"/>
          </ac:spMkLst>
        </pc:spChg>
        <pc:spChg chg="mod ord">
          <ac:chgData name="Ta Thi Kim Hue" userId="af176dfe-ebe0-47e4-99a4-e0f4d40f7313" providerId="ADAL" clId="{9B39EE03-A47D-4AD3-84F8-2519F3A3FF64}" dt="2023-01-10T07:36:08.237" v="163" actId="700"/>
          <ac:spMkLst>
            <pc:docMk/>
            <pc:sldMk cId="3620287309" sldId="373"/>
            <ac:spMk id="5" creationId="{4AF61327-E225-49DD-8946-DFBA8348BF7C}"/>
          </ac:spMkLst>
        </pc:spChg>
        <pc:spChg chg="mod ord">
          <ac:chgData name="Ta Thi Kim Hue" userId="af176dfe-ebe0-47e4-99a4-e0f4d40f7313" providerId="ADAL" clId="{9B39EE03-A47D-4AD3-84F8-2519F3A3FF64}" dt="2023-01-10T07:36:08.237" v="163" actId="700"/>
          <ac:spMkLst>
            <pc:docMk/>
            <pc:sldMk cId="3620287309" sldId="373"/>
            <ac:spMk id="6" creationId="{21B5E553-E4E7-48DA-8ACC-547D7AAEEA79}"/>
          </ac:spMkLst>
        </pc:spChg>
        <pc:spChg chg="mod ord">
          <ac:chgData name="Ta Thi Kim Hue" userId="af176dfe-ebe0-47e4-99a4-e0f4d40f7313" providerId="ADAL" clId="{9B39EE03-A47D-4AD3-84F8-2519F3A3FF64}" dt="2023-01-10T07:36:08.237" v="163" actId="700"/>
          <ac:spMkLst>
            <pc:docMk/>
            <pc:sldMk cId="3620287309" sldId="373"/>
            <ac:spMk id="7" creationId="{445CAE8A-79C0-48C2-9262-7763C1FB7B81}"/>
          </ac:spMkLst>
        </pc:spChg>
        <pc:spChg chg="mod">
          <ac:chgData name="Ta Thi Kim Hue" userId="af176dfe-ebe0-47e4-99a4-e0f4d40f7313" providerId="ADAL" clId="{9B39EE03-A47D-4AD3-84F8-2519F3A3FF64}" dt="2023-01-10T07:35:17.012" v="157"/>
          <ac:spMkLst>
            <pc:docMk/>
            <pc:sldMk cId="3620287309" sldId="373"/>
            <ac:spMk id="10" creationId="{E0D2E6E3-396A-4DC4-966D-476872AB8878}"/>
          </ac:spMkLst>
        </pc:spChg>
        <pc:spChg chg="mod">
          <ac:chgData name="Ta Thi Kim Hue" userId="af176dfe-ebe0-47e4-99a4-e0f4d40f7313" providerId="ADAL" clId="{9B39EE03-A47D-4AD3-84F8-2519F3A3FF64}" dt="2023-01-10T07:35:17.012" v="157"/>
          <ac:spMkLst>
            <pc:docMk/>
            <pc:sldMk cId="3620287309" sldId="373"/>
            <ac:spMk id="13" creationId="{62F2459C-04C6-48ED-BE1A-B86595171B11}"/>
          </ac:spMkLst>
        </pc:spChg>
        <pc:spChg chg="mod">
          <ac:chgData name="Ta Thi Kim Hue" userId="af176dfe-ebe0-47e4-99a4-e0f4d40f7313" providerId="ADAL" clId="{9B39EE03-A47D-4AD3-84F8-2519F3A3FF64}" dt="2023-01-10T07:35:17.012" v="157"/>
          <ac:spMkLst>
            <pc:docMk/>
            <pc:sldMk cId="3620287309" sldId="373"/>
            <ac:spMk id="14" creationId="{3B4B5381-D922-4A41-B48B-92CBBCF4DB94}"/>
          </ac:spMkLst>
        </pc:spChg>
        <pc:spChg chg="mod">
          <ac:chgData name="Ta Thi Kim Hue" userId="af176dfe-ebe0-47e4-99a4-e0f4d40f7313" providerId="ADAL" clId="{9B39EE03-A47D-4AD3-84F8-2519F3A3FF64}" dt="2023-01-10T07:35:17.012" v="157"/>
          <ac:spMkLst>
            <pc:docMk/>
            <pc:sldMk cId="3620287309" sldId="373"/>
            <ac:spMk id="15" creationId="{F888C82D-39EA-45C9-A563-8CFEBC8AB49A}"/>
          </ac:spMkLst>
        </pc:spChg>
        <pc:spChg chg="mod">
          <ac:chgData name="Ta Thi Kim Hue" userId="af176dfe-ebe0-47e4-99a4-e0f4d40f7313" providerId="ADAL" clId="{9B39EE03-A47D-4AD3-84F8-2519F3A3FF64}" dt="2023-01-10T07:35:17.012" v="157"/>
          <ac:spMkLst>
            <pc:docMk/>
            <pc:sldMk cId="3620287309" sldId="373"/>
            <ac:spMk id="19" creationId="{21C474ED-4C06-433C-A860-DA4234F90FF4}"/>
          </ac:spMkLst>
        </pc:spChg>
        <pc:spChg chg="mod">
          <ac:chgData name="Ta Thi Kim Hue" userId="af176dfe-ebe0-47e4-99a4-e0f4d40f7313" providerId="ADAL" clId="{9B39EE03-A47D-4AD3-84F8-2519F3A3FF64}" dt="2023-01-10T07:35:17.012" v="157"/>
          <ac:spMkLst>
            <pc:docMk/>
            <pc:sldMk cId="3620287309" sldId="373"/>
            <ac:spMk id="20" creationId="{040E7112-B993-4A0C-9E60-96F798C36896}"/>
          </ac:spMkLst>
        </pc:spChg>
        <pc:spChg chg="mod">
          <ac:chgData name="Ta Thi Kim Hue" userId="af176dfe-ebe0-47e4-99a4-e0f4d40f7313" providerId="ADAL" clId="{9B39EE03-A47D-4AD3-84F8-2519F3A3FF64}" dt="2023-01-10T07:35:17.012" v="157"/>
          <ac:spMkLst>
            <pc:docMk/>
            <pc:sldMk cId="3620287309" sldId="373"/>
            <ac:spMk id="21" creationId="{B0B0939E-35CD-4826-95AE-4FD0BCA5AF24}"/>
          </ac:spMkLst>
        </pc:spChg>
        <pc:spChg chg="mod">
          <ac:chgData name="Ta Thi Kim Hue" userId="af176dfe-ebe0-47e4-99a4-e0f4d40f7313" providerId="ADAL" clId="{9B39EE03-A47D-4AD3-84F8-2519F3A3FF64}" dt="2023-01-10T07:35:17.012" v="157"/>
          <ac:spMkLst>
            <pc:docMk/>
            <pc:sldMk cId="3620287309" sldId="373"/>
            <ac:spMk id="22" creationId="{E4074999-9DD0-4ECC-BEA3-B6C454232E75}"/>
          </ac:spMkLst>
        </pc:spChg>
        <pc:spChg chg="add mod">
          <ac:chgData name="Ta Thi Kim Hue" userId="af176dfe-ebe0-47e4-99a4-e0f4d40f7313" providerId="ADAL" clId="{9B39EE03-A47D-4AD3-84F8-2519F3A3FF64}" dt="2023-01-10T07:36:20.504" v="164" actId="1076"/>
          <ac:spMkLst>
            <pc:docMk/>
            <pc:sldMk cId="3620287309" sldId="373"/>
            <ac:spMk id="26" creationId="{1E06814A-A879-4D0B-9F9D-20AB76B1C221}"/>
          </ac:spMkLst>
        </pc:spChg>
        <pc:spChg chg="add mod">
          <ac:chgData name="Ta Thi Kim Hue" userId="af176dfe-ebe0-47e4-99a4-e0f4d40f7313" providerId="ADAL" clId="{9B39EE03-A47D-4AD3-84F8-2519F3A3FF64}" dt="2023-01-10T07:36:20.504" v="164" actId="1076"/>
          <ac:spMkLst>
            <pc:docMk/>
            <pc:sldMk cId="3620287309" sldId="373"/>
            <ac:spMk id="27" creationId="{E68DC3B6-AB29-4AEF-9DFB-ABD7AC96F806}"/>
          </ac:spMkLst>
        </pc:spChg>
        <pc:spChg chg="add mod">
          <ac:chgData name="Ta Thi Kim Hue" userId="af176dfe-ebe0-47e4-99a4-e0f4d40f7313" providerId="ADAL" clId="{9B39EE03-A47D-4AD3-84F8-2519F3A3FF64}" dt="2023-01-10T07:36:20.504" v="164" actId="1076"/>
          <ac:spMkLst>
            <pc:docMk/>
            <pc:sldMk cId="3620287309" sldId="373"/>
            <ac:spMk id="28" creationId="{94B1F22A-ED1B-4EF5-AD12-09CCAEFF0FC7}"/>
          </ac:spMkLst>
        </pc:spChg>
        <pc:spChg chg="add mod">
          <ac:chgData name="Ta Thi Kim Hue" userId="af176dfe-ebe0-47e4-99a4-e0f4d40f7313" providerId="ADAL" clId="{9B39EE03-A47D-4AD3-84F8-2519F3A3FF64}" dt="2023-01-10T07:36:20.504" v="164" actId="1076"/>
          <ac:spMkLst>
            <pc:docMk/>
            <pc:sldMk cId="3620287309" sldId="373"/>
            <ac:spMk id="29" creationId="{CCCC1D71-41F6-4B73-9C0A-C4A8E10E96C8}"/>
          </ac:spMkLst>
        </pc:spChg>
        <pc:spChg chg="add mod">
          <ac:chgData name="Ta Thi Kim Hue" userId="af176dfe-ebe0-47e4-99a4-e0f4d40f7313" providerId="ADAL" clId="{9B39EE03-A47D-4AD3-84F8-2519F3A3FF64}" dt="2023-01-10T07:36:20.504" v="164" actId="1076"/>
          <ac:spMkLst>
            <pc:docMk/>
            <pc:sldMk cId="3620287309" sldId="373"/>
            <ac:spMk id="30" creationId="{D0415EAE-C5D5-4729-BAEC-556D486BD72E}"/>
          </ac:spMkLst>
        </pc:spChg>
        <pc:spChg chg="add mod">
          <ac:chgData name="Ta Thi Kim Hue" userId="af176dfe-ebe0-47e4-99a4-e0f4d40f7313" providerId="ADAL" clId="{9B39EE03-A47D-4AD3-84F8-2519F3A3FF64}" dt="2023-01-10T07:36:20.504" v="164" actId="1076"/>
          <ac:spMkLst>
            <pc:docMk/>
            <pc:sldMk cId="3620287309" sldId="373"/>
            <ac:spMk id="31" creationId="{984197E4-8AE6-41AA-8EB6-F3DAFC18A300}"/>
          </ac:spMkLst>
        </pc:spChg>
        <pc:spChg chg="add mod ord">
          <ac:chgData name="Ta Thi Kim Hue" userId="af176dfe-ebe0-47e4-99a4-e0f4d40f7313" providerId="ADAL" clId="{9B39EE03-A47D-4AD3-84F8-2519F3A3FF64}" dt="2023-01-10T07:36:25.007" v="203" actId="20577"/>
          <ac:spMkLst>
            <pc:docMk/>
            <pc:sldMk cId="3620287309" sldId="373"/>
            <ac:spMk id="32" creationId="{7E9A2EB9-4CD7-44C5-A79D-C18E02CDEC90}"/>
          </ac:spMkLst>
        </pc:spChg>
        <pc:spChg chg="add mod ord">
          <ac:chgData name="Ta Thi Kim Hue" userId="af176dfe-ebe0-47e4-99a4-e0f4d40f7313" providerId="ADAL" clId="{9B39EE03-A47D-4AD3-84F8-2519F3A3FF64}" dt="2023-01-10T07:45:46.968" v="508" actId="20577"/>
          <ac:spMkLst>
            <pc:docMk/>
            <pc:sldMk cId="3620287309" sldId="373"/>
            <ac:spMk id="33" creationId="{57126611-2091-4CF3-B72E-619194E153E0}"/>
          </ac:spMkLst>
        </pc:spChg>
        <pc:spChg chg="add mod">
          <ac:chgData name="Ta Thi Kim Hue" userId="af176dfe-ebe0-47e4-99a4-e0f4d40f7313" providerId="ADAL" clId="{9B39EE03-A47D-4AD3-84F8-2519F3A3FF64}" dt="2023-01-10T07:41:51.152" v="321" actId="1076"/>
          <ac:spMkLst>
            <pc:docMk/>
            <pc:sldMk cId="3620287309" sldId="373"/>
            <ac:spMk id="34" creationId="{D2FB4E7C-7695-41A4-9D5A-232F283C0885}"/>
          </ac:spMkLst>
        </pc:spChg>
        <pc:spChg chg="add mod">
          <ac:chgData name="Ta Thi Kim Hue" userId="af176dfe-ebe0-47e4-99a4-e0f4d40f7313" providerId="ADAL" clId="{9B39EE03-A47D-4AD3-84F8-2519F3A3FF64}" dt="2023-01-10T07:51:44.277" v="518" actId="1076"/>
          <ac:spMkLst>
            <pc:docMk/>
            <pc:sldMk cId="3620287309" sldId="373"/>
            <ac:spMk id="35" creationId="{57B71C79-D904-465F-B4CE-B22D13BE3381}"/>
          </ac:spMkLst>
        </pc:spChg>
        <pc:spChg chg="add mod">
          <ac:chgData name="Ta Thi Kim Hue" userId="af176dfe-ebe0-47e4-99a4-e0f4d40f7313" providerId="ADAL" clId="{9B39EE03-A47D-4AD3-84F8-2519F3A3FF64}" dt="2023-01-10T07:42:29.064" v="328" actId="1076"/>
          <ac:spMkLst>
            <pc:docMk/>
            <pc:sldMk cId="3620287309" sldId="373"/>
            <ac:spMk id="38" creationId="{2E3542C3-8B77-4B8B-AD5A-36820327A75F}"/>
          </ac:spMkLst>
        </pc:spChg>
        <pc:spChg chg="add mod">
          <ac:chgData name="Ta Thi Kim Hue" userId="af176dfe-ebe0-47e4-99a4-e0f4d40f7313" providerId="ADAL" clId="{9B39EE03-A47D-4AD3-84F8-2519F3A3FF64}" dt="2023-01-10T07:42:59.785" v="338" actId="1076"/>
          <ac:spMkLst>
            <pc:docMk/>
            <pc:sldMk cId="3620287309" sldId="373"/>
            <ac:spMk id="45" creationId="{4E9D3B7F-12AF-4638-ACC7-42840D21DF9E}"/>
          </ac:spMkLst>
        </pc:spChg>
        <pc:spChg chg="add mod">
          <ac:chgData name="Ta Thi Kim Hue" userId="af176dfe-ebe0-47e4-99a4-e0f4d40f7313" providerId="ADAL" clId="{9B39EE03-A47D-4AD3-84F8-2519F3A3FF64}" dt="2023-01-10T07:43:28.326" v="348" actId="1076"/>
          <ac:spMkLst>
            <pc:docMk/>
            <pc:sldMk cId="3620287309" sldId="373"/>
            <ac:spMk id="47" creationId="{859F525A-49D5-44D3-9B9B-5AB7C22981B5}"/>
          </ac:spMkLst>
        </pc:spChg>
        <pc:spChg chg="add mod">
          <ac:chgData name="Ta Thi Kim Hue" userId="af176dfe-ebe0-47e4-99a4-e0f4d40f7313" providerId="ADAL" clId="{9B39EE03-A47D-4AD3-84F8-2519F3A3FF64}" dt="2023-01-10T07:43:24.142" v="346" actId="1076"/>
          <ac:spMkLst>
            <pc:docMk/>
            <pc:sldMk cId="3620287309" sldId="373"/>
            <ac:spMk id="48" creationId="{07227424-1210-4AB3-9236-191110A523C6}"/>
          </ac:spMkLst>
        </pc:spChg>
        <pc:spChg chg="add mod">
          <ac:chgData name="Ta Thi Kim Hue" userId="af176dfe-ebe0-47e4-99a4-e0f4d40f7313" providerId="ADAL" clId="{9B39EE03-A47D-4AD3-84F8-2519F3A3FF64}" dt="2023-01-10T07:43:25.278" v="347" actId="1076"/>
          <ac:spMkLst>
            <pc:docMk/>
            <pc:sldMk cId="3620287309" sldId="373"/>
            <ac:spMk id="49" creationId="{3209D85E-5AD9-42E5-B3AA-4178B37C6DB8}"/>
          </ac:spMkLst>
        </pc:spChg>
        <pc:spChg chg="add mod">
          <ac:chgData name="Ta Thi Kim Hue" userId="af176dfe-ebe0-47e4-99a4-e0f4d40f7313" providerId="ADAL" clId="{9B39EE03-A47D-4AD3-84F8-2519F3A3FF64}" dt="2023-01-10T07:44:13.948" v="365" actId="313"/>
          <ac:spMkLst>
            <pc:docMk/>
            <pc:sldMk cId="3620287309" sldId="373"/>
            <ac:spMk id="56" creationId="{A9DECC91-BA61-4EF4-8DCD-55F511974614}"/>
          </ac:spMkLst>
        </pc:spChg>
        <pc:grpChg chg="add mod">
          <ac:chgData name="Ta Thi Kim Hue" userId="af176dfe-ebe0-47e4-99a4-e0f4d40f7313" providerId="ADAL" clId="{9B39EE03-A47D-4AD3-84F8-2519F3A3FF64}" dt="2023-01-10T07:36:20.504" v="164" actId="1076"/>
          <ac:grpSpMkLst>
            <pc:docMk/>
            <pc:sldMk cId="3620287309" sldId="373"/>
            <ac:grpSpMk id="8" creationId="{80FCD3EF-F873-48E6-AD4E-6B40C9365F8C}"/>
          </ac:grpSpMkLst>
        </pc:grpChg>
        <pc:grpChg chg="mod">
          <ac:chgData name="Ta Thi Kim Hue" userId="af176dfe-ebe0-47e4-99a4-e0f4d40f7313" providerId="ADAL" clId="{9B39EE03-A47D-4AD3-84F8-2519F3A3FF64}" dt="2023-01-10T07:35:17.012" v="157"/>
          <ac:grpSpMkLst>
            <pc:docMk/>
            <pc:sldMk cId="3620287309" sldId="373"/>
            <ac:grpSpMk id="9" creationId="{5AC3CF76-0EEA-4198-8A80-0D4B4F69C159}"/>
          </ac:grpSpMkLst>
        </pc:grpChg>
        <pc:grpChg chg="mod">
          <ac:chgData name="Ta Thi Kim Hue" userId="af176dfe-ebe0-47e4-99a4-e0f4d40f7313" providerId="ADAL" clId="{9B39EE03-A47D-4AD3-84F8-2519F3A3FF64}" dt="2023-01-10T07:35:17.012" v="157"/>
          <ac:grpSpMkLst>
            <pc:docMk/>
            <pc:sldMk cId="3620287309" sldId="373"/>
            <ac:grpSpMk id="12" creationId="{B5F3D42B-3755-406B-998E-4581759DA5F9}"/>
          </ac:grpSpMkLst>
        </pc:grpChg>
        <pc:cxnChg chg="mod">
          <ac:chgData name="Ta Thi Kim Hue" userId="af176dfe-ebe0-47e4-99a4-e0f4d40f7313" providerId="ADAL" clId="{9B39EE03-A47D-4AD3-84F8-2519F3A3FF64}" dt="2023-01-10T07:35:17.012" v="157"/>
          <ac:cxnSpMkLst>
            <pc:docMk/>
            <pc:sldMk cId="3620287309" sldId="373"/>
            <ac:cxnSpMk id="11" creationId="{C3A540E3-A24B-4A45-858B-26B48A5CEEF0}"/>
          </ac:cxnSpMkLst>
        </pc:cxnChg>
        <pc:cxnChg chg="mod">
          <ac:chgData name="Ta Thi Kim Hue" userId="af176dfe-ebe0-47e4-99a4-e0f4d40f7313" providerId="ADAL" clId="{9B39EE03-A47D-4AD3-84F8-2519F3A3FF64}" dt="2023-01-10T07:35:17.012" v="157"/>
          <ac:cxnSpMkLst>
            <pc:docMk/>
            <pc:sldMk cId="3620287309" sldId="373"/>
            <ac:cxnSpMk id="16" creationId="{6910F022-194F-49E2-AABD-A5FCC837E59F}"/>
          </ac:cxnSpMkLst>
        </pc:cxnChg>
        <pc:cxnChg chg="mod">
          <ac:chgData name="Ta Thi Kim Hue" userId="af176dfe-ebe0-47e4-99a4-e0f4d40f7313" providerId="ADAL" clId="{9B39EE03-A47D-4AD3-84F8-2519F3A3FF64}" dt="2023-01-10T07:35:17.012" v="157"/>
          <ac:cxnSpMkLst>
            <pc:docMk/>
            <pc:sldMk cId="3620287309" sldId="373"/>
            <ac:cxnSpMk id="17" creationId="{F0A89C8D-7620-4E00-B622-39D6B70D2CCB}"/>
          </ac:cxnSpMkLst>
        </pc:cxnChg>
        <pc:cxnChg chg="mod">
          <ac:chgData name="Ta Thi Kim Hue" userId="af176dfe-ebe0-47e4-99a4-e0f4d40f7313" providerId="ADAL" clId="{9B39EE03-A47D-4AD3-84F8-2519F3A3FF64}" dt="2023-01-10T07:35:17.012" v="157"/>
          <ac:cxnSpMkLst>
            <pc:docMk/>
            <pc:sldMk cId="3620287309" sldId="373"/>
            <ac:cxnSpMk id="18" creationId="{6077494B-26A4-43B6-A571-0A32FBAA4A2B}"/>
          </ac:cxnSpMkLst>
        </pc:cxnChg>
        <pc:cxnChg chg="mod">
          <ac:chgData name="Ta Thi Kim Hue" userId="af176dfe-ebe0-47e4-99a4-e0f4d40f7313" providerId="ADAL" clId="{9B39EE03-A47D-4AD3-84F8-2519F3A3FF64}" dt="2023-01-10T07:35:17.012" v="157"/>
          <ac:cxnSpMkLst>
            <pc:docMk/>
            <pc:sldMk cId="3620287309" sldId="373"/>
            <ac:cxnSpMk id="23" creationId="{06036D8E-5A5A-4FF4-95F6-229C8658B2DF}"/>
          </ac:cxnSpMkLst>
        </pc:cxnChg>
        <pc:cxnChg chg="mod">
          <ac:chgData name="Ta Thi Kim Hue" userId="af176dfe-ebe0-47e4-99a4-e0f4d40f7313" providerId="ADAL" clId="{9B39EE03-A47D-4AD3-84F8-2519F3A3FF64}" dt="2023-01-10T07:35:17.012" v="157"/>
          <ac:cxnSpMkLst>
            <pc:docMk/>
            <pc:sldMk cId="3620287309" sldId="373"/>
            <ac:cxnSpMk id="24" creationId="{747C3A99-0C0A-43BC-93BF-2B1EEA30FA48}"/>
          </ac:cxnSpMkLst>
        </pc:cxnChg>
        <pc:cxnChg chg="mod">
          <ac:chgData name="Ta Thi Kim Hue" userId="af176dfe-ebe0-47e4-99a4-e0f4d40f7313" providerId="ADAL" clId="{9B39EE03-A47D-4AD3-84F8-2519F3A3FF64}" dt="2023-01-10T07:35:17.012" v="157"/>
          <ac:cxnSpMkLst>
            <pc:docMk/>
            <pc:sldMk cId="3620287309" sldId="373"/>
            <ac:cxnSpMk id="25" creationId="{B5F75F40-15D5-40ED-842C-C9E2FE7319C6}"/>
          </ac:cxnSpMkLst>
        </pc:cxnChg>
        <pc:cxnChg chg="add mod">
          <ac:chgData name="Ta Thi Kim Hue" userId="af176dfe-ebe0-47e4-99a4-e0f4d40f7313" providerId="ADAL" clId="{9B39EE03-A47D-4AD3-84F8-2519F3A3FF64}" dt="2023-01-10T07:51:41.886" v="517" actId="14100"/>
          <ac:cxnSpMkLst>
            <pc:docMk/>
            <pc:sldMk cId="3620287309" sldId="373"/>
            <ac:cxnSpMk id="36" creationId="{56D763F1-2D7F-4D1D-8BBE-DA035CE54736}"/>
          </ac:cxnSpMkLst>
        </pc:cxnChg>
        <pc:cxnChg chg="add mod">
          <ac:chgData name="Ta Thi Kim Hue" userId="af176dfe-ebe0-47e4-99a4-e0f4d40f7313" providerId="ADAL" clId="{9B39EE03-A47D-4AD3-84F8-2519F3A3FF64}" dt="2023-01-10T07:51:48.429" v="520" actId="14100"/>
          <ac:cxnSpMkLst>
            <pc:docMk/>
            <pc:sldMk cId="3620287309" sldId="373"/>
            <ac:cxnSpMk id="39" creationId="{B18E44FE-9241-443F-A006-4C3AFC416543}"/>
          </ac:cxnSpMkLst>
        </pc:cxnChg>
        <pc:cxnChg chg="add mod">
          <ac:chgData name="Ta Thi Kim Hue" userId="af176dfe-ebe0-47e4-99a4-e0f4d40f7313" providerId="ADAL" clId="{9B39EE03-A47D-4AD3-84F8-2519F3A3FF64}" dt="2023-01-10T07:43:01.534" v="339" actId="14100"/>
          <ac:cxnSpMkLst>
            <pc:docMk/>
            <pc:sldMk cId="3620287309" sldId="373"/>
            <ac:cxnSpMk id="42" creationId="{E9975D30-42C1-4313-BFAD-F76D765448C1}"/>
          </ac:cxnSpMkLst>
        </pc:cxnChg>
        <pc:cxnChg chg="add mod">
          <ac:chgData name="Ta Thi Kim Hue" userId="af176dfe-ebe0-47e4-99a4-e0f4d40f7313" providerId="ADAL" clId="{9B39EE03-A47D-4AD3-84F8-2519F3A3FF64}" dt="2023-01-10T07:43:35.342" v="351" actId="14100"/>
          <ac:cxnSpMkLst>
            <pc:docMk/>
            <pc:sldMk cId="3620287309" sldId="373"/>
            <ac:cxnSpMk id="50" creationId="{0721F3AF-2830-4C16-BDEE-7A7FFA51AEC7}"/>
          </ac:cxnSpMkLst>
        </pc:cxnChg>
        <pc:cxnChg chg="add mod">
          <ac:chgData name="Ta Thi Kim Hue" userId="af176dfe-ebe0-47e4-99a4-e0f4d40f7313" providerId="ADAL" clId="{9B39EE03-A47D-4AD3-84F8-2519F3A3FF64}" dt="2023-01-10T07:43:40.886" v="354" actId="14100"/>
          <ac:cxnSpMkLst>
            <pc:docMk/>
            <pc:sldMk cId="3620287309" sldId="373"/>
            <ac:cxnSpMk id="52" creationId="{B1141321-3B4B-46AB-8E9C-A7D4FA5EDB81}"/>
          </ac:cxnSpMkLst>
        </pc:cxnChg>
        <pc:cxnChg chg="add mod">
          <ac:chgData name="Ta Thi Kim Hue" userId="af176dfe-ebe0-47e4-99a4-e0f4d40f7313" providerId="ADAL" clId="{9B39EE03-A47D-4AD3-84F8-2519F3A3FF64}" dt="2023-01-10T07:43:48.302" v="357" actId="14100"/>
          <ac:cxnSpMkLst>
            <pc:docMk/>
            <pc:sldMk cId="3620287309" sldId="373"/>
            <ac:cxnSpMk id="54" creationId="{558F0423-687F-4E79-A3D2-E05F9F0288DD}"/>
          </ac:cxnSpMkLst>
        </pc:cxnChg>
        <pc:cxnChg chg="add mod">
          <ac:chgData name="Ta Thi Kim Hue" userId="af176dfe-ebe0-47e4-99a4-e0f4d40f7313" providerId="ADAL" clId="{9B39EE03-A47D-4AD3-84F8-2519F3A3FF64}" dt="2023-01-10T07:44:11.959" v="363" actId="1076"/>
          <ac:cxnSpMkLst>
            <pc:docMk/>
            <pc:sldMk cId="3620287309" sldId="373"/>
            <ac:cxnSpMk id="57" creationId="{F42673DC-CAEF-4C39-8B15-3B9CE7D8ED34}"/>
          </ac:cxnSpMkLst>
        </pc:cxnChg>
      </pc:sldChg>
      <pc:sldChg chg="del">
        <pc:chgData name="Ta Thi Kim Hue" userId="af176dfe-ebe0-47e4-99a4-e0f4d40f7313" providerId="ADAL" clId="{9B39EE03-A47D-4AD3-84F8-2519F3A3FF64}" dt="2023-01-03T06:33:03.951" v="1" actId="47"/>
        <pc:sldMkLst>
          <pc:docMk/>
          <pc:sldMk cId="942190158" sldId="374"/>
        </pc:sldMkLst>
      </pc:sldChg>
    </pc:docChg>
  </pc:docChgLst>
  <pc:docChgLst>
    <pc:chgData name="Ta Thi Kim Hue" userId="af176dfe-ebe0-47e4-99a4-e0f4d40f7313" providerId="ADAL" clId="{98865D7A-6352-B94A-8FCA-805DEEEAF33D}"/>
    <pc:docChg chg="custSel addSld modSld">
      <pc:chgData name="Ta Thi Kim Hue" userId="af176dfe-ebe0-47e4-99a4-e0f4d40f7313" providerId="ADAL" clId="{98865D7A-6352-B94A-8FCA-805DEEEAF33D}" dt="2022-07-23T12:57:57.143" v="2" actId="700"/>
      <pc:docMkLst>
        <pc:docMk/>
      </pc:docMkLst>
      <pc:sldChg chg="addSp">
        <pc:chgData name="Ta Thi Kim Hue" userId="af176dfe-ebe0-47e4-99a4-e0f4d40f7313" providerId="ADAL" clId="{98865D7A-6352-B94A-8FCA-805DEEEAF33D}" dt="2022-07-23T12:57:45.288" v="0"/>
        <pc:sldMkLst>
          <pc:docMk/>
          <pc:sldMk cId="2725183504" sldId="299"/>
        </pc:sldMkLst>
        <pc:inkChg chg="add">
          <ac:chgData name="Ta Thi Kim Hue" userId="af176dfe-ebe0-47e4-99a4-e0f4d40f7313" providerId="ADAL" clId="{98865D7A-6352-B94A-8FCA-805DEEEAF33D}" dt="2022-07-23T12:57:45.288" v="0"/>
          <ac:inkMkLst>
            <pc:docMk/>
            <pc:sldMk cId="2725183504" sldId="299"/>
            <ac:inkMk id="26" creationId="{0907BF73-2F3A-6C90-010C-052F07596061}"/>
          </ac:inkMkLst>
        </pc:inkChg>
      </pc:sldChg>
      <pc:sldChg chg="addSp">
        <pc:chgData name="Ta Thi Kim Hue" userId="af176dfe-ebe0-47e4-99a4-e0f4d40f7313" providerId="ADAL" clId="{98865D7A-6352-B94A-8FCA-805DEEEAF33D}" dt="2022-07-23T12:57:45.288" v="0"/>
        <pc:sldMkLst>
          <pc:docMk/>
          <pc:sldMk cId="3609572108" sldId="300"/>
        </pc:sldMkLst>
        <pc:inkChg chg="add">
          <ac:chgData name="Ta Thi Kim Hue" userId="af176dfe-ebe0-47e4-99a4-e0f4d40f7313" providerId="ADAL" clId="{98865D7A-6352-B94A-8FCA-805DEEEAF33D}" dt="2022-07-23T12:57:45.288" v="0"/>
          <ac:inkMkLst>
            <pc:docMk/>
            <pc:sldMk cId="3609572108" sldId="300"/>
            <ac:inkMk id="27" creationId="{67D8985A-A026-20FC-8EE8-F5DCCCDE73E8}"/>
          </ac:inkMkLst>
        </pc:inkChg>
      </pc:sldChg>
      <pc:sldChg chg="addSp">
        <pc:chgData name="Ta Thi Kim Hue" userId="af176dfe-ebe0-47e4-99a4-e0f4d40f7313" providerId="ADAL" clId="{98865D7A-6352-B94A-8FCA-805DEEEAF33D}" dt="2022-07-23T12:57:45.288" v="0"/>
        <pc:sldMkLst>
          <pc:docMk/>
          <pc:sldMk cId="966654440" sldId="301"/>
        </pc:sldMkLst>
        <pc:inkChg chg="add">
          <ac:chgData name="Ta Thi Kim Hue" userId="af176dfe-ebe0-47e4-99a4-e0f4d40f7313" providerId="ADAL" clId="{98865D7A-6352-B94A-8FCA-805DEEEAF33D}" dt="2022-07-23T12:57:45.288" v="0"/>
          <ac:inkMkLst>
            <pc:docMk/>
            <pc:sldMk cId="966654440" sldId="301"/>
            <ac:inkMk id="8" creationId="{A0F5CE05-865F-F37B-D5C4-A943AF8DC8A1}"/>
          </ac:inkMkLst>
        </pc:inkChg>
      </pc:sldChg>
      <pc:sldChg chg="addSp">
        <pc:chgData name="Ta Thi Kim Hue" userId="af176dfe-ebe0-47e4-99a4-e0f4d40f7313" providerId="ADAL" clId="{98865D7A-6352-B94A-8FCA-805DEEEAF33D}" dt="2022-07-23T12:57:45.288" v="0"/>
        <pc:sldMkLst>
          <pc:docMk/>
          <pc:sldMk cId="1787262033" sldId="302"/>
        </pc:sldMkLst>
        <pc:inkChg chg="add">
          <ac:chgData name="Ta Thi Kim Hue" userId="af176dfe-ebe0-47e4-99a4-e0f4d40f7313" providerId="ADAL" clId="{98865D7A-6352-B94A-8FCA-805DEEEAF33D}" dt="2022-07-23T12:57:45.288" v="0"/>
          <ac:inkMkLst>
            <pc:docMk/>
            <pc:sldMk cId="1787262033" sldId="302"/>
            <ac:inkMk id="4" creationId="{1DE380D4-E516-EAEC-7B52-F3B212378EA9}"/>
          </ac:inkMkLst>
        </pc:inkChg>
      </pc:sldChg>
      <pc:sldChg chg="delSp modSp new mod modClrScheme chgLayout">
        <pc:chgData name="Ta Thi Kim Hue" userId="af176dfe-ebe0-47e4-99a4-e0f4d40f7313" providerId="ADAL" clId="{98865D7A-6352-B94A-8FCA-805DEEEAF33D}" dt="2022-07-23T12:57:57.143" v="2" actId="700"/>
        <pc:sldMkLst>
          <pc:docMk/>
          <pc:sldMk cId="942190158" sldId="374"/>
        </pc:sldMkLst>
        <pc:spChg chg="del">
          <ac:chgData name="Ta Thi Kim Hue" userId="af176dfe-ebe0-47e4-99a4-e0f4d40f7313" providerId="ADAL" clId="{98865D7A-6352-B94A-8FCA-805DEEEAF33D}" dt="2022-07-23T12:57:57.143" v="2" actId="700"/>
          <ac:spMkLst>
            <pc:docMk/>
            <pc:sldMk cId="942190158" sldId="374"/>
            <ac:spMk id="2" creationId="{9A318B39-C2D6-D449-C5DF-7F0EA74B12A6}"/>
          </ac:spMkLst>
        </pc:spChg>
        <pc:spChg chg="del">
          <ac:chgData name="Ta Thi Kim Hue" userId="af176dfe-ebe0-47e4-99a4-e0f4d40f7313" providerId="ADAL" clId="{98865D7A-6352-B94A-8FCA-805DEEEAF33D}" dt="2022-07-23T12:57:57.143" v="2" actId="700"/>
          <ac:spMkLst>
            <pc:docMk/>
            <pc:sldMk cId="942190158" sldId="374"/>
            <ac:spMk id="3" creationId="{EEC2AE92-2702-CECD-2C17-7588ACEA980C}"/>
          </ac:spMkLst>
        </pc:spChg>
        <pc:spChg chg="del">
          <ac:chgData name="Ta Thi Kim Hue" userId="af176dfe-ebe0-47e4-99a4-e0f4d40f7313" providerId="ADAL" clId="{98865D7A-6352-B94A-8FCA-805DEEEAF33D}" dt="2022-07-23T12:57:57.143" v="2" actId="700"/>
          <ac:spMkLst>
            <pc:docMk/>
            <pc:sldMk cId="942190158" sldId="374"/>
            <ac:spMk id="4" creationId="{8BFC3EC8-CFEF-5580-BE52-BB8F62EAB69D}"/>
          </ac:spMkLst>
        </pc:spChg>
        <pc:spChg chg="mod ord">
          <ac:chgData name="Ta Thi Kim Hue" userId="af176dfe-ebe0-47e4-99a4-e0f4d40f7313" providerId="ADAL" clId="{98865D7A-6352-B94A-8FCA-805DEEEAF33D}" dt="2022-07-23T12:57:57.143" v="2" actId="700"/>
          <ac:spMkLst>
            <pc:docMk/>
            <pc:sldMk cId="942190158" sldId="374"/>
            <ac:spMk id="5" creationId="{581F70B8-D35A-7662-97CF-155F1D008E9F}"/>
          </ac:spMkLst>
        </pc:spChg>
        <pc:spChg chg="mod ord">
          <ac:chgData name="Ta Thi Kim Hue" userId="af176dfe-ebe0-47e4-99a4-e0f4d40f7313" providerId="ADAL" clId="{98865D7A-6352-B94A-8FCA-805DEEEAF33D}" dt="2022-07-23T12:57:57.143" v="2" actId="700"/>
          <ac:spMkLst>
            <pc:docMk/>
            <pc:sldMk cId="942190158" sldId="374"/>
            <ac:spMk id="6" creationId="{729AE8F1-1C97-495A-1701-11FA76DF896F}"/>
          </ac:spMkLst>
        </pc:spChg>
        <pc:spChg chg="mod ord">
          <ac:chgData name="Ta Thi Kim Hue" userId="af176dfe-ebe0-47e4-99a4-e0f4d40f7313" providerId="ADAL" clId="{98865D7A-6352-B94A-8FCA-805DEEEAF33D}" dt="2022-07-23T12:57:57.143" v="2" actId="700"/>
          <ac:spMkLst>
            <pc:docMk/>
            <pc:sldMk cId="942190158" sldId="374"/>
            <ac:spMk id="7" creationId="{EBAD979D-8992-E4B2-47CB-77A8402C3D5A}"/>
          </ac:spMkLst>
        </pc:spChg>
      </pc:sldChg>
    </pc:docChg>
  </pc:docChgLst>
  <pc:docChgLst>
    <pc:chgData name="Ta Thi Kim Hue" userId="af176dfe-ebe0-47e4-99a4-e0f4d40f7313" providerId="ADAL" clId="{AAC9F7CC-84B5-B74C-A580-52E50327C8DC}"/>
    <pc:docChg chg="custSel addSld modSld">
      <pc:chgData name="Ta Thi Kim Hue" userId="af176dfe-ebe0-47e4-99a4-e0f4d40f7313" providerId="ADAL" clId="{AAC9F7CC-84B5-B74C-A580-52E50327C8DC}" dt="2022-06-28T13:10:48.230" v="3" actId="680"/>
      <pc:docMkLst>
        <pc:docMk/>
      </pc:docMkLst>
      <pc:sldChg chg="delSp mod">
        <pc:chgData name="Ta Thi Kim Hue" userId="af176dfe-ebe0-47e4-99a4-e0f4d40f7313" providerId="ADAL" clId="{AAC9F7CC-84B5-B74C-A580-52E50327C8DC}" dt="2022-06-28T12:28:43.427" v="1" actId="478"/>
        <pc:sldMkLst>
          <pc:docMk/>
          <pc:sldMk cId="2979757581" sldId="261"/>
        </pc:sldMkLst>
        <pc:grpChg chg="del">
          <ac:chgData name="Ta Thi Kim Hue" userId="af176dfe-ebe0-47e4-99a4-e0f4d40f7313" providerId="ADAL" clId="{AAC9F7CC-84B5-B74C-A580-52E50327C8DC}" dt="2022-06-28T12:28:43.427" v="1" actId="478"/>
          <ac:grpSpMkLst>
            <pc:docMk/>
            <pc:sldMk cId="2979757581" sldId="261"/>
            <ac:grpSpMk id="88" creationId="{FA05D23F-E3D0-4B27-B85C-C127F274822A}"/>
          </ac:grpSpMkLst>
        </pc:grpChg>
        <pc:inkChg chg="del">
          <ac:chgData name="Ta Thi Kim Hue" userId="af176dfe-ebe0-47e4-99a4-e0f4d40f7313" providerId="ADAL" clId="{AAC9F7CC-84B5-B74C-A580-52E50327C8DC}" dt="2022-06-28T12:28:41.444" v="0" actId="478"/>
          <ac:inkMkLst>
            <pc:docMk/>
            <pc:sldMk cId="2979757581" sldId="261"/>
            <ac:inkMk id="125" creationId="{93218E95-61DD-4199-91EC-3D7A8BD263CE}"/>
          </ac:inkMkLst>
        </pc:inkChg>
      </pc:sldChg>
      <pc:sldChg chg="delSp mod">
        <pc:chgData name="Ta Thi Kim Hue" userId="af176dfe-ebe0-47e4-99a4-e0f4d40f7313" providerId="ADAL" clId="{AAC9F7CC-84B5-B74C-A580-52E50327C8DC}" dt="2022-06-28T12:28:49.348" v="2" actId="478"/>
        <pc:sldMkLst>
          <pc:docMk/>
          <pc:sldMk cId="2568336364" sldId="275"/>
        </pc:sldMkLst>
        <pc:inkChg chg="del">
          <ac:chgData name="Ta Thi Kim Hue" userId="af176dfe-ebe0-47e4-99a4-e0f4d40f7313" providerId="ADAL" clId="{AAC9F7CC-84B5-B74C-A580-52E50327C8DC}" dt="2022-06-28T12:28:49.348" v="2" actId="478"/>
          <ac:inkMkLst>
            <pc:docMk/>
            <pc:sldMk cId="2568336364" sldId="275"/>
            <ac:inkMk id="26" creationId="{4A190CD5-123F-4CEB-8407-8923F4C46655}"/>
          </ac:inkMkLst>
        </pc:inkChg>
      </pc:sldChg>
      <pc:sldChg chg="new">
        <pc:chgData name="Ta Thi Kim Hue" userId="af176dfe-ebe0-47e4-99a4-e0f4d40f7313" providerId="ADAL" clId="{AAC9F7CC-84B5-B74C-A580-52E50327C8DC}" dt="2022-06-28T13:10:48.230" v="3" actId="680"/>
        <pc:sldMkLst>
          <pc:docMk/>
          <pc:sldMk cId="2128934365" sldId="373"/>
        </pc:sldMkLst>
      </pc:sldChg>
    </pc:docChg>
  </pc:docChgLst>
  <pc:docChgLst>
    <pc:chgData name=" " userId="af176dfe-ebe0-47e4-99a4-e0f4d40f7313" providerId="ADAL" clId="{D077CBCA-732F-AB49-BAB9-A446A5904694}"/>
    <pc:docChg chg="undo custSel addSld delSld modSld">
      <pc:chgData name=" " userId="af176dfe-ebe0-47e4-99a4-e0f4d40f7313" providerId="ADAL" clId="{D077CBCA-732F-AB49-BAB9-A446A5904694}" dt="2019-12-11T06:59:20.290" v="1317" actId="207"/>
      <pc:docMkLst>
        <pc:docMk/>
      </pc:docMkLst>
      <pc:sldChg chg="modSp">
        <pc:chgData name=" " userId="af176dfe-ebe0-47e4-99a4-e0f4d40f7313" providerId="ADAL" clId="{D077CBCA-732F-AB49-BAB9-A446A5904694}" dt="2019-11-13T04:06:51.965" v="7" actId="20577"/>
        <pc:sldMkLst>
          <pc:docMk/>
          <pc:sldMk cId="2568474239" sldId="260"/>
        </pc:sldMkLst>
        <pc:graphicFrameChg chg="modGraphic">
          <ac:chgData name=" " userId="af176dfe-ebe0-47e4-99a4-e0f4d40f7313" providerId="ADAL" clId="{D077CBCA-732F-AB49-BAB9-A446A5904694}" dt="2019-11-13T04:06:51.965" v="7" actId="20577"/>
          <ac:graphicFrameMkLst>
            <pc:docMk/>
            <pc:sldMk cId="2568474239" sldId="260"/>
            <ac:graphicFrameMk id="23" creationId="{00000000-0000-0000-0000-000000000000}"/>
          </ac:graphicFrameMkLst>
        </pc:graphicFrameChg>
      </pc:sldChg>
      <pc:sldChg chg="addSp delSp modSp">
        <pc:chgData name=" " userId="af176dfe-ebe0-47e4-99a4-e0f4d40f7313" providerId="ADAL" clId="{D077CBCA-732F-AB49-BAB9-A446A5904694}" dt="2019-11-13T04:22:08.710" v="20" actId="1076"/>
        <pc:sldMkLst>
          <pc:docMk/>
          <pc:sldMk cId="3496472753" sldId="270"/>
        </pc:sldMkLst>
        <pc:spChg chg="mod">
          <ac:chgData name=" " userId="af176dfe-ebe0-47e4-99a4-e0f4d40f7313" providerId="ADAL" clId="{D077CBCA-732F-AB49-BAB9-A446A5904694}" dt="2019-11-13T04:21:32.714" v="14" actId="1076"/>
          <ac:spMkLst>
            <pc:docMk/>
            <pc:sldMk cId="3496472753" sldId="270"/>
            <ac:spMk id="6" creationId="{00000000-0000-0000-0000-000000000000}"/>
          </ac:spMkLst>
        </pc:spChg>
        <pc:spChg chg="mod">
          <ac:chgData name=" " userId="af176dfe-ebe0-47e4-99a4-e0f4d40f7313" providerId="ADAL" clId="{D077CBCA-732F-AB49-BAB9-A446A5904694}" dt="2019-11-13T04:21:41.547" v="15" actId="1076"/>
          <ac:spMkLst>
            <pc:docMk/>
            <pc:sldMk cId="3496472753" sldId="270"/>
            <ac:spMk id="7" creationId="{00000000-0000-0000-0000-000000000000}"/>
          </ac:spMkLst>
        </pc:spChg>
        <pc:spChg chg="mod">
          <ac:chgData name=" " userId="af176dfe-ebe0-47e4-99a4-e0f4d40f7313" providerId="ADAL" clId="{D077CBCA-732F-AB49-BAB9-A446A5904694}" dt="2019-11-13T04:21:41.547" v="15" actId="1076"/>
          <ac:spMkLst>
            <pc:docMk/>
            <pc:sldMk cId="3496472753" sldId="270"/>
            <ac:spMk id="8" creationId="{00000000-0000-0000-0000-000000000000}"/>
          </ac:spMkLst>
        </pc:spChg>
        <pc:spChg chg="mod">
          <ac:chgData name=" " userId="af176dfe-ebe0-47e4-99a4-e0f4d40f7313" providerId="ADAL" clId="{D077CBCA-732F-AB49-BAB9-A446A5904694}" dt="2019-11-13T04:21:41.547" v="15" actId="1076"/>
          <ac:spMkLst>
            <pc:docMk/>
            <pc:sldMk cId="3496472753" sldId="270"/>
            <ac:spMk id="9" creationId="{00000000-0000-0000-0000-000000000000}"/>
          </ac:spMkLst>
        </pc:spChg>
        <pc:spChg chg="mod">
          <ac:chgData name=" " userId="af176dfe-ebe0-47e4-99a4-e0f4d40f7313" providerId="ADAL" clId="{D077CBCA-732F-AB49-BAB9-A446A5904694}" dt="2019-11-13T04:21:41.547" v="15" actId="1076"/>
          <ac:spMkLst>
            <pc:docMk/>
            <pc:sldMk cId="3496472753" sldId="270"/>
            <ac:spMk id="10" creationId="{00000000-0000-0000-0000-000000000000}"/>
          </ac:spMkLst>
        </pc:spChg>
        <pc:spChg chg="mod">
          <ac:chgData name=" " userId="af176dfe-ebe0-47e4-99a4-e0f4d40f7313" providerId="ADAL" clId="{D077CBCA-732F-AB49-BAB9-A446A5904694}" dt="2019-11-13T04:21:41.547" v="15" actId="1076"/>
          <ac:spMkLst>
            <pc:docMk/>
            <pc:sldMk cId="3496472753" sldId="270"/>
            <ac:spMk id="11" creationId="{00000000-0000-0000-0000-000000000000}"/>
          </ac:spMkLst>
        </pc:spChg>
        <pc:spChg chg="mod">
          <ac:chgData name=" " userId="af176dfe-ebe0-47e4-99a4-e0f4d40f7313" providerId="ADAL" clId="{D077CBCA-732F-AB49-BAB9-A446A5904694}" dt="2019-11-13T04:21:41.547" v="15" actId="1076"/>
          <ac:spMkLst>
            <pc:docMk/>
            <pc:sldMk cId="3496472753" sldId="270"/>
            <ac:spMk id="14" creationId="{00000000-0000-0000-0000-000000000000}"/>
          </ac:spMkLst>
        </pc:spChg>
        <pc:spChg chg="mod">
          <ac:chgData name=" " userId="af176dfe-ebe0-47e4-99a4-e0f4d40f7313" providerId="ADAL" clId="{D077CBCA-732F-AB49-BAB9-A446A5904694}" dt="2019-11-13T04:21:41.547" v="15" actId="1076"/>
          <ac:spMkLst>
            <pc:docMk/>
            <pc:sldMk cId="3496472753" sldId="270"/>
            <ac:spMk id="15" creationId="{00000000-0000-0000-0000-000000000000}"/>
          </ac:spMkLst>
        </pc:spChg>
        <pc:spChg chg="mod">
          <ac:chgData name=" " userId="af176dfe-ebe0-47e4-99a4-e0f4d40f7313" providerId="ADAL" clId="{D077CBCA-732F-AB49-BAB9-A446A5904694}" dt="2019-11-13T04:21:41.547" v="15" actId="1076"/>
          <ac:spMkLst>
            <pc:docMk/>
            <pc:sldMk cId="3496472753" sldId="270"/>
            <ac:spMk id="16" creationId="{00000000-0000-0000-0000-000000000000}"/>
          </ac:spMkLst>
        </pc:spChg>
        <pc:spChg chg="mod">
          <ac:chgData name=" " userId="af176dfe-ebe0-47e4-99a4-e0f4d40f7313" providerId="ADAL" clId="{D077CBCA-732F-AB49-BAB9-A446A5904694}" dt="2019-11-13T04:21:41.547" v="15" actId="1076"/>
          <ac:spMkLst>
            <pc:docMk/>
            <pc:sldMk cId="3496472753" sldId="270"/>
            <ac:spMk id="18" creationId="{00000000-0000-0000-0000-000000000000}"/>
          </ac:spMkLst>
        </pc:spChg>
        <pc:spChg chg="mod">
          <ac:chgData name=" " userId="af176dfe-ebe0-47e4-99a4-e0f4d40f7313" providerId="ADAL" clId="{D077CBCA-732F-AB49-BAB9-A446A5904694}" dt="2019-11-13T04:21:41.547" v="15" actId="1076"/>
          <ac:spMkLst>
            <pc:docMk/>
            <pc:sldMk cId="3496472753" sldId="270"/>
            <ac:spMk id="19" creationId="{00000000-0000-0000-0000-000000000000}"/>
          </ac:spMkLst>
        </pc:spChg>
        <pc:spChg chg="mod">
          <ac:chgData name=" " userId="af176dfe-ebe0-47e4-99a4-e0f4d40f7313" providerId="ADAL" clId="{D077CBCA-732F-AB49-BAB9-A446A5904694}" dt="2019-11-13T04:21:41.547" v="15" actId="1076"/>
          <ac:spMkLst>
            <pc:docMk/>
            <pc:sldMk cId="3496472753" sldId="270"/>
            <ac:spMk id="20" creationId="{00000000-0000-0000-0000-000000000000}"/>
          </ac:spMkLst>
        </pc:spChg>
        <pc:spChg chg="mod">
          <ac:chgData name=" " userId="af176dfe-ebe0-47e4-99a4-e0f4d40f7313" providerId="ADAL" clId="{D077CBCA-732F-AB49-BAB9-A446A5904694}" dt="2019-11-13T04:21:41.547" v="15" actId="1076"/>
          <ac:spMkLst>
            <pc:docMk/>
            <pc:sldMk cId="3496472753" sldId="270"/>
            <ac:spMk id="21" creationId="{00000000-0000-0000-0000-000000000000}"/>
          </ac:spMkLst>
        </pc:spChg>
        <pc:spChg chg="mod">
          <ac:chgData name=" " userId="af176dfe-ebe0-47e4-99a4-e0f4d40f7313" providerId="ADAL" clId="{D077CBCA-732F-AB49-BAB9-A446A5904694}" dt="2019-11-13T04:21:41.547" v="15" actId="1076"/>
          <ac:spMkLst>
            <pc:docMk/>
            <pc:sldMk cId="3496472753" sldId="270"/>
            <ac:spMk id="22" creationId="{00000000-0000-0000-0000-000000000000}"/>
          </ac:spMkLst>
        </pc:spChg>
        <pc:spChg chg="mod">
          <ac:chgData name=" " userId="af176dfe-ebe0-47e4-99a4-e0f4d40f7313" providerId="ADAL" clId="{D077CBCA-732F-AB49-BAB9-A446A5904694}" dt="2019-11-13T04:21:41.547" v="15" actId="1076"/>
          <ac:spMkLst>
            <pc:docMk/>
            <pc:sldMk cId="3496472753" sldId="270"/>
            <ac:spMk id="23" creationId="{00000000-0000-0000-0000-000000000000}"/>
          </ac:spMkLst>
        </pc:spChg>
        <pc:spChg chg="mod">
          <ac:chgData name=" " userId="af176dfe-ebe0-47e4-99a4-e0f4d40f7313" providerId="ADAL" clId="{D077CBCA-732F-AB49-BAB9-A446A5904694}" dt="2019-11-13T04:21:41.547" v="15" actId="1076"/>
          <ac:spMkLst>
            <pc:docMk/>
            <pc:sldMk cId="3496472753" sldId="270"/>
            <ac:spMk id="25" creationId="{00000000-0000-0000-0000-000000000000}"/>
          </ac:spMkLst>
        </pc:spChg>
        <pc:spChg chg="mod">
          <ac:chgData name=" " userId="af176dfe-ebe0-47e4-99a4-e0f4d40f7313" providerId="ADAL" clId="{D077CBCA-732F-AB49-BAB9-A446A5904694}" dt="2019-11-13T04:21:41.547" v="15" actId="1076"/>
          <ac:spMkLst>
            <pc:docMk/>
            <pc:sldMk cId="3496472753" sldId="270"/>
            <ac:spMk id="27" creationId="{00000000-0000-0000-0000-000000000000}"/>
          </ac:spMkLst>
        </pc:spChg>
        <pc:spChg chg="mod">
          <ac:chgData name=" " userId="af176dfe-ebe0-47e4-99a4-e0f4d40f7313" providerId="ADAL" clId="{D077CBCA-732F-AB49-BAB9-A446A5904694}" dt="2019-11-13T04:21:41.547" v="15" actId="1076"/>
          <ac:spMkLst>
            <pc:docMk/>
            <pc:sldMk cId="3496472753" sldId="270"/>
            <ac:spMk id="28" creationId="{00000000-0000-0000-0000-000000000000}"/>
          </ac:spMkLst>
        </pc:spChg>
        <pc:spChg chg="mod">
          <ac:chgData name=" " userId="af176dfe-ebe0-47e4-99a4-e0f4d40f7313" providerId="ADAL" clId="{D077CBCA-732F-AB49-BAB9-A446A5904694}" dt="2019-11-13T04:21:41.547" v="15" actId="1076"/>
          <ac:spMkLst>
            <pc:docMk/>
            <pc:sldMk cId="3496472753" sldId="270"/>
            <ac:spMk id="29" creationId="{00000000-0000-0000-0000-000000000000}"/>
          </ac:spMkLst>
        </pc:spChg>
        <pc:spChg chg="mod">
          <ac:chgData name=" " userId="af176dfe-ebe0-47e4-99a4-e0f4d40f7313" providerId="ADAL" clId="{D077CBCA-732F-AB49-BAB9-A446A5904694}" dt="2019-11-13T04:21:41.547" v="15" actId="1076"/>
          <ac:spMkLst>
            <pc:docMk/>
            <pc:sldMk cId="3496472753" sldId="270"/>
            <ac:spMk id="32" creationId="{00000000-0000-0000-0000-000000000000}"/>
          </ac:spMkLst>
        </pc:spChg>
        <pc:spChg chg="mod">
          <ac:chgData name=" " userId="af176dfe-ebe0-47e4-99a4-e0f4d40f7313" providerId="ADAL" clId="{D077CBCA-732F-AB49-BAB9-A446A5904694}" dt="2019-11-13T04:21:41.547" v="15" actId="1076"/>
          <ac:spMkLst>
            <pc:docMk/>
            <pc:sldMk cId="3496472753" sldId="270"/>
            <ac:spMk id="33" creationId="{00000000-0000-0000-0000-000000000000}"/>
          </ac:spMkLst>
        </pc:spChg>
        <pc:spChg chg="mod">
          <ac:chgData name=" " userId="af176dfe-ebe0-47e4-99a4-e0f4d40f7313" providerId="ADAL" clId="{D077CBCA-732F-AB49-BAB9-A446A5904694}" dt="2019-11-13T04:22:08.710" v="20" actId="1076"/>
          <ac:spMkLst>
            <pc:docMk/>
            <pc:sldMk cId="3496472753" sldId="270"/>
            <ac:spMk id="37" creationId="{00000000-0000-0000-0000-000000000000}"/>
          </ac:spMkLst>
        </pc:spChg>
        <pc:spChg chg="add mod">
          <ac:chgData name=" " userId="af176dfe-ebe0-47e4-99a4-e0f4d40f7313" providerId="ADAL" clId="{D077CBCA-732F-AB49-BAB9-A446A5904694}" dt="2019-11-13T04:21:49.027" v="18" actId="14100"/>
          <ac:spMkLst>
            <pc:docMk/>
            <pc:sldMk cId="3496472753" sldId="270"/>
            <ac:spMk id="41" creationId="{A242CF64-D53C-C549-911B-08F3F95AC4F0}"/>
          </ac:spMkLst>
        </pc:spChg>
        <pc:cxnChg chg="mod">
          <ac:chgData name=" " userId="af176dfe-ebe0-47e4-99a4-e0f4d40f7313" providerId="ADAL" clId="{D077CBCA-732F-AB49-BAB9-A446A5904694}" dt="2019-11-13T04:21:41.547" v="15" actId="1076"/>
          <ac:cxnSpMkLst>
            <pc:docMk/>
            <pc:sldMk cId="3496472753" sldId="270"/>
            <ac:cxnSpMk id="12" creationId="{00000000-0000-0000-0000-000000000000}"/>
          </ac:cxnSpMkLst>
        </pc:cxnChg>
        <pc:cxnChg chg="mod">
          <ac:chgData name=" " userId="af176dfe-ebe0-47e4-99a4-e0f4d40f7313" providerId="ADAL" clId="{D077CBCA-732F-AB49-BAB9-A446A5904694}" dt="2019-11-13T04:21:41.547" v="15" actId="1076"/>
          <ac:cxnSpMkLst>
            <pc:docMk/>
            <pc:sldMk cId="3496472753" sldId="270"/>
            <ac:cxnSpMk id="13" creationId="{00000000-0000-0000-0000-000000000000}"/>
          </ac:cxnSpMkLst>
        </pc:cxnChg>
        <pc:cxnChg chg="mod">
          <ac:chgData name=" " userId="af176dfe-ebe0-47e4-99a4-e0f4d40f7313" providerId="ADAL" clId="{D077CBCA-732F-AB49-BAB9-A446A5904694}" dt="2019-11-13T04:21:41.547" v="15" actId="1076"/>
          <ac:cxnSpMkLst>
            <pc:docMk/>
            <pc:sldMk cId="3496472753" sldId="270"/>
            <ac:cxnSpMk id="17" creationId="{00000000-0000-0000-0000-000000000000}"/>
          </ac:cxnSpMkLst>
        </pc:cxnChg>
        <pc:cxnChg chg="mod">
          <ac:chgData name=" " userId="af176dfe-ebe0-47e4-99a4-e0f4d40f7313" providerId="ADAL" clId="{D077CBCA-732F-AB49-BAB9-A446A5904694}" dt="2019-11-13T04:21:41.547" v="15" actId="1076"/>
          <ac:cxnSpMkLst>
            <pc:docMk/>
            <pc:sldMk cId="3496472753" sldId="270"/>
            <ac:cxnSpMk id="24" creationId="{00000000-0000-0000-0000-000000000000}"/>
          </ac:cxnSpMkLst>
        </pc:cxnChg>
        <pc:cxnChg chg="mod">
          <ac:chgData name=" " userId="af176dfe-ebe0-47e4-99a4-e0f4d40f7313" providerId="ADAL" clId="{D077CBCA-732F-AB49-BAB9-A446A5904694}" dt="2019-11-13T04:21:41.547" v="15" actId="1076"/>
          <ac:cxnSpMkLst>
            <pc:docMk/>
            <pc:sldMk cId="3496472753" sldId="270"/>
            <ac:cxnSpMk id="26" creationId="{00000000-0000-0000-0000-000000000000}"/>
          </ac:cxnSpMkLst>
        </pc:cxnChg>
        <pc:cxnChg chg="mod">
          <ac:chgData name=" " userId="af176dfe-ebe0-47e4-99a4-e0f4d40f7313" providerId="ADAL" clId="{D077CBCA-732F-AB49-BAB9-A446A5904694}" dt="2019-11-13T04:21:41.547" v="15" actId="1076"/>
          <ac:cxnSpMkLst>
            <pc:docMk/>
            <pc:sldMk cId="3496472753" sldId="270"/>
            <ac:cxnSpMk id="30" creationId="{00000000-0000-0000-0000-000000000000}"/>
          </ac:cxnSpMkLst>
        </pc:cxnChg>
        <pc:cxnChg chg="mod">
          <ac:chgData name=" " userId="af176dfe-ebe0-47e4-99a4-e0f4d40f7313" providerId="ADAL" clId="{D077CBCA-732F-AB49-BAB9-A446A5904694}" dt="2019-11-13T04:21:41.547" v="15" actId="1076"/>
          <ac:cxnSpMkLst>
            <pc:docMk/>
            <pc:sldMk cId="3496472753" sldId="270"/>
            <ac:cxnSpMk id="31" creationId="{00000000-0000-0000-0000-000000000000}"/>
          </ac:cxnSpMkLst>
        </pc:cxnChg>
        <pc:cxnChg chg="mod">
          <ac:chgData name=" " userId="af176dfe-ebe0-47e4-99a4-e0f4d40f7313" providerId="ADAL" clId="{D077CBCA-732F-AB49-BAB9-A446A5904694}" dt="2019-11-13T04:21:41.547" v="15" actId="1076"/>
          <ac:cxnSpMkLst>
            <pc:docMk/>
            <pc:sldMk cId="3496472753" sldId="270"/>
            <ac:cxnSpMk id="34" creationId="{00000000-0000-0000-0000-000000000000}"/>
          </ac:cxnSpMkLst>
        </pc:cxnChg>
        <pc:cxnChg chg="mod">
          <ac:chgData name=" " userId="af176dfe-ebe0-47e4-99a4-e0f4d40f7313" providerId="ADAL" clId="{D077CBCA-732F-AB49-BAB9-A446A5904694}" dt="2019-11-13T04:21:41.547" v="15" actId="1076"/>
          <ac:cxnSpMkLst>
            <pc:docMk/>
            <pc:sldMk cId="3496472753" sldId="270"/>
            <ac:cxnSpMk id="35" creationId="{00000000-0000-0000-0000-000000000000}"/>
          </ac:cxnSpMkLst>
        </pc:cxnChg>
        <pc:cxnChg chg="mod">
          <ac:chgData name=" " userId="af176dfe-ebe0-47e4-99a4-e0f4d40f7313" providerId="ADAL" clId="{D077CBCA-732F-AB49-BAB9-A446A5904694}" dt="2019-11-13T04:21:41.547" v="15" actId="1076"/>
          <ac:cxnSpMkLst>
            <pc:docMk/>
            <pc:sldMk cId="3496472753" sldId="270"/>
            <ac:cxnSpMk id="36" creationId="{00000000-0000-0000-0000-000000000000}"/>
          </ac:cxnSpMkLst>
        </pc:cxnChg>
        <pc:cxnChg chg="del mod">
          <ac:chgData name=" " userId="af176dfe-ebe0-47e4-99a4-e0f4d40f7313" providerId="ADAL" clId="{D077CBCA-732F-AB49-BAB9-A446A5904694}" dt="2019-11-13T04:22:04.384" v="19" actId="478"/>
          <ac:cxnSpMkLst>
            <pc:docMk/>
            <pc:sldMk cId="3496472753" sldId="270"/>
            <ac:cxnSpMk id="38" creationId="{00000000-0000-0000-0000-000000000000}"/>
          </ac:cxnSpMkLst>
        </pc:cxnChg>
        <pc:cxnChg chg="mod">
          <ac:chgData name=" " userId="af176dfe-ebe0-47e4-99a4-e0f4d40f7313" providerId="ADAL" clId="{D077CBCA-732F-AB49-BAB9-A446A5904694}" dt="2019-11-13T04:21:41.547" v="15" actId="1076"/>
          <ac:cxnSpMkLst>
            <pc:docMk/>
            <pc:sldMk cId="3496472753" sldId="270"/>
            <ac:cxnSpMk id="39" creationId="{00000000-0000-0000-0000-000000000000}"/>
          </ac:cxnSpMkLst>
        </pc:cxnChg>
      </pc:sldChg>
      <pc:sldChg chg="modSp">
        <pc:chgData name=" " userId="af176dfe-ebe0-47e4-99a4-e0f4d40f7313" providerId="ADAL" clId="{D077CBCA-732F-AB49-BAB9-A446A5904694}" dt="2019-11-27T04:50:05.373" v="104" actId="20577"/>
        <pc:sldMkLst>
          <pc:docMk/>
          <pc:sldMk cId="619050979" sldId="287"/>
        </pc:sldMkLst>
        <pc:spChg chg="mod">
          <ac:chgData name=" " userId="af176dfe-ebe0-47e4-99a4-e0f4d40f7313" providerId="ADAL" clId="{D077CBCA-732F-AB49-BAB9-A446A5904694}" dt="2019-11-27T04:50:05.373" v="104" actId="20577"/>
          <ac:spMkLst>
            <pc:docMk/>
            <pc:sldMk cId="619050979" sldId="287"/>
            <ac:spMk id="3" creationId="{00000000-0000-0000-0000-000000000000}"/>
          </ac:spMkLst>
        </pc:spChg>
      </pc:sldChg>
      <pc:sldChg chg="modSp">
        <pc:chgData name=" " userId="af176dfe-ebe0-47e4-99a4-e0f4d40f7313" providerId="ADAL" clId="{D077CBCA-732F-AB49-BAB9-A446A5904694}" dt="2019-12-04T04:27:49.693" v="1206" actId="20577"/>
        <pc:sldMkLst>
          <pc:docMk/>
          <pc:sldMk cId="966654440" sldId="301"/>
        </pc:sldMkLst>
        <pc:spChg chg="mod">
          <ac:chgData name=" " userId="af176dfe-ebe0-47e4-99a4-e0f4d40f7313" providerId="ADAL" clId="{D077CBCA-732F-AB49-BAB9-A446A5904694}" dt="2019-12-04T04:27:13.481" v="1184" actId="20577"/>
          <ac:spMkLst>
            <pc:docMk/>
            <pc:sldMk cId="966654440" sldId="301"/>
            <ac:spMk id="3" creationId="{3B5D7EC9-B123-B949-81CF-04597CDE5038}"/>
          </ac:spMkLst>
        </pc:spChg>
        <pc:spChg chg="mod">
          <ac:chgData name=" " userId="af176dfe-ebe0-47e4-99a4-e0f4d40f7313" providerId="ADAL" clId="{D077CBCA-732F-AB49-BAB9-A446A5904694}" dt="2019-12-04T04:27:49.693" v="1206" actId="20577"/>
          <ac:spMkLst>
            <pc:docMk/>
            <pc:sldMk cId="966654440" sldId="301"/>
            <ac:spMk id="7" creationId="{EA74BECE-C57F-754C-AB32-D288A23C0095}"/>
          </ac:spMkLst>
        </pc:spChg>
      </pc:sldChg>
      <pc:sldChg chg="modSp">
        <pc:chgData name=" " userId="af176dfe-ebe0-47e4-99a4-e0f4d40f7313" providerId="ADAL" clId="{D077CBCA-732F-AB49-BAB9-A446A5904694}" dt="2019-12-11T06:59:20.290" v="1317" actId="207"/>
        <pc:sldMkLst>
          <pc:docMk/>
          <pc:sldMk cId="1800721444" sldId="306"/>
        </pc:sldMkLst>
        <pc:spChg chg="mod">
          <ac:chgData name=" " userId="af176dfe-ebe0-47e4-99a4-e0f4d40f7313" providerId="ADAL" clId="{D077CBCA-732F-AB49-BAB9-A446A5904694}" dt="2019-12-04T04:37:29.978" v="1218" actId="20577"/>
          <ac:spMkLst>
            <pc:docMk/>
            <pc:sldMk cId="1800721444" sldId="306"/>
            <ac:spMk id="9" creationId="{4910F2F4-C660-A640-99ED-EEBEBB7F34E5}"/>
          </ac:spMkLst>
        </pc:spChg>
        <pc:spChg chg="mod">
          <ac:chgData name=" " userId="af176dfe-ebe0-47e4-99a4-e0f4d40f7313" providerId="ADAL" clId="{D077CBCA-732F-AB49-BAB9-A446A5904694}" dt="2019-12-11T06:59:20.290" v="1317" actId="207"/>
          <ac:spMkLst>
            <pc:docMk/>
            <pc:sldMk cId="1800721444" sldId="306"/>
            <ac:spMk id="11" creationId="{0CEA0662-DA5A-EA47-B2EE-88334B6AC403}"/>
          </ac:spMkLst>
        </pc:spChg>
      </pc:sldChg>
      <pc:sldChg chg="modSp add">
        <pc:chgData name=" " userId="af176dfe-ebe0-47e4-99a4-e0f4d40f7313" providerId="ADAL" clId="{D077CBCA-732F-AB49-BAB9-A446A5904694}" dt="2019-12-03T17:37:17.464" v="106" actId="27636"/>
        <pc:sldMkLst>
          <pc:docMk/>
          <pc:sldMk cId="1655496237" sldId="361"/>
        </pc:sldMkLst>
        <pc:spChg chg="mod">
          <ac:chgData name=" " userId="af176dfe-ebe0-47e4-99a4-e0f4d40f7313" providerId="ADAL" clId="{D077CBCA-732F-AB49-BAB9-A446A5904694}" dt="2019-11-13T04:40:35.598" v="58" actId="20577"/>
          <ac:spMkLst>
            <pc:docMk/>
            <pc:sldMk cId="1655496237" sldId="361"/>
            <ac:spMk id="2" creationId="{D8FF7BD2-1886-1248-AC4B-71D9BF297007}"/>
          </ac:spMkLst>
        </pc:spChg>
        <pc:spChg chg="mod">
          <ac:chgData name=" " userId="af176dfe-ebe0-47e4-99a4-e0f4d40f7313" providerId="ADAL" clId="{D077CBCA-732F-AB49-BAB9-A446A5904694}" dt="2019-12-03T17:37:17.464" v="106" actId="27636"/>
          <ac:spMkLst>
            <pc:docMk/>
            <pc:sldMk cId="1655496237" sldId="361"/>
            <ac:spMk id="3" creationId="{58F73947-B28A-304B-8A38-13BAEEC754DC}"/>
          </ac:spMkLst>
        </pc:spChg>
      </pc:sldChg>
      <pc:sldChg chg="modSp add">
        <pc:chgData name=" " userId="af176dfe-ebe0-47e4-99a4-e0f4d40f7313" providerId="ADAL" clId="{D077CBCA-732F-AB49-BAB9-A446A5904694}" dt="2019-12-03T17:37:17.531" v="107" actId="27636"/>
        <pc:sldMkLst>
          <pc:docMk/>
          <pc:sldMk cId="1850386414" sldId="362"/>
        </pc:sldMkLst>
        <pc:spChg chg="mod">
          <ac:chgData name=" " userId="af176dfe-ebe0-47e4-99a4-e0f4d40f7313" providerId="ADAL" clId="{D077CBCA-732F-AB49-BAB9-A446A5904694}" dt="2019-11-13T04:40:39.023" v="72" actId="20577"/>
          <ac:spMkLst>
            <pc:docMk/>
            <pc:sldMk cId="1850386414" sldId="362"/>
            <ac:spMk id="2" creationId="{7075DB97-10B3-A64E-904B-9951A3836E6F}"/>
          </ac:spMkLst>
        </pc:spChg>
        <pc:spChg chg="mod">
          <ac:chgData name=" " userId="af176dfe-ebe0-47e4-99a4-e0f4d40f7313" providerId="ADAL" clId="{D077CBCA-732F-AB49-BAB9-A446A5904694}" dt="2019-12-03T17:37:17.531" v="107" actId="27636"/>
          <ac:spMkLst>
            <pc:docMk/>
            <pc:sldMk cId="1850386414" sldId="362"/>
            <ac:spMk id="3" creationId="{23099A0C-84D6-FA4C-96F9-2533191C75DB}"/>
          </ac:spMkLst>
        </pc:spChg>
      </pc:sldChg>
      <pc:sldChg chg="modSp add">
        <pc:chgData name=" " userId="af176dfe-ebe0-47e4-99a4-e0f4d40f7313" providerId="ADAL" clId="{D077CBCA-732F-AB49-BAB9-A446A5904694}" dt="2019-12-03T17:37:17.605" v="108" actId="27636"/>
        <pc:sldMkLst>
          <pc:docMk/>
          <pc:sldMk cId="4191461256" sldId="363"/>
        </pc:sldMkLst>
        <pc:spChg chg="mod">
          <ac:chgData name=" " userId="af176dfe-ebe0-47e4-99a4-e0f4d40f7313" providerId="ADAL" clId="{D077CBCA-732F-AB49-BAB9-A446A5904694}" dt="2019-11-13T04:41:03.069" v="89" actId="20577"/>
          <ac:spMkLst>
            <pc:docMk/>
            <pc:sldMk cId="4191461256" sldId="363"/>
            <ac:spMk id="2" creationId="{37216CF3-1F49-6D47-B989-4FAB3F312A19}"/>
          </ac:spMkLst>
        </pc:spChg>
        <pc:spChg chg="mod">
          <ac:chgData name=" " userId="af176dfe-ebe0-47e4-99a4-e0f4d40f7313" providerId="ADAL" clId="{D077CBCA-732F-AB49-BAB9-A446A5904694}" dt="2019-12-03T17:37:17.605" v="108" actId="27636"/>
          <ac:spMkLst>
            <pc:docMk/>
            <pc:sldMk cId="4191461256" sldId="363"/>
            <ac:spMk id="3" creationId="{330C60E9-46E4-0C4D-8E29-FDE563E03BAB}"/>
          </ac:spMkLst>
        </pc:spChg>
      </pc:sldChg>
      <pc:sldChg chg="addSp delSp modSp add modAnim">
        <pc:chgData name=" " userId="af176dfe-ebe0-47e4-99a4-e0f4d40f7313" providerId="ADAL" clId="{D077CBCA-732F-AB49-BAB9-A446A5904694}" dt="2019-12-03T17:59:24.908" v="1043" actId="14100"/>
        <pc:sldMkLst>
          <pc:docMk/>
          <pc:sldMk cId="2980518430" sldId="364"/>
        </pc:sldMkLst>
        <pc:spChg chg="mod">
          <ac:chgData name=" " userId="af176dfe-ebe0-47e4-99a4-e0f4d40f7313" providerId="ADAL" clId="{D077CBCA-732F-AB49-BAB9-A446A5904694}" dt="2019-12-03T17:39:51.048" v="212" actId="20577"/>
          <ac:spMkLst>
            <pc:docMk/>
            <pc:sldMk cId="2980518430" sldId="364"/>
            <ac:spMk id="2" creationId="{EE7A0EA7-2067-6A45-AE9D-74EA21FBC340}"/>
          </ac:spMkLst>
        </pc:spChg>
        <pc:spChg chg="mod">
          <ac:chgData name=" " userId="af176dfe-ebe0-47e4-99a4-e0f4d40f7313" providerId="ADAL" clId="{D077CBCA-732F-AB49-BAB9-A446A5904694}" dt="2019-12-03T17:54:57.341" v="838" actId="15"/>
          <ac:spMkLst>
            <pc:docMk/>
            <pc:sldMk cId="2980518430" sldId="364"/>
            <ac:spMk id="3" creationId="{F3794C13-1C55-DC4A-9597-279F86ACB2BF}"/>
          </ac:spMkLst>
        </pc:spChg>
        <pc:spChg chg="del">
          <ac:chgData name=" " userId="af176dfe-ebe0-47e4-99a4-e0f4d40f7313" providerId="ADAL" clId="{D077CBCA-732F-AB49-BAB9-A446A5904694}" dt="2019-12-03T17:42:37.937" v="215" actId="478"/>
          <ac:spMkLst>
            <pc:docMk/>
            <pc:sldMk cId="2980518430" sldId="364"/>
            <ac:spMk id="4" creationId="{31F25939-1BC6-3A46-886B-AABF5467D987}"/>
          </ac:spMkLst>
        </pc:spChg>
        <pc:spChg chg="mod">
          <ac:chgData name=" " userId="af176dfe-ebe0-47e4-99a4-e0f4d40f7313" providerId="ADAL" clId="{D077CBCA-732F-AB49-BAB9-A446A5904694}" dt="2019-12-03T17:50:57.980" v="258" actId="20577"/>
          <ac:spMkLst>
            <pc:docMk/>
            <pc:sldMk cId="2980518430" sldId="364"/>
            <ac:spMk id="31" creationId="{AE7502D4-974C-B04C-BF11-70DF188D2017}"/>
          </ac:spMkLst>
        </pc:spChg>
        <pc:spChg chg="mod">
          <ac:chgData name=" " userId="af176dfe-ebe0-47e4-99a4-e0f4d40f7313" providerId="ADAL" clId="{D077CBCA-732F-AB49-BAB9-A446A5904694}" dt="2019-12-03T17:50:54.981" v="254" actId="20577"/>
          <ac:spMkLst>
            <pc:docMk/>
            <pc:sldMk cId="2980518430" sldId="364"/>
            <ac:spMk id="32" creationId="{62E1A5B6-7BDD-8D40-9FFD-FFF35934D2CD}"/>
          </ac:spMkLst>
        </pc:spChg>
        <pc:spChg chg="mod">
          <ac:chgData name=" " userId="af176dfe-ebe0-47e4-99a4-e0f4d40f7313" providerId="ADAL" clId="{D077CBCA-732F-AB49-BAB9-A446A5904694}" dt="2019-12-03T17:50:51.527" v="251" actId="20577"/>
          <ac:spMkLst>
            <pc:docMk/>
            <pc:sldMk cId="2980518430" sldId="364"/>
            <ac:spMk id="33" creationId="{97A7413D-ED19-C04C-B58B-FBECACAC5969}"/>
          </ac:spMkLst>
        </pc:spChg>
        <pc:spChg chg="mod">
          <ac:chgData name=" " userId="af176dfe-ebe0-47e4-99a4-e0f4d40f7313" providerId="ADAL" clId="{D077CBCA-732F-AB49-BAB9-A446A5904694}" dt="2019-12-03T17:42:48.820" v="219" actId="20577"/>
          <ac:spMkLst>
            <pc:docMk/>
            <pc:sldMk cId="2980518430" sldId="364"/>
            <ac:spMk id="37" creationId="{EC1984F9-394C-FC47-BB1A-66B16F8F5B8C}"/>
          </ac:spMkLst>
        </pc:spChg>
        <pc:spChg chg="mod">
          <ac:chgData name=" " userId="af176dfe-ebe0-47e4-99a4-e0f4d40f7313" providerId="ADAL" clId="{D077CBCA-732F-AB49-BAB9-A446A5904694}" dt="2019-12-03T17:50:43.156" v="245" actId="20577"/>
          <ac:spMkLst>
            <pc:docMk/>
            <pc:sldMk cId="2980518430" sldId="364"/>
            <ac:spMk id="38" creationId="{A1251C2C-5187-E24C-8FF7-6E979E421361}"/>
          </ac:spMkLst>
        </pc:spChg>
        <pc:spChg chg="mod">
          <ac:chgData name=" " userId="af176dfe-ebe0-47e4-99a4-e0f4d40f7313" providerId="ADAL" clId="{D077CBCA-732F-AB49-BAB9-A446A5904694}" dt="2019-12-03T17:50:34.554" v="236" actId="20577"/>
          <ac:spMkLst>
            <pc:docMk/>
            <pc:sldMk cId="2980518430" sldId="364"/>
            <ac:spMk id="39" creationId="{289F071E-305E-FF4D-B34B-A12284C8C623}"/>
          </ac:spMkLst>
        </pc:spChg>
        <pc:spChg chg="mod">
          <ac:chgData name=" " userId="af176dfe-ebe0-47e4-99a4-e0f4d40f7313" providerId="ADAL" clId="{D077CBCA-732F-AB49-BAB9-A446A5904694}" dt="2019-12-03T17:50:39.696" v="241" actId="20577"/>
          <ac:spMkLst>
            <pc:docMk/>
            <pc:sldMk cId="2980518430" sldId="364"/>
            <ac:spMk id="40" creationId="{CFE42FF7-31D0-3D4A-9366-19672B81DB53}"/>
          </ac:spMkLst>
        </pc:spChg>
        <pc:spChg chg="add del mod">
          <ac:chgData name=" " userId="af176dfe-ebe0-47e4-99a4-e0f4d40f7313" providerId="ADAL" clId="{D077CBCA-732F-AB49-BAB9-A446A5904694}" dt="2019-12-03T17:50:41.235" v="243"/>
          <ac:spMkLst>
            <pc:docMk/>
            <pc:sldMk cId="2980518430" sldId="364"/>
            <ac:spMk id="57" creationId="{105BCD05-1793-6944-8D15-EC6305A613D1}"/>
          </ac:spMkLst>
        </pc:spChg>
        <pc:spChg chg="add mod">
          <ac:chgData name=" " userId="af176dfe-ebe0-47e4-99a4-e0f4d40f7313" providerId="ADAL" clId="{D077CBCA-732F-AB49-BAB9-A446A5904694}" dt="2019-12-03T17:55:18.956" v="843" actId="20577"/>
          <ac:spMkLst>
            <pc:docMk/>
            <pc:sldMk cId="2980518430" sldId="364"/>
            <ac:spMk id="58" creationId="{314C90FD-0972-EF48-AEFF-823852467C39}"/>
          </ac:spMkLst>
        </pc:spChg>
        <pc:spChg chg="add mod">
          <ac:chgData name=" " userId="af176dfe-ebe0-47e4-99a4-e0f4d40f7313" providerId="ADAL" clId="{D077CBCA-732F-AB49-BAB9-A446A5904694}" dt="2019-12-03T17:55:54.303" v="855" actId="20577"/>
          <ac:spMkLst>
            <pc:docMk/>
            <pc:sldMk cId="2980518430" sldId="364"/>
            <ac:spMk id="59" creationId="{626BDF0F-8FDD-8B4F-A8D1-6162AD4ACAFF}"/>
          </ac:spMkLst>
        </pc:spChg>
        <pc:spChg chg="add mod">
          <ac:chgData name=" " userId="af176dfe-ebe0-47e4-99a4-e0f4d40f7313" providerId="ADAL" clId="{D077CBCA-732F-AB49-BAB9-A446A5904694}" dt="2019-12-03T17:55:57.619" v="857" actId="20577"/>
          <ac:spMkLst>
            <pc:docMk/>
            <pc:sldMk cId="2980518430" sldId="364"/>
            <ac:spMk id="60" creationId="{9281A985-42AF-EA41-B0D4-EDE51E215537}"/>
          </ac:spMkLst>
        </pc:spChg>
        <pc:spChg chg="add mod">
          <ac:chgData name=" " userId="af176dfe-ebe0-47e4-99a4-e0f4d40f7313" providerId="ADAL" clId="{D077CBCA-732F-AB49-BAB9-A446A5904694}" dt="2019-12-03T17:56:00.470" v="859" actId="20577"/>
          <ac:spMkLst>
            <pc:docMk/>
            <pc:sldMk cId="2980518430" sldId="364"/>
            <ac:spMk id="61" creationId="{CD23CD8C-5E74-F244-9857-F0B9E68D1F2A}"/>
          </ac:spMkLst>
        </pc:spChg>
        <pc:spChg chg="add mod">
          <ac:chgData name=" " userId="af176dfe-ebe0-47e4-99a4-e0f4d40f7313" providerId="ADAL" clId="{D077CBCA-732F-AB49-BAB9-A446A5904694}" dt="2019-12-03T17:56:03.646" v="861" actId="20577"/>
          <ac:spMkLst>
            <pc:docMk/>
            <pc:sldMk cId="2980518430" sldId="364"/>
            <ac:spMk id="62" creationId="{EEE35192-5120-FB45-A4C9-9A1BA910917A}"/>
          </ac:spMkLst>
        </pc:spChg>
        <pc:spChg chg="add mod">
          <ac:chgData name=" " userId="af176dfe-ebe0-47e4-99a4-e0f4d40f7313" providerId="ADAL" clId="{D077CBCA-732F-AB49-BAB9-A446A5904694}" dt="2019-12-03T17:56:06.782" v="863" actId="20577"/>
          <ac:spMkLst>
            <pc:docMk/>
            <pc:sldMk cId="2980518430" sldId="364"/>
            <ac:spMk id="63" creationId="{46545189-2655-AD49-981D-DD09D6409DBA}"/>
          </ac:spMkLst>
        </pc:spChg>
        <pc:spChg chg="add mod">
          <ac:chgData name=" " userId="af176dfe-ebe0-47e4-99a4-e0f4d40f7313" providerId="ADAL" clId="{D077CBCA-732F-AB49-BAB9-A446A5904694}" dt="2019-12-03T17:57:07.643" v="984" actId="5793"/>
          <ac:spMkLst>
            <pc:docMk/>
            <pc:sldMk cId="2980518430" sldId="364"/>
            <ac:spMk id="64" creationId="{3033360C-55B4-1948-89C4-80113081CC6D}"/>
          </ac:spMkLst>
        </pc:spChg>
        <pc:spChg chg="mod">
          <ac:chgData name=" " userId="af176dfe-ebe0-47e4-99a4-e0f4d40f7313" providerId="ADAL" clId="{D077CBCA-732F-AB49-BAB9-A446A5904694}" dt="2019-12-03T17:58:07.589" v="1002" actId="20577"/>
          <ac:spMkLst>
            <pc:docMk/>
            <pc:sldMk cId="2980518430" sldId="364"/>
            <ac:spMk id="67" creationId="{10AAD6B0-DB8D-5844-8F96-932868297987}"/>
          </ac:spMkLst>
        </pc:spChg>
        <pc:spChg chg="mod">
          <ac:chgData name=" " userId="af176dfe-ebe0-47e4-99a4-e0f4d40f7313" providerId="ADAL" clId="{D077CBCA-732F-AB49-BAB9-A446A5904694}" dt="2019-12-03T17:57:59.492" v="996" actId="20577"/>
          <ac:spMkLst>
            <pc:docMk/>
            <pc:sldMk cId="2980518430" sldId="364"/>
            <ac:spMk id="68" creationId="{A0071741-A7F7-1B41-BC07-120881BB6BB4}"/>
          </ac:spMkLst>
        </pc:spChg>
        <pc:spChg chg="add mod">
          <ac:chgData name=" " userId="af176dfe-ebe0-47e4-99a4-e0f4d40f7313" providerId="ADAL" clId="{D077CBCA-732F-AB49-BAB9-A446A5904694}" dt="2019-12-03T17:58:37.889" v="1016" actId="1076"/>
          <ac:spMkLst>
            <pc:docMk/>
            <pc:sldMk cId="2980518430" sldId="364"/>
            <ac:spMk id="71" creationId="{5F15946F-D339-284A-AFEC-92CBC8F2EEE9}"/>
          </ac:spMkLst>
        </pc:spChg>
        <pc:spChg chg="add mod">
          <ac:chgData name=" " userId="af176dfe-ebe0-47e4-99a4-e0f4d40f7313" providerId="ADAL" clId="{D077CBCA-732F-AB49-BAB9-A446A5904694}" dt="2019-12-03T17:59:24.908" v="1043" actId="14100"/>
          <ac:spMkLst>
            <pc:docMk/>
            <pc:sldMk cId="2980518430" sldId="364"/>
            <ac:spMk id="72" creationId="{0B6B19EB-9B0C-114B-8BC1-038BCCE3DEA0}"/>
          </ac:spMkLst>
        </pc:spChg>
        <pc:grpChg chg="add del">
          <ac:chgData name=" " userId="af176dfe-ebe0-47e4-99a4-e0f4d40f7313" providerId="ADAL" clId="{D077CBCA-732F-AB49-BAB9-A446A5904694}" dt="2019-12-03T17:42:35.468" v="214"/>
          <ac:grpSpMkLst>
            <pc:docMk/>
            <pc:sldMk cId="2980518430" sldId="364"/>
            <ac:grpSpMk id="8" creationId="{D9AFB9E8-577C-4448-B371-0484FC62D2A7}"/>
          </ac:grpSpMkLst>
        </pc:grpChg>
        <pc:grpChg chg="add mod">
          <ac:chgData name=" " userId="af176dfe-ebe0-47e4-99a4-e0f4d40f7313" providerId="ADAL" clId="{D077CBCA-732F-AB49-BAB9-A446A5904694}" dt="2019-12-03T17:42:42.855" v="217" actId="1076"/>
          <ac:grpSpMkLst>
            <pc:docMk/>
            <pc:sldMk cId="2980518430" sldId="364"/>
            <ac:grpSpMk id="26" creationId="{36E25B5D-F307-944C-BDA8-9CEAB92CF502}"/>
          </ac:grpSpMkLst>
        </pc:grpChg>
        <pc:grpChg chg="add mod">
          <ac:chgData name=" " userId="af176dfe-ebe0-47e4-99a4-e0f4d40f7313" providerId="ADAL" clId="{D077CBCA-732F-AB49-BAB9-A446A5904694}" dt="2019-12-03T17:57:47.372" v="986" actId="1076"/>
          <ac:grpSpMkLst>
            <pc:docMk/>
            <pc:sldMk cId="2980518430" sldId="364"/>
            <ac:grpSpMk id="65" creationId="{053D4150-3698-4B4C-8B09-BF8A8E464BDA}"/>
          </ac:grpSpMkLst>
        </pc:grpChg>
        <pc:cxnChg chg="mod">
          <ac:chgData name=" " userId="af176dfe-ebe0-47e4-99a4-e0f4d40f7313" providerId="ADAL" clId="{D077CBCA-732F-AB49-BAB9-A446A5904694}" dt="2019-12-03T17:50:21.981" v="233" actId="14100"/>
          <ac:cxnSpMkLst>
            <pc:docMk/>
            <pc:sldMk cId="2980518430" sldId="364"/>
            <ac:cxnSpMk id="34" creationId="{3096F2D6-5B89-D04A-95D1-CC4CF9D8C40B}"/>
          </ac:cxnSpMkLst>
        </pc:cxnChg>
        <pc:cxnChg chg="mod">
          <ac:chgData name=" " userId="af176dfe-ebe0-47e4-99a4-e0f4d40f7313" providerId="ADAL" clId="{D077CBCA-732F-AB49-BAB9-A446A5904694}" dt="2019-12-03T17:43:50.526" v="230" actId="1076"/>
          <ac:cxnSpMkLst>
            <pc:docMk/>
            <pc:sldMk cId="2980518430" sldId="364"/>
            <ac:cxnSpMk id="35" creationId="{F56EAC9D-70A1-A04C-9411-8AFE38A8A184}"/>
          </ac:cxnSpMkLst>
        </pc:cxnChg>
        <pc:cxnChg chg="mod">
          <ac:chgData name=" " userId="af176dfe-ebe0-47e4-99a4-e0f4d40f7313" providerId="ADAL" clId="{D077CBCA-732F-AB49-BAB9-A446A5904694}" dt="2019-12-03T17:43:56.079" v="231" actId="1076"/>
          <ac:cxnSpMkLst>
            <pc:docMk/>
            <pc:sldMk cId="2980518430" sldId="364"/>
            <ac:cxnSpMk id="36" creationId="{CCE1E800-BC53-824C-B683-9755AD24AD18}"/>
          </ac:cxnSpMkLst>
        </pc:cxnChg>
        <pc:cxnChg chg="mod">
          <ac:chgData name=" " userId="af176dfe-ebe0-47e4-99a4-e0f4d40f7313" providerId="ADAL" clId="{D077CBCA-732F-AB49-BAB9-A446A5904694}" dt="2019-12-03T17:43:42.249" v="228" actId="1076"/>
          <ac:cxnSpMkLst>
            <pc:docMk/>
            <pc:sldMk cId="2980518430" sldId="364"/>
            <ac:cxnSpMk id="41" creationId="{69E1CF6F-6715-344F-8E7A-2A166A3BFCB6}"/>
          </ac:cxnSpMkLst>
        </pc:cxnChg>
        <pc:cxnChg chg="mod">
          <ac:chgData name=" " userId="af176dfe-ebe0-47e4-99a4-e0f4d40f7313" providerId="ADAL" clId="{D077CBCA-732F-AB49-BAB9-A446A5904694}" dt="2019-12-03T17:43:46.250" v="229" actId="1076"/>
          <ac:cxnSpMkLst>
            <pc:docMk/>
            <pc:sldMk cId="2980518430" sldId="364"/>
            <ac:cxnSpMk id="42" creationId="{5778EB66-DBDE-5544-A762-F9423867A597}"/>
          </ac:cxnSpMkLst>
        </pc:cxnChg>
        <pc:cxnChg chg="mod">
          <ac:chgData name=" " userId="af176dfe-ebe0-47e4-99a4-e0f4d40f7313" providerId="ADAL" clId="{D077CBCA-732F-AB49-BAB9-A446A5904694}" dt="2019-12-03T17:50:24.533" v="234" actId="14100"/>
          <ac:cxnSpMkLst>
            <pc:docMk/>
            <pc:sldMk cId="2980518430" sldId="364"/>
            <ac:cxnSpMk id="43" creationId="{F000C809-3E1C-3B42-8F3F-9BC65BC9F9A5}"/>
          </ac:cxnSpMkLst>
        </pc:cxnChg>
      </pc:sldChg>
      <pc:sldChg chg="addSp delSp modSp add">
        <pc:chgData name=" " userId="af176dfe-ebe0-47e4-99a4-e0f4d40f7313" providerId="ADAL" clId="{D077CBCA-732F-AB49-BAB9-A446A5904694}" dt="2019-12-03T18:08:45.205" v="1155" actId="20577"/>
        <pc:sldMkLst>
          <pc:docMk/>
          <pc:sldMk cId="2005858684" sldId="365"/>
        </pc:sldMkLst>
        <pc:spChg chg="mod">
          <ac:chgData name=" " userId="af176dfe-ebe0-47e4-99a4-e0f4d40f7313" providerId="ADAL" clId="{D077CBCA-732F-AB49-BAB9-A446A5904694}" dt="2019-12-03T18:01:36.230" v="1046" actId="27636"/>
          <ac:spMkLst>
            <pc:docMk/>
            <pc:sldMk cId="2005858684" sldId="365"/>
            <ac:spMk id="2" creationId="{F89C1355-43E1-1B4B-9402-FE8D02C72263}"/>
          </ac:spMkLst>
        </pc:spChg>
        <pc:spChg chg="del">
          <ac:chgData name=" " userId="af176dfe-ebe0-47e4-99a4-e0f4d40f7313" providerId="ADAL" clId="{D077CBCA-732F-AB49-BAB9-A446A5904694}" dt="2019-12-03T18:01:47.265" v="1047" actId="478"/>
          <ac:spMkLst>
            <pc:docMk/>
            <pc:sldMk cId="2005858684" sldId="365"/>
            <ac:spMk id="3" creationId="{05178F9B-027C-DE48-AC35-E15E11856EFB}"/>
          </ac:spMkLst>
        </pc:spChg>
        <pc:spChg chg="del">
          <ac:chgData name=" " userId="af176dfe-ebe0-47e4-99a4-e0f4d40f7313" providerId="ADAL" clId="{D077CBCA-732F-AB49-BAB9-A446A5904694}" dt="2019-12-03T18:01:54.538" v="1050" actId="478"/>
          <ac:spMkLst>
            <pc:docMk/>
            <pc:sldMk cId="2005858684" sldId="365"/>
            <ac:spMk id="4" creationId="{FC9449E9-72EA-8349-BE84-84EFA1ED79C6}"/>
          </ac:spMkLst>
        </pc:spChg>
        <pc:spChg chg="mod">
          <ac:chgData name=" " userId="af176dfe-ebe0-47e4-99a4-e0f4d40f7313" providerId="ADAL" clId="{D077CBCA-732F-AB49-BAB9-A446A5904694}" dt="2019-12-03T18:02:37.177" v="1058" actId="1076"/>
          <ac:spMkLst>
            <pc:docMk/>
            <pc:sldMk cId="2005858684" sldId="365"/>
            <ac:spMk id="13" creationId="{64804801-7036-ED4C-9C3D-4AF42CAEE88F}"/>
          </ac:spMkLst>
        </pc:spChg>
        <pc:spChg chg="mod">
          <ac:chgData name=" " userId="af176dfe-ebe0-47e4-99a4-e0f4d40f7313" providerId="ADAL" clId="{D077CBCA-732F-AB49-BAB9-A446A5904694}" dt="2019-12-03T18:02:20.212" v="1055" actId="1076"/>
          <ac:spMkLst>
            <pc:docMk/>
            <pc:sldMk cId="2005858684" sldId="365"/>
            <ac:spMk id="14" creationId="{B13D00EC-0FE4-CD45-907A-3720DB37D42C}"/>
          </ac:spMkLst>
        </pc:spChg>
        <pc:spChg chg="mod">
          <ac:chgData name=" " userId="af176dfe-ebe0-47e4-99a4-e0f4d40f7313" providerId="ADAL" clId="{D077CBCA-732F-AB49-BAB9-A446A5904694}" dt="2019-12-03T18:02:08.531" v="1053" actId="1076"/>
          <ac:spMkLst>
            <pc:docMk/>
            <pc:sldMk cId="2005858684" sldId="365"/>
            <ac:spMk id="15" creationId="{69DFAD18-866B-714A-B0A8-2F97624FDD3B}"/>
          </ac:spMkLst>
        </pc:spChg>
        <pc:spChg chg="mod">
          <ac:chgData name=" " userId="af176dfe-ebe0-47e4-99a4-e0f4d40f7313" providerId="ADAL" clId="{D077CBCA-732F-AB49-BAB9-A446A5904694}" dt="2019-12-03T18:02:53.920" v="1061" actId="1076"/>
          <ac:spMkLst>
            <pc:docMk/>
            <pc:sldMk cId="2005858684" sldId="365"/>
            <ac:spMk id="20" creationId="{DFE6F889-581C-8A4B-A4D6-785BF0E203B3}"/>
          </ac:spMkLst>
        </pc:spChg>
        <pc:spChg chg="mod">
          <ac:chgData name=" " userId="af176dfe-ebe0-47e4-99a4-e0f4d40f7313" providerId="ADAL" clId="{D077CBCA-732F-AB49-BAB9-A446A5904694}" dt="2019-12-03T18:03:04.520" v="1063" actId="1076"/>
          <ac:spMkLst>
            <pc:docMk/>
            <pc:sldMk cId="2005858684" sldId="365"/>
            <ac:spMk id="21" creationId="{BE339693-55EA-4240-95DC-9070BE66F754}"/>
          </ac:spMkLst>
        </pc:spChg>
        <pc:spChg chg="mod">
          <ac:chgData name=" " userId="af176dfe-ebe0-47e4-99a4-e0f4d40f7313" providerId="ADAL" clId="{D077CBCA-732F-AB49-BAB9-A446A5904694}" dt="2019-12-03T18:02:58.763" v="1062" actId="1076"/>
          <ac:spMkLst>
            <pc:docMk/>
            <pc:sldMk cId="2005858684" sldId="365"/>
            <ac:spMk id="22" creationId="{F7897B7C-12FC-FC46-A020-02379BB8754B}"/>
          </ac:spMkLst>
        </pc:spChg>
        <pc:spChg chg="del">
          <ac:chgData name=" " userId="af176dfe-ebe0-47e4-99a4-e0f4d40f7313" providerId="ADAL" clId="{D077CBCA-732F-AB49-BAB9-A446A5904694}" dt="2019-12-03T18:06:53.987" v="1113" actId="478"/>
          <ac:spMkLst>
            <pc:docMk/>
            <pc:sldMk cId="2005858684" sldId="365"/>
            <ac:spMk id="28" creationId="{FABE050D-51A5-9847-8A19-C776CDE1FD60}"/>
          </ac:spMkLst>
        </pc:spChg>
        <pc:spChg chg="mod">
          <ac:chgData name=" " userId="af176dfe-ebe0-47e4-99a4-e0f4d40f7313" providerId="ADAL" clId="{D077CBCA-732F-AB49-BAB9-A446A5904694}" dt="2019-12-03T18:07:12.730" v="1118" actId="1076"/>
          <ac:spMkLst>
            <pc:docMk/>
            <pc:sldMk cId="2005858684" sldId="365"/>
            <ac:spMk id="31" creationId="{29A42FD1-48B9-2A4E-806F-44D2525CF68B}"/>
          </ac:spMkLst>
        </pc:spChg>
        <pc:spChg chg="mod">
          <ac:chgData name=" " userId="af176dfe-ebe0-47e4-99a4-e0f4d40f7313" providerId="ADAL" clId="{D077CBCA-732F-AB49-BAB9-A446A5904694}" dt="2019-12-03T18:06:44.588" v="1110" actId="1076"/>
          <ac:spMkLst>
            <pc:docMk/>
            <pc:sldMk cId="2005858684" sldId="365"/>
            <ac:spMk id="32" creationId="{F2046DD1-A1B0-DB4E-8A45-16917A622F49}"/>
          </ac:spMkLst>
        </pc:spChg>
        <pc:spChg chg="mod">
          <ac:chgData name=" " userId="af176dfe-ebe0-47e4-99a4-e0f4d40f7313" providerId="ADAL" clId="{D077CBCA-732F-AB49-BAB9-A446A5904694}" dt="2019-12-03T18:08:39.273" v="1151" actId="20577"/>
          <ac:spMkLst>
            <pc:docMk/>
            <pc:sldMk cId="2005858684" sldId="365"/>
            <ac:spMk id="33" creationId="{B60D1415-EBD2-124B-BEB4-6E018CB29D69}"/>
          </ac:spMkLst>
        </pc:spChg>
        <pc:spChg chg="mod">
          <ac:chgData name=" " userId="af176dfe-ebe0-47e4-99a4-e0f4d40f7313" providerId="ADAL" clId="{D077CBCA-732F-AB49-BAB9-A446A5904694}" dt="2019-12-03T18:08:42.299" v="1153" actId="20577"/>
          <ac:spMkLst>
            <pc:docMk/>
            <pc:sldMk cId="2005858684" sldId="365"/>
            <ac:spMk id="37" creationId="{FBD97242-432C-4A47-AEFD-DB7044CB823F}"/>
          </ac:spMkLst>
        </pc:spChg>
        <pc:spChg chg="mod">
          <ac:chgData name=" " userId="af176dfe-ebe0-47e4-99a4-e0f4d40f7313" providerId="ADAL" clId="{D077CBCA-732F-AB49-BAB9-A446A5904694}" dt="2019-12-03T18:08:34.007" v="1148" actId="20577"/>
          <ac:spMkLst>
            <pc:docMk/>
            <pc:sldMk cId="2005858684" sldId="365"/>
            <ac:spMk id="38" creationId="{747E0C62-8F32-5149-83F8-87AC773845FF}"/>
          </ac:spMkLst>
        </pc:spChg>
        <pc:spChg chg="mod">
          <ac:chgData name=" " userId="af176dfe-ebe0-47e4-99a4-e0f4d40f7313" providerId="ADAL" clId="{D077CBCA-732F-AB49-BAB9-A446A5904694}" dt="2019-12-03T18:08:18.328" v="1141" actId="20577"/>
          <ac:spMkLst>
            <pc:docMk/>
            <pc:sldMk cId="2005858684" sldId="365"/>
            <ac:spMk id="39" creationId="{CA97BC94-E8B3-444D-9922-8B5CD0D67767}"/>
          </ac:spMkLst>
        </pc:spChg>
        <pc:spChg chg="mod">
          <ac:chgData name=" " userId="af176dfe-ebe0-47e4-99a4-e0f4d40f7313" providerId="ADAL" clId="{D077CBCA-732F-AB49-BAB9-A446A5904694}" dt="2019-12-03T18:08:27.458" v="1146" actId="20577"/>
          <ac:spMkLst>
            <pc:docMk/>
            <pc:sldMk cId="2005858684" sldId="365"/>
            <ac:spMk id="40" creationId="{B1BAAD07-B780-CE4E-B595-07F50BDBF2F3}"/>
          </ac:spMkLst>
        </pc:spChg>
        <pc:spChg chg="mod">
          <ac:chgData name=" " userId="af176dfe-ebe0-47e4-99a4-e0f4d40f7313" providerId="ADAL" clId="{D077CBCA-732F-AB49-BAB9-A446A5904694}" dt="2019-12-03T18:08:15.105" v="1139" actId="20577"/>
          <ac:spMkLst>
            <pc:docMk/>
            <pc:sldMk cId="2005858684" sldId="365"/>
            <ac:spMk id="63" creationId="{E81C612D-5B6D-524B-878F-838235DA1AED}"/>
          </ac:spMkLst>
        </pc:spChg>
        <pc:spChg chg="mod">
          <ac:chgData name=" " userId="af176dfe-ebe0-47e4-99a4-e0f4d40f7313" providerId="ADAL" clId="{D077CBCA-732F-AB49-BAB9-A446A5904694}" dt="2019-12-03T18:08:10.232" v="1132" actId="20577"/>
          <ac:spMkLst>
            <pc:docMk/>
            <pc:sldMk cId="2005858684" sldId="365"/>
            <ac:spMk id="64" creationId="{9DE6B070-D0D0-B54E-84A6-41602A1C22DA}"/>
          </ac:spMkLst>
        </pc:spChg>
        <pc:spChg chg="mod">
          <ac:chgData name=" " userId="af176dfe-ebe0-47e4-99a4-e0f4d40f7313" providerId="ADAL" clId="{D077CBCA-732F-AB49-BAB9-A446A5904694}" dt="2019-12-03T18:04:55.406" v="1087" actId="20577"/>
          <ac:spMkLst>
            <pc:docMk/>
            <pc:sldMk cId="2005858684" sldId="365"/>
            <ac:spMk id="65" creationId="{93967DE7-747B-854E-AFDB-38DAB0B41125}"/>
          </ac:spMkLst>
        </pc:spChg>
        <pc:spChg chg="mod">
          <ac:chgData name=" " userId="af176dfe-ebe0-47e4-99a4-e0f4d40f7313" providerId="ADAL" clId="{D077CBCA-732F-AB49-BAB9-A446A5904694}" dt="2019-12-03T18:04:51.252" v="1085" actId="20577"/>
          <ac:spMkLst>
            <pc:docMk/>
            <pc:sldMk cId="2005858684" sldId="365"/>
            <ac:spMk id="70" creationId="{78544CA2-837C-D643-9DDD-FFA8FB576B78}"/>
          </ac:spMkLst>
        </pc:spChg>
        <pc:spChg chg="mod">
          <ac:chgData name=" " userId="af176dfe-ebe0-47e4-99a4-e0f4d40f7313" providerId="ADAL" clId="{D077CBCA-732F-AB49-BAB9-A446A5904694}" dt="2019-12-03T18:04:43.448" v="1081" actId="20577"/>
          <ac:spMkLst>
            <pc:docMk/>
            <pc:sldMk cId="2005858684" sldId="365"/>
            <ac:spMk id="71" creationId="{2744177A-F25D-1B44-B7FA-0352AA11096E}"/>
          </ac:spMkLst>
        </pc:spChg>
        <pc:spChg chg="mod">
          <ac:chgData name=" " userId="af176dfe-ebe0-47e4-99a4-e0f4d40f7313" providerId="ADAL" clId="{D077CBCA-732F-AB49-BAB9-A446A5904694}" dt="2019-12-03T18:04:48.323" v="1083" actId="20577"/>
          <ac:spMkLst>
            <pc:docMk/>
            <pc:sldMk cId="2005858684" sldId="365"/>
            <ac:spMk id="72" creationId="{B2EEA367-9AE4-B848-BAF0-D6F4638CA890}"/>
          </ac:spMkLst>
        </pc:spChg>
        <pc:spChg chg="add mod">
          <ac:chgData name=" " userId="af176dfe-ebe0-47e4-99a4-e0f4d40f7313" providerId="ADAL" clId="{D077CBCA-732F-AB49-BAB9-A446A5904694}" dt="2019-12-03T18:08:45.205" v="1155" actId="20577"/>
          <ac:spMkLst>
            <pc:docMk/>
            <pc:sldMk cId="2005858684" sldId="365"/>
            <ac:spMk id="108" creationId="{B063F3A1-4F06-7249-9447-5117720CFB5B}"/>
          </ac:spMkLst>
        </pc:spChg>
        <pc:spChg chg="add del mod">
          <ac:chgData name=" " userId="af176dfe-ebe0-47e4-99a4-e0f4d40f7313" providerId="ADAL" clId="{D077CBCA-732F-AB49-BAB9-A446A5904694}" dt="2019-12-03T18:08:11.709" v="1134"/>
          <ac:spMkLst>
            <pc:docMk/>
            <pc:sldMk cId="2005858684" sldId="365"/>
            <ac:spMk id="115" creationId="{65547637-DC8F-094D-AD22-9DBB742E6F67}"/>
          </ac:spMkLst>
        </pc:spChg>
        <pc:spChg chg="add del mod">
          <ac:chgData name=" " userId="af176dfe-ebe0-47e4-99a4-e0f4d40f7313" providerId="ADAL" clId="{D077CBCA-732F-AB49-BAB9-A446A5904694}" dt="2019-12-03T18:08:25.093" v="1144"/>
          <ac:spMkLst>
            <pc:docMk/>
            <pc:sldMk cId="2005858684" sldId="365"/>
            <ac:spMk id="116" creationId="{50231276-1362-6C41-A91D-8F41D6FA7FD6}"/>
          </ac:spMkLst>
        </pc:spChg>
        <pc:grpChg chg="add mod">
          <ac:chgData name=" " userId="af176dfe-ebe0-47e4-99a4-e0f4d40f7313" providerId="ADAL" clId="{D077CBCA-732F-AB49-BAB9-A446A5904694}" dt="2019-12-03T18:01:51.865" v="1049" actId="1076"/>
          <ac:grpSpMkLst>
            <pc:docMk/>
            <pc:sldMk cId="2005858684" sldId="365"/>
            <ac:grpSpMk id="8" creationId="{BACE18A0-6A03-6841-9FB4-C8CFA96AF372}"/>
          </ac:grpSpMkLst>
        </pc:grpChg>
        <pc:grpChg chg="add del mod">
          <ac:chgData name=" " userId="af176dfe-ebe0-47e4-99a4-e0f4d40f7313" providerId="ADAL" clId="{D077CBCA-732F-AB49-BAB9-A446A5904694}" dt="2019-12-03T18:06:56.852" v="1114" actId="478"/>
          <ac:grpSpMkLst>
            <pc:docMk/>
            <pc:sldMk cId="2005858684" sldId="365"/>
            <ac:grpSpMk id="26" creationId="{88428E51-41D2-5543-8716-E3996FC58CEA}"/>
          </ac:grpSpMkLst>
        </pc:grpChg>
        <pc:grpChg chg="mod topLvl">
          <ac:chgData name=" " userId="af176dfe-ebe0-47e4-99a4-e0f4d40f7313" providerId="ADAL" clId="{D077CBCA-732F-AB49-BAB9-A446A5904694}" dt="2019-12-03T18:07:00.731" v="1116" actId="1076"/>
          <ac:grpSpMkLst>
            <pc:docMk/>
            <pc:sldMk cId="2005858684" sldId="365"/>
            <ac:grpSpMk id="27" creationId="{B1569FB5-7B38-684F-8FD2-B76803D4D2C0}"/>
          </ac:grpSpMkLst>
        </pc:grpChg>
        <pc:grpChg chg="add">
          <ac:chgData name=" " userId="af176dfe-ebe0-47e4-99a4-e0f4d40f7313" providerId="ADAL" clId="{D077CBCA-732F-AB49-BAB9-A446A5904694}" dt="2019-12-03T18:03:13.833" v="1064"/>
          <ac:grpSpMkLst>
            <pc:docMk/>
            <pc:sldMk cId="2005858684" sldId="365"/>
            <ac:grpSpMk id="58" creationId="{EC35DD20-AF65-C544-9AAC-9F2ABBDF603D}"/>
          </ac:grpSpMkLst>
        </pc:grpChg>
        <pc:cxnChg chg="mod">
          <ac:chgData name=" " userId="af176dfe-ebe0-47e4-99a4-e0f4d40f7313" providerId="ADAL" clId="{D077CBCA-732F-AB49-BAB9-A446A5904694}" dt="2019-12-03T18:02:58.763" v="1062" actId="1076"/>
          <ac:cxnSpMkLst>
            <pc:docMk/>
            <pc:sldMk cId="2005858684" sldId="365"/>
            <ac:cxnSpMk id="16" creationId="{34159B1C-BB08-1645-8723-9709F64F32ED}"/>
          </ac:cxnSpMkLst>
        </pc:cxnChg>
        <pc:cxnChg chg="mod">
          <ac:chgData name=" " userId="af176dfe-ebe0-47e4-99a4-e0f4d40f7313" providerId="ADAL" clId="{D077CBCA-732F-AB49-BAB9-A446A5904694}" dt="2019-12-03T18:03:04.520" v="1063" actId="1076"/>
          <ac:cxnSpMkLst>
            <pc:docMk/>
            <pc:sldMk cId="2005858684" sldId="365"/>
            <ac:cxnSpMk id="17" creationId="{11E62663-C697-FC4B-BBB7-90580C0D69ED}"/>
          </ac:cxnSpMkLst>
        </pc:cxnChg>
        <pc:cxnChg chg="mod">
          <ac:chgData name=" " userId="af176dfe-ebe0-47e4-99a4-e0f4d40f7313" providerId="ADAL" clId="{D077CBCA-732F-AB49-BAB9-A446A5904694}" dt="2019-12-03T18:03:04.520" v="1063" actId="1076"/>
          <ac:cxnSpMkLst>
            <pc:docMk/>
            <pc:sldMk cId="2005858684" sldId="365"/>
            <ac:cxnSpMk id="18" creationId="{A01B0A56-E971-2544-90C7-065FAE111D3B}"/>
          </ac:cxnSpMkLst>
        </pc:cxnChg>
        <pc:cxnChg chg="mod">
          <ac:chgData name=" " userId="af176dfe-ebe0-47e4-99a4-e0f4d40f7313" providerId="ADAL" clId="{D077CBCA-732F-AB49-BAB9-A446A5904694}" dt="2019-12-03T18:02:58.763" v="1062" actId="1076"/>
          <ac:cxnSpMkLst>
            <pc:docMk/>
            <pc:sldMk cId="2005858684" sldId="365"/>
            <ac:cxnSpMk id="23" creationId="{72308F25-8FC9-9949-A855-A6DB06AC2C4D}"/>
          </ac:cxnSpMkLst>
        </pc:cxnChg>
        <pc:cxnChg chg="mod">
          <ac:chgData name=" " userId="af176dfe-ebe0-47e4-99a4-e0f4d40f7313" providerId="ADAL" clId="{D077CBCA-732F-AB49-BAB9-A446A5904694}" dt="2019-12-03T18:02:53.920" v="1061" actId="1076"/>
          <ac:cxnSpMkLst>
            <pc:docMk/>
            <pc:sldMk cId="2005858684" sldId="365"/>
            <ac:cxnSpMk id="24" creationId="{B9FB1D22-2131-1346-A7F3-8A63DD111531}"/>
          </ac:cxnSpMkLst>
        </pc:cxnChg>
        <pc:cxnChg chg="mod">
          <ac:chgData name=" " userId="af176dfe-ebe0-47e4-99a4-e0f4d40f7313" providerId="ADAL" clId="{D077CBCA-732F-AB49-BAB9-A446A5904694}" dt="2019-12-03T18:03:04.520" v="1063" actId="1076"/>
          <ac:cxnSpMkLst>
            <pc:docMk/>
            <pc:sldMk cId="2005858684" sldId="365"/>
            <ac:cxnSpMk id="25" creationId="{ED54EC4E-1F7D-904C-9975-E52CBEA8793A}"/>
          </ac:cxnSpMkLst>
        </pc:cxnChg>
        <pc:cxnChg chg="del mod topLvl">
          <ac:chgData name=" " userId="af176dfe-ebe0-47e4-99a4-e0f4d40f7313" providerId="ADAL" clId="{D077CBCA-732F-AB49-BAB9-A446A5904694}" dt="2019-12-03T18:06:56.852" v="1114" actId="478"/>
          <ac:cxnSpMkLst>
            <pc:docMk/>
            <pc:sldMk cId="2005858684" sldId="365"/>
            <ac:cxnSpMk id="29" creationId="{08832762-5656-C14F-AB67-EF54DBD0EE27}"/>
          </ac:cxnSpMkLst>
        </pc:cxnChg>
        <pc:cxnChg chg="mod">
          <ac:chgData name=" " userId="af176dfe-ebe0-47e4-99a4-e0f4d40f7313" providerId="ADAL" clId="{D077CBCA-732F-AB49-BAB9-A446A5904694}" dt="2019-12-03T18:07:12.730" v="1118" actId="1076"/>
          <ac:cxnSpMkLst>
            <pc:docMk/>
            <pc:sldMk cId="2005858684" sldId="365"/>
            <ac:cxnSpMk id="34" creationId="{0F66E278-1F78-3542-9182-870A953CAA4E}"/>
          </ac:cxnSpMkLst>
        </pc:cxnChg>
        <pc:cxnChg chg="mod">
          <ac:chgData name=" " userId="af176dfe-ebe0-47e4-99a4-e0f4d40f7313" providerId="ADAL" clId="{D077CBCA-732F-AB49-BAB9-A446A5904694}" dt="2019-12-03T18:05:59.036" v="1097" actId="1076"/>
          <ac:cxnSpMkLst>
            <pc:docMk/>
            <pc:sldMk cId="2005858684" sldId="365"/>
            <ac:cxnSpMk id="35" creationId="{E74229A3-47A6-2A44-9DBC-DE394A85B410}"/>
          </ac:cxnSpMkLst>
        </pc:cxnChg>
        <pc:cxnChg chg="mod">
          <ac:chgData name=" " userId="af176dfe-ebe0-47e4-99a4-e0f4d40f7313" providerId="ADAL" clId="{D077CBCA-732F-AB49-BAB9-A446A5904694}" dt="2019-12-03T18:06:44.588" v="1110" actId="1076"/>
          <ac:cxnSpMkLst>
            <pc:docMk/>
            <pc:sldMk cId="2005858684" sldId="365"/>
            <ac:cxnSpMk id="36" creationId="{A0251332-485A-EF4F-BD8E-D9FBF02B4CDD}"/>
          </ac:cxnSpMkLst>
        </pc:cxnChg>
        <pc:cxnChg chg="mod">
          <ac:chgData name=" " userId="af176dfe-ebe0-47e4-99a4-e0f4d40f7313" providerId="ADAL" clId="{D077CBCA-732F-AB49-BAB9-A446A5904694}" dt="2019-12-03T18:05:34.599" v="1093" actId="1076"/>
          <ac:cxnSpMkLst>
            <pc:docMk/>
            <pc:sldMk cId="2005858684" sldId="365"/>
            <ac:cxnSpMk id="41" creationId="{3923B1A9-FBC8-6A4A-A5F2-2A4C77FD3978}"/>
          </ac:cxnSpMkLst>
        </pc:cxnChg>
        <pc:cxnChg chg="mod">
          <ac:chgData name=" " userId="af176dfe-ebe0-47e4-99a4-e0f4d40f7313" providerId="ADAL" clId="{D077CBCA-732F-AB49-BAB9-A446A5904694}" dt="2019-12-03T18:05:47.356" v="1095" actId="1076"/>
          <ac:cxnSpMkLst>
            <pc:docMk/>
            <pc:sldMk cId="2005858684" sldId="365"/>
            <ac:cxnSpMk id="42" creationId="{55D195D1-C6C8-134F-83D6-B7D423DFE865}"/>
          </ac:cxnSpMkLst>
        </pc:cxnChg>
        <pc:cxnChg chg="mod">
          <ac:chgData name=" " userId="af176dfe-ebe0-47e4-99a4-e0f4d40f7313" providerId="ADAL" clId="{D077CBCA-732F-AB49-BAB9-A446A5904694}" dt="2019-12-03T18:05:24.487" v="1091" actId="1076"/>
          <ac:cxnSpMkLst>
            <pc:docMk/>
            <pc:sldMk cId="2005858684" sldId="365"/>
            <ac:cxnSpMk id="43" creationId="{195AD2BA-E9AA-8449-9239-8D180CB559ED}"/>
          </ac:cxnSpMkLst>
        </pc:cxnChg>
        <pc:cxnChg chg="mod">
          <ac:chgData name=" " userId="af176dfe-ebe0-47e4-99a4-e0f4d40f7313" providerId="ADAL" clId="{D077CBCA-732F-AB49-BAB9-A446A5904694}" dt="2019-12-03T18:06:24.169" v="1104" actId="1076"/>
          <ac:cxnSpMkLst>
            <pc:docMk/>
            <pc:sldMk cId="2005858684" sldId="365"/>
            <ac:cxnSpMk id="66" creationId="{F1510F01-4D26-1E4C-806F-883FC22AAB6E}"/>
          </ac:cxnSpMkLst>
        </pc:cxnChg>
        <pc:cxnChg chg="mod">
          <ac:chgData name=" " userId="af176dfe-ebe0-47e4-99a4-e0f4d40f7313" providerId="ADAL" clId="{D077CBCA-732F-AB49-BAB9-A446A5904694}" dt="2019-12-03T18:04:13.444" v="1077" actId="1076"/>
          <ac:cxnSpMkLst>
            <pc:docMk/>
            <pc:sldMk cId="2005858684" sldId="365"/>
            <ac:cxnSpMk id="67" creationId="{B0384730-C312-5747-8CD9-84209A36BE46}"/>
          </ac:cxnSpMkLst>
        </pc:cxnChg>
        <pc:cxnChg chg="mod">
          <ac:chgData name=" " userId="af176dfe-ebe0-47e4-99a4-e0f4d40f7313" providerId="ADAL" clId="{D077CBCA-732F-AB49-BAB9-A446A5904694}" dt="2019-12-03T18:05:12.950" v="1089" actId="14100"/>
          <ac:cxnSpMkLst>
            <pc:docMk/>
            <pc:sldMk cId="2005858684" sldId="365"/>
            <ac:cxnSpMk id="68" creationId="{AFB390E9-8BA9-CD47-A202-C99CA44CAF9F}"/>
          </ac:cxnSpMkLst>
        </pc:cxnChg>
        <pc:cxnChg chg="mod">
          <ac:chgData name=" " userId="af176dfe-ebe0-47e4-99a4-e0f4d40f7313" providerId="ADAL" clId="{D077CBCA-732F-AB49-BAB9-A446A5904694}" dt="2019-12-03T18:03:37.173" v="1070" actId="14100"/>
          <ac:cxnSpMkLst>
            <pc:docMk/>
            <pc:sldMk cId="2005858684" sldId="365"/>
            <ac:cxnSpMk id="73" creationId="{999E5D8D-2EC4-764D-A056-8952B8AF01CA}"/>
          </ac:cxnSpMkLst>
        </pc:cxnChg>
        <pc:cxnChg chg="mod">
          <ac:chgData name=" " userId="af176dfe-ebe0-47e4-99a4-e0f4d40f7313" providerId="ADAL" clId="{D077CBCA-732F-AB49-BAB9-A446A5904694}" dt="2019-12-03T18:03:44.674" v="1072" actId="1076"/>
          <ac:cxnSpMkLst>
            <pc:docMk/>
            <pc:sldMk cId="2005858684" sldId="365"/>
            <ac:cxnSpMk id="74" creationId="{F38CCD57-79B6-C842-BEAE-B2493C772958}"/>
          </ac:cxnSpMkLst>
        </pc:cxnChg>
        <pc:cxnChg chg="mod">
          <ac:chgData name=" " userId="af176dfe-ebe0-47e4-99a4-e0f4d40f7313" providerId="ADAL" clId="{D077CBCA-732F-AB49-BAB9-A446A5904694}" dt="2019-12-03T18:03:24.333" v="1066" actId="1076"/>
          <ac:cxnSpMkLst>
            <pc:docMk/>
            <pc:sldMk cId="2005858684" sldId="365"/>
            <ac:cxnSpMk id="75" creationId="{54A94A0A-3F4A-E048-A87F-D509C9F8B154}"/>
          </ac:cxnSpMkLst>
        </pc:cxnChg>
        <pc:cxnChg chg="add mod">
          <ac:chgData name=" " userId="af176dfe-ebe0-47e4-99a4-e0f4d40f7313" providerId="ADAL" clId="{D077CBCA-732F-AB49-BAB9-A446A5904694}" dt="2019-12-03T18:07:50.498" v="1126" actId="14100"/>
          <ac:cxnSpMkLst>
            <pc:docMk/>
            <pc:sldMk cId="2005858684" sldId="365"/>
            <ac:cxnSpMk id="109" creationId="{5D8F743C-B78D-A745-A9BA-2F791BE75B0E}"/>
          </ac:cxnSpMkLst>
        </pc:cxnChg>
        <pc:cxnChg chg="add mod">
          <ac:chgData name=" " userId="af176dfe-ebe0-47e4-99a4-e0f4d40f7313" providerId="ADAL" clId="{D077CBCA-732F-AB49-BAB9-A446A5904694}" dt="2019-12-03T18:08:00.669" v="1129" actId="14100"/>
          <ac:cxnSpMkLst>
            <pc:docMk/>
            <pc:sldMk cId="2005858684" sldId="365"/>
            <ac:cxnSpMk id="112" creationId="{3E12FCB4-E881-C747-A8B4-7CD171DC2B21}"/>
          </ac:cxnSpMkLst>
        </pc:cxnChg>
      </pc:sldChg>
    </pc:docChg>
  </pc:docChgLst>
  <pc:docChgLst>
    <pc:chgData name="Ta Thi Kim Hue" userId="af176dfe-ebe0-47e4-99a4-e0f4d40f7313" providerId="ADAL" clId="{191A9272-9EF7-4E8A-9BFD-6DD8CB036F8A}"/>
    <pc:docChg chg="modSld">
      <pc:chgData name="Ta Thi Kim Hue" userId="af176dfe-ebe0-47e4-99a4-e0f4d40f7313" providerId="ADAL" clId="{191A9272-9EF7-4E8A-9BFD-6DD8CB036F8A}" dt="2021-08-27T03:56:28.252" v="2" actId="9405"/>
      <pc:docMkLst>
        <pc:docMk/>
      </pc:docMkLst>
      <pc:sldChg chg="addSp mod">
        <pc:chgData name="Ta Thi Kim Hue" userId="af176dfe-ebe0-47e4-99a4-e0f4d40f7313" providerId="ADAL" clId="{191A9272-9EF7-4E8A-9BFD-6DD8CB036F8A}" dt="2021-08-27T03:56:28.252" v="2" actId="9405"/>
        <pc:sldMkLst>
          <pc:docMk/>
          <pc:sldMk cId="28090395" sldId="291"/>
        </pc:sldMkLst>
        <pc:inkChg chg="add">
          <ac:chgData name="Ta Thi Kim Hue" userId="af176dfe-ebe0-47e4-99a4-e0f4d40f7313" providerId="ADAL" clId="{191A9272-9EF7-4E8A-9BFD-6DD8CB036F8A}" dt="2021-08-27T03:56:03.340" v="0" actId="9405"/>
          <ac:inkMkLst>
            <pc:docMk/>
            <pc:sldMk cId="28090395" sldId="291"/>
            <ac:inkMk id="2" creationId="{1B8EFAD4-3721-4366-BE46-EFA882A79BF5}"/>
          </ac:inkMkLst>
        </pc:inkChg>
        <pc:inkChg chg="add">
          <ac:chgData name="Ta Thi Kim Hue" userId="af176dfe-ebe0-47e4-99a4-e0f4d40f7313" providerId="ADAL" clId="{191A9272-9EF7-4E8A-9BFD-6DD8CB036F8A}" dt="2021-08-27T03:56:13.229" v="1" actId="9405"/>
          <ac:inkMkLst>
            <pc:docMk/>
            <pc:sldMk cId="28090395" sldId="291"/>
            <ac:inkMk id="3" creationId="{566C6D7B-1FA3-4802-A652-A26249BDF4D3}"/>
          </ac:inkMkLst>
        </pc:inkChg>
        <pc:inkChg chg="add">
          <ac:chgData name="Ta Thi Kim Hue" userId="af176dfe-ebe0-47e4-99a4-e0f4d40f7313" providerId="ADAL" clId="{191A9272-9EF7-4E8A-9BFD-6DD8CB036F8A}" dt="2021-08-27T03:56:28.252" v="2" actId="9405"/>
          <ac:inkMkLst>
            <pc:docMk/>
            <pc:sldMk cId="28090395" sldId="291"/>
            <ac:inkMk id="41" creationId="{38189EDF-FBD1-4931-B19F-C66BC32B9338}"/>
          </ac:inkMkLst>
        </pc:inkChg>
      </pc:sldChg>
    </pc:docChg>
  </pc:docChgLst>
  <pc:docChgLst>
    <pc:chgData name="Ta Thi Kim Hue" userId="af176dfe-ebe0-47e4-99a4-e0f4d40f7313" providerId="ADAL" clId="{7A62C829-6114-4003-867D-5362323453B3}"/>
    <pc:docChg chg="undo custSel addSld delSld modSld">
      <pc:chgData name="Ta Thi Kim Hue" userId="af176dfe-ebe0-47e4-99a4-e0f4d40f7313" providerId="ADAL" clId="{7A62C829-6114-4003-867D-5362323453B3}" dt="2021-06-04T04:20:35.798" v="1270"/>
      <pc:docMkLst>
        <pc:docMk/>
      </pc:docMkLst>
      <pc:sldChg chg="addSp delSp mod">
        <pc:chgData name="Ta Thi Kim Hue" userId="af176dfe-ebe0-47e4-99a4-e0f4d40f7313" providerId="ADAL" clId="{7A62C829-6114-4003-867D-5362323453B3}" dt="2021-05-27T12:07:03.447" v="986" actId="478"/>
        <pc:sldMkLst>
          <pc:docMk/>
          <pc:sldMk cId="3249173739" sldId="257"/>
        </pc:sldMkLst>
        <pc:inkChg chg="add del">
          <ac:chgData name="Ta Thi Kim Hue" userId="af176dfe-ebe0-47e4-99a4-e0f4d40f7313" providerId="ADAL" clId="{7A62C829-6114-4003-867D-5362323453B3}" dt="2021-05-27T12:07:03.447" v="986" actId="478"/>
          <ac:inkMkLst>
            <pc:docMk/>
            <pc:sldMk cId="3249173739" sldId="257"/>
            <ac:inkMk id="7" creationId="{36CC746E-0A75-455E-B67A-AD5E5410B81F}"/>
          </ac:inkMkLst>
        </pc:inkChg>
      </pc:sldChg>
      <pc:sldChg chg="addSp delSp mod">
        <pc:chgData name="Ta Thi Kim Hue" userId="af176dfe-ebe0-47e4-99a4-e0f4d40f7313" providerId="ADAL" clId="{7A62C829-6114-4003-867D-5362323453B3}" dt="2021-05-27T12:07:00.788" v="985" actId="478"/>
        <pc:sldMkLst>
          <pc:docMk/>
          <pc:sldMk cId="649214761" sldId="258"/>
        </pc:sldMkLst>
        <pc:inkChg chg="add del">
          <ac:chgData name="Ta Thi Kim Hue" userId="af176dfe-ebe0-47e4-99a4-e0f4d40f7313" providerId="ADAL" clId="{7A62C829-6114-4003-867D-5362323453B3}" dt="2021-05-27T12:07:00.788" v="985" actId="478"/>
          <ac:inkMkLst>
            <pc:docMk/>
            <pc:sldMk cId="649214761" sldId="258"/>
            <ac:inkMk id="7" creationId="{65E6DD1B-E017-4DD9-9B67-CE2E0BC8775A}"/>
          </ac:inkMkLst>
        </pc:inkChg>
      </pc:sldChg>
      <pc:sldChg chg="addSp delSp mod">
        <pc:chgData name="Ta Thi Kim Hue" userId="af176dfe-ebe0-47e4-99a4-e0f4d40f7313" providerId="ADAL" clId="{7A62C829-6114-4003-867D-5362323453B3}" dt="2021-05-27T12:06:57.518" v="984" actId="478"/>
        <pc:sldMkLst>
          <pc:docMk/>
          <pc:sldMk cId="2568474239" sldId="260"/>
        </pc:sldMkLst>
        <pc:inkChg chg="add del">
          <ac:chgData name="Ta Thi Kim Hue" userId="af176dfe-ebe0-47e4-99a4-e0f4d40f7313" providerId="ADAL" clId="{7A62C829-6114-4003-867D-5362323453B3}" dt="2021-05-27T12:06:57.518" v="984" actId="478"/>
          <ac:inkMkLst>
            <pc:docMk/>
            <pc:sldMk cId="2568474239" sldId="260"/>
            <ac:inkMk id="24" creationId="{B4ACDDA4-D668-401A-93E4-84CC3CBFA57D}"/>
          </ac:inkMkLst>
        </pc:inkChg>
      </pc:sldChg>
      <pc:sldChg chg="addSp delSp modSp mod">
        <pc:chgData name="Ta Thi Kim Hue" userId="af176dfe-ebe0-47e4-99a4-e0f4d40f7313" providerId="ADAL" clId="{7A62C829-6114-4003-867D-5362323453B3}" dt="2021-05-27T12:06:50.664" v="982" actId="478"/>
        <pc:sldMkLst>
          <pc:docMk/>
          <pc:sldMk cId="2979757581" sldId="261"/>
        </pc:sldMkLst>
        <pc:grpChg chg="del mod">
          <ac:chgData name="Ta Thi Kim Hue" userId="af176dfe-ebe0-47e4-99a4-e0f4d40f7313" providerId="ADAL" clId="{7A62C829-6114-4003-867D-5362323453B3}" dt="2021-05-21T02:38:43.542" v="572"/>
          <ac:grpSpMkLst>
            <pc:docMk/>
            <pc:sldMk cId="2979757581" sldId="261"/>
            <ac:grpSpMk id="75" creationId="{12177455-7C40-4E4C-9F6F-523D1D25F1A8}"/>
          </ac:grpSpMkLst>
        </pc:grpChg>
        <pc:grpChg chg="del mod">
          <ac:chgData name="Ta Thi Kim Hue" userId="af176dfe-ebe0-47e4-99a4-e0f4d40f7313" providerId="ADAL" clId="{7A62C829-6114-4003-867D-5362323453B3}" dt="2021-05-27T12:06:45.821" v="978" actId="478"/>
          <ac:grpSpMkLst>
            <pc:docMk/>
            <pc:sldMk cId="2979757581" sldId="261"/>
            <ac:grpSpMk id="81" creationId="{318593A9-3DF8-4044-B00C-27DCBF839840}"/>
          </ac:grpSpMkLst>
        </pc:grpChg>
        <pc:grpChg chg="mod">
          <ac:chgData name="Ta Thi Kim Hue" userId="af176dfe-ebe0-47e4-99a4-e0f4d40f7313" providerId="ADAL" clId="{7A62C829-6114-4003-867D-5362323453B3}" dt="2021-05-21T02:38:46.501" v="579"/>
          <ac:grpSpMkLst>
            <pc:docMk/>
            <pc:sldMk cId="2979757581" sldId="261"/>
            <ac:grpSpMk id="88" creationId="{FA05D23F-E3D0-4B27-B85C-C127F274822A}"/>
          </ac:grpSpMkLst>
        </pc:grpChg>
        <pc:grpChg chg="del mod">
          <ac:chgData name="Ta Thi Kim Hue" userId="af176dfe-ebe0-47e4-99a4-e0f4d40f7313" providerId="ADAL" clId="{7A62C829-6114-4003-867D-5362323453B3}" dt="2021-05-27T12:06:46.789" v="979" actId="478"/>
          <ac:grpSpMkLst>
            <pc:docMk/>
            <pc:sldMk cId="2979757581" sldId="261"/>
            <ac:grpSpMk id="96" creationId="{C04C766D-6DF2-49C1-A071-05A3A256BCB2}"/>
          </ac:grpSpMkLst>
        </pc:grpChg>
        <pc:grpChg chg="del mod">
          <ac:chgData name="Ta Thi Kim Hue" userId="af176dfe-ebe0-47e4-99a4-e0f4d40f7313" providerId="ADAL" clId="{7A62C829-6114-4003-867D-5362323453B3}" dt="2021-05-21T02:44:24.910" v="608"/>
          <ac:grpSpMkLst>
            <pc:docMk/>
            <pc:sldMk cId="2979757581" sldId="261"/>
            <ac:grpSpMk id="105" creationId="{42DC5E16-AB2A-4D77-B235-294F272E84DF}"/>
          </ac:grpSpMkLst>
        </pc:grpChg>
        <pc:grpChg chg="del mod">
          <ac:chgData name="Ta Thi Kim Hue" userId="af176dfe-ebe0-47e4-99a4-e0f4d40f7313" providerId="ADAL" clId="{7A62C829-6114-4003-867D-5362323453B3}" dt="2021-05-27T12:06:50.664" v="982" actId="478"/>
          <ac:grpSpMkLst>
            <pc:docMk/>
            <pc:sldMk cId="2979757581" sldId="261"/>
            <ac:grpSpMk id="117" creationId="{48AC4D5D-2BE0-4F96-85D7-4EFBFF7BD0FB}"/>
          </ac:grpSpMkLst>
        </pc:grpChg>
        <pc:grpChg chg="del mod">
          <ac:chgData name="Ta Thi Kim Hue" userId="af176dfe-ebe0-47e4-99a4-e0f4d40f7313" providerId="ADAL" clId="{7A62C829-6114-4003-867D-5362323453B3}" dt="2021-05-21T02:44:45.326" v="615"/>
          <ac:grpSpMkLst>
            <pc:docMk/>
            <pc:sldMk cId="2979757581" sldId="261"/>
            <ac:grpSpMk id="121" creationId="{C6030A58-9BA6-4B8B-8D7D-C2AD1E574A23}"/>
          </ac:grpSpMkLst>
        </pc:grpChg>
        <pc:grpChg chg="mod">
          <ac:chgData name="Ta Thi Kim Hue" userId="af176dfe-ebe0-47e4-99a4-e0f4d40f7313" providerId="ADAL" clId="{7A62C829-6114-4003-867D-5362323453B3}" dt="2021-05-21T02:44:45.326" v="615"/>
          <ac:grpSpMkLst>
            <pc:docMk/>
            <pc:sldMk cId="2979757581" sldId="261"/>
            <ac:grpSpMk id="124" creationId="{3C647937-1C39-4B64-8F6E-C8CDAF8C68D4}"/>
          </ac:grpSpMkLst>
        </pc:grpChg>
        <pc:inkChg chg="add del">
          <ac:chgData name="Ta Thi Kim Hue" userId="af176dfe-ebe0-47e4-99a4-e0f4d40f7313" providerId="ADAL" clId="{7A62C829-6114-4003-867D-5362323453B3}" dt="2021-05-27T12:06:48.359" v="980" actId="478"/>
          <ac:inkMkLst>
            <pc:docMk/>
            <pc:sldMk cId="2979757581" sldId="261"/>
            <ac:inkMk id="71" creationId="{3E829493-84BF-4533-BF6B-358E4D0B5A04}"/>
          </ac:inkMkLst>
        </pc:inkChg>
        <pc:inkChg chg="add del">
          <ac:chgData name="Ta Thi Kim Hue" userId="af176dfe-ebe0-47e4-99a4-e0f4d40f7313" providerId="ADAL" clId="{7A62C829-6114-4003-867D-5362323453B3}" dt="2021-05-27T12:06:49.952" v="981" actId="478"/>
          <ac:inkMkLst>
            <pc:docMk/>
            <pc:sldMk cId="2979757581" sldId="261"/>
            <ac:inkMk id="72" creationId="{14D42970-BD02-4E35-B4CD-9038E13B8AB1}"/>
          </ac:inkMkLst>
        </pc:inkChg>
        <pc:inkChg chg="add mod">
          <ac:chgData name="Ta Thi Kim Hue" userId="af176dfe-ebe0-47e4-99a4-e0f4d40f7313" providerId="ADAL" clId="{7A62C829-6114-4003-867D-5362323453B3}" dt="2021-05-21T02:38:43.542" v="572"/>
          <ac:inkMkLst>
            <pc:docMk/>
            <pc:sldMk cId="2979757581" sldId="261"/>
            <ac:inkMk id="73" creationId="{7F9F1217-D5AD-4A0A-A255-C08C2AB5A775}"/>
          </ac:inkMkLst>
        </pc:inkChg>
        <pc:inkChg chg="add mod">
          <ac:chgData name="Ta Thi Kim Hue" userId="af176dfe-ebe0-47e4-99a4-e0f4d40f7313" providerId="ADAL" clId="{7A62C829-6114-4003-867D-5362323453B3}" dt="2021-05-21T02:38:43.542" v="572"/>
          <ac:inkMkLst>
            <pc:docMk/>
            <pc:sldMk cId="2979757581" sldId="261"/>
            <ac:inkMk id="74" creationId="{1F6AFD5D-3EE2-4A89-BCB7-869E137F3223}"/>
          </ac:inkMkLst>
        </pc:inkChg>
        <pc:inkChg chg="add mod">
          <ac:chgData name="Ta Thi Kim Hue" userId="af176dfe-ebe0-47e4-99a4-e0f4d40f7313" providerId="ADAL" clId="{7A62C829-6114-4003-867D-5362323453B3}" dt="2021-05-21T02:38:43.542" v="572"/>
          <ac:inkMkLst>
            <pc:docMk/>
            <pc:sldMk cId="2979757581" sldId="261"/>
            <ac:inkMk id="76" creationId="{D91E3EA6-6082-4171-8CA6-729BEF782F58}"/>
          </ac:inkMkLst>
        </pc:inkChg>
        <pc:inkChg chg="add mod">
          <ac:chgData name="Ta Thi Kim Hue" userId="af176dfe-ebe0-47e4-99a4-e0f4d40f7313" providerId="ADAL" clId="{7A62C829-6114-4003-867D-5362323453B3}" dt="2021-05-21T02:38:43.542" v="572"/>
          <ac:inkMkLst>
            <pc:docMk/>
            <pc:sldMk cId="2979757581" sldId="261"/>
            <ac:inkMk id="77" creationId="{BB651C2D-CEE0-4C61-BDE3-F69DD02B051D}"/>
          </ac:inkMkLst>
        </pc:inkChg>
        <pc:inkChg chg="add mod">
          <ac:chgData name="Ta Thi Kim Hue" userId="af176dfe-ebe0-47e4-99a4-e0f4d40f7313" providerId="ADAL" clId="{7A62C829-6114-4003-867D-5362323453B3}" dt="2021-05-21T02:38:43.542" v="572"/>
          <ac:inkMkLst>
            <pc:docMk/>
            <pc:sldMk cId="2979757581" sldId="261"/>
            <ac:inkMk id="78" creationId="{A4138980-D184-4112-8BC9-97914A6A5609}"/>
          </ac:inkMkLst>
        </pc:inkChg>
        <pc:inkChg chg="add mod">
          <ac:chgData name="Ta Thi Kim Hue" userId="af176dfe-ebe0-47e4-99a4-e0f4d40f7313" providerId="ADAL" clId="{7A62C829-6114-4003-867D-5362323453B3}" dt="2021-05-21T02:38:43.542" v="572"/>
          <ac:inkMkLst>
            <pc:docMk/>
            <pc:sldMk cId="2979757581" sldId="261"/>
            <ac:inkMk id="79" creationId="{8577679B-B7F8-4D0B-B1F8-FD23096C4C4B}"/>
          </ac:inkMkLst>
        </pc:inkChg>
        <pc:inkChg chg="add mod">
          <ac:chgData name="Ta Thi Kim Hue" userId="af176dfe-ebe0-47e4-99a4-e0f4d40f7313" providerId="ADAL" clId="{7A62C829-6114-4003-867D-5362323453B3}" dt="2021-05-21T02:38:46.501" v="579"/>
          <ac:inkMkLst>
            <pc:docMk/>
            <pc:sldMk cId="2979757581" sldId="261"/>
            <ac:inkMk id="80" creationId="{707CE781-B575-4023-B741-AB5271C4B29D}"/>
          </ac:inkMkLst>
        </pc:inkChg>
        <pc:inkChg chg="add mod">
          <ac:chgData name="Ta Thi Kim Hue" userId="af176dfe-ebe0-47e4-99a4-e0f4d40f7313" providerId="ADAL" clId="{7A62C829-6114-4003-867D-5362323453B3}" dt="2021-05-21T02:38:46.501" v="579"/>
          <ac:inkMkLst>
            <pc:docMk/>
            <pc:sldMk cId="2979757581" sldId="261"/>
            <ac:inkMk id="82" creationId="{F797286C-904D-41E2-86F6-535D92490496}"/>
          </ac:inkMkLst>
        </pc:inkChg>
        <pc:inkChg chg="add mod">
          <ac:chgData name="Ta Thi Kim Hue" userId="af176dfe-ebe0-47e4-99a4-e0f4d40f7313" providerId="ADAL" clId="{7A62C829-6114-4003-867D-5362323453B3}" dt="2021-05-21T02:38:46.501" v="579"/>
          <ac:inkMkLst>
            <pc:docMk/>
            <pc:sldMk cId="2979757581" sldId="261"/>
            <ac:inkMk id="83" creationId="{E41A4742-6CB3-4786-AE77-2953FD316700}"/>
          </ac:inkMkLst>
        </pc:inkChg>
        <pc:inkChg chg="add mod">
          <ac:chgData name="Ta Thi Kim Hue" userId="af176dfe-ebe0-47e4-99a4-e0f4d40f7313" providerId="ADAL" clId="{7A62C829-6114-4003-867D-5362323453B3}" dt="2021-05-21T02:38:46.501" v="579"/>
          <ac:inkMkLst>
            <pc:docMk/>
            <pc:sldMk cId="2979757581" sldId="261"/>
            <ac:inkMk id="84" creationId="{43A5ADB6-9262-4A59-B711-052991E42774}"/>
          </ac:inkMkLst>
        </pc:inkChg>
        <pc:inkChg chg="add mod">
          <ac:chgData name="Ta Thi Kim Hue" userId="af176dfe-ebe0-47e4-99a4-e0f4d40f7313" providerId="ADAL" clId="{7A62C829-6114-4003-867D-5362323453B3}" dt="2021-05-21T02:38:46.501" v="579"/>
          <ac:inkMkLst>
            <pc:docMk/>
            <pc:sldMk cId="2979757581" sldId="261"/>
            <ac:inkMk id="85" creationId="{38971BC4-760E-4793-A25F-8A0EEDFA666E}"/>
          </ac:inkMkLst>
        </pc:inkChg>
        <pc:inkChg chg="add mod">
          <ac:chgData name="Ta Thi Kim Hue" userId="af176dfe-ebe0-47e4-99a4-e0f4d40f7313" providerId="ADAL" clId="{7A62C829-6114-4003-867D-5362323453B3}" dt="2021-05-21T02:38:46.501" v="579"/>
          <ac:inkMkLst>
            <pc:docMk/>
            <pc:sldMk cId="2979757581" sldId="261"/>
            <ac:inkMk id="86" creationId="{B5EFB361-0492-4247-9BE0-1E9E29F64F1C}"/>
          </ac:inkMkLst>
        </pc:inkChg>
        <pc:inkChg chg="add mod">
          <ac:chgData name="Ta Thi Kim Hue" userId="af176dfe-ebe0-47e4-99a4-e0f4d40f7313" providerId="ADAL" clId="{7A62C829-6114-4003-867D-5362323453B3}" dt="2021-05-21T02:38:46.501" v="579"/>
          <ac:inkMkLst>
            <pc:docMk/>
            <pc:sldMk cId="2979757581" sldId="261"/>
            <ac:inkMk id="87" creationId="{2E24A09A-9843-41E3-A435-EB01FFD5C8D0}"/>
          </ac:inkMkLst>
        </pc:inkChg>
        <pc:inkChg chg="add del">
          <ac:chgData name="Ta Thi Kim Hue" userId="af176dfe-ebe0-47e4-99a4-e0f4d40f7313" providerId="ADAL" clId="{7A62C829-6114-4003-867D-5362323453B3}" dt="2021-05-27T12:06:44.041" v="977" actId="478"/>
          <ac:inkMkLst>
            <pc:docMk/>
            <pc:sldMk cId="2979757581" sldId="261"/>
            <ac:inkMk id="89" creationId="{A8B3D6CC-1CED-4910-A515-7FB94D963CFC}"/>
          </ac:inkMkLst>
        </pc:inkChg>
        <pc:inkChg chg="add mod">
          <ac:chgData name="Ta Thi Kim Hue" userId="af176dfe-ebe0-47e4-99a4-e0f4d40f7313" providerId="ADAL" clId="{7A62C829-6114-4003-867D-5362323453B3}" dt="2021-05-21T02:44:05.073" v="587"/>
          <ac:inkMkLst>
            <pc:docMk/>
            <pc:sldMk cId="2979757581" sldId="261"/>
            <ac:inkMk id="90" creationId="{3DF85658-EF2F-400A-A59E-15012059FFBC}"/>
          </ac:inkMkLst>
        </pc:inkChg>
        <pc:inkChg chg="add mod">
          <ac:chgData name="Ta Thi Kim Hue" userId="af176dfe-ebe0-47e4-99a4-e0f4d40f7313" providerId="ADAL" clId="{7A62C829-6114-4003-867D-5362323453B3}" dt="2021-05-21T02:44:05.073" v="587"/>
          <ac:inkMkLst>
            <pc:docMk/>
            <pc:sldMk cId="2979757581" sldId="261"/>
            <ac:inkMk id="91" creationId="{3EE39947-CA12-416C-A0D0-095B661895D0}"/>
          </ac:inkMkLst>
        </pc:inkChg>
        <pc:inkChg chg="add mod">
          <ac:chgData name="Ta Thi Kim Hue" userId="af176dfe-ebe0-47e4-99a4-e0f4d40f7313" providerId="ADAL" clId="{7A62C829-6114-4003-867D-5362323453B3}" dt="2021-05-21T02:44:05.073" v="587"/>
          <ac:inkMkLst>
            <pc:docMk/>
            <pc:sldMk cId="2979757581" sldId="261"/>
            <ac:inkMk id="92" creationId="{C063C332-5810-4D23-ACCF-C50AC70E2A30}"/>
          </ac:inkMkLst>
        </pc:inkChg>
        <pc:inkChg chg="add mod">
          <ac:chgData name="Ta Thi Kim Hue" userId="af176dfe-ebe0-47e4-99a4-e0f4d40f7313" providerId="ADAL" clId="{7A62C829-6114-4003-867D-5362323453B3}" dt="2021-05-21T02:44:05.073" v="587"/>
          <ac:inkMkLst>
            <pc:docMk/>
            <pc:sldMk cId="2979757581" sldId="261"/>
            <ac:inkMk id="93" creationId="{059910DA-6FF1-4B67-873D-FCB9055A99CB}"/>
          </ac:inkMkLst>
        </pc:inkChg>
        <pc:inkChg chg="add mod">
          <ac:chgData name="Ta Thi Kim Hue" userId="af176dfe-ebe0-47e4-99a4-e0f4d40f7313" providerId="ADAL" clId="{7A62C829-6114-4003-867D-5362323453B3}" dt="2021-05-21T02:44:05.073" v="587"/>
          <ac:inkMkLst>
            <pc:docMk/>
            <pc:sldMk cId="2979757581" sldId="261"/>
            <ac:inkMk id="94" creationId="{CECEE5DA-09CC-4750-9F9B-D38A6D604511}"/>
          </ac:inkMkLst>
        </pc:inkChg>
        <pc:inkChg chg="add mod">
          <ac:chgData name="Ta Thi Kim Hue" userId="af176dfe-ebe0-47e4-99a4-e0f4d40f7313" providerId="ADAL" clId="{7A62C829-6114-4003-867D-5362323453B3}" dt="2021-05-21T02:44:05.073" v="587"/>
          <ac:inkMkLst>
            <pc:docMk/>
            <pc:sldMk cId="2979757581" sldId="261"/>
            <ac:inkMk id="95" creationId="{8463FE1F-FB20-4A61-BA16-C9CAE4F0E2C3}"/>
          </ac:inkMkLst>
        </pc:inkChg>
        <pc:inkChg chg="add mod">
          <ac:chgData name="Ta Thi Kim Hue" userId="af176dfe-ebe0-47e4-99a4-e0f4d40f7313" providerId="ADAL" clId="{7A62C829-6114-4003-867D-5362323453B3}" dt="2021-05-21T02:44:24.910" v="608"/>
          <ac:inkMkLst>
            <pc:docMk/>
            <pc:sldMk cId="2979757581" sldId="261"/>
            <ac:inkMk id="97" creationId="{ABFE20CA-B943-40D9-988D-25D3F8ABBEFD}"/>
          </ac:inkMkLst>
        </pc:inkChg>
        <pc:inkChg chg="add mod">
          <ac:chgData name="Ta Thi Kim Hue" userId="af176dfe-ebe0-47e4-99a4-e0f4d40f7313" providerId="ADAL" clId="{7A62C829-6114-4003-867D-5362323453B3}" dt="2021-05-21T02:44:24.910" v="608"/>
          <ac:inkMkLst>
            <pc:docMk/>
            <pc:sldMk cId="2979757581" sldId="261"/>
            <ac:inkMk id="98" creationId="{13ADFA22-F240-410D-B634-A7FF1D01AD27}"/>
          </ac:inkMkLst>
        </pc:inkChg>
        <pc:inkChg chg="add mod">
          <ac:chgData name="Ta Thi Kim Hue" userId="af176dfe-ebe0-47e4-99a4-e0f4d40f7313" providerId="ADAL" clId="{7A62C829-6114-4003-867D-5362323453B3}" dt="2021-05-21T02:44:24.910" v="608"/>
          <ac:inkMkLst>
            <pc:docMk/>
            <pc:sldMk cId="2979757581" sldId="261"/>
            <ac:inkMk id="99" creationId="{8C696FD6-A196-4E98-8EB7-A4226AB45BF5}"/>
          </ac:inkMkLst>
        </pc:inkChg>
        <pc:inkChg chg="add mod">
          <ac:chgData name="Ta Thi Kim Hue" userId="af176dfe-ebe0-47e4-99a4-e0f4d40f7313" providerId="ADAL" clId="{7A62C829-6114-4003-867D-5362323453B3}" dt="2021-05-21T02:44:24.910" v="608"/>
          <ac:inkMkLst>
            <pc:docMk/>
            <pc:sldMk cId="2979757581" sldId="261"/>
            <ac:inkMk id="100" creationId="{896EF308-78A1-45CA-A0A4-13C23B56DF6F}"/>
          </ac:inkMkLst>
        </pc:inkChg>
        <pc:inkChg chg="add mod">
          <ac:chgData name="Ta Thi Kim Hue" userId="af176dfe-ebe0-47e4-99a4-e0f4d40f7313" providerId="ADAL" clId="{7A62C829-6114-4003-867D-5362323453B3}" dt="2021-05-21T02:44:24.910" v="608"/>
          <ac:inkMkLst>
            <pc:docMk/>
            <pc:sldMk cId="2979757581" sldId="261"/>
            <ac:inkMk id="101" creationId="{CA89F002-F4DB-46E3-A69D-06367F41A497}"/>
          </ac:inkMkLst>
        </pc:inkChg>
        <pc:inkChg chg="add mod">
          <ac:chgData name="Ta Thi Kim Hue" userId="af176dfe-ebe0-47e4-99a4-e0f4d40f7313" providerId="ADAL" clId="{7A62C829-6114-4003-867D-5362323453B3}" dt="2021-05-21T02:44:24.910" v="608"/>
          <ac:inkMkLst>
            <pc:docMk/>
            <pc:sldMk cId="2979757581" sldId="261"/>
            <ac:inkMk id="102" creationId="{7A98DE95-E8C5-4269-8942-2F63CC925993}"/>
          </ac:inkMkLst>
        </pc:inkChg>
        <pc:inkChg chg="add mod">
          <ac:chgData name="Ta Thi Kim Hue" userId="af176dfe-ebe0-47e4-99a4-e0f4d40f7313" providerId="ADAL" clId="{7A62C829-6114-4003-867D-5362323453B3}" dt="2021-05-21T02:44:24.910" v="608"/>
          <ac:inkMkLst>
            <pc:docMk/>
            <pc:sldMk cId="2979757581" sldId="261"/>
            <ac:inkMk id="103" creationId="{F93A9CB8-AB6D-480C-B608-599ABD66E54A}"/>
          </ac:inkMkLst>
        </pc:inkChg>
        <pc:inkChg chg="add mod">
          <ac:chgData name="Ta Thi Kim Hue" userId="af176dfe-ebe0-47e4-99a4-e0f4d40f7313" providerId="ADAL" clId="{7A62C829-6114-4003-867D-5362323453B3}" dt="2021-05-21T02:44:24.910" v="608"/>
          <ac:inkMkLst>
            <pc:docMk/>
            <pc:sldMk cId="2979757581" sldId="261"/>
            <ac:inkMk id="104" creationId="{07CA06C8-5FFA-4561-9405-8AEDC6A7CCC8}"/>
          </ac:inkMkLst>
        </pc:inkChg>
        <pc:inkChg chg="add mod">
          <ac:chgData name="Ta Thi Kim Hue" userId="af176dfe-ebe0-47e4-99a4-e0f4d40f7313" providerId="ADAL" clId="{7A62C829-6114-4003-867D-5362323453B3}" dt="2021-05-21T02:44:24.910" v="608"/>
          <ac:inkMkLst>
            <pc:docMk/>
            <pc:sldMk cId="2979757581" sldId="261"/>
            <ac:inkMk id="106" creationId="{A9477533-F2D0-405A-AEF0-4234AEDE0EF5}"/>
          </ac:inkMkLst>
        </pc:inkChg>
        <pc:inkChg chg="add mod">
          <ac:chgData name="Ta Thi Kim Hue" userId="af176dfe-ebe0-47e4-99a4-e0f4d40f7313" providerId="ADAL" clId="{7A62C829-6114-4003-867D-5362323453B3}" dt="2021-05-21T02:44:24.910" v="608"/>
          <ac:inkMkLst>
            <pc:docMk/>
            <pc:sldMk cId="2979757581" sldId="261"/>
            <ac:inkMk id="107" creationId="{D03171F4-7A8A-4486-B6F6-B0808CB1B756}"/>
          </ac:inkMkLst>
        </pc:inkChg>
        <pc:inkChg chg="add mod">
          <ac:chgData name="Ta Thi Kim Hue" userId="af176dfe-ebe0-47e4-99a4-e0f4d40f7313" providerId="ADAL" clId="{7A62C829-6114-4003-867D-5362323453B3}" dt="2021-05-21T02:44:24.910" v="608"/>
          <ac:inkMkLst>
            <pc:docMk/>
            <pc:sldMk cId="2979757581" sldId="261"/>
            <ac:inkMk id="108" creationId="{1BC816AC-E3D5-47A7-A799-A8F0AC2F2E32}"/>
          </ac:inkMkLst>
        </pc:inkChg>
        <pc:inkChg chg="add mod">
          <ac:chgData name="Ta Thi Kim Hue" userId="af176dfe-ebe0-47e4-99a4-e0f4d40f7313" providerId="ADAL" clId="{7A62C829-6114-4003-867D-5362323453B3}" dt="2021-05-21T02:44:24.910" v="608"/>
          <ac:inkMkLst>
            <pc:docMk/>
            <pc:sldMk cId="2979757581" sldId="261"/>
            <ac:inkMk id="109" creationId="{279C8517-85B9-423B-8228-650BCDAD9F44}"/>
          </ac:inkMkLst>
        </pc:inkChg>
        <pc:inkChg chg="add mod">
          <ac:chgData name="Ta Thi Kim Hue" userId="af176dfe-ebe0-47e4-99a4-e0f4d40f7313" providerId="ADAL" clId="{7A62C829-6114-4003-867D-5362323453B3}" dt="2021-05-21T02:44:24.910" v="608"/>
          <ac:inkMkLst>
            <pc:docMk/>
            <pc:sldMk cId="2979757581" sldId="261"/>
            <ac:inkMk id="110" creationId="{E9222A5B-31FD-47D2-A9DA-9D1742B3C926}"/>
          </ac:inkMkLst>
        </pc:inkChg>
        <pc:inkChg chg="add mod">
          <ac:chgData name="Ta Thi Kim Hue" userId="af176dfe-ebe0-47e4-99a4-e0f4d40f7313" providerId="ADAL" clId="{7A62C829-6114-4003-867D-5362323453B3}" dt="2021-05-21T02:44:24.910" v="608"/>
          <ac:inkMkLst>
            <pc:docMk/>
            <pc:sldMk cId="2979757581" sldId="261"/>
            <ac:inkMk id="111" creationId="{8BD4683F-44F2-46CD-BEEF-675E7B331FD8}"/>
          </ac:inkMkLst>
        </pc:inkChg>
        <pc:inkChg chg="add mod">
          <ac:chgData name="Ta Thi Kim Hue" userId="af176dfe-ebe0-47e4-99a4-e0f4d40f7313" providerId="ADAL" clId="{7A62C829-6114-4003-867D-5362323453B3}" dt="2021-05-21T02:44:24.910" v="608"/>
          <ac:inkMkLst>
            <pc:docMk/>
            <pc:sldMk cId="2979757581" sldId="261"/>
            <ac:inkMk id="112" creationId="{D6060974-F994-49F3-982E-CEBD3DDDA96A}"/>
          </ac:inkMkLst>
        </pc:inkChg>
        <pc:inkChg chg="add mod">
          <ac:chgData name="Ta Thi Kim Hue" userId="af176dfe-ebe0-47e4-99a4-e0f4d40f7313" providerId="ADAL" clId="{7A62C829-6114-4003-867D-5362323453B3}" dt="2021-05-21T02:44:24.910" v="608"/>
          <ac:inkMkLst>
            <pc:docMk/>
            <pc:sldMk cId="2979757581" sldId="261"/>
            <ac:inkMk id="113" creationId="{5DD17ECC-C153-4779-9AFB-59F8C6D3BD63}"/>
          </ac:inkMkLst>
        </pc:inkChg>
        <pc:inkChg chg="add mod">
          <ac:chgData name="Ta Thi Kim Hue" userId="af176dfe-ebe0-47e4-99a4-e0f4d40f7313" providerId="ADAL" clId="{7A62C829-6114-4003-867D-5362323453B3}" dt="2021-05-21T02:44:24.910" v="608"/>
          <ac:inkMkLst>
            <pc:docMk/>
            <pc:sldMk cId="2979757581" sldId="261"/>
            <ac:inkMk id="114" creationId="{80EEF5DA-9D24-476C-AFB5-621E9D5620CB}"/>
          </ac:inkMkLst>
        </pc:inkChg>
        <pc:inkChg chg="add mod">
          <ac:chgData name="Ta Thi Kim Hue" userId="af176dfe-ebe0-47e4-99a4-e0f4d40f7313" providerId="ADAL" clId="{7A62C829-6114-4003-867D-5362323453B3}" dt="2021-05-21T02:44:24.910" v="608"/>
          <ac:inkMkLst>
            <pc:docMk/>
            <pc:sldMk cId="2979757581" sldId="261"/>
            <ac:inkMk id="115" creationId="{C5BF8361-E753-49E5-89BB-6C581B4E1BFD}"/>
          </ac:inkMkLst>
        </pc:inkChg>
        <pc:inkChg chg="add mod">
          <ac:chgData name="Ta Thi Kim Hue" userId="af176dfe-ebe0-47e4-99a4-e0f4d40f7313" providerId="ADAL" clId="{7A62C829-6114-4003-867D-5362323453B3}" dt="2021-05-21T02:44:24.910" v="608"/>
          <ac:inkMkLst>
            <pc:docMk/>
            <pc:sldMk cId="2979757581" sldId="261"/>
            <ac:inkMk id="116" creationId="{0DD76758-C844-43B4-A35A-9ED318E1F1FD}"/>
          </ac:inkMkLst>
        </pc:inkChg>
        <pc:inkChg chg="add mod">
          <ac:chgData name="Ta Thi Kim Hue" userId="af176dfe-ebe0-47e4-99a4-e0f4d40f7313" providerId="ADAL" clId="{7A62C829-6114-4003-867D-5362323453B3}" dt="2021-05-21T02:44:45.326" v="615"/>
          <ac:inkMkLst>
            <pc:docMk/>
            <pc:sldMk cId="2979757581" sldId="261"/>
            <ac:inkMk id="118" creationId="{E59D3389-B859-4C85-AA8F-C4655038989A}"/>
          </ac:inkMkLst>
        </pc:inkChg>
        <pc:inkChg chg="add mod">
          <ac:chgData name="Ta Thi Kim Hue" userId="af176dfe-ebe0-47e4-99a4-e0f4d40f7313" providerId="ADAL" clId="{7A62C829-6114-4003-867D-5362323453B3}" dt="2021-05-21T02:44:45.326" v="615"/>
          <ac:inkMkLst>
            <pc:docMk/>
            <pc:sldMk cId="2979757581" sldId="261"/>
            <ac:inkMk id="119" creationId="{A3D5582F-60C6-49BD-A262-ACA33E4151A7}"/>
          </ac:inkMkLst>
        </pc:inkChg>
        <pc:inkChg chg="add mod">
          <ac:chgData name="Ta Thi Kim Hue" userId="af176dfe-ebe0-47e4-99a4-e0f4d40f7313" providerId="ADAL" clId="{7A62C829-6114-4003-867D-5362323453B3}" dt="2021-05-21T02:44:45.326" v="615"/>
          <ac:inkMkLst>
            <pc:docMk/>
            <pc:sldMk cId="2979757581" sldId="261"/>
            <ac:inkMk id="120" creationId="{F4740834-21A1-4C60-BBA0-37915FF48685}"/>
          </ac:inkMkLst>
        </pc:inkChg>
        <pc:inkChg chg="add mod">
          <ac:chgData name="Ta Thi Kim Hue" userId="af176dfe-ebe0-47e4-99a4-e0f4d40f7313" providerId="ADAL" clId="{7A62C829-6114-4003-867D-5362323453B3}" dt="2021-05-21T02:44:45.326" v="615"/>
          <ac:inkMkLst>
            <pc:docMk/>
            <pc:sldMk cId="2979757581" sldId="261"/>
            <ac:inkMk id="122" creationId="{99F09C48-C99B-420D-9983-6D43F01D9788}"/>
          </ac:inkMkLst>
        </pc:inkChg>
        <pc:inkChg chg="add mod">
          <ac:chgData name="Ta Thi Kim Hue" userId="af176dfe-ebe0-47e4-99a4-e0f4d40f7313" providerId="ADAL" clId="{7A62C829-6114-4003-867D-5362323453B3}" dt="2021-05-21T02:44:45.326" v="615"/>
          <ac:inkMkLst>
            <pc:docMk/>
            <pc:sldMk cId="2979757581" sldId="261"/>
            <ac:inkMk id="123" creationId="{D72A37CE-0EF2-479F-860E-8170B6CAAE2A}"/>
          </ac:inkMkLst>
        </pc:inkChg>
        <pc:inkChg chg="add">
          <ac:chgData name="Ta Thi Kim Hue" userId="af176dfe-ebe0-47e4-99a4-e0f4d40f7313" providerId="ADAL" clId="{7A62C829-6114-4003-867D-5362323453B3}" dt="2021-05-21T02:44:55.148" v="616" actId="9405"/>
          <ac:inkMkLst>
            <pc:docMk/>
            <pc:sldMk cId="2979757581" sldId="261"/>
            <ac:inkMk id="125" creationId="{93218E95-61DD-4199-91EC-3D7A8BD263CE}"/>
          </ac:inkMkLst>
        </pc:inkChg>
        <pc:inkChg chg="add">
          <ac:chgData name="Ta Thi Kim Hue" userId="af176dfe-ebe0-47e4-99a4-e0f4d40f7313" providerId="ADAL" clId="{7A62C829-6114-4003-867D-5362323453B3}" dt="2021-05-21T03:16:17.380" v="617"/>
          <ac:inkMkLst>
            <pc:docMk/>
            <pc:sldMk cId="2979757581" sldId="261"/>
            <ac:inkMk id="126" creationId="{461DABCE-8840-4A95-9FA2-F2AF80CED472}"/>
          </ac:inkMkLst>
        </pc:inkChg>
      </pc:sldChg>
      <pc:sldChg chg="addSp delSp mod">
        <pc:chgData name="Ta Thi Kim Hue" userId="af176dfe-ebe0-47e4-99a4-e0f4d40f7313" providerId="ADAL" clId="{7A62C829-6114-4003-867D-5362323453B3}" dt="2021-05-27T12:06:36.281" v="974" actId="478"/>
        <pc:sldMkLst>
          <pc:docMk/>
          <pc:sldMk cId="3496472753" sldId="270"/>
        </pc:sldMkLst>
        <pc:inkChg chg="add del">
          <ac:chgData name="Ta Thi Kim Hue" userId="af176dfe-ebe0-47e4-99a4-e0f4d40f7313" providerId="ADAL" clId="{7A62C829-6114-4003-867D-5362323453B3}" dt="2021-05-27T12:06:36.281" v="974" actId="478"/>
          <ac:inkMkLst>
            <pc:docMk/>
            <pc:sldMk cId="3496472753" sldId="270"/>
            <ac:inkMk id="38" creationId="{B6383F07-D554-4CC7-88F0-FC22B5875354}"/>
          </ac:inkMkLst>
        </pc:inkChg>
      </pc:sldChg>
      <pc:sldChg chg="addSp delSp mod">
        <pc:chgData name="Ta Thi Kim Hue" userId="af176dfe-ebe0-47e4-99a4-e0f4d40f7313" providerId="ADAL" clId="{7A62C829-6114-4003-867D-5362323453B3}" dt="2021-05-27T12:06:53.628" v="983" actId="478"/>
        <pc:sldMkLst>
          <pc:docMk/>
          <pc:sldMk cId="2531749157" sldId="272"/>
        </pc:sldMkLst>
        <pc:inkChg chg="add del">
          <ac:chgData name="Ta Thi Kim Hue" userId="af176dfe-ebe0-47e4-99a4-e0f4d40f7313" providerId="ADAL" clId="{7A62C829-6114-4003-867D-5362323453B3}" dt="2021-05-27T12:06:53.628" v="983" actId="478"/>
          <ac:inkMkLst>
            <pc:docMk/>
            <pc:sldMk cId="2531749157" sldId="272"/>
            <ac:inkMk id="10" creationId="{FBE3AF8C-98C8-4F22-A9D4-D803FF9A329D}"/>
          </ac:inkMkLst>
        </pc:inkChg>
      </pc:sldChg>
      <pc:sldChg chg="addSp delSp mod">
        <pc:chgData name="Ta Thi Kim Hue" userId="af176dfe-ebe0-47e4-99a4-e0f4d40f7313" providerId="ADAL" clId="{7A62C829-6114-4003-867D-5362323453B3}" dt="2021-05-27T12:06:41.084" v="976" actId="478"/>
        <pc:sldMkLst>
          <pc:docMk/>
          <pc:sldMk cId="1158053437" sldId="273"/>
        </pc:sldMkLst>
        <pc:inkChg chg="add del">
          <ac:chgData name="Ta Thi Kim Hue" userId="af176dfe-ebe0-47e4-99a4-e0f4d40f7313" providerId="ADAL" clId="{7A62C829-6114-4003-867D-5362323453B3}" dt="2021-05-27T12:06:41.084" v="976" actId="478"/>
          <ac:inkMkLst>
            <pc:docMk/>
            <pc:sldMk cId="1158053437" sldId="273"/>
            <ac:inkMk id="7" creationId="{79B44E1A-27C4-43E5-B6A4-536296537C30}"/>
          </ac:inkMkLst>
        </pc:inkChg>
      </pc:sldChg>
      <pc:sldChg chg="addSp delSp mod">
        <pc:chgData name="Ta Thi Kim Hue" userId="af176dfe-ebe0-47e4-99a4-e0f4d40f7313" providerId="ADAL" clId="{7A62C829-6114-4003-867D-5362323453B3}" dt="2021-05-27T12:06:38.270" v="975" actId="478"/>
        <pc:sldMkLst>
          <pc:docMk/>
          <pc:sldMk cId="2378611082" sldId="274"/>
        </pc:sldMkLst>
        <pc:inkChg chg="add del">
          <ac:chgData name="Ta Thi Kim Hue" userId="af176dfe-ebe0-47e4-99a4-e0f4d40f7313" providerId="ADAL" clId="{7A62C829-6114-4003-867D-5362323453B3}" dt="2021-05-27T12:06:38.270" v="975" actId="478"/>
          <ac:inkMkLst>
            <pc:docMk/>
            <pc:sldMk cId="2378611082" sldId="274"/>
            <ac:inkMk id="7" creationId="{DC713FDA-694B-4AC5-8F20-9B8EF3868CFC}"/>
          </ac:inkMkLst>
        </pc:inkChg>
      </pc:sldChg>
      <pc:sldChg chg="addSp">
        <pc:chgData name="Ta Thi Kim Hue" userId="af176dfe-ebe0-47e4-99a4-e0f4d40f7313" providerId="ADAL" clId="{7A62C829-6114-4003-867D-5362323453B3}" dt="2021-05-21T03:16:17.380" v="617"/>
        <pc:sldMkLst>
          <pc:docMk/>
          <pc:sldMk cId="2568336364" sldId="275"/>
        </pc:sldMkLst>
        <pc:inkChg chg="add">
          <ac:chgData name="Ta Thi Kim Hue" userId="af176dfe-ebe0-47e4-99a4-e0f4d40f7313" providerId="ADAL" clId="{7A62C829-6114-4003-867D-5362323453B3}" dt="2021-05-21T03:16:17.380" v="617"/>
          <ac:inkMkLst>
            <pc:docMk/>
            <pc:sldMk cId="2568336364" sldId="275"/>
            <ac:inkMk id="26" creationId="{4A190CD5-123F-4CEB-8407-8923F4C46655}"/>
          </ac:inkMkLst>
        </pc:inkChg>
      </pc:sldChg>
      <pc:sldChg chg="addSp delSp modSp mod">
        <pc:chgData name="Ta Thi Kim Hue" userId="af176dfe-ebe0-47e4-99a4-e0f4d40f7313" providerId="ADAL" clId="{7A62C829-6114-4003-867D-5362323453B3}" dt="2021-05-27T12:07:29.552" v="998" actId="478"/>
        <pc:sldMkLst>
          <pc:docMk/>
          <pc:sldMk cId="3814433711" sldId="277"/>
        </pc:sldMkLst>
        <pc:inkChg chg="add del mod">
          <ac:chgData name="Ta Thi Kim Hue" userId="af176dfe-ebe0-47e4-99a4-e0f4d40f7313" providerId="ADAL" clId="{7A62C829-6114-4003-867D-5362323453B3}" dt="2021-05-27T12:07:29.552" v="998" actId="478"/>
          <ac:inkMkLst>
            <pc:docMk/>
            <pc:sldMk cId="3814433711" sldId="277"/>
            <ac:inkMk id="7" creationId="{1FCF2AD0-3F60-4259-B35A-124DCDC74D26}"/>
          </ac:inkMkLst>
        </pc:inkChg>
      </pc:sldChg>
      <pc:sldChg chg="addSp delSp mod">
        <pc:chgData name="Ta Thi Kim Hue" userId="af176dfe-ebe0-47e4-99a4-e0f4d40f7313" providerId="ADAL" clId="{7A62C829-6114-4003-867D-5362323453B3}" dt="2021-05-27T12:07:34.354" v="999" actId="478"/>
        <pc:sldMkLst>
          <pc:docMk/>
          <pc:sldMk cId="2921708778" sldId="278"/>
        </pc:sldMkLst>
        <pc:inkChg chg="add del">
          <ac:chgData name="Ta Thi Kim Hue" userId="af176dfe-ebe0-47e4-99a4-e0f4d40f7313" providerId="ADAL" clId="{7A62C829-6114-4003-867D-5362323453B3}" dt="2021-05-27T12:07:34.354" v="999" actId="478"/>
          <ac:inkMkLst>
            <pc:docMk/>
            <pc:sldMk cId="2921708778" sldId="278"/>
            <ac:inkMk id="28" creationId="{B21A9147-C2CF-4356-8659-BBAC949FAFE2}"/>
          </ac:inkMkLst>
        </pc:inkChg>
      </pc:sldChg>
      <pc:sldChg chg="addSp delSp mod">
        <pc:chgData name="Ta Thi Kim Hue" userId="af176dfe-ebe0-47e4-99a4-e0f4d40f7313" providerId="ADAL" clId="{7A62C829-6114-4003-867D-5362323453B3}" dt="2021-05-27T12:07:36.922" v="1000" actId="478"/>
        <pc:sldMkLst>
          <pc:docMk/>
          <pc:sldMk cId="968001768" sldId="279"/>
        </pc:sldMkLst>
        <pc:inkChg chg="add del">
          <ac:chgData name="Ta Thi Kim Hue" userId="af176dfe-ebe0-47e4-99a4-e0f4d40f7313" providerId="ADAL" clId="{7A62C829-6114-4003-867D-5362323453B3}" dt="2021-05-27T12:07:36.922" v="1000" actId="478"/>
          <ac:inkMkLst>
            <pc:docMk/>
            <pc:sldMk cId="968001768" sldId="279"/>
            <ac:inkMk id="28" creationId="{A21439AD-0B79-4BA2-8D50-253C4DCE7F7F}"/>
          </ac:inkMkLst>
        </pc:inkChg>
      </pc:sldChg>
      <pc:sldChg chg="addSp delSp mod">
        <pc:chgData name="Ta Thi Kim Hue" userId="af176dfe-ebe0-47e4-99a4-e0f4d40f7313" providerId="ADAL" clId="{7A62C829-6114-4003-867D-5362323453B3}" dt="2021-05-27T12:07:40.577" v="1001" actId="478"/>
        <pc:sldMkLst>
          <pc:docMk/>
          <pc:sldMk cId="3567785831" sldId="281"/>
        </pc:sldMkLst>
        <pc:inkChg chg="add del">
          <ac:chgData name="Ta Thi Kim Hue" userId="af176dfe-ebe0-47e4-99a4-e0f4d40f7313" providerId="ADAL" clId="{7A62C829-6114-4003-867D-5362323453B3}" dt="2021-05-27T12:07:40.577" v="1001" actId="478"/>
          <ac:inkMkLst>
            <pc:docMk/>
            <pc:sldMk cId="3567785831" sldId="281"/>
            <ac:inkMk id="31" creationId="{0F136124-61BE-4706-B5D2-35B12EF437CC}"/>
          </ac:inkMkLst>
        </pc:inkChg>
      </pc:sldChg>
      <pc:sldChg chg="addSp delSp mod">
        <pc:chgData name="Ta Thi Kim Hue" userId="af176dfe-ebe0-47e4-99a4-e0f4d40f7313" providerId="ADAL" clId="{7A62C829-6114-4003-867D-5362323453B3}" dt="2021-05-27T12:07:44.582" v="1002" actId="478"/>
        <pc:sldMkLst>
          <pc:docMk/>
          <pc:sldMk cId="1764021113" sldId="283"/>
        </pc:sldMkLst>
        <pc:inkChg chg="add del">
          <ac:chgData name="Ta Thi Kim Hue" userId="af176dfe-ebe0-47e4-99a4-e0f4d40f7313" providerId="ADAL" clId="{7A62C829-6114-4003-867D-5362323453B3}" dt="2021-05-27T12:07:44.582" v="1002" actId="478"/>
          <ac:inkMkLst>
            <pc:docMk/>
            <pc:sldMk cId="1764021113" sldId="283"/>
            <ac:inkMk id="11" creationId="{542D1AF4-F4D6-45D3-B2B2-25334EF9C965}"/>
          </ac:inkMkLst>
        </pc:inkChg>
      </pc:sldChg>
      <pc:sldChg chg="addSp delSp mod">
        <pc:chgData name="Ta Thi Kim Hue" userId="af176dfe-ebe0-47e4-99a4-e0f4d40f7313" providerId="ADAL" clId="{7A62C829-6114-4003-867D-5362323453B3}" dt="2021-05-27T12:07:47.972" v="1003" actId="478"/>
        <pc:sldMkLst>
          <pc:docMk/>
          <pc:sldMk cId="3439273670" sldId="284"/>
        </pc:sldMkLst>
        <pc:inkChg chg="add del">
          <ac:chgData name="Ta Thi Kim Hue" userId="af176dfe-ebe0-47e4-99a4-e0f4d40f7313" providerId="ADAL" clId="{7A62C829-6114-4003-867D-5362323453B3}" dt="2021-05-27T12:07:47.972" v="1003" actId="478"/>
          <ac:inkMkLst>
            <pc:docMk/>
            <pc:sldMk cId="3439273670" sldId="284"/>
            <ac:inkMk id="37" creationId="{296B788C-80C6-4099-BEDC-C42176AD2B5C}"/>
          </ac:inkMkLst>
        </pc:inkChg>
      </pc:sldChg>
      <pc:sldChg chg="addSp delSp mod">
        <pc:chgData name="Ta Thi Kim Hue" userId="af176dfe-ebe0-47e4-99a4-e0f4d40f7313" providerId="ADAL" clId="{7A62C829-6114-4003-867D-5362323453B3}" dt="2021-05-27T12:07:50.871" v="1004" actId="478"/>
        <pc:sldMkLst>
          <pc:docMk/>
          <pc:sldMk cId="1136029538" sldId="285"/>
        </pc:sldMkLst>
        <pc:inkChg chg="add del">
          <ac:chgData name="Ta Thi Kim Hue" userId="af176dfe-ebe0-47e4-99a4-e0f4d40f7313" providerId="ADAL" clId="{7A62C829-6114-4003-867D-5362323453B3}" dt="2021-05-27T12:07:50.871" v="1004" actId="478"/>
          <ac:inkMkLst>
            <pc:docMk/>
            <pc:sldMk cId="1136029538" sldId="285"/>
            <ac:inkMk id="7" creationId="{0104F0A1-8688-461E-B07D-60D54170A23A}"/>
          </ac:inkMkLst>
        </pc:inkChg>
      </pc:sldChg>
      <pc:sldChg chg="addSp delSp mod">
        <pc:chgData name="Ta Thi Kim Hue" userId="af176dfe-ebe0-47e4-99a4-e0f4d40f7313" providerId="ADAL" clId="{7A62C829-6114-4003-867D-5362323453B3}" dt="2021-05-27T12:07:53.753" v="1005" actId="478"/>
        <pc:sldMkLst>
          <pc:docMk/>
          <pc:sldMk cId="1244391756" sldId="286"/>
        </pc:sldMkLst>
        <pc:inkChg chg="add del">
          <ac:chgData name="Ta Thi Kim Hue" userId="af176dfe-ebe0-47e4-99a4-e0f4d40f7313" providerId="ADAL" clId="{7A62C829-6114-4003-867D-5362323453B3}" dt="2021-05-27T12:07:53.753" v="1005" actId="478"/>
          <ac:inkMkLst>
            <pc:docMk/>
            <pc:sldMk cId="1244391756" sldId="286"/>
            <ac:inkMk id="10" creationId="{9860309C-493F-4849-A90B-079960305944}"/>
          </ac:inkMkLst>
        </pc:inkChg>
      </pc:sldChg>
      <pc:sldChg chg="modSp mod">
        <pc:chgData name="Ta Thi Kim Hue" userId="af176dfe-ebe0-47e4-99a4-e0f4d40f7313" providerId="ADAL" clId="{7A62C829-6114-4003-867D-5362323453B3}" dt="2021-05-28T11:28:06.683" v="1088" actId="1076"/>
        <pc:sldMkLst>
          <pc:docMk/>
          <pc:sldMk cId="619050979" sldId="287"/>
        </pc:sldMkLst>
        <pc:spChg chg="mod">
          <ac:chgData name="Ta Thi Kim Hue" userId="af176dfe-ebe0-47e4-99a4-e0f4d40f7313" providerId="ADAL" clId="{7A62C829-6114-4003-867D-5362323453B3}" dt="2021-05-28T11:28:06.683" v="1088" actId="1076"/>
          <ac:spMkLst>
            <pc:docMk/>
            <pc:sldMk cId="619050979" sldId="287"/>
            <ac:spMk id="3" creationId="{00000000-0000-0000-0000-000000000000}"/>
          </ac:spMkLst>
        </pc:spChg>
      </pc:sldChg>
      <pc:sldChg chg="modSp mod">
        <pc:chgData name="Ta Thi Kim Hue" userId="af176dfe-ebe0-47e4-99a4-e0f4d40f7313" providerId="ADAL" clId="{7A62C829-6114-4003-867D-5362323453B3}" dt="2021-05-28T10:41:41.262" v="1008" actId="14734"/>
        <pc:sldMkLst>
          <pc:docMk/>
          <pc:sldMk cId="3200839763" sldId="289"/>
        </pc:sldMkLst>
        <pc:graphicFrameChg chg="modGraphic">
          <ac:chgData name="Ta Thi Kim Hue" userId="af176dfe-ebe0-47e4-99a4-e0f4d40f7313" providerId="ADAL" clId="{7A62C829-6114-4003-867D-5362323453B3}" dt="2021-05-28T10:41:41.262" v="1008" actId="14734"/>
          <ac:graphicFrameMkLst>
            <pc:docMk/>
            <pc:sldMk cId="3200839763" sldId="289"/>
            <ac:graphicFrameMk id="11" creationId="{42BCF1C2-5838-7E46-BA2F-FC91CEE8A15D}"/>
          </ac:graphicFrameMkLst>
        </pc:graphicFrameChg>
      </pc:sldChg>
      <pc:sldChg chg="addSp delSp mod">
        <pc:chgData name="Ta Thi Kim Hue" userId="af176dfe-ebe0-47e4-99a4-e0f4d40f7313" providerId="ADAL" clId="{7A62C829-6114-4003-867D-5362323453B3}" dt="2021-05-27T12:07:58.063" v="1006" actId="478"/>
        <pc:sldMkLst>
          <pc:docMk/>
          <pc:sldMk cId="3101698768" sldId="290"/>
        </pc:sldMkLst>
        <pc:inkChg chg="add del">
          <ac:chgData name="Ta Thi Kim Hue" userId="af176dfe-ebe0-47e4-99a4-e0f4d40f7313" providerId="ADAL" clId="{7A62C829-6114-4003-867D-5362323453B3}" dt="2021-05-27T12:07:58.063" v="1006" actId="478"/>
          <ac:inkMkLst>
            <pc:docMk/>
            <pc:sldMk cId="3101698768" sldId="290"/>
            <ac:inkMk id="3" creationId="{57D5E933-69B3-460E-9C0B-5CC8AFFE0EAD}"/>
          </ac:inkMkLst>
        </pc:inkChg>
      </pc:sldChg>
      <pc:sldChg chg="addSp">
        <pc:chgData name="Ta Thi Kim Hue" userId="af176dfe-ebe0-47e4-99a4-e0f4d40f7313" providerId="ADAL" clId="{7A62C829-6114-4003-867D-5362323453B3}" dt="2021-06-04T04:20:35.798" v="1270"/>
        <pc:sldMkLst>
          <pc:docMk/>
          <pc:sldMk cId="4169978803" sldId="297"/>
        </pc:sldMkLst>
        <pc:inkChg chg="add">
          <ac:chgData name="Ta Thi Kim Hue" userId="af176dfe-ebe0-47e4-99a4-e0f4d40f7313" providerId="ADAL" clId="{7A62C829-6114-4003-867D-5362323453B3}" dt="2021-06-04T04:20:35.798" v="1270"/>
          <ac:inkMkLst>
            <pc:docMk/>
            <pc:sldMk cId="4169978803" sldId="297"/>
            <ac:inkMk id="21" creationId="{3BFF2AF0-89A7-4F82-A470-77D3665DD5F0}"/>
          </ac:inkMkLst>
        </pc:inkChg>
      </pc:sldChg>
      <pc:sldChg chg="addSp">
        <pc:chgData name="Ta Thi Kim Hue" userId="af176dfe-ebe0-47e4-99a4-e0f4d40f7313" providerId="ADAL" clId="{7A62C829-6114-4003-867D-5362323453B3}" dt="2021-06-04T04:20:35.798" v="1270"/>
        <pc:sldMkLst>
          <pc:docMk/>
          <pc:sldMk cId="1787262033" sldId="302"/>
        </pc:sldMkLst>
        <pc:inkChg chg="add">
          <ac:chgData name="Ta Thi Kim Hue" userId="af176dfe-ebe0-47e4-99a4-e0f4d40f7313" providerId="ADAL" clId="{7A62C829-6114-4003-867D-5362323453B3}" dt="2021-06-04T04:20:35.798" v="1270"/>
          <ac:inkMkLst>
            <pc:docMk/>
            <pc:sldMk cId="1787262033" sldId="302"/>
            <ac:inkMk id="4" creationId="{45772E3E-C8C0-4EC9-8D7E-F8343B70E71B}"/>
          </ac:inkMkLst>
        </pc:inkChg>
      </pc:sldChg>
      <pc:sldChg chg="addSp">
        <pc:chgData name="Ta Thi Kim Hue" userId="af176dfe-ebe0-47e4-99a4-e0f4d40f7313" providerId="ADAL" clId="{7A62C829-6114-4003-867D-5362323453B3}" dt="2021-06-04T04:06:49.952" v="1269"/>
        <pc:sldMkLst>
          <pc:docMk/>
          <pc:sldMk cId="1800721444" sldId="306"/>
        </pc:sldMkLst>
        <pc:inkChg chg="add">
          <ac:chgData name="Ta Thi Kim Hue" userId="af176dfe-ebe0-47e4-99a4-e0f4d40f7313" providerId="ADAL" clId="{7A62C829-6114-4003-867D-5362323453B3}" dt="2021-06-04T04:06:49.952" v="1269"/>
          <ac:inkMkLst>
            <pc:docMk/>
            <pc:sldMk cId="1800721444" sldId="306"/>
            <ac:inkMk id="2" creationId="{C0762E76-FD3D-418B-A86C-F349CF7C15C4}"/>
          </ac:inkMkLst>
        </pc:inkChg>
      </pc:sldChg>
      <pc:sldChg chg="modSp mod">
        <pc:chgData name="Ta Thi Kim Hue" userId="af176dfe-ebe0-47e4-99a4-e0f4d40f7313" providerId="ADAL" clId="{7A62C829-6114-4003-867D-5362323453B3}" dt="2021-05-28T11:57:29.703" v="1268" actId="20577"/>
        <pc:sldMkLst>
          <pc:docMk/>
          <pc:sldMk cId="1655496237" sldId="361"/>
        </pc:sldMkLst>
        <pc:spChg chg="mod">
          <ac:chgData name="Ta Thi Kim Hue" userId="af176dfe-ebe0-47e4-99a4-e0f4d40f7313" providerId="ADAL" clId="{7A62C829-6114-4003-867D-5362323453B3}" dt="2021-05-28T11:57:29.703" v="1268" actId="20577"/>
          <ac:spMkLst>
            <pc:docMk/>
            <pc:sldMk cId="1655496237" sldId="361"/>
            <ac:spMk id="3" creationId="{58F73947-B28A-304B-8A38-13BAEEC754DC}"/>
          </ac:spMkLst>
        </pc:spChg>
      </pc:sldChg>
      <pc:sldChg chg="addSp delSp modSp new mod">
        <pc:chgData name="Ta Thi Kim Hue" userId="af176dfe-ebe0-47e4-99a4-e0f4d40f7313" providerId="ADAL" clId="{7A62C829-6114-4003-867D-5362323453B3}" dt="2021-05-27T12:07:09.390" v="987" actId="478"/>
        <pc:sldMkLst>
          <pc:docMk/>
          <pc:sldMk cId="857720529" sldId="366"/>
        </pc:sldMkLst>
        <pc:spChg chg="mod">
          <ac:chgData name="Ta Thi Kim Hue" userId="af176dfe-ebe0-47e4-99a4-e0f4d40f7313" providerId="ADAL" clId="{7A62C829-6114-4003-867D-5362323453B3}" dt="2021-05-20T14:51:01.309" v="123" actId="1076"/>
          <ac:spMkLst>
            <pc:docMk/>
            <pc:sldMk cId="857720529" sldId="366"/>
            <ac:spMk id="2" creationId="{CCE2DF96-32CB-45C2-9988-B098497EA851}"/>
          </ac:spMkLst>
        </pc:spChg>
        <pc:spChg chg="del">
          <ac:chgData name="Ta Thi Kim Hue" userId="af176dfe-ebe0-47e4-99a4-e0f4d40f7313" providerId="ADAL" clId="{7A62C829-6114-4003-867D-5362323453B3}" dt="2021-05-20T14:43:26.267" v="108" actId="478"/>
          <ac:spMkLst>
            <pc:docMk/>
            <pc:sldMk cId="857720529" sldId="366"/>
            <ac:spMk id="3" creationId="{36F360EF-2F65-4407-98B1-042E5A24D58A}"/>
          </ac:spMkLst>
        </pc:spChg>
        <pc:spChg chg="mod">
          <ac:chgData name="Ta Thi Kim Hue" userId="af176dfe-ebe0-47e4-99a4-e0f4d40f7313" providerId="ADAL" clId="{7A62C829-6114-4003-867D-5362323453B3}" dt="2021-05-20T14:51:23.218" v="134" actId="1076"/>
          <ac:spMkLst>
            <pc:docMk/>
            <pc:sldMk cId="857720529" sldId="366"/>
            <ac:spMk id="5" creationId="{D2D2761E-94E8-4630-B86F-170D4DE1C52F}"/>
          </ac:spMkLst>
        </pc:spChg>
        <pc:spChg chg="add mod">
          <ac:chgData name="Ta Thi Kim Hue" userId="af176dfe-ebe0-47e4-99a4-e0f4d40f7313" providerId="ADAL" clId="{7A62C829-6114-4003-867D-5362323453B3}" dt="2021-05-20T14:51:03.168" v="124" actId="1076"/>
          <ac:spMkLst>
            <pc:docMk/>
            <pc:sldMk cId="857720529" sldId="366"/>
            <ac:spMk id="8" creationId="{551F84DA-3933-449C-8B8F-CCB99BDBD169}"/>
          </ac:spMkLst>
        </pc:spChg>
        <pc:spChg chg="add mod">
          <ac:chgData name="Ta Thi Kim Hue" userId="af176dfe-ebe0-47e4-99a4-e0f4d40f7313" providerId="ADAL" clId="{7A62C829-6114-4003-867D-5362323453B3}" dt="2021-05-20T14:55:20.618" v="158" actId="1076"/>
          <ac:spMkLst>
            <pc:docMk/>
            <pc:sldMk cId="857720529" sldId="366"/>
            <ac:spMk id="10" creationId="{00AA9E15-529F-4AF9-A41B-EC3394BBABEB}"/>
          </ac:spMkLst>
        </pc:spChg>
        <pc:spChg chg="add mod">
          <ac:chgData name="Ta Thi Kim Hue" userId="af176dfe-ebe0-47e4-99a4-e0f4d40f7313" providerId="ADAL" clId="{7A62C829-6114-4003-867D-5362323453B3}" dt="2021-05-20T14:55:46.009" v="166" actId="208"/>
          <ac:spMkLst>
            <pc:docMk/>
            <pc:sldMk cId="857720529" sldId="366"/>
            <ac:spMk id="11" creationId="{55EB11CA-9A67-432A-A145-FD4AC75C9C24}"/>
          </ac:spMkLst>
        </pc:spChg>
        <pc:spChg chg="add mod">
          <ac:chgData name="Ta Thi Kim Hue" userId="af176dfe-ebe0-47e4-99a4-e0f4d40f7313" providerId="ADAL" clId="{7A62C829-6114-4003-867D-5362323453B3}" dt="2021-05-20T14:56:19.286" v="248" actId="1076"/>
          <ac:spMkLst>
            <pc:docMk/>
            <pc:sldMk cId="857720529" sldId="366"/>
            <ac:spMk id="12" creationId="{1C6C5DCC-3C62-4DB6-BBE8-1081FE9E9B41}"/>
          </ac:spMkLst>
        </pc:spChg>
        <pc:inkChg chg="add del">
          <ac:chgData name="Ta Thi Kim Hue" userId="af176dfe-ebe0-47e4-99a4-e0f4d40f7313" providerId="ADAL" clId="{7A62C829-6114-4003-867D-5362323453B3}" dt="2021-05-27T12:07:09.390" v="987" actId="478"/>
          <ac:inkMkLst>
            <pc:docMk/>
            <pc:sldMk cId="857720529" sldId="366"/>
            <ac:inkMk id="3" creationId="{B9DB030C-1E6C-448B-8B81-C42FEE22F01D}"/>
          </ac:inkMkLst>
        </pc:inkChg>
      </pc:sldChg>
      <pc:sldChg chg="addSp delSp modSp new del mod modClrScheme chgLayout">
        <pc:chgData name="Ta Thi Kim Hue" userId="af176dfe-ebe0-47e4-99a4-e0f4d40f7313" providerId="ADAL" clId="{7A62C829-6114-4003-867D-5362323453B3}" dt="2021-05-20T14:56:22.473" v="249" actId="47"/>
        <pc:sldMkLst>
          <pc:docMk/>
          <pc:sldMk cId="3123334305" sldId="367"/>
        </pc:sldMkLst>
        <pc:spChg chg="del mod ord">
          <ac:chgData name="Ta Thi Kim Hue" userId="af176dfe-ebe0-47e4-99a4-e0f4d40f7313" providerId="ADAL" clId="{7A62C829-6114-4003-867D-5362323453B3}" dt="2021-05-20T14:52:41.489" v="138" actId="700"/>
          <ac:spMkLst>
            <pc:docMk/>
            <pc:sldMk cId="3123334305" sldId="367"/>
            <ac:spMk id="2" creationId="{891011DA-AA62-48BD-A537-A735031F9DB1}"/>
          </ac:spMkLst>
        </pc:spChg>
        <pc:spChg chg="del">
          <ac:chgData name="Ta Thi Kim Hue" userId="af176dfe-ebe0-47e4-99a4-e0f4d40f7313" providerId="ADAL" clId="{7A62C829-6114-4003-867D-5362323453B3}" dt="2021-05-20T14:52:13.137" v="135" actId="478"/>
          <ac:spMkLst>
            <pc:docMk/>
            <pc:sldMk cId="3123334305" sldId="367"/>
            <ac:spMk id="3" creationId="{EC3D9535-0DAD-4E32-B4C6-B71F642C3E4C}"/>
          </ac:spMkLst>
        </pc:spChg>
        <pc:spChg chg="mod ord">
          <ac:chgData name="Ta Thi Kim Hue" userId="af176dfe-ebe0-47e4-99a4-e0f4d40f7313" providerId="ADAL" clId="{7A62C829-6114-4003-867D-5362323453B3}" dt="2021-05-20T14:52:45.212" v="139" actId="700"/>
          <ac:spMkLst>
            <pc:docMk/>
            <pc:sldMk cId="3123334305" sldId="367"/>
            <ac:spMk id="4" creationId="{2A3444D8-39F4-4362-AFA3-3F338DA94070}"/>
          </ac:spMkLst>
        </pc:spChg>
        <pc:spChg chg="mod ord">
          <ac:chgData name="Ta Thi Kim Hue" userId="af176dfe-ebe0-47e4-99a4-e0f4d40f7313" providerId="ADAL" clId="{7A62C829-6114-4003-867D-5362323453B3}" dt="2021-05-20T14:52:45.212" v="139" actId="700"/>
          <ac:spMkLst>
            <pc:docMk/>
            <pc:sldMk cId="3123334305" sldId="367"/>
            <ac:spMk id="5" creationId="{77F4D4B3-C221-4DFF-912B-075C8159189A}"/>
          </ac:spMkLst>
        </pc:spChg>
        <pc:spChg chg="mod ord">
          <ac:chgData name="Ta Thi Kim Hue" userId="af176dfe-ebe0-47e4-99a4-e0f4d40f7313" providerId="ADAL" clId="{7A62C829-6114-4003-867D-5362323453B3}" dt="2021-05-20T14:52:45.212" v="139" actId="700"/>
          <ac:spMkLst>
            <pc:docMk/>
            <pc:sldMk cId="3123334305" sldId="367"/>
            <ac:spMk id="6" creationId="{C476956B-84A9-4495-ACA8-CB72D7A0D4EF}"/>
          </ac:spMkLst>
        </pc:spChg>
        <pc:spChg chg="add del mod">
          <ac:chgData name="Ta Thi Kim Hue" userId="af176dfe-ebe0-47e4-99a4-e0f4d40f7313" providerId="ADAL" clId="{7A62C829-6114-4003-867D-5362323453B3}" dt="2021-05-20T14:55:24.605" v="159" actId="21"/>
          <ac:spMkLst>
            <pc:docMk/>
            <pc:sldMk cId="3123334305" sldId="367"/>
            <ac:spMk id="8" creationId="{F718B224-99D0-4757-9364-7CA48E26C4AC}"/>
          </ac:spMkLst>
        </pc:spChg>
        <pc:spChg chg="add del mod ord">
          <ac:chgData name="Ta Thi Kim Hue" userId="af176dfe-ebe0-47e4-99a4-e0f4d40f7313" providerId="ADAL" clId="{7A62C829-6114-4003-867D-5362323453B3}" dt="2021-05-20T14:52:45.212" v="139" actId="700"/>
          <ac:spMkLst>
            <pc:docMk/>
            <pc:sldMk cId="3123334305" sldId="367"/>
            <ac:spMk id="9" creationId="{E9C02DB5-37E6-4669-8174-86F759563930}"/>
          </ac:spMkLst>
        </pc:spChg>
        <pc:spChg chg="add del mod ord">
          <ac:chgData name="Ta Thi Kim Hue" userId="af176dfe-ebe0-47e4-99a4-e0f4d40f7313" providerId="ADAL" clId="{7A62C829-6114-4003-867D-5362323453B3}" dt="2021-05-20T14:52:45.212" v="139" actId="700"/>
          <ac:spMkLst>
            <pc:docMk/>
            <pc:sldMk cId="3123334305" sldId="367"/>
            <ac:spMk id="10" creationId="{CFED51A9-EB2C-46CB-BB2A-AEE978D02B52}"/>
          </ac:spMkLst>
        </pc:spChg>
        <pc:spChg chg="add del mod ord">
          <ac:chgData name="Ta Thi Kim Hue" userId="af176dfe-ebe0-47e4-99a4-e0f4d40f7313" providerId="ADAL" clId="{7A62C829-6114-4003-867D-5362323453B3}" dt="2021-05-20T14:52:45.212" v="139" actId="700"/>
          <ac:spMkLst>
            <pc:docMk/>
            <pc:sldMk cId="3123334305" sldId="367"/>
            <ac:spMk id="11" creationId="{78BA0518-43D7-4C98-AC74-371415A5218F}"/>
          </ac:spMkLst>
        </pc:spChg>
        <pc:spChg chg="add del mod">
          <ac:chgData name="Ta Thi Kim Hue" userId="af176dfe-ebe0-47e4-99a4-e0f4d40f7313" providerId="ADAL" clId="{7A62C829-6114-4003-867D-5362323453B3}" dt="2021-05-20T14:53:32.925" v="148" actId="22"/>
          <ac:spMkLst>
            <pc:docMk/>
            <pc:sldMk cId="3123334305" sldId="367"/>
            <ac:spMk id="13" creationId="{685FACD1-0467-4C87-BBEA-4B7DAFDFB1F1}"/>
          </ac:spMkLst>
        </pc:spChg>
        <pc:spChg chg="add del mod">
          <ac:chgData name="Ta Thi Kim Hue" userId="af176dfe-ebe0-47e4-99a4-e0f4d40f7313" providerId="ADAL" clId="{7A62C829-6114-4003-867D-5362323453B3}" dt="2021-05-20T14:54:57.555" v="155" actId="478"/>
          <ac:spMkLst>
            <pc:docMk/>
            <pc:sldMk cId="3123334305" sldId="367"/>
            <ac:spMk id="15" creationId="{8DA74614-953B-40B0-98E2-FDCCD70FA8A9}"/>
          </ac:spMkLst>
        </pc:spChg>
      </pc:sldChg>
      <pc:sldChg chg="addSp delSp modSp new mod">
        <pc:chgData name="Ta Thi Kim Hue" userId="af176dfe-ebe0-47e4-99a4-e0f4d40f7313" providerId="ADAL" clId="{7A62C829-6114-4003-867D-5362323453B3}" dt="2021-05-27T12:07:12.418" v="988" actId="478"/>
        <pc:sldMkLst>
          <pc:docMk/>
          <pc:sldMk cId="3391224723" sldId="367"/>
        </pc:sldMkLst>
        <pc:spChg chg="mod">
          <ac:chgData name="Ta Thi Kim Hue" userId="af176dfe-ebe0-47e4-99a4-e0f4d40f7313" providerId="ADAL" clId="{7A62C829-6114-4003-867D-5362323453B3}" dt="2021-05-20T14:57:09.637" v="276" actId="20577"/>
          <ac:spMkLst>
            <pc:docMk/>
            <pc:sldMk cId="3391224723" sldId="367"/>
            <ac:spMk id="2" creationId="{704CC452-4D52-44E2-86AC-E1A3DF93F37B}"/>
          </ac:spMkLst>
        </pc:spChg>
        <pc:spChg chg="del">
          <ac:chgData name="Ta Thi Kim Hue" userId="af176dfe-ebe0-47e4-99a4-e0f4d40f7313" providerId="ADAL" clId="{7A62C829-6114-4003-867D-5362323453B3}" dt="2021-05-20T14:59:37.656" v="365" actId="478"/>
          <ac:spMkLst>
            <pc:docMk/>
            <pc:sldMk cId="3391224723" sldId="367"/>
            <ac:spMk id="3" creationId="{D57ADDD6-52F9-4372-8DD1-BB76419F35EB}"/>
          </ac:spMkLst>
        </pc:spChg>
        <pc:spChg chg="add del mod">
          <ac:chgData name="Ta Thi Kim Hue" userId="af176dfe-ebe0-47e4-99a4-e0f4d40f7313" providerId="ADAL" clId="{7A62C829-6114-4003-867D-5362323453B3}" dt="2021-05-20T16:56:44.081" v="400" actId="478"/>
          <ac:spMkLst>
            <pc:docMk/>
            <pc:sldMk cId="3391224723" sldId="367"/>
            <ac:spMk id="7" creationId="{FD083E99-1756-45EE-9F83-B24BE2BF1DBB}"/>
          </ac:spMkLst>
        </pc:spChg>
        <pc:spChg chg="add mod">
          <ac:chgData name="Ta Thi Kim Hue" userId="af176dfe-ebe0-47e4-99a4-e0f4d40f7313" providerId="ADAL" clId="{7A62C829-6114-4003-867D-5362323453B3}" dt="2021-05-21T02:22:53.801" v="561" actId="6549"/>
          <ac:spMkLst>
            <pc:docMk/>
            <pc:sldMk cId="3391224723" sldId="367"/>
            <ac:spMk id="9" creationId="{A945AC20-9A93-4D8A-862C-951D7D0AA542}"/>
          </ac:spMkLst>
        </pc:spChg>
        <pc:inkChg chg="add del">
          <ac:chgData name="Ta Thi Kim Hue" userId="af176dfe-ebe0-47e4-99a4-e0f4d40f7313" providerId="ADAL" clId="{7A62C829-6114-4003-867D-5362323453B3}" dt="2021-05-27T12:07:12.418" v="988" actId="478"/>
          <ac:inkMkLst>
            <pc:docMk/>
            <pc:sldMk cId="3391224723" sldId="367"/>
            <ac:inkMk id="3" creationId="{F3743D04-95F9-4F2B-A6DE-D3DC883CB5D7}"/>
          </ac:inkMkLst>
        </pc:inkChg>
      </pc:sldChg>
      <pc:sldChg chg="addSp delSp modSp new mod modAnim">
        <pc:chgData name="Ta Thi Kim Hue" userId="af176dfe-ebe0-47e4-99a4-e0f4d40f7313" providerId="ADAL" clId="{7A62C829-6114-4003-867D-5362323453B3}" dt="2021-05-20T14:59:06.999" v="364"/>
        <pc:sldMkLst>
          <pc:docMk/>
          <pc:sldMk cId="2912676222" sldId="368"/>
        </pc:sldMkLst>
        <pc:spChg chg="mod">
          <ac:chgData name="Ta Thi Kim Hue" userId="af176dfe-ebe0-47e4-99a4-e0f4d40f7313" providerId="ADAL" clId="{7A62C829-6114-4003-867D-5362323453B3}" dt="2021-05-20T14:57:37.324" v="340" actId="20577"/>
          <ac:spMkLst>
            <pc:docMk/>
            <pc:sldMk cId="2912676222" sldId="368"/>
            <ac:spMk id="2" creationId="{264056DC-A3F4-4422-A5B2-881C8B26162F}"/>
          </ac:spMkLst>
        </pc:spChg>
        <pc:spChg chg="del">
          <ac:chgData name="Ta Thi Kim Hue" userId="af176dfe-ebe0-47e4-99a4-e0f4d40f7313" providerId="ADAL" clId="{7A62C829-6114-4003-867D-5362323453B3}" dt="2021-05-20T14:57:41.473" v="341" actId="478"/>
          <ac:spMkLst>
            <pc:docMk/>
            <pc:sldMk cId="2912676222" sldId="368"/>
            <ac:spMk id="3" creationId="{6812A2B8-5200-4CAB-9739-70645A3921EE}"/>
          </ac:spMkLst>
        </pc:spChg>
        <pc:spChg chg="add mod">
          <ac:chgData name="Ta Thi Kim Hue" userId="af176dfe-ebe0-47e4-99a4-e0f4d40f7313" providerId="ADAL" clId="{7A62C829-6114-4003-867D-5362323453B3}" dt="2021-05-20T14:58:43.670" v="359" actId="208"/>
          <ac:spMkLst>
            <pc:docMk/>
            <pc:sldMk cId="2912676222" sldId="368"/>
            <ac:spMk id="8" creationId="{C70C1E00-28B9-473C-BEF8-1145C12FD120}"/>
          </ac:spMkLst>
        </pc:spChg>
        <pc:spChg chg="add mod">
          <ac:chgData name="Ta Thi Kim Hue" userId="af176dfe-ebe0-47e4-99a4-e0f4d40f7313" providerId="ADAL" clId="{7A62C829-6114-4003-867D-5362323453B3}" dt="2021-05-20T14:58:47.215" v="360" actId="208"/>
          <ac:spMkLst>
            <pc:docMk/>
            <pc:sldMk cId="2912676222" sldId="368"/>
            <ac:spMk id="10" creationId="{4C511ADC-E221-4F07-869A-18EFB04B453B}"/>
          </ac:spMkLst>
        </pc:spChg>
        <pc:spChg chg="add mod">
          <ac:chgData name="Ta Thi Kim Hue" userId="af176dfe-ebe0-47e4-99a4-e0f4d40f7313" providerId="ADAL" clId="{7A62C829-6114-4003-867D-5362323453B3}" dt="2021-05-20T14:58:41.272" v="358" actId="208"/>
          <ac:spMkLst>
            <pc:docMk/>
            <pc:sldMk cId="2912676222" sldId="368"/>
            <ac:spMk id="12" creationId="{E0C3F252-0A3F-4647-92E7-80B25BE78233}"/>
          </ac:spMkLst>
        </pc:spChg>
      </pc:sldChg>
      <pc:sldChg chg="addSp delSp modSp new mod modClrScheme chgLayout">
        <pc:chgData name="Ta Thi Kim Hue" userId="af176dfe-ebe0-47e4-99a4-e0f4d40f7313" providerId="ADAL" clId="{7A62C829-6114-4003-867D-5362323453B3}" dt="2021-05-27T12:07:23.114" v="995" actId="478"/>
        <pc:sldMkLst>
          <pc:docMk/>
          <pc:sldMk cId="2223377848" sldId="369"/>
        </pc:sldMkLst>
        <pc:spChg chg="del">
          <ac:chgData name="Ta Thi Kim Hue" userId="af176dfe-ebe0-47e4-99a4-e0f4d40f7313" providerId="ADAL" clId="{7A62C829-6114-4003-867D-5362323453B3}" dt="2021-05-20T16:58:00.777" v="407" actId="700"/>
          <ac:spMkLst>
            <pc:docMk/>
            <pc:sldMk cId="2223377848" sldId="369"/>
            <ac:spMk id="2" creationId="{CBA9F408-2695-4BDF-9816-0ED03296BFB1}"/>
          </ac:spMkLst>
        </pc:spChg>
        <pc:spChg chg="del">
          <ac:chgData name="Ta Thi Kim Hue" userId="af176dfe-ebe0-47e4-99a4-e0f4d40f7313" providerId="ADAL" clId="{7A62C829-6114-4003-867D-5362323453B3}" dt="2021-05-20T16:58:00.777" v="407" actId="700"/>
          <ac:spMkLst>
            <pc:docMk/>
            <pc:sldMk cId="2223377848" sldId="369"/>
            <ac:spMk id="3" creationId="{3EF760E7-645B-4C11-83C5-39943AE1F034}"/>
          </ac:spMkLst>
        </pc:spChg>
        <pc:spChg chg="mod ord">
          <ac:chgData name="Ta Thi Kim Hue" userId="af176dfe-ebe0-47e4-99a4-e0f4d40f7313" providerId="ADAL" clId="{7A62C829-6114-4003-867D-5362323453B3}" dt="2021-05-20T16:58:00.777" v="407" actId="700"/>
          <ac:spMkLst>
            <pc:docMk/>
            <pc:sldMk cId="2223377848" sldId="369"/>
            <ac:spMk id="4" creationId="{E337156C-FD30-4992-8BA9-54A202A19AE4}"/>
          </ac:spMkLst>
        </pc:spChg>
        <pc:spChg chg="mod ord">
          <ac:chgData name="Ta Thi Kim Hue" userId="af176dfe-ebe0-47e4-99a4-e0f4d40f7313" providerId="ADAL" clId="{7A62C829-6114-4003-867D-5362323453B3}" dt="2021-05-20T16:58:00.777" v="407" actId="700"/>
          <ac:spMkLst>
            <pc:docMk/>
            <pc:sldMk cId="2223377848" sldId="369"/>
            <ac:spMk id="5" creationId="{DD4105BF-6CD9-43D7-B828-060F98872E00}"/>
          </ac:spMkLst>
        </pc:spChg>
        <pc:spChg chg="mod ord">
          <ac:chgData name="Ta Thi Kim Hue" userId="af176dfe-ebe0-47e4-99a4-e0f4d40f7313" providerId="ADAL" clId="{7A62C829-6114-4003-867D-5362323453B3}" dt="2021-05-20T16:58:00.777" v="407" actId="700"/>
          <ac:spMkLst>
            <pc:docMk/>
            <pc:sldMk cId="2223377848" sldId="369"/>
            <ac:spMk id="6" creationId="{A4455A66-A228-4B1B-AC96-9011B5A304CC}"/>
          </ac:spMkLst>
        </pc:spChg>
        <pc:spChg chg="add del mod">
          <ac:chgData name="Ta Thi Kim Hue" userId="af176dfe-ebe0-47e4-99a4-e0f4d40f7313" providerId="ADAL" clId="{7A62C829-6114-4003-867D-5362323453B3}" dt="2021-05-27T12:07:17.805" v="991" actId="1076"/>
          <ac:spMkLst>
            <pc:docMk/>
            <pc:sldMk cId="2223377848" sldId="369"/>
            <ac:spMk id="8" creationId="{1017712E-EFB0-436E-A1D3-B915FFFF93EF}"/>
          </ac:spMkLst>
        </pc:spChg>
        <pc:grpChg chg="del mod">
          <ac:chgData name="Ta Thi Kim Hue" userId="af176dfe-ebe0-47e4-99a4-e0f4d40f7313" providerId="ADAL" clId="{7A62C829-6114-4003-867D-5362323453B3}" dt="2021-05-21T03:48:19.457" v="778"/>
          <ac:grpSpMkLst>
            <pc:docMk/>
            <pc:sldMk cId="2223377848" sldId="369"/>
            <ac:grpSpMk id="10" creationId="{2D83B016-C67A-4246-8926-721E3F4A6AC8}"/>
          </ac:grpSpMkLst>
        </pc:grpChg>
        <pc:grpChg chg="del mod">
          <ac:chgData name="Ta Thi Kim Hue" userId="af176dfe-ebe0-47e4-99a4-e0f4d40f7313" providerId="ADAL" clId="{7A62C829-6114-4003-867D-5362323453B3}" dt="2021-05-21T03:48:24.150" v="781"/>
          <ac:grpSpMkLst>
            <pc:docMk/>
            <pc:sldMk cId="2223377848" sldId="369"/>
            <ac:grpSpMk id="16" creationId="{31DD9C72-1458-4D45-8634-2CE7B47B7773}"/>
          </ac:grpSpMkLst>
        </pc:grpChg>
        <pc:grpChg chg="del mod">
          <ac:chgData name="Ta Thi Kim Hue" userId="af176dfe-ebe0-47e4-99a4-e0f4d40f7313" providerId="ADAL" clId="{7A62C829-6114-4003-867D-5362323453B3}" dt="2021-05-21T03:48:37.672" v="788"/>
          <ac:grpSpMkLst>
            <pc:docMk/>
            <pc:sldMk cId="2223377848" sldId="369"/>
            <ac:grpSpMk id="19" creationId="{A926B14D-D493-4404-AD06-1FE6F59B55E3}"/>
          </ac:grpSpMkLst>
        </pc:grpChg>
        <pc:grpChg chg="del mod">
          <ac:chgData name="Ta Thi Kim Hue" userId="af176dfe-ebe0-47e4-99a4-e0f4d40f7313" providerId="ADAL" clId="{7A62C829-6114-4003-867D-5362323453B3}" dt="2021-05-27T12:07:23.114" v="995" actId="478"/>
          <ac:grpSpMkLst>
            <pc:docMk/>
            <pc:sldMk cId="2223377848" sldId="369"/>
            <ac:grpSpMk id="26" creationId="{91F1A7C8-942B-498C-8714-96FFFB7F0073}"/>
          </ac:grpSpMkLst>
        </pc:grpChg>
        <pc:grpChg chg="del mod">
          <ac:chgData name="Ta Thi Kim Hue" userId="af176dfe-ebe0-47e4-99a4-e0f4d40f7313" providerId="ADAL" clId="{7A62C829-6114-4003-867D-5362323453B3}" dt="2021-05-21T03:48:38.949" v="790"/>
          <ac:grpSpMkLst>
            <pc:docMk/>
            <pc:sldMk cId="2223377848" sldId="369"/>
            <ac:grpSpMk id="27" creationId="{FD38703E-1E23-4464-A987-B644D8C620A5}"/>
          </ac:grpSpMkLst>
        </pc:grpChg>
        <pc:grpChg chg="del mod">
          <ac:chgData name="Ta Thi Kim Hue" userId="af176dfe-ebe0-47e4-99a4-e0f4d40f7313" providerId="ADAL" clId="{7A62C829-6114-4003-867D-5362323453B3}" dt="2021-05-21T03:48:51.161" v="796"/>
          <ac:grpSpMkLst>
            <pc:docMk/>
            <pc:sldMk cId="2223377848" sldId="369"/>
            <ac:grpSpMk id="29" creationId="{244594C4-FFC7-4400-8A04-930BA488539A}"/>
          </ac:grpSpMkLst>
        </pc:grpChg>
        <pc:grpChg chg="del mod">
          <ac:chgData name="Ta Thi Kim Hue" userId="af176dfe-ebe0-47e4-99a4-e0f4d40f7313" providerId="ADAL" clId="{7A62C829-6114-4003-867D-5362323453B3}" dt="2021-05-27T12:07:15.463" v="989" actId="478"/>
          <ac:grpSpMkLst>
            <pc:docMk/>
            <pc:sldMk cId="2223377848" sldId="369"/>
            <ac:grpSpMk id="35" creationId="{C8672D69-C362-4A85-8C7A-56C24DA5730A}"/>
          </ac:grpSpMkLst>
        </pc:grpChg>
        <pc:inkChg chg="add del">
          <ac:chgData name="Ta Thi Kim Hue" userId="af176dfe-ebe0-47e4-99a4-e0f4d40f7313" providerId="ADAL" clId="{7A62C829-6114-4003-867D-5362323453B3}" dt="2021-05-27T12:07:19.961" v="992" actId="478"/>
          <ac:inkMkLst>
            <pc:docMk/>
            <pc:sldMk cId="2223377848" sldId="369"/>
            <ac:inkMk id="2" creationId="{77E0545F-5D71-4B4C-AB9F-02720538E63B}"/>
          </ac:inkMkLst>
        </pc:inkChg>
        <pc:inkChg chg="add mod">
          <ac:chgData name="Ta Thi Kim Hue" userId="af176dfe-ebe0-47e4-99a4-e0f4d40f7313" providerId="ADAL" clId="{7A62C829-6114-4003-867D-5362323453B3}" dt="2021-05-21T03:48:51.161" v="796"/>
          <ac:inkMkLst>
            <pc:docMk/>
            <pc:sldMk cId="2223377848" sldId="369"/>
            <ac:inkMk id="3" creationId="{265CE990-EB98-40D9-8779-5EA750EAA033}"/>
          </ac:inkMkLst>
        </pc:inkChg>
        <pc:inkChg chg="add mod">
          <ac:chgData name="Ta Thi Kim Hue" userId="af176dfe-ebe0-47e4-99a4-e0f4d40f7313" providerId="ADAL" clId="{7A62C829-6114-4003-867D-5362323453B3}" dt="2021-05-21T03:48:51.161" v="796"/>
          <ac:inkMkLst>
            <pc:docMk/>
            <pc:sldMk cId="2223377848" sldId="369"/>
            <ac:inkMk id="7" creationId="{034F3130-423C-4FA7-A601-4C82C3374A07}"/>
          </ac:inkMkLst>
        </pc:inkChg>
        <pc:inkChg chg="add mod">
          <ac:chgData name="Ta Thi Kim Hue" userId="af176dfe-ebe0-47e4-99a4-e0f4d40f7313" providerId="ADAL" clId="{7A62C829-6114-4003-867D-5362323453B3}" dt="2021-05-21T03:48:51.161" v="796"/>
          <ac:inkMkLst>
            <pc:docMk/>
            <pc:sldMk cId="2223377848" sldId="369"/>
            <ac:inkMk id="9" creationId="{DEEFC5D3-19E7-4EDD-ABDE-30C15A790A0F}"/>
          </ac:inkMkLst>
        </pc:inkChg>
        <pc:inkChg chg="add mod">
          <ac:chgData name="Ta Thi Kim Hue" userId="af176dfe-ebe0-47e4-99a4-e0f4d40f7313" providerId="ADAL" clId="{7A62C829-6114-4003-867D-5362323453B3}" dt="2021-05-21T03:48:51.161" v="796"/>
          <ac:inkMkLst>
            <pc:docMk/>
            <pc:sldMk cId="2223377848" sldId="369"/>
            <ac:inkMk id="11" creationId="{7CEA8D48-69C9-4682-B4E1-A680131B0E9A}"/>
          </ac:inkMkLst>
        </pc:inkChg>
        <pc:inkChg chg="add mod">
          <ac:chgData name="Ta Thi Kim Hue" userId="af176dfe-ebe0-47e4-99a4-e0f4d40f7313" providerId="ADAL" clId="{7A62C829-6114-4003-867D-5362323453B3}" dt="2021-05-21T03:48:51.161" v="796"/>
          <ac:inkMkLst>
            <pc:docMk/>
            <pc:sldMk cId="2223377848" sldId="369"/>
            <ac:inkMk id="12" creationId="{E8D95D3B-F29E-4F74-8AD2-A896636A978E}"/>
          </ac:inkMkLst>
        </pc:inkChg>
        <pc:inkChg chg="add mod">
          <ac:chgData name="Ta Thi Kim Hue" userId="af176dfe-ebe0-47e4-99a4-e0f4d40f7313" providerId="ADAL" clId="{7A62C829-6114-4003-867D-5362323453B3}" dt="2021-05-21T03:48:51.161" v="796"/>
          <ac:inkMkLst>
            <pc:docMk/>
            <pc:sldMk cId="2223377848" sldId="369"/>
            <ac:inkMk id="13" creationId="{95A2A693-DE82-46A8-8C93-5A31216CC11E}"/>
          </ac:inkMkLst>
        </pc:inkChg>
        <pc:inkChg chg="add mod">
          <ac:chgData name="Ta Thi Kim Hue" userId="af176dfe-ebe0-47e4-99a4-e0f4d40f7313" providerId="ADAL" clId="{7A62C829-6114-4003-867D-5362323453B3}" dt="2021-05-21T03:48:51.161" v="796"/>
          <ac:inkMkLst>
            <pc:docMk/>
            <pc:sldMk cId="2223377848" sldId="369"/>
            <ac:inkMk id="14" creationId="{6076FAB5-EB04-4C71-B001-7B088DEF7574}"/>
          </ac:inkMkLst>
        </pc:inkChg>
        <pc:inkChg chg="add mod">
          <ac:chgData name="Ta Thi Kim Hue" userId="af176dfe-ebe0-47e4-99a4-e0f4d40f7313" providerId="ADAL" clId="{7A62C829-6114-4003-867D-5362323453B3}" dt="2021-05-21T03:48:51.161" v="796"/>
          <ac:inkMkLst>
            <pc:docMk/>
            <pc:sldMk cId="2223377848" sldId="369"/>
            <ac:inkMk id="15" creationId="{327F729F-0CAD-49D5-96E7-990B1F9164B0}"/>
          </ac:inkMkLst>
        </pc:inkChg>
        <pc:inkChg chg="add del mod">
          <ac:chgData name="Ta Thi Kim Hue" userId="af176dfe-ebe0-47e4-99a4-e0f4d40f7313" providerId="ADAL" clId="{7A62C829-6114-4003-867D-5362323453B3}" dt="2021-05-27T12:07:21.707" v="994" actId="478"/>
          <ac:inkMkLst>
            <pc:docMk/>
            <pc:sldMk cId="2223377848" sldId="369"/>
            <ac:inkMk id="17" creationId="{8E5557F9-8D92-494E-90E9-046BA2A407DA}"/>
          </ac:inkMkLst>
        </pc:inkChg>
        <pc:inkChg chg="add del mod">
          <ac:chgData name="Ta Thi Kim Hue" userId="af176dfe-ebe0-47e4-99a4-e0f4d40f7313" providerId="ADAL" clId="{7A62C829-6114-4003-867D-5362323453B3}" dt="2021-05-27T12:07:21.031" v="993" actId="478"/>
          <ac:inkMkLst>
            <pc:docMk/>
            <pc:sldMk cId="2223377848" sldId="369"/>
            <ac:inkMk id="18" creationId="{547E0AFD-6852-44A3-BAF7-7DD3A49F0764}"/>
          </ac:inkMkLst>
        </pc:inkChg>
        <pc:inkChg chg="add mod">
          <ac:chgData name="Ta Thi Kim Hue" userId="af176dfe-ebe0-47e4-99a4-e0f4d40f7313" providerId="ADAL" clId="{7A62C829-6114-4003-867D-5362323453B3}" dt="2021-05-21T03:48:51.161" v="796"/>
          <ac:inkMkLst>
            <pc:docMk/>
            <pc:sldMk cId="2223377848" sldId="369"/>
            <ac:inkMk id="20" creationId="{234833AA-7788-4C6E-85B6-39279EB01E39}"/>
          </ac:inkMkLst>
        </pc:inkChg>
        <pc:inkChg chg="add mod">
          <ac:chgData name="Ta Thi Kim Hue" userId="af176dfe-ebe0-47e4-99a4-e0f4d40f7313" providerId="ADAL" clId="{7A62C829-6114-4003-867D-5362323453B3}" dt="2021-05-21T03:48:51.161" v="796"/>
          <ac:inkMkLst>
            <pc:docMk/>
            <pc:sldMk cId="2223377848" sldId="369"/>
            <ac:inkMk id="21" creationId="{E85C48C0-377D-4D0B-B12F-B72FC0324FB7}"/>
          </ac:inkMkLst>
        </pc:inkChg>
        <pc:inkChg chg="add mod">
          <ac:chgData name="Ta Thi Kim Hue" userId="af176dfe-ebe0-47e4-99a4-e0f4d40f7313" providerId="ADAL" clId="{7A62C829-6114-4003-867D-5362323453B3}" dt="2021-05-21T03:48:51.161" v="796"/>
          <ac:inkMkLst>
            <pc:docMk/>
            <pc:sldMk cId="2223377848" sldId="369"/>
            <ac:inkMk id="22" creationId="{E299C4D0-6B26-4CDD-99DC-9E5198EC9ACB}"/>
          </ac:inkMkLst>
        </pc:inkChg>
        <pc:inkChg chg="add mod">
          <ac:chgData name="Ta Thi Kim Hue" userId="af176dfe-ebe0-47e4-99a4-e0f4d40f7313" providerId="ADAL" clId="{7A62C829-6114-4003-867D-5362323453B3}" dt="2021-05-21T03:48:37.672" v="788"/>
          <ac:inkMkLst>
            <pc:docMk/>
            <pc:sldMk cId="2223377848" sldId="369"/>
            <ac:inkMk id="23" creationId="{2C86AFEE-3AEE-4B5D-BA5C-5D9160AB5AB6}"/>
          </ac:inkMkLst>
        </pc:inkChg>
        <pc:inkChg chg="add mod">
          <ac:chgData name="Ta Thi Kim Hue" userId="af176dfe-ebe0-47e4-99a4-e0f4d40f7313" providerId="ADAL" clId="{7A62C829-6114-4003-867D-5362323453B3}" dt="2021-05-21T03:48:37.672" v="788"/>
          <ac:inkMkLst>
            <pc:docMk/>
            <pc:sldMk cId="2223377848" sldId="369"/>
            <ac:inkMk id="24" creationId="{BC403446-B03B-4106-A374-B422D4245A42}"/>
          </ac:inkMkLst>
        </pc:inkChg>
        <pc:inkChg chg="add mod">
          <ac:chgData name="Ta Thi Kim Hue" userId="af176dfe-ebe0-47e4-99a4-e0f4d40f7313" providerId="ADAL" clId="{7A62C829-6114-4003-867D-5362323453B3}" dt="2021-05-21T03:48:51.161" v="796"/>
          <ac:inkMkLst>
            <pc:docMk/>
            <pc:sldMk cId="2223377848" sldId="369"/>
            <ac:inkMk id="25" creationId="{5BE7153B-4C2A-4314-B775-D002311F5BED}"/>
          </ac:inkMkLst>
        </pc:inkChg>
        <pc:inkChg chg="add mod">
          <ac:chgData name="Ta Thi Kim Hue" userId="af176dfe-ebe0-47e4-99a4-e0f4d40f7313" providerId="ADAL" clId="{7A62C829-6114-4003-867D-5362323453B3}" dt="2021-05-21T03:48:51.161" v="796"/>
          <ac:inkMkLst>
            <pc:docMk/>
            <pc:sldMk cId="2223377848" sldId="369"/>
            <ac:inkMk id="28" creationId="{F256C28C-EA88-4F8B-8003-58181E4DC052}"/>
          </ac:inkMkLst>
        </pc:inkChg>
        <pc:inkChg chg="add mod">
          <ac:chgData name="Ta Thi Kim Hue" userId="af176dfe-ebe0-47e4-99a4-e0f4d40f7313" providerId="ADAL" clId="{7A62C829-6114-4003-867D-5362323453B3}" dt="2021-05-21T03:48:51.161" v="796"/>
          <ac:inkMkLst>
            <pc:docMk/>
            <pc:sldMk cId="2223377848" sldId="369"/>
            <ac:inkMk id="30" creationId="{F0B9F9C3-C733-4704-B7E5-FC0746E0D2FD}"/>
          </ac:inkMkLst>
        </pc:inkChg>
        <pc:inkChg chg="add mod">
          <ac:chgData name="Ta Thi Kim Hue" userId="af176dfe-ebe0-47e4-99a4-e0f4d40f7313" providerId="ADAL" clId="{7A62C829-6114-4003-867D-5362323453B3}" dt="2021-05-21T03:48:51.161" v="796"/>
          <ac:inkMkLst>
            <pc:docMk/>
            <pc:sldMk cId="2223377848" sldId="369"/>
            <ac:inkMk id="31" creationId="{3BA977B2-A405-43F4-BC5D-BC25C235E6D1}"/>
          </ac:inkMkLst>
        </pc:inkChg>
        <pc:inkChg chg="add mod">
          <ac:chgData name="Ta Thi Kim Hue" userId="af176dfe-ebe0-47e4-99a4-e0f4d40f7313" providerId="ADAL" clId="{7A62C829-6114-4003-867D-5362323453B3}" dt="2021-05-21T03:48:51.161" v="796"/>
          <ac:inkMkLst>
            <pc:docMk/>
            <pc:sldMk cId="2223377848" sldId="369"/>
            <ac:inkMk id="32" creationId="{462F6601-3177-450F-B1F3-FE8D270B53EE}"/>
          </ac:inkMkLst>
        </pc:inkChg>
        <pc:inkChg chg="add mod">
          <ac:chgData name="Ta Thi Kim Hue" userId="af176dfe-ebe0-47e4-99a4-e0f4d40f7313" providerId="ADAL" clId="{7A62C829-6114-4003-867D-5362323453B3}" dt="2021-05-21T03:48:51.161" v="796"/>
          <ac:inkMkLst>
            <pc:docMk/>
            <pc:sldMk cId="2223377848" sldId="369"/>
            <ac:inkMk id="33" creationId="{F1E66F6E-22FE-4D55-AEED-069CCAFEB2C9}"/>
          </ac:inkMkLst>
        </pc:inkChg>
        <pc:inkChg chg="add mod">
          <ac:chgData name="Ta Thi Kim Hue" userId="af176dfe-ebe0-47e4-99a4-e0f4d40f7313" providerId="ADAL" clId="{7A62C829-6114-4003-867D-5362323453B3}" dt="2021-05-21T03:48:51.161" v="796"/>
          <ac:inkMkLst>
            <pc:docMk/>
            <pc:sldMk cId="2223377848" sldId="369"/>
            <ac:inkMk id="34" creationId="{C5303F98-92DF-4F6E-8633-E2A502F24C0F}"/>
          </ac:inkMkLst>
        </pc:inkChg>
      </pc:sldChg>
      <pc:sldChg chg="addSp delSp modSp new mod">
        <pc:chgData name="Ta Thi Kim Hue" userId="af176dfe-ebe0-47e4-99a4-e0f4d40f7313" providerId="ADAL" clId="{7A62C829-6114-4003-867D-5362323453B3}" dt="2021-05-21T04:38:19.785" v="973"/>
        <pc:sldMkLst>
          <pc:docMk/>
          <pc:sldMk cId="413588959" sldId="370"/>
        </pc:sldMkLst>
        <pc:grpChg chg="del mod">
          <ac:chgData name="Ta Thi Kim Hue" userId="af176dfe-ebe0-47e4-99a4-e0f4d40f7313" providerId="ADAL" clId="{7A62C829-6114-4003-867D-5362323453B3}" dt="2021-05-21T04:35:29.381" v="809"/>
          <ac:grpSpMkLst>
            <pc:docMk/>
            <pc:sldMk cId="413588959" sldId="370"/>
            <ac:grpSpMk id="8" creationId="{F25ACDCA-C10D-4F2C-8324-5BD8B6F5F30A}"/>
          </ac:grpSpMkLst>
        </pc:grpChg>
        <pc:grpChg chg="del mod">
          <ac:chgData name="Ta Thi Kim Hue" userId="af176dfe-ebe0-47e4-99a4-e0f4d40f7313" providerId="ADAL" clId="{7A62C829-6114-4003-867D-5362323453B3}" dt="2021-05-21T04:35:35.752" v="814"/>
          <ac:grpSpMkLst>
            <pc:docMk/>
            <pc:sldMk cId="413588959" sldId="370"/>
            <ac:grpSpMk id="16" creationId="{1DCD5694-CD90-4C74-865A-C9373C32B37F}"/>
          </ac:grpSpMkLst>
        </pc:grpChg>
        <pc:grpChg chg="del mod">
          <ac:chgData name="Ta Thi Kim Hue" userId="af176dfe-ebe0-47e4-99a4-e0f4d40f7313" providerId="ADAL" clId="{7A62C829-6114-4003-867D-5362323453B3}" dt="2021-05-21T04:35:40.528" v="825"/>
          <ac:grpSpMkLst>
            <pc:docMk/>
            <pc:sldMk cId="413588959" sldId="370"/>
            <ac:grpSpMk id="21" creationId="{E447AEB8-B4A8-4265-BBD4-29185F46EB6C}"/>
          </ac:grpSpMkLst>
        </pc:grpChg>
        <pc:grpChg chg="del mod">
          <ac:chgData name="Ta Thi Kim Hue" userId="af176dfe-ebe0-47e4-99a4-e0f4d40f7313" providerId="ADAL" clId="{7A62C829-6114-4003-867D-5362323453B3}" dt="2021-05-21T04:35:41.660" v="828"/>
          <ac:grpSpMkLst>
            <pc:docMk/>
            <pc:sldMk cId="413588959" sldId="370"/>
            <ac:grpSpMk id="32" creationId="{F38AD1F3-0F7B-4848-A6FF-E5773040D92E}"/>
          </ac:grpSpMkLst>
        </pc:grpChg>
        <pc:grpChg chg="del mod">
          <ac:chgData name="Ta Thi Kim Hue" userId="af176dfe-ebe0-47e4-99a4-e0f4d40f7313" providerId="ADAL" clId="{7A62C829-6114-4003-867D-5362323453B3}" dt="2021-05-21T04:35:44.003" v="832"/>
          <ac:grpSpMkLst>
            <pc:docMk/>
            <pc:sldMk cId="413588959" sldId="370"/>
            <ac:grpSpMk id="35" creationId="{34856E19-C9E7-475F-A855-EB3C408B3787}"/>
          </ac:grpSpMkLst>
        </pc:grpChg>
        <pc:grpChg chg="del mod">
          <ac:chgData name="Ta Thi Kim Hue" userId="af176dfe-ebe0-47e4-99a4-e0f4d40f7313" providerId="ADAL" clId="{7A62C829-6114-4003-867D-5362323453B3}" dt="2021-05-21T04:36:04.318" v="857"/>
          <ac:grpSpMkLst>
            <pc:docMk/>
            <pc:sldMk cId="413588959" sldId="370"/>
            <ac:grpSpMk id="39" creationId="{713F5BBD-DFE2-490B-9A1C-9BFC2000BF43}"/>
          </ac:grpSpMkLst>
        </pc:grpChg>
        <pc:grpChg chg="del mod">
          <ac:chgData name="Ta Thi Kim Hue" userId="af176dfe-ebe0-47e4-99a4-e0f4d40f7313" providerId="ADAL" clId="{7A62C829-6114-4003-867D-5362323453B3}" dt="2021-05-21T04:36:26.811" v="883"/>
          <ac:grpSpMkLst>
            <pc:docMk/>
            <pc:sldMk cId="413588959" sldId="370"/>
            <ac:grpSpMk id="56" creationId="{3235ED58-6BAA-4BB2-A876-B17A14DCA870}"/>
          </ac:grpSpMkLst>
        </pc:grpChg>
        <pc:grpChg chg="del mod">
          <ac:chgData name="Ta Thi Kim Hue" userId="af176dfe-ebe0-47e4-99a4-e0f4d40f7313" providerId="ADAL" clId="{7A62C829-6114-4003-867D-5362323453B3}" dt="2021-05-21T04:36:07.141" v="863"/>
          <ac:grpSpMkLst>
            <pc:docMk/>
            <pc:sldMk cId="413588959" sldId="370"/>
            <ac:grpSpMk id="64" creationId="{EB2FCFA5-C799-4CBA-848D-FAA907C1AD5F}"/>
          </ac:grpSpMkLst>
        </pc:grpChg>
        <pc:grpChg chg="del mod">
          <ac:chgData name="Ta Thi Kim Hue" userId="af176dfe-ebe0-47e4-99a4-e0f4d40f7313" providerId="ADAL" clId="{7A62C829-6114-4003-867D-5362323453B3}" dt="2021-05-21T04:36:12.337" v="867"/>
          <ac:grpSpMkLst>
            <pc:docMk/>
            <pc:sldMk cId="413588959" sldId="370"/>
            <ac:grpSpMk id="70" creationId="{1444153B-A479-4D2F-9867-2A53E4DB5AA3}"/>
          </ac:grpSpMkLst>
        </pc:grpChg>
        <pc:grpChg chg="del mod">
          <ac:chgData name="Ta Thi Kim Hue" userId="af176dfe-ebe0-47e4-99a4-e0f4d40f7313" providerId="ADAL" clId="{7A62C829-6114-4003-867D-5362323453B3}" dt="2021-05-21T04:36:15.860" v="869"/>
          <ac:grpSpMkLst>
            <pc:docMk/>
            <pc:sldMk cId="413588959" sldId="370"/>
            <ac:grpSpMk id="74" creationId="{01134C00-C686-465A-A6F5-0AE50B1A755F}"/>
          </ac:grpSpMkLst>
        </pc:grpChg>
        <pc:grpChg chg="del mod">
          <ac:chgData name="Ta Thi Kim Hue" userId="af176dfe-ebe0-47e4-99a4-e0f4d40f7313" providerId="ADAL" clId="{7A62C829-6114-4003-867D-5362323453B3}" dt="2021-05-21T04:36:24.851" v="880"/>
          <ac:grpSpMkLst>
            <pc:docMk/>
            <pc:sldMk cId="413588959" sldId="370"/>
            <ac:grpSpMk id="76" creationId="{2B6B8B2D-0D39-4000-9EF1-B8092A495D93}"/>
          </ac:grpSpMkLst>
        </pc:grpChg>
        <pc:grpChg chg="del mod">
          <ac:chgData name="Ta Thi Kim Hue" userId="af176dfe-ebe0-47e4-99a4-e0f4d40f7313" providerId="ADAL" clId="{7A62C829-6114-4003-867D-5362323453B3}" dt="2021-05-21T04:37:37.655" v="919"/>
          <ac:grpSpMkLst>
            <pc:docMk/>
            <pc:sldMk cId="413588959" sldId="370"/>
            <ac:grpSpMk id="87" creationId="{6B20E3D8-D8DA-4801-BF44-B9BFA6389447}"/>
          </ac:grpSpMkLst>
        </pc:grpChg>
        <pc:grpChg chg="del mod">
          <ac:chgData name="Ta Thi Kim Hue" userId="af176dfe-ebe0-47e4-99a4-e0f4d40f7313" providerId="ADAL" clId="{7A62C829-6114-4003-867D-5362323453B3}" dt="2021-05-21T04:36:27.371" v="885"/>
          <ac:grpSpMkLst>
            <pc:docMk/>
            <pc:sldMk cId="413588959" sldId="370"/>
            <ac:grpSpMk id="90" creationId="{2AD5C5C7-0FF4-4543-B0D4-C52E5B455595}"/>
          </ac:grpSpMkLst>
        </pc:grpChg>
        <pc:grpChg chg="del mod">
          <ac:chgData name="Ta Thi Kim Hue" userId="af176dfe-ebe0-47e4-99a4-e0f4d40f7313" providerId="ADAL" clId="{7A62C829-6114-4003-867D-5362323453B3}" dt="2021-05-21T04:36:32.745" v="894"/>
          <ac:grpSpMkLst>
            <pc:docMk/>
            <pc:sldMk cId="413588959" sldId="370"/>
            <ac:grpSpMk id="92" creationId="{2F7BC390-314B-4CDA-85D0-74A052013658}"/>
          </ac:grpSpMkLst>
        </pc:grpChg>
        <pc:grpChg chg="del mod">
          <ac:chgData name="Ta Thi Kim Hue" userId="af176dfe-ebe0-47e4-99a4-e0f4d40f7313" providerId="ADAL" clId="{7A62C829-6114-4003-867D-5362323453B3}" dt="2021-05-21T04:36:34.601" v="897"/>
          <ac:grpSpMkLst>
            <pc:docMk/>
            <pc:sldMk cId="413588959" sldId="370"/>
            <ac:grpSpMk id="101" creationId="{EFD69024-A30A-486B-AB0D-9AA3AAE6B989}"/>
          </ac:grpSpMkLst>
        </pc:grpChg>
        <pc:grpChg chg="del mod">
          <ac:chgData name="Ta Thi Kim Hue" userId="af176dfe-ebe0-47e4-99a4-e0f4d40f7313" providerId="ADAL" clId="{7A62C829-6114-4003-867D-5362323453B3}" dt="2021-05-21T04:37:31.367" v="917"/>
          <ac:grpSpMkLst>
            <pc:docMk/>
            <pc:sldMk cId="413588959" sldId="370"/>
            <ac:grpSpMk id="104" creationId="{5E3D32C6-8CBA-4499-B3B3-C5F3FE366F0F}"/>
          </ac:grpSpMkLst>
        </pc:grpChg>
        <pc:grpChg chg="del mod">
          <ac:chgData name="Ta Thi Kim Hue" userId="af176dfe-ebe0-47e4-99a4-e0f4d40f7313" providerId="ADAL" clId="{7A62C829-6114-4003-867D-5362323453B3}" dt="2021-05-21T04:37:37.655" v="919"/>
          <ac:grpSpMkLst>
            <pc:docMk/>
            <pc:sldMk cId="413588959" sldId="370"/>
            <ac:grpSpMk id="124" creationId="{C28FB018-053B-4316-8479-12A7DD0A9EB5}"/>
          </ac:grpSpMkLst>
        </pc:grpChg>
        <pc:grpChg chg="del mod">
          <ac:chgData name="Ta Thi Kim Hue" userId="af176dfe-ebe0-47e4-99a4-e0f4d40f7313" providerId="ADAL" clId="{7A62C829-6114-4003-867D-5362323453B3}" dt="2021-05-21T04:37:39.622" v="923"/>
          <ac:grpSpMkLst>
            <pc:docMk/>
            <pc:sldMk cId="413588959" sldId="370"/>
            <ac:grpSpMk id="126" creationId="{43A3E364-39FA-4DF3-B929-57007D700D22}"/>
          </ac:grpSpMkLst>
        </pc:grpChg>
        <pc:grpChg chg="del mod">
          <ac:chgData name="Ta Thi Kim Hue" userId="af176dfe-ebe0-47e4-99a4-e0f4d40f7313" providerId="ADAL" clId="{7A62C829-6114-4003-867D-5362323453B3}" dt="2021-05-21T04:37:50.273" v="932"/>
          <ac:grpSpMkLst>
            <pc:docMk/>
            <pc:sldMk cId="413588959" sldId="370"/>
            <ac:grpSpMk id="130" creationId="{298B561D-DE28-42B4-B859-6AF89D40559B}"/>
          </ac:grpSpMkLst>
        </pc:grpChg>
        <pc:grpChg chg="del mod">
          <ac:chgData name="Ta Thi Kim Hue" userId="af176dfe-ebe0-47e4-99a4-e0f4d40f7313" providerId="ADAL" clId="{7A62C829-6114-4003-867D-5362323453B3}" dt="2021-05-21T04:38:02.144" v="954"/>
          <ac:grpSpMkLst>
            <pc:docMk/>
            <pc:sldMk cId="413588959" sldId="370"/>
            <ac:grpSpMk id="139" creationId="{5B2DA125-A752-46C7-8E8D-494A8F6F15A2}"/>
          </ac:grpSpMkLst>
        </pc:grpChg>
        <pc:grpChg chg="del mod">
          <ac:chgData name="Ta Thi Kim Hue" userId="af176dfe-ebe0-47e4-99a4-e0f4d40f7313" providerId="ADAL" clId="{7A62C829-6114-4003-867D-5362323453B3}" dt="2021-05-21T04:38:06.617" v="961"/>
          <ac:grpSpMkLst>
            <pc:docMk/>
            <pc:sldMk cId="413588959" sldId="370"/>
            <ac:grpSpMk id="161" creationId="{A93E7331-C447-4E99-A586-8269F833C428}"/>
          </ac:grpSpMkLst>
        </pc:grpChg>
        <pc:grpChg chg="del mod">
          <ac:chgData name="Ta Thi Kim Hue" userId="af176dfe-ebe0-47e4-99a4-e0f4d40f7313" providerId="ADAL" clId="{7A62C829-6114-4003-867D-5362323453B3}" dt="2021-05-21T04:38:18.281" v="971"/>
          <ac:grpSpMkLst>
            <pc:docMk/>
            <pc:sldMk cId="413588959" sldId="370"/>
            <ac:grpSpMk id="168" creationId="{9B8D93D3-52D9-4665-8902-8876B6D03A2C}"/>
          </ac:grpSpMkLst>
        </pc:grpChg>
        <pc:grpChg chg="del mod">
          <ac:chgData name="Ta Thi Kim Hue" userId="af176dfe-ebe0-47e4-99a4-e0f4d40f7313" providerId="ADAL" clId="{7A62C829-6114-4003-867D-5362323453B3}" dt="2021-05-21T04:38:19.785" v="973"/>
          <ac:grpSpMkLst>
            <pc:docMk/>
            <pc:sldMk cId="413588959" sldId="370"/>
            <ac:grpSpMk id="178" creationId="{31D12AFD-9E17-4889-A007-965A5E7F4A4B}"/>
          </ac:grpSpMkLst>
        </pc:grpChg>
        <pc:grpChg chg="mod">
          <ac:chgData name="Ta Thi Kim Hue" userId="af176dfe-ebe0-47e4-99a4-e0f4d40f7313" providerId="ADAL" clId="{7A62C829-6114-4003-867D-5362323453B3}" dt="2021-05-21T04:38:19.785" v="973"/>
          <ac:grpSpMkLst>
            <pc:docMk/>
            <pc:sldMk cId="413588959" sldId="370"/>
            <ac:grpSpMk id="180" creationId="{118CFBC8-0849-443D-85B4-8731B43F408A}"/>
          </ac:grpSpMkLst>
        </pc:grpChg>
        <pc:inkChg chg="add mod">
          <ac:chgData name="Ta Thi Kim Hue" userId="af176dfe-ebe0-47e4-99a4-e0f4d40f7313" providerId="ADAL" clId="{7A62C829-6114-4003-867D-5362323453B3}" dt="2021-05-21T04:38:19.785" v="973"/>
          <ac:inkMkLst>
            <pc:docMk/>
            <pc:sldMk cId="413588959" sldId="370"/>
            <ac:inkMk id="6" creationId="{2408BCDB-E847-42D4-A6D6-E9DCB2797071}"/>
          </ac:inkMkLst>
        </pc:inkChg>
        <pc:inkChg chg="add mod">
          <ac:chgData name="Ta Thi Kim Hue" userId="af176dfe-ebe0-47e4-99a4-e0f4d40f7313" providerId="ADAL" clId="{7A62C829-6114-4003-867D-5362323453B3}" dt="2021-05-21T04:38:19.785" v="973"/>
          <ac:inkMkLst>
            <pc:docMk/>
            <pc:sldMk cId="413588959" sldId="370"/>
            <ac:inkMk id="7" creationId="{0F0B6CBA-6059-420F-894C-7A84BF42C72D}"/>
          </ac:inkMkLst>
        </pc:inkChg>
        <pc:inkChg chg="add mod">
          <ac:chgData name="Ta Thi Kim Hue" userId="af176dfe-ebe0-47e4-99a4-e0f4d40f7313" providerId="ADAL" clId="{7A62C829-6114-4003-867D-5362323453B3}" dt="2021-05-21T04:38:19.785" v="973"/>
          <ac:inkMkLst>
            <pc:docMk/>
            <pc:sldMk cId="413588959" sldId="370"/>
            <ac:inkMk id="9" creationId="{1CE784B3-8E88-42BE-89DB-6BCDF1F204A9}"/>
          </ac:inkMkLst>
        </pc:inkChg>
        <pc:inkChg chg="add mod">
          <ac:chgData name="Ta Thi Kim Hue" userId="af176dfe-ebe0-47e4-99a4-e0f4d40f7313" providerId="ADAL" clId="{7A62C829-6114-4003-867D-5362323453B3}" dt="2021-05-21T04:38:19.785" v="973"/>
          <ac:inkMkLst>
            <pc:docMk/>
            <pc:sldMk cId="413588959" sldId="370"/>
            <ac:inkMk id="10" creationId="{0CF23E3E-56B7-442A-81F7-D1BDECA377AD}"/>
          </ac:inkMkLst>
        </pc:inkChg>
        <pc:inkChg chg="add mod">
          <ac:chgData name="Ta Thi Kim Hue" userId="af176dfe-ebe0-47e4-99a4-e0f4d40f7313" providerId="ADAL" clId="{7A62C829-6114-4003-867D-5362323453B3}" dt="2021-05-21T04:38:19.785" v="973"/>
          <ac:inkMkLst>
            <pc:docMk/>
            <pc:sldMk cId="413588959" sldId="370"/>
            <ac:inkMk id="11" creationId="{135C89E8-7F4C-46C0-9FDC-AFB0CD7DB29C}"/>
          </ac:inkMkLst>
        </pc:inkChg>
        <pc:inkChg chg="add mod">
          <ac:chgData name="Ta Thi Kim Hue" userId="af176dfe-ebe0-47e4-99a4-e0f4d40f7313" providerId="ADAL" clId="{7A62C829-6114-4003-867D-5362323453B3}" dt="2021-05-21T04:38:19.785" v="973"/>
          <ac:inkMkLst>
            <pc:docMk/>
            <pc:sldMk cId="413588959" sldId="370"/>
            <ac:inkMk id="12" creationId="{B1D079BB-116D-4497-B0FA-C633BD2DE6C2}"/>
          </ac:inkMkLst>
        </pc:inkChg>
        <pc:inkChg chg="add mod">
          <ac:chgData name="Ta Thi Kim Hue" userId="af176dfe-ebe0-47e4-99a4-e0f4d40f7313" providerId="ADAL" clId="{7A62C829-6114-4003-867D-5362323453B3}" dt="2021-05-21T04:38:19.785" v="973"/>
          <ac:inkMkLst>
            <pc:docMk/>
            <pc:sldMk cId="413588959" sldId="370"/>
            <ac:inkMk id="13" creationId="{4B4C10CC-E0FC-4FA9-A974-5F74B706482C}"/>
          </ac:inkMkLst>
        </pc:inkChg>
        <pc:inkChg chg="add mod">
          <ac:chgData name="Ta Thi Kim Hue" userId="af176dfe-ebe0-47e4-99a4-e0f4d40f7313" providerId="ADAL" clId="{7A62C829-6114-4003-867D-5362323453B3}" dt="2021-05-21T04:38:19.785" v="973"/>
          <ac:inkMkLst>
            <pc:docMk/>
            <pc:sldMk cId="413588959" sldId="370"/>
            <ac:inkMk id="14" creationId="{118A76B9-A005-4E4F-9710-5B6B7DDF94ED}"/>
          </ac:inkMkLst>
        </pc:inkChg>
        <pc:inkChg chg="add mod">
          <ac:chgData name="Ta Thi Kim Hue" userId="af176dfe-ebe0-47e4-99a4-e0f4d40f7313" providerId="ADAL" clId="{7A62C829-6114-4003-867D-5362323453B3}" dt="2021-05-21T04:38:19.785" v="973"/>
          <ac:inkMkLst>
            <pc:docMk/>
            <pc:sldMk cId="413588959" sldId="370"/>
            <ac:inkMk id="15" creationId="{796ACD0B-15F5-4865-B939-D7A6ED4A5122}"/>
          </ac:inkMkLst>
        </pc:inkChg>
        <pc:inkChg chg="add mod">
          <ac:chgData name="Ta Thi Kim Hue" userId="af176dfe-ebe0-47e4-99a4-e0f4d40f7313" providerId="ADAL" clId="{7A62C829-6114-4003-867D-5362323453B3}" dt="2021-05-21T04:38:19.785" v="973"/>
          <ac:inkMkLst>
            <pc:docMk/>
            <pc:sldMk cId="413588959" sldId="370"/>
            <ac:inkMk id="17" creationId="{08A76FD0-C0D5-4A54-88A8-941A8C343C34}"/>
          </ac:inkMkLst>
        </pc:inkChg>
        <pc:inkChg chg="add mod">
          <ac:chgData name="Ta Thi Kim Hue" userId="af176dfe-ebe0-47e4-99a4-e0f4d40f7313" providerId="ADAL" clId="{7A62C829-6114-4003-867D-5362323453B3}" dt="2021-05-21T04:38:19.785" v="973"/>
          <ac:inkMkLst>
            <pc:docMk/>
            <pc:sldMk cId="413588959" sldId="370"/>
            <ac:inkMk id="18" creationId="{1FF4C5BB-E37D-4D9F-A8C2-B34BC2C582F3}"/>
          </ac:inkMkLst>
        </pc:inkChg>
        <pc:inkChg chg="add mod">
          <ac:chgData name="Ta Thi Kim Hue" userId="af176dfe-ebe0-47e4-99a4-e0f4d40f7313" providerId="ADAL" clId="{7A62C829-6114-4003-867D-5362323453B3}" dt="2021-05-21T04:38:19.785" v="973"/>
          <ac:inkMkLst>
            <pc:docMk/>
            <pc:sldMk cId="413588959" sldId="370"/>
            <ac:inkMk id="19" creationId="{A1B75D94-7D7B-42AB-8EB8-0D94B7D1826A}"/>
          </ac:inkMkLst>
        </pc:inkChg>
        <pc:inkChg chg="add mod">
          <ac:chgData name="Ta Thi Kim Hue" userId="af176dfe-ebe0-47e4-99a4-e0f4d40f7313" providerId="ADAL" clId="{7A62C829-6114-4003-867D-5362323453B3}" dt="2021-05-21T04:38:19.785" v="973"/>
          <ac:inkMkLst>
            <pc:docMk/>
            <pc:sldMk cId="413588959" sldId="370"/>
            <ac:inkMk id="20" creationId="{B3C07D56-1D9F-4ACD-9ED5-E5C74A6DF3B6}"/>
          </ac:inkMkLst>
        </pc:inkChg>
        <pc:inkChg chg="add mod">
          <ac:chgData name="Ta Thi Kim Hue" userId="af176dfe-ebe0-47e4-99a4-e0f4d40f7313" providerId="ADAL" clId="{7A62C829-6114-4003-867D-5362323453B3}" dt="2021-05-21T04:38:19.785" v="973"/>
          <ac:inkMkLst>
            <pc:docMk/>
            <pc:sldMk cId="413588959" sldId="370"/>
            <ac:inkMk id="22" creationId="{B76CFFDF-2FFF-46AD-978C-6DC8E69C3D04}"/>
          </ac:inkMkLst>
        </pc:inkChg>
        <pc:inkChg chg="add mod">
          <ac:chgData name="Ta Thi Kim Hue" userId="af176dfe-ebe0-47e4-99a4-e0f4d40f7313" providerId="ADAL" clId="{7A62C829-6114-4003-867D-5362323453B3}" dt="2021-05-21T04:38:19.785" v="973"/>
          <ac:inkMkLst>
            <pc:docMk/>
            <pc:sldMk cId="413588959" sldId="370"/>
            <ac:inkMk id="23" creationId="{4D294165-5835-4702-8F04-F3AF03E54854}"/>
          </ac:inkMkLst>
        </pc:inkChg>
        <pc:inkChg chg="add mod">
          <ac:chgData name="Ta Thi Kim Hue" userId="af176dfe-ebe0-47e4-99a4-e0f4d40f7313" providerId="ADAL" clId="{7A62C829-6114-4003-867D-5362323453B3}" dt="2021-05-21T04:38:19.785" v="973"/>
          <ac:inkMkLst>
            <pc:docMk/>
            <pc:sldMk cId="413588959" sldId="370"/>
            <ac:inkMk id="24" creationId="{779FCF73-5D1E-4AB2-9E46-436BB68C1287}"/>
          </ac:inkMkLst>
        </pc:inkChg>
        <pc:inkChg chg="add mod">
          <ac:chgData name="Ta Thi Kim Hue" userId="af176dfe-ebe0-47e4-99a4-e0f4d40f7313" providerId="ADAL" clId="{7A62C829-6114-4003-867D-5362323453B3}" dt="2021-05-21T04:38:19.785" v="973"/>
          <ac:inkMkLst>
            <pc:docMk/>
            <pc:sldMk cId="413588959" sldId="370"/>
            <ac:inkMk id="25" creationId="{4C6567E9-578D-4233-9279-A764A1DCC1AE}"/>
          </ac:inkMkLst>
        </pc:inkChg>
        <pc:inkChg chg="add mod">
          <ac:chgData name="Ta Thi Kim Hue" userId="af176dfe-ebe0-47e4-99a4-e0f4d40f7313" providerId="ADAL" clId="{7A62C829-6114-4003-867D-5362323453B3}" dt="2021-05-21T04:38:19.785" v="973"/>
          <ac:inkMkLst>
            <pc:docMk/>
            <pc:sldMk cId="413588959" sldId="370"/>
            <ac:inkMk id="26" creationId="{2E188DC7-6A58-4E13-B77C-6773AD988C8F}"/>
          </ac:inkMkLst>
        </pc:inkChg>
        <pc:inkChg chg="add mod">
          <ac:chgData name="Ta Thi Kim Hue" userId="af176dfe-ebe0-47e4-99a4-e0f4d40f7313" providerId="ADAL" clId="{7A62C829-6114-4003-867D-5362323453B3}" dt="2021-05-21T04:38:19.785" v="973"/>
          <ac:inkMkLst>
            <pc:docMk/>
            <pc:sldMk cId="413588959" sldId="370"/>
            <ac:inkMk id="27" creationId="{7652A351-1A79-4B80-953D-40625593162C}"/>
          </ac:inkMkLst>
        </pc:inkChg>
        <pc:inkChg chg="add mod">
          <ac:chgData name="Ta Thi Kim Hue" userId="af176dfe-ebe0-47e4-99a4-e0f4d40f7313" providerId="ADAL" clId="{7A62C829-6114-4003-867D-5362323453B3}" dt="2021-05-21T04:38:19.785" v="973"/>
          <ac:inkMkLst>
            <pc:docMk/>
            <pc:sldMk cId="413588959" sldId="370"/>
            <ac:inkMk id="28" creationId="{4AACF119-C0A3-4060-8D2D-6A6703C59D62}"/>
          </ac:inkMkLst>
        </pc:inkChg>
        <pc:inkChg chg="add mod">
          <ac:chgData name="Ta Thi Kim Hue" userId="af176dfe-ebe0-47e4-99a4-e0f4d40f7313" providerId="ADAL" clId="{7A62C829-6114-4003-867D-5362323453B3}" dt="2021-05-21T04:38:19.785" v="973"/>
          <ac:inkMkLst>
            <pc:docMk/>
            <pc:sldMk cId="413588959" sldId="370"/>
            <ac:inkMk id="29" creationId="{39874B21-FD8C-421C-80EB-44A9D3CDACCB}"/>
          </ac:inkMkLst>
        </pc:inkChg>
        <pc:inkChg chg="add mod">
          <ac:chgData name="Ta Thi Kim Hue" userId="af176dfe-ebe0-47e4-99a4-e0f4d40f7313" providerId="ADAL" clId="{7A62C829-6114-4003-867D-5362323453B3}" dt="2021-05-21T04:38:19.785" v="973"/>
          <ac:inkMkLst>
            <pc:docMk/>
            <pc:sldMk cId="413588959" sldId="370"/>
            <ac:inkMk id="30" creationId="{D3DB61C6-FFB4-4B7C-AB2E-407EE3037099}"/>
          </ac:inkMkLst>
        </pc:inkChg>
        <pc:inkChg chg="add mod">
          <ac:chgData name="Ta Thi Kim Hue" userId="af176dfe-ebe0-47e4-99a4-e0f4d40f7313" providerId="ADAL" clId="{7A62C829-6114-4003-867D-5362323453B3}" dt="2021-05-21T04:38:19.785" v="973"/>
          <ac:inkMkLst>
            <pc:docMk/>
            <pc:sldMk cId="413588959" sldId="370"/>
            <ac:inkMk id="31" creationId="{57F4E210-53CA-4014-80EC-C5C19FE776B4}"/>
          </ac:inkMkLst>
        </pc:inkChg>
        <pc:inkChg chg="add mod">
          <ac:chgData name="Ta Thi Kim Hue" userId="af176dfe-ebe0-47e4-99a4-e0f4d40f7313" providerId="ADAL" clId="{7A62C829-6114-4003-867D-5362323453B3}" dt="2021-05-21T04:38:19.785" v="973"/>
          <ac:inkMkLst>
            <pc:docMk/>
            <pc:sldMk cId="413588959" sldId="370"/>
            <ac:inkMk id="33" creationId="{9B827880-E853-49EF-9A78-466171545FA9}"/>
          </ac:inkMkLst>
        </pc:inkChg>
        <pc:inkChg chg="add mod">
          <ac:chgData name="Ta Thi Kim Hue" userId="af176dfe-ebe0-47e4-99a4-e0f4d40f7313" providerId="ADAL" clId="{7A62C829-6114-4003-867D-5362323453B3}" dt="2021-05-21T04:38:19.785" v="973"/>
          <ac:inkMkLst>
            <pc:docMk/>
            <pc:sldMk cId="413588959" sldId="370"/>
            <ac:inkMk id="34" creationId="{B69B5885-6047-4872-932D-91961EFDEC46}"/>
          </ac:inkMkLst>
        </pc:inkChg>
        <pc:inkChg chg="add mod">
          <ac:chgData name="Ta Thi Kim Hue" userId="af176dfe-ebe0-47e4-99a4-e0f4d40f7313" providerId="ADAL" clId="{7A62C829-6114-4003-867D-5362323453B3}" dt="2021-05-21T04:38:19.785" v="973"/>
          <ac:inkMkLst>
            <pc:docMk/>
            <pc:sldMk cId="413588959" sldId="370"/>
            <ac:inkMk id="36" creationId="{38AF2F02-46B5-450C-AC52-EC28C9697432}"/>
          </ac:inkMkLst>
        </pc:inkChg>
        <pc:inkChg chg="add mod">
          <ac:chgData name="Ta Thi Kim Hue" userId="af176dfe-ebe0-47e4-99a4-e0f4d40f7313" providerId="ADAL" clId="{7A62C829-6114-4003-867D-5362323453B3}" dt="2021-05-21T04:38:19.785" v="973"/>
          <ac:inkMkLst>
            <pc:docMk/>
            <pc:sldMk cId="413588959" sldId="370"/>
            <ac:inkMk id="37" creationId="{C18F679B-68D2-4CC8-A86A-EB5D785EDB22}"/>
          </ac:inkMkLst>
        </pc:inkChg>
        <pc:inkChg chg="add mod">
          <ac:chgData name="Ta Thi Kim Hue" userId="af176dfe-ebe0-47e4-99a4-e0f4d40f7313" providerId="ADAL" clId="{7A62C829-6114-4003-867D-5362323453B3}" dt="2021-05-21T04:38:19.785" v="973"/>
          <ac:inkMkLst>
            <pc:docMk/>
            <pc:sldMk cId="413588959" sldId="370"/>
            <ac:inkMk id="38" creationId="{7521F6DC-AC97-4DA2-ACD6-6FA305D9B11C}"/>
          </ac:inkMkLst>
        </pc:inkChg>
        <pc:inkChg chg="add mod">
          <ac:chgData name="Ta Thi Kim Hue" userId="af176dfe-ebe0-47e4-99a4-e0f4d40f7313" providerId="ADAL" clId="{7A62C829-6114-4003-867D-5362323453B3}" dt="2021-05-21T04:38:19.785" v="973"/>
          <ac:inkMkLst>
            <pc:docMk/>
            <pc:sldMk cId="413588959" sldId="370"/>
            <ac:inkMk id="40" creationId="{4411A1CC-AD5A-4707-AEA1-134E2E36D597}"/>
          </ac:inkMkLst>
        </pc:inkChg>
        <pc:inkChg chg="add mod">
          <ac:chgData name="Ta Thi Kim Hue" userId="af176dfe-ebe0-47e4-99a4-e0f4d40f7313" providerId="ADAL" clId="{7A62C829-6114-4003-867D-5362323453B3}" dt="2021-05-21T04:38:19.785" v="973"/>
          <ac:inkMkLst>
            <pc:docMk/>
            <pc:sldMk cId="413588959" sldId="370"/>
            <ac:inkMk id="41" creationId="{6DBAC3BA-1955-43B8-94C0-1C9004FF4632}"/>
          </ac:inkMkLst>
        </pc:inkChg>
        <pc:inkChg chg="add mod">
          <ac:chgData name="Ta Thi Kim Hue" userId="af176dfe-ebe0-47e4-99a4-e0f4d40f7313" providerId="ADAL" clId="{7A62C829-6114-4003-867D-5362323453B3}" dt="2021-05-21T04:38:19.785" v="973"/>
          <ac:inkMkLst>
            <pc:docMk/>
            <pc:sldMk cId="413588959" sldId="370"/>
            <ac:inkMk id="42" creationId="{D68C7C09-1326-4306-A190-4BA6897D9360}"/>
          </ac:inkMkLst>
        </pc:inkChg>
        <pc:inkChg chg="add mod">
          <ac:chgData name="Ta Thi Kim Hue" userId="af176dfe-ebe0-47e4-99a4-e0f4d40f7313" providerId="ADAL" clId="{7A62C829-6114-4003-867D-5362323453B3}" dt="2021-05-21T04:38:19.785" v="973"/>
          <ac:inkMkLst>
            <pc:docMk/>
            <pc:sldMk cId="413588959" sldId="370"/>
            <ac:inkMk id="43" creationId="{AD1A5ACC-5D9D-42EC-B2FB-270C50826CFD}"/>
          </ac:inkMkLst>
        </pc:inkChg>
        <pc:inkChg chg="add mod">
          <ac:chgData name="Ta Thi Kim Hue" userId="af176dfe-ebe0-47e4-99a4-e0f4d40f7313" providerId="ADAL" clId="{7A62C829-6114-4003-867D-5362323453B3}" dt="2021-05-21T04:38:19.785" v="973"/>
          <ac:inkMkLst>
            <pc:docMk/>
            <pc:sldMk cId="413588959" sldId="370"/>
            <ac:inkMk id="44" creationId="{E7E8B4BD-52A9-4FEB-BBC3-17E68D7E3568}"/>
          </ac:inkMkLst>
        </pc:inkChg>
        <pc:inkChg chg="add mod">
          <ac:chgData name="Ta Thi Kim Hue" userId="af176dfe-ebe0-47e4-99a4-e0f4d40f7313" providerId="ADAL" clId="{7A62C829-6114-4003-867D-5362323453B3}" dt="2021-05-21T04:38:19.785" v="973"/>
          <ac:inkMkLst>
            <pc:docMk/>
            <pc:sldMk cId="413588959" sldId="370"/>
            <ac:inkMk id="45" creationId="{02FE7488-9AFE-460A-82F6-FB3CCF09BCFC}"/>
          </ac:inkMkLst>
        </pc:inkChg>
        <pc:inkChg chg="add mod">
          <ac:chgData name="Ta Thi Kim Hue" userId="af176dfe-ebe0-47e4-99a4-e0f4d40f7313" providerId="ADAL" clId="{7A62C829-6114-4003-867D-5362323453B3}" dt="2021-05-21T04:38:19.785" v="973"/>
          <ac:inkMkLst>
            <pc:docMk/>
            <pc:sldMk cId="413588959" sldId="370"/>
            <ac:inkMk id="46" creationId="{A3CFA2D3-C76B-458E-80E8-37300B375FC6}"/>
          </ac:inkMkLst>
        </pc:inkChg>
        <pc:inkChg chg="add mod">
          <ac:chgData name="Ta Thi Kim Hue" userId="af176dfe-ebe0-47e4-99a4-e0f4d40f7313" providerId="ADAL" clId="{7A62C829-6114-4003-867D-5362323453B3}" dt="2021-05-21T04:38:19.785" v="973"/>
          <ac:inkMkLst>
            <pc:docMk/>
            <pc:sldMk cId="413588959" sldId="370"/>
            <ac:inkMk id="47" creationId="{87C7B23E-97CB-4EA6-9D65-CDA6C47CCC4F}"/>
          </ac:inkMkLst>
        </pc:inkChg>
        <pc:inkChg chg="add mod">
          <ac:chgData name="Ta Thi Kim Hue" userId="af176dfe-ebe0-47e4-99a4-e0f4d40f7313" providerId="ADAL" clId="{7A62C829-6114-4003-867D-5362323453B3}" dt="2021-05-21T04:38:19.785" v="973"/>
          <ac:inkMkLst>
            <pc:docMk/>
            <pc:sldMk cId="413588959" sldId="370"/>
            <ac:inkMk id="48" creationId="{08BF2184-BEEE-481C-BC94-0CBAF64AC5C0}"/>
          </ac:inkMkLst>
        </pc:inkChg>
        <pc:inkChg chg="add mod">
          <ac:chgData name="Ta Thi Kim Hue" userId="af176dfe-ebe0-47e4-99a4-e0f4d40f7313" providerId="ADAL" clId="{7A62C829-6114-4003-867D-5362323453B3}" dt="2021-05-21T04:38:19.785" v="973"/>
          <ac:inkMkLst>
            <pc:docMk/>
            <pc:sldMk cId="413588959" sldId="370"/>
            <ac:inkMk id="49" creationId="{155FE6EA-9635-416B-81F3-85691C2ADEAB}"/>
          </ac:inkMkLst>
        </pc:inkChg>
        <pc:inkChg chg="add mod">
          <ac:chgData name="Ta Thi Kim Hue" userId="af176dfe-ebe0-47e4-99a4-e0f4d40f7313" providerId="ADAL" clId="{7A62C829-6114-4003-867D-5362323453B3}" dt="2021-05-21T04:38:19.785" v="973"/>
          <ac:inkMkLst>
            <pc:docMk/>
            <pc:sldMk cId="413588959" sldId="370"/>
            <ac:inkMk id="50" creationId="{E00D4C0D-2EC8-4705-B987-C62B5FB952DD}"/>
          </ac:inkMkLst>
        </pc:inkChg>
        <pc:inkChg chg="add mod">
          <ac:chgData name="Ta Thi Kim Hue" userId="af176dfe-ebe0-47e4-99a4-e0f4d40f7313" providerId="ADAL" clId="{7A62C829-6114-4003-867D-5362323453B3}" dt="2021-05-21T04:38:19.785" v="973"/>
          <ac:inkMkLst>
            <pc:docMk/>
            <pc:sldMk cId="413588959" sldId="370"/>
            <ac:inkMk id="51" creationId="{A4FDC80A-2921-4F90-B753-7034102F6776}"/>
          </ac:inkMkLst>
        </pc:inkChg>
        <pc:inkChg chg="add mod">
          <ac:chgData name="Ta Thi Kim Hue" userId="af176dfe-ebe0-47e4-99a4-e0f4d40f7313" providerId="ADAL" clId="{7A62C829-6114-4003-867D-5362323453B3}" dt="2021-05-21T04:38:19.785" v="973"/>
          <ac:inkMkLst>
            <pc:docMk/>
            <pc:sldMk cId="413588959" sldId="370"/>
            <ac:inkMk id="52" creationId="{0E5EB6F1-74CC-4F29-AF42-BE33C20E3995}"/>
          </ac:inkMkLst>
        </pc:inkChg>
        <pc:inkChg chg="add mod">
          <ac:chgData name="Ta Thi Kim Hue" userId="af176dfe-ebe0-47e4-99a4-e0f4d40f7313" providerId="ADAL" clId="{7A62C829-6114-4003-867D-5362323453B3}" dt="2021-05-21T04:38:19.785" v="973"/>
          <ac:inkMkLst>
            <pc:docMk/>
            <pc:sldMk cId="413588959" sldId="370"/>
            <ac:inkMk id="53" creationId="{9C0C1431-8FD3-4F72-A7DF-65F38DB6A483}"/>
          </ac:inkMkLst>
        </pc:inkChg>
        <pc:inkChg chg="add mod">
          <ac:chgData name="Ta Thi Kim Hue" userId="af176dfe-ebe0-47e4-99a4-e0f4d40f7313" providerId="ADAL" clId="{7A62C829-6114-4003-867D-5362323453B3}" dt="2021-05-21T04:38:19.785" v="973"/>
          <ac:inkMkLst>
            <pc:docMk/>
            <pc:sldMk cId="413588959" sldId="370"/>
            <ac:inkMk id="54" creationId="{2D03179C-FCB6-4E85-9756-89BD06616665}"/>
          </ac:inkMkLst>
        </pc:inkChg>
        <pc:inkChg chg="add mod">
          <ac:chgData name="Ta Thi Kim Hue" userId="af176dfe-ebe0-47e4-99a4-e0f4d40f7313" providerId="ADAL" clId="{7A62C829-6114-4003-867D-5362323453B3}" dt="2021-05-21T04:38:19.785" v="973"/>
          <ac:inkMkLst>
            <pc:docMk/>
            <pc:sldMk cId="413588959" sldId="370"/>
            <ac:inkMk id="55" creationId="{0CFB0F64-88AA-4F10-8E54-28B597651D6E}"/>
          </ac:inkMkLst>
        </pc:inkChg>
        <pc:inkChg chg="add mod">
          <ac:chgData name="Ta Thi Kim Hue" userId="af176dfe-ebe0-47e4-99a4-e0f4d40f7313" providerId="ADAL" clId="{7A62C829-6114-4003-867D-5362323453B3}" dt="2021-05-21T04:38:19.785" v="973"/>
          <ac:inkMkLst>
            <pc:docMk/>
            <pc:sldMk cId="413588959" sldId="370"/>
            <ac:inkMk id="57" creationId="{4AA355BF-6186-4B3B-A5A7-946141CC3D6D}"/>
          </ac:inkMkLst>
        </pc:inkChg>
        <pc:inkChg chg="add mod">
          <ac:chgData name="Ta Thi Kim Hue" userId="af176dfe-ebe0-47e4-99a4-e0f4d40f7313" providerId="ADAL" clId="{7A62C829-6114-4003-867D-5362323453B3}" dt="2021-05-21T04:38:19.785" v="973"/>
          <ac:inkMkLst>
            <pc:docMk/>
            <pc:sldMk cId="413588959" sldId="370"/>
            <ac:inkMk id="58" creationId="{7DF71F0C-895B-4D8B-B0D3-3349AC799DBD}"/>
          </ac:inkMkLst>
        </pc:inkChg>
        <pc:inkChg chg="add mod">
          <ac:chgData name="Ta Thi Kim Hue" userId="af176dfe-ebe0-47e4-99a4-e0f4d40f7313" providerId="ADAL" clId="{7A62C829-6114-4003-867D-5362323453B3}" dt="2021-05-21T04:38:19.785" v="973"/>
          <ac:inkMkLst>
            <pc:docMk/>
            <pc:sldMk cId="413588959" sldId="370"/>
            <ac:inkMk id="59" creationId="{5A03FABD-B23F-4A1F-AD69-4EFF8E3555B9}"/>
          </ac:inkMkLst>
        </pc:inkChg>
        <pc:inkChg chg="add mod">
          <ac:chgData name="Ta Thi Kim Hue" userId="af176dfe-ebe0-47e4-99a4-e0f4d40f7313" providerId="ADAL" clId="{7A62C829-6114-4003-867D-5362323453B3}" dt="2021-05-21T04:38:19.785" v="973"/>
          <ac:inkMkLst>
            <pc:docMk/>
            <pc:sldMk cId="413588959" sldId="370"/>
            <ac:inkMk id="60" creationId="{3ED92D5B-C587-4AD6-BA52-785E0BA597C0}"/>
          </ac:inkMkLst>
        </pc:inkChg>
        <pc:inkChg chg="add mod">
          <ac:chgData name="Ta Thi Kim Hue" userId="af176dfe-ebe0-47e4-99a4-e0f4d40f7313" providerId="ADAL" clId="{7A62C829-6114-4003-867D-5362323453B3}" dt="2021-05-21T04:38:19.785" v="973"/>
          <ac:inkMkLst>
            <pc:docMk/>
            <pc:sldMk cId="413588959" sldId="370"/>
            <ac:inkMk id="61" creationId="{D4687AFD-6186-4E75-8AEF-469A8DA8582E}"/>
          </ac:inkMkLst>
        </pc:inkChg>
        <pc:inkChg chg="add mod">
          <ac:chgData name="Ta Thi Kim Hue" userId="af176dfe-ebe0-47e4-99a4-e0f4d40f7313" providerId="ADAL" clId="{7A62C829-6114-4003-867D-5362323453B3}" dt="2021-05-21T04:38:19.785" v="973"/>
          <ac:inkMkLst>
            <pc:docMk/>
            <pc:sldMk cId="413588959" sldId="370"/>
            <ac:inkMk id="62" creationId="{55A0E05F-0494-425F-AB6E-84A24E1D2C8C}"/>
          </ac:inkMkLst>
        </pc:inkChg>
        <pc:inkChg chg="add mod">
          <ac:chgData name="Ta Thi Kim Hue" userId="af176dfe-ebe0-47e4-99a4-e0f4d40f7313" providerId="ADAL" clId="{7A62C829-6114-4003-867D-5362323453B3}" dt="2021-05-21T04:38:19.785" v="973"/>
          <ac:inkMkLst>
            <pc:docMk/>
            <pc:sldMk cId="413588959" sldId="370"/>
            <ac:inkMk id="63" creationId="{D977DFFA-1FB9-4EDA-B982-CC32B4DC2899}"/>
          </ac:inkMkLst>
        </pc:inkChg>
        <pc:inkChg chg="add mod">
          <ac:chgData name="Ta Thi Kim Hue" userId="af176dfe-ebe0-47e4-99a4-e0f4d40f7313" providerId="ADAL" clId="{7A62C829-6114-4003-867D-5362323453B3}" dt="2021-05-21T04:38:19.785" v="973"/>
          <ac:inkMkLst>
            <pc:docMk/>
            <pc:sldMk cId="413588959" sldId="370"/>
            <ac:inkMk id="65" creationId="{65197056-00ED-4617-969F-CEA0CA4A12FE}"/>
          </ac:inkMkLst>
        </pc:inkChg>
        <pc:inkChg chg="add mod">
          <ac:chgData name="Ta Thi Kim Hue" userId="af176dfe-ebe0-47e4-99a4-e0f4d40f7313" providerId="ADAL" clId="{7A62C829-6114-4003-867D-5362323453B3}" dt="2021-05-21T04:38:19.785" v="973"/>
          <ac:inkMkLst>
            <pc:docMk/>
            <pc:sldMk cId="413588959" sldId="370"/>
            <ac:inkMk id="66" creationId="{4E4674CC-F930-4F22-8499-8651607B1B12}"/>
          </ac:inkMkLst>
        </pc:inkChg>
        <pc:inkChg chg="add mod">
          <ac:chgData name="Ta Thi Kim Hue" userId="af176dfe-ebe0-47e4-99a4-e0f4d40f7313" providerId="ADAL" clId="{7A62C829-6114-4003-867D-5362323453B3}" dt="2021-05-21T04:38:19.785" v="973"/>
          <ac:inkMkLst>
            <pc:docMk/>
            <pc:sldMk cId="413588959" sldId="370"/>
            <ac:inkMk id="67" creationId="{5064FEF5-3886-4074-A440-C7AB583CA3E4}"/>
          </ac:inkMkLst>
        </pc:inkChg>
        <pc:inkChg chg="add mod">
          <ac:chgData name="Ta Thi Kim Hue" userId="af176dfe-ebe0-47e4-99a4-e0f4d40f7313" providerId="ADAL" clId="{7A62C829-6114-4003-867D-5362323453B3}" dt="2021-05-21T04:38:19.785" v="973"/>
          <ac:inkMkLst>
            <pc:docMk/>
            <pc:sldMk cId="413588959" sldId="370"/>
            <ac:inkMk id="68" creationId="{2D62224A-C928-4247-8BB2-4AE23C2B773A}"/>
          </ac:inkMkLst>
        </pc:inkChg>
        <pc:inkChg chg="add mod">
          <ac:chgData name="Ta Thi Kim Hue" userId="af176dfe-ebe0-47e4-99a4-e0f4d40f7313" providerId="ADAL" clId="{7A62C829-6114-4003-867D-5362323453B3}" dt="2021-05-21T04:38:19.785" v="973"/>
          <ac:inkMkLst>
            <pc:docMk/>
            <pc:sldMk cId="413588959" sldId="370"/>
            <ac:inkMk id="69" creationId="{64D5FB7B-9A70-4952-BA8B-0F237B12FACE}"/>
          </ac:inkMkLst>
        </pc:inkChg>
        <pc:inkChg chg="add mod">
          <ac:chgData name="Ta Thi Kim Hue" userId="af176dfe-ebe0-47e4-99a4-e0f4d40f7313" providerId="ADAL" clId="{7A62C829-6114-4003-867D-5362323453B3}" dt="2021-05-21T04:38:19.785" v="973"/>
          <ac:inkMkLst>
            <pc:docMk/>
            <pc:sldMk cId="413588959" sldId="370"/>
            <ac:inkMk id="71" creationId="{AC431C80-36DC-45CC-9162-3523E7F9E048}"/>
          </ac:inkMkLst>
        </pc:inkChg>
        <pc:inkChg chg="add mod">
          <ac:chgData name="Ta Thi Kim Hue" userId="af176dfe-ebe0-47e4-99a4-e0f4d40f7313" providerId="ADAL" clId="{7A62C829-6114-4003-867D-5362323453B3}" dt="2021-05-21T04:38:19.785" v="973"/>
          <ac:inkMkLst>
            <pc:docMk/>
            <pc:sldMk cId="413588959" sldId="370"/>
            <ac:inkMk id="72" creationId="{F340F55E-2167-4450-A116-687680E6CC24}"/>
          </ac:inkMkLst>
        </pc:inkChg>
        <pc:inkChg chg="add mod">
          <ac:chgData name="Ta Thi Kim Hue" userId="af176dfe-ebe0-47e4-99a4-e0f4d40f7313" providerId="ADAL" clId="{7A62C829-6114-4003-867D-5362323453B3}" dt="2021-05-21T04:38:19.785" v="973"/>
          <ac:inkMkLst>
            <pc:docMk/>
            <pc:sldMk cId="413588959" sldId="370"/>
            <ac:inkMk id="73" creationId="{89DBE418-5077-4F43-836D-1568C7B760AE}"/>
          </ac:inkMkLst>
        </pc:inkChg>
        <pc:inkChg chg="add mod">
          <ac:chgData name="Ta Thi Kim Hue" userId="af176dfe-ebe0-47e4-99a4-e0f4d40f7313" providerId="ADAL" clId="{7A62C829-6114-4003-867D-5362323453B3}" dt="2021-05-21T04:36:24.851" v="880"/>
          <ac:inkMkLst>
            <pc:docMk/>
            <pc:sldMk cId="413588959" sldId="370"/>
            <ac:inkMk id="75" creationId="{2DB4AC54-DA60-4527-88B9-02C931E49A3E}"/>
          </ac:inkMkLst>
        </pc:inkChg>
        <pc:inkChg chg="add mod">
          <ac:chgData name="Ta Thi Kim Hue" userId="af176dfe-ebe0-47e4-99a4-e0f4d40f7313" providerId="ADAL" clId="{7A62C829-6114-4003-867D-5362323453B3}" dt="2021-05-21T04:38:19.785" v="973"/>
          <ac:inkMkLst>
            <pc:docMk/>
            <pc:sldMk cId="413588959" sldId="370"/>
            <ac:inkMk id="77" creationId="{0133E001-8CCA-4DB7-B8F9-AEEB2391FE9E}"/>
          </ac:inkMkLst>
        </pc:inkChg>
        <pc:inkChg chg="add mod">
          <ac:chgData name="Ta Thi Kim Hue" userId="af176dfe-ebe0-47e4-99a4-e0f4d40f7313" providerId="ADAL" clId="{7A62C829-6114-4003-867D-5362323453B3}" dt="2021-05-21T04:38:19.785" v="973"/>
          <ac:inkMkLst>
            <pc:docMk/>
            <pc:sldMk cId="413588959" sldId="370"/>
            <ac:inkMk id="78" creationId="{154E9F94-B273-4D19-830C-BAEB414868F8}"/>
          </ac:inkMkLst>
        </pc:inkChg>
        <pc:inkChg chg="add mod">
          <ac:chgData name="Ta Thi Kim Hue" userId="af176dfe-ebe0-47e4-99a4-e0f4d40f7313" providerId="ADAL" clId="{7A62C829-6114-4003-867D-5362323453B3}" dt="2021-05-21T04:38:19.785" v="973"/>
          <ac:inkMkLst>
            <pc:docMk/>
            <pc:sldMk cId="413588959" sldId="370"/>
            <ac:inkMk id="79" creationId="{3D00FC9D-3EA4-4010-90E4-EB77EEE8425D}"/>
          </ac:inkMkLst>
        </pc:inkChg>
        <pc:inkChg chg="add mod">
          <ac:chgData name="Ta Thi Kim Hue" userId="af176dfe-ebe0-47e4-99a4-e0f4d40f7313" providerId="ADAL" clId="{7A62C829-6114-4003-867D-5362323453B3}" dt="2021-05-21T04:38:19.785" v="973"/>
          <ac:inkMkLst>
            <pc:docMk/>
            <pc:sldMk cId="413588959" sldId="370"/>
            <ac:inkMk id="80" creationId="{CF95DBEB-6B93-4C1F-874A-F8D046374274}"/>
          </ac:inkMkLst>
        </pc:inkChg>
        <pc:inkChg chg="add mod">
          <ac:chgData name="Ta Thi Kim Hue" userId="af176dfe-ebe0-47e4-99a4-e0f4d40f7313" providerId="ADAL" clId="{7A62C829-6114-4003-867D-5362323453B3}" dt="2021-05-21T04:38:19.785" v="973"/>
          <ac:inkMkLst>
            <pc:docMk/>
            <pc:sldMk cId="413588959" sldId="370"/>
            <ac:inkMk id="81" creationId="{E4CA06CC-7C9E-46F6-A889-51CB8314D987}"/>
          </ac:inkMkLst>
        </pc:inkChg>
        <pc:inkChg chg="add mod">
          <ac:chgData name="Ta Thi Kim Hue" userId="af176dfe-ebe0-47e4-99a4-e0f4d40f7313" providerId="ADAL" clId="{7A62C829-6114-4003-867D-5362323453B3}" dt="2021-05-21T04:38:19.785" v="973"/>
          <ac:inkMkLst>
            <pc:docMk/>
            <pc:sldMk cId="413588959" sldId="370"/>
            <ac:inkMk id="82" creationId="{429A647F-8787-4421-8870-B87EFB8C9954}"/>
          </ac:inkMkLst>
        </pc:inkChg>
        <pc:inkChg chg="add mod">
          <ac:chgData name="Ta Thi Kim Hue" userId="af176dfe-ebe0-47e4-99a4-e0f4d40f7313" providerId="ADAL" clId="{7A62C829-6114-4003-867D-5362323453B3}" dt="2021-05-21T04:38:19.785" v="973"/>
          <ac:inkMkLst>
            <pc:docMk/>
            <pc:sldMk cId="413588959" sldId="370"/>
            <ac:inkMk id="83" creationId="{E14D71AC-3511-4D36-8190-59DF6AA7B525}"/>
          </ac:inkMkLst>
        </pc:inkChg>
        <pc:inkChg chg="add mod">
          <ac:chgData name="Ta Thi Kim Hue" userId="af176dfe-ebe0-47e4-99a4-e0f4d40f7313" providerId="ADAL" clId="{7A62C829-6114-4003-867D-5362323453B3}" dt="2021-05-21T04:38:19.785" v="973"/>
          <ac:inkMkLst>
            <pc:docMk/>
            <pc:sldMk cId="413588959" sldId="370"/>
            <ac:inkMk id="84" creationId="{E5F93390-B2EB-46F7-8B8A-7EE769397F28}"/>
          </ac:inkMkLst>
        </pc:inkChg>
        <pc:inkChg chg="add mod">
          <ac:chgData name="Ta Thi Kim Hue" userId="af176dfe-ebe0-47e4-99a4-e0f4d40f7313" providerId="ADAL" clId="{7A62C829-6114-4003-867D-5362323453B3}" dt="2021-05-21T04:38:19.785" v="973"/>
          <ac:inkMkLst>
            <pc:docMk/>
            <pc:sldMk cId="413588959" sldId="370"/>
            <ac:inkMk id="85" creationId="{21FCDAC9-F901-49ED-AF8F-B07A421D38C2}"/>
          </ac:inkMkLst>
        </pc:inkChg>
        <pc:inkChg chg="add mod">
          <ac:chgData name="Ta Thi Kim Hue" userId="af176dfe-ebe0-47e4-99a4-e0f4d40f7313" providerId="ADAL" clId="{7A62C829-6114-4003-867D-5362323453B3}" dt="2021-05-21T04:38:19.785" v="973"/>
          <ac:inkMkLst>
            <pc:docMk/>
            <pc:sldMk cId="413588959" sldId="370"/>
            <ac:inkMk id="86" creationId="{BB0F3111-5143-4422-8A2A-DED8FD9B11DF}"/>
          </ac:inkMkLst>
        </pc:inkChg>
        <pc:inkChg chg="add mod">
          <ac:chgData name="Ta Thi Kim Hue" userId="af176dfe-ebe0-47e4-99a4-e0f4d40f7313" providerId="ADAL" clId="{7A62C829-6114-4003-867D-5362323453B3}" dt="2021-05-21T04:38:19.785" v="973"/>
          <ac:inkMkLst>
            <pc:docMk/>
            <pc:sldMk cId="413588959" sldId="370"/>
            <ac:inkMk id="88" creationId="{8DB505CD-6981-4C02-83F1-E66BBC5D2BF7}"/>
          </ac:inkMkLst>
        </pc:inkChg>
        <pc:inkChg chg="add mod">
          <ac:chgData name="Ta Thi Kim Hue" userId="af176dfe-ebe0-47e4-99a4-e0f4d40f7313" providerId="ADAL" clId="{7A62C829-6114-4003-867D-5362323453B3}" dt="2021-05-21T04:38:19.785" v="973"/>
          <ac:inkMkLst>
            <pc:docMk/>
            <pc:sldMk cId="413588959" sldId="370"/>
            <ac:inkMk id="89" creationId="{3CCA4A7D-625D-4DD3-81A9-26D653C1242F}"/>
          </ac:inkMkLst>
        </pc:inkChg>
        <pc:inkChg chg="add mod">
          <ac:chgData name="Ta Thi Kim Hue" userId="af176dfe-ebe0-47e4-99a4-e0f4d40f7313" providerId="ADAL" clId="{7A62C829-6114-4003-867D-5362323453B3}" dt="2021-05-21T04:38:19.785" v="973"/>
          <ac:inkMkLst>
            <pc:docMk/>
            <pc:sldMk cId="413588959" sldId="370"/>
            <ac:inkMk id="91" creationId="{D474CCD1-0F73-45F0-9CC6-9B26D015B222}"/>
          </ac:inkMkLst>
        </pc:inkChg>
        <pc:inkChg chg="add mod">
          <ac:chgData name="Ta Thi Kim Hue" userId="af176dfe-ebe0-47e4-99a4-e0f4d40f7313" providerId="ADAL" clId="{7A62C829-6114-4003-867D-5362323453B3}" dt="2021-05-21T04:38:19.785" v="973"/>
          <ac:inkMkLst>
            <pc:docMk/>
            <pc:sldMk cId="413588959" sldId="370"/>
            <ac:inkMk id="93" creationId="{0CEE7525-CFFF-4123-A038-3F3475A4ED94}"/>
          </ac:inkMkLst>
        </pc:inkChg>
        <pc:inkChg chg="add mod">
          <ac:chgData name="Ta Thi Kim Hue" userId="af176dfe-ebe0-47e4-99a4-e0f4d40f7313" providerId="ADAL" clId="{7A62C829-6114-4003-867D-5362323453B3}" dt="2021-05-21T04:38:19.785" v="973"/>
          <ac:inkMkLst>
            <pc:docMk/>
            <pc:sldMk cId="413588959" sldId="370"/>
            <ac:inkMk id="94" creationId="{74E838D2-03C5-4BDA-A6A0-185CC8010817}"/>
          </ac:inkMkLst>
        </pc:inkChg>
        <pc:inkChg chg="add mod">
          <ac:chgData name="Ta Thi Kim Hue" userId="af176dfe-ebe0-47e4-99a4-e0f4d40f7313" providerId="ADAL" clId="{7A62C829-6114-4003-867D-5362323453B3}" dt="2021-05-21T04:38:19.785" v="973"/>
          <ac:inkMkLst>
            <pc:docMk/>
            <pc:sldMk cId="413588959" sldId="370"/>
            <ac:inkMk id="95" creationId="{9EEE2914-E2E8-46B8-A3E1-368A593586A6}"/>
          </ac:inkMkLst>
        </pc:inkChg>
        <pc:inkChg chg="add mod">
          <ac:chgData name="Ta Thi Kim Hue" userId="af176dfe-ebe0-47e4-99a4-e0f4d40f7313" providerId="ADAL" clId="{7A62C829-6114-4003-867D-5362323453B3}" dt="2021-05-21T04:38:19.785" v="973"/>
          <ac:inkMkLst>
            <pc:docMk/>
            <pc:sldMk cId="413588959" sldId="370"/>
            <ac:inkMk id="96" creationId="{3C3243B1-63B5-4A94-B64A-D996F30F5997}"/>
          </ac:inkMkLst>
        </pc:inkChg>
        <pc:inkChg chg="add mod">
          <ac:chgData name="Ta Thi Kim Hue" userId="af176dfe-ebe0-47e4-99a4-e0f4d40f7313" providerId="ADAL" clId="{7A62C829-6114-4003-867D-5362323453B3}" dt="2021-05-21T04:38:19.785" v="973"/>
          <ac:inkMkLst>
            <pc:docMk/>
            <pc:sldMk cId="413588959" sldId="370"/>
            <ac:inkMk id="97" creationId="{5E04034A-8A69-494B-9677-E931CA65D934}"/>
          </ac:inkMkLst>
        </pc:inkChg>
        <pc:inkChg chg="add mod">
          <ac:chgData name="Ta Thi Kim Hue" userId="af176dfe-ebe0-47e4-99a4-e0f4d40f7313" providerId="ADAL" clId="{7A62C829-6114-4003-867D-5362323453B3}" dt="2021-05-21T04:38:19.785" v="973"/>
          <ac:inkMkLst>
            <pc:docMk/>
            <pc:sldMk cId="413588959" sldId="370"/>
            <ac:inkMk id="98" creationId="{F7455F05-1762-4A1F-BD88-D630E1117C7D}"/>
          </ac:inkMkLst>
        </pc:inkChg>
        <pc:inkChg chg="add mod">
          <ac:chgData name="Ta Thi Kim Hue" userId="af176dfe-ebe0-47e4-99a4-e0f4d40f7313" providerId="ADAL" clId="{7A62C829-6114-4003-867D-5362323453B3}" dt="2021-05-21T04:38:19.785" v="973"/>
          <ac:inkMkLst>
            <pc:docMk/>
            <pc:sldMk cId="413588959" sldId="370"/>
            <ac:inkMk id="99" creationId="{516A336C-D4C7-4A52-9991-FEB7DED6289A}"/>
          </ac:inkMkLst>
        </pc:inkChg>
        <pc:inkChg chg="add mod">
          <ac:chgData name="Ta Thi Kim Hue" userId="af176dfe-ebe0-47e4-99a4-e0f4d40f7313" providerId="ADAL" clId="{7A62C829-6114-4003-867D-5362323453B3}" dt="2021-05-21T04:38:19.785" v="973"/>
          <ac:inkMkLst>
            <pc:docMk/>
            <pc:sldMk cId="413588959" sldId="370"/>
            <ac:inkMk id="100" creationId="{1BC0AD76-6D99-42ED-B5A1-C1E835DB3C3E}"/>
          </ac:inkMkLst>
        </pc:inkChg>
        <pc:inkChg chg="add mod">
          <ac:chgData name="Ta Thi Kim Hue" userId="af176dfe-ebe0-47e4-99a4-e0f4d40f7313" providerId="ADAL" clId="{7A62C829-6114-4003-867D-5362323453B3}" dt="2021-05-21T04:38:19.785" v="973"/>
          <ac:inkMkLst>
            <pc:docMk/>
            <pc:sldMk cId="413588959" sldId="370"/>
            <ac:inkMk id="102" creationId="{B290FF41-55EC-4C89-9ECD-22EA99CB814B}"/>
          </ac:inkMkLst>
        </pc:inkChg>
        <pc:inkChg chg="add mod">
          <ac:chgData name="Ta Thi Kim Hue" userId="af176dfe-ebe0-47e4-99a4-e0f4d40f7313" providerId="ADAL" clId="{7A62C829-6114-4003-867D-5362323453B3}" dt="2021-05-21T04:38:19.785" v="973"/>
          <ac:inkMkLst>
            <pc:docMk/>
            <pc:sldMk cId="413588959" sldId="370"/>
            <ac:inkMk id="103" creationId="{76CC65EC-68A4-4092-85A9-4720B5656FC1}"/>
          </ac:inkMkLst>
        </pc:inkChg>
        <pc:inkChg chg="add">
          <ac:chgData name="Ta Thi Kim Hue" userId="af176dfe-ebe0-47e4-99a4-e0f4d40f7313" providerId="ADAL" clId="{7A62C829-6114-4003-867D-5362323453B3}" dt="2021-05-21T04:36:37.035" v="898" actId="9405"/>
          <ac:inkMkLst>
            <pc:docMk/>
            <pc:sldMk cId="413588959" sldId="370"/>
            <ac:inkMk id="105" creationId="{BE652FE8-B8D5-453B-BE00-4FF22FD111D5}"/>
          </ac:inkMkLst>
        </pc:inkChg>
        <pc:inkChg chg="add mod">
          <ac:chgData name="Ta Thi Kim Hue" userId="af176dfe-ebe0-47e4-99a4-e0f4d40f7313" providerId="ADAL" clId="{7A62C829-6114-4003-867D-5362323453B3}" dt="2021-05-21T04:38:19.785" v="973"/>
          <ac:inkMkLst>
            <pc:docMk/>
            <pc:sldMk cId="413588959" sldId="370"/>
            <ac:inkMk id="106" creationId="{77BFD4A8-CE62-4C94-9F0C-E308DE92038C}"/>
          </ac:inkMkLst>
        </pc:inkChg>
        <pc:inkChg chg="add mod">
          <ac:chgData name="Ta Thi Kim Hue" userId="af176dfe-ebe0-47e4-99a4-e0f4d40f7313" providerId="ADAL" clId="{7A62C829-6114-4003-867D-5362323453B3}" dt="2021-05-21T04:38:19.785" v="973"/>
          <ac:inkMkLst>
            <pc:docMk/>
            <pc:sldMk cId="413588959" sldId="370"/>
            <ac:inkMk id="107" creationId="{DB410E09-DC9E-47F5-AAE2-9893060C0A0C}"/>
          </ac:inkMkLst>
        </pc:inkChg>
        <pc:inkChg chg="add mod">
          <ac:chgData name="Ta Thi Kim Hue" userId="af176dfe-ebe0-47e4-99a4-e0f4d40f7313" providerId="ADAL" clId="{7A62C829-6114-4003-867D-5362323453B3}" dt="2021-05-21T04:38:19.785" v="973"/>
          <ac:inkMkLst>
            <pc:docMk/>
            <pc:sldMk cId="413588959" sldId="370"/>
            <ac:inkMk id="108" creationId="{2CC76290-D3B9-4521-A078-37076853DDC4}"/>
          </ac:inkMkLst>
        </pc:inkChg>
        <pc:inkChg chg="add mod">
          <ac:chgData name="Ta Thi Kim Hue" userId="af176dfe-ebe0-47e4-99a4-e0f4d40f7313" providerId="ADAL" clId="{7A62C829-6114-4003-867D-5362323453B3}" dt="2021-05-21T04:38:19.785" v="973"/>
          <ac:inkMkLst>
            <pc:docMk/>
            <pc:sldMk cId="413588959" sldId="370"/>
            <ac:inkMk id="109" creationId="{FBFA8DAF-B677-4CCC-B10D-687962D386A7}"/>
          </ac:inkMkLst>
        </pc:inkChg>
        <pc:inkChg chg="add mod">
          <ac:chgData name="Ta Thi Kim Hue" userId="af176dfe-ebe0-47e4-99a4-e0f4d40f7313" providerId="ADAL" clId="{7A62C829-6114-4003-867D-5362323453B3}" dt="2021-05-21T04:38:19.785" v="973"/>
          <ac:inkMkLst>
            <pc:docMk/>
            <pc:sldMk cId="413588959" sldId="370"/>
            <ac:inkMk id="110" creationId="{5AC6113C-89ED-411F-AA79-BA896B85A200}"/>
          </ac:inkMkLst>
        </pc:inkChg>
        <pc:inkChg chg="add mod">
          <ac:chgData name="Ta Thi Kim Hue" userId="af176dfe-ebe0-47e4-99a4-e0f4d40f7313" providerId="ADAL" clId="{7A62C829-6114-4003-867D-5362323453B3}" dt="2021-05-21T04:38:19.785" v="973"/>
          <ac:inkMkLst>
            <pc:docMk/>
            <pc:sldMk cId="413588959" sldId="370"/>
            <ac:inkMk id="111" creationId="{E302EBB2-43D7-4D62-9C0D-39F36D93345E}"/>
          </ac:inkMkLst>
        </pc:inkChg>
        <pc:inkChg chg="add mod">
          <ac:chgData name="Ta Thi Kim Hue" userId="af176dfe-ebe0-47e4-99a4-e0f4d40f7313" providerId="ADAL" clId="{7A62C829-6114-4003-867D-5362323453B3}" dt="2021-05-21T04:38:19.785" v="973"/>
          <ac:inkMkLst>
            <pc:docMk/>
            <pc:sldMk cId="413588959" sldId="370"/>
            <ac:inkMk id="112" creationId="{B99BBD4A-8173-461A-BAC7-9C5A6D49726C}"/>
          </ac:inkMkLst>
        </pc:inkChg>
        <pc:inkChg chg="add mod">
          <ac:chgData name="Ta Thi Kim Hue" userId="af176dfe-ebe0-47e4-99a4-e0f4d40f7313" providerId="ADAL" clId="{7A62C829-6114-4003-867D-5362323453B3}" dt="2021-05-21T04:38:19.785" v="973"/>
          <ac:inkMkLst>
            <pc:docMk/>
            <pc:sldMk cId="413588959" sldId="370"/>
            <ac:inkMk id="113" creationId="{B782E89E-C1A7-4E13-9C33-13ACC08CA563}"/>
          </ac:inkMkLst>
        </pc:inkChg>
        <pc:inkChg chg="add mod">
          <ac:chgData name="Ta Thi Kim Hue" userId="af176dfe-ebe0-47e4-99a4-e0f4d40f7313" providerId="ADAL" clId="{7A62C829-6114-4003-867D-5362323453B3}" dt="2021-05-21T04:38:19.785" v="973"/>
          <ac:inkMkLst>
            <pc:docMk/>
            <pc:sldMk cId="413588959" sldId="370"/>
            <ac:inkMk id="114" creationId="{4EE6F94A-9949-4ECB-A4AB-D9446B66303E}"/>
          </ac:inkMkLst>
        </pc:inkChg>
        <pc:inkChg chg="add mod">
          <ac:chgData name="Ta Thi Kim Hue" userId="af176dfe-ebe0-47e4-99a4-e0f4d40f7313" providerId="ADAL" clId="{7A62C829-6114-4003-867D-5362323453B3}" dt="2021-05-21T04:38:19.785" v="973"/>
          <ac:inkMkLst>
            <pc:docMk/>
            <pc:sldMk cId="413588959" sldId="370"/>
            <ac:inkMk id="115" creationId="{6DC33832-D223-4ECA-A9D2-76467874EFD3}"/>
          </ac:inkMkLst>
        </pc:inkChg>
        <pc:inkChg chg="add mod">
          <ac:chgData name="Ta Thi Kim Hue" userId="af176dfe-ebe0-47e4-99a4-e0f4d40f7313" providerId="ADAL" clId="{7A62C829-6114-4003-867D-5362323453B3}" dt="2021-05-21T04:38:19.785" v="973"/>
          <ac:inkMkLst>
            <pc:docMk/>
            <pc:sldMk cId="413588959" sldId="370"/>
            <ac:inkMk id="116" creationId="{C8538AE5-C729-4CB9-B844-BC78210BDC9D}"/>
          </ac:inkMkLst>
        </pc:inkChg>
        <pc:inkChg chg="add mod">
          <ac:chgData name="Ta Thi Kim Hue" userId="af176dfe-ebe0-47e4-99a4-e0f4d40f7313" providerId="ADAL" clId="{7A62C829-6114-4003-867D-5362323453B3}" dt="2021-05-21T04:38:19.785" v="973"/>
          <ac:inkMkLst>
            <pc:docMk/>
            <pc:sldMk cId="413588959" sldId="370"/>
            <ac:inkMk id="117" creationId="{4E3404A6-8192-48BC-9509-5FDB0292C759}"/>
          </ac:inkMkLst>
        </pc:inkChg>
        <pc:inkChg chg="add mod">
          <ac:chgData name="Ta Thi Kim Hue" userId="af176dfe-ebe0-47e4-99a4-e0f4d40f7313" providerId="ADAL" clId="{7A62C829-6114-4003-867D-5362323453B3}" dt="2021-05-21T04:38:19.785" v="973"/>
          <ac:inkMkLst>
            <pc:docMk/>
            <pc:sldMk cId="413588959" sldId="370"/>
            <ac:inkMk id="118" creationId="{1171A471-5538-4283-AA6A-E329C73563CA}"/>
          </ac:inkMkLst>
        </pc:inkChg>
        <pc:inkChg chg="add mod">
          <ac:chgData name="Ta Thi Kim Hue" userId="af176dfe-ebe0-47e4-99a4-e0f4d40f7313" providerId="ADAL" clId="{7A62C829-6114-4003-867D-5362323453B3}" dt="2021-05-21T04:38:19.785" v="973"/>
          <ac:inkMkLst>
            <pc:docMk/>
            <pc:sldMk cId="413588959" sldId="370"/>
            <ac:inkMk id="119" creationId="{44D4A872-00B0-403F-9C0F-96B4C6A8288A}"/>
          </ac:inkMkLst>
        </pc:inkChg>
        <pc:inkChg chg="add mod">
          <ac:chgData name="Ta Thi Kim Hue" userId="af176dfe-ebe0-47e4-99a4-e0f4d40f7313" providerId="ADAL" clId="{7A62C829-6114-4003-867D-5362323453B3}" dt="2021-05-21T04:38:19.785" v="973"/>
          <ac:inkMkLst>
            <pc:docMk/>
            <pc:sldMk cId="413588959" sldId="370"/>
            <ac:inkMk id="120" creationId="{9EE60136-52DB-455D-8649-CB53F8D4521F}"/>
          </ac:inkMkLst>
        </pc:inkChg>
        <pc:inkChg chg="add mod">
          <ac:chgData name="Ta Thi Kim Hue" userId="af176dfe-ebe0-47e4-99a4-e0f4d40f7313" providerId="ADAL" clId="{7A62C829-6114-4003-867D-5362323453B3}" dt="2021-05-21T04:38:19.785" v="973"/>
          <ac:inkMkLst>
            <pc:docMk/>
            <pc:sldMk cId="413588959" sldId="370"/>
            <ac:inkMk id="121" creationId="{E0776925-53FE-4094-986F-3C7D1FC746F6}"/>
          </ac:inkMkLst>
        </pc:inkChg>
        <pc:inkChg chg="add mod">
          <ac:chgData name="Ta Thi Kim Hue" userId="af176dfe-ebe0-47e4-99a4-e0f4d40f7313" providerId="ADAL" clId="{7A62C829-6114-4003-867D-5362323453B3}" dt="2021-05-21T04:38:19.785" v="973"/>
          <ac:inkMkLst>
            <pc:docMk/>
            <pc:sldMk cId="413588959" sldId="370"/>
            <ac:inkMk id="122" creationId="{4437DDA7-DC8F-494A-9AD8-E1BED9232FE8}"/>
          </ac:inkMkLst>
        </pc:inkChg>
        <pc:inkChg chg="add mod">
          <ac:chgData name="Ta Thi Kim Hue" userId="af176dfe-ebe0-47e4-99a4-e0f4d40f7313" providerId="ADAL" clId="{7A62C829-6114-4003-867D-5362323453B3}" dt="2021-05-21T04:38:19.785" v="973"/>
          <ac:inkMkLst>
            <pc:docMk/>
            <pc:sldMk cId="413588959" sldId="370"/>
            <ac:inkMk id="123" creationId="{DDD19D7B-DF1B-460C-81D5-958AABCCD5B3}"/>
          </ac:inkMkLst>
        </pc:inkChg>
        <pc:inkChg chg="add mod">
          <ac:chgData name="Ta Thi Kim Hue" userId="af176dfe-ebe0-47e4-99a4-e0f4d40f7313" providerId="ADAL" clId="{7A62C829-6114-4003-867D-5362323453B3}" dt="2021-05-21T04:38:19.785" v="973"/>
          <ac:inkMkLst>
            <pc:docMk/>
            <pc:sldMk cId="413588959" sldId="370"/>
            <ac:inkMk id="125" creationId="{E6A10C24-3EE2-4B3C-A76E-0BB144A1FEC9}"/>
          </ac:inkMkLst>
        </pc:inkChg>
        <pc:inkChg chg="add mod">
          <ac:chgData name="Ta Thi Kim Hue" userId="af176dfe-ebe0-47e4-99a4-e0f4d40f7313" providerId="ADAL" clId="{7A62C829-6114-4003-867D-5362323453B3}" dt="2021-05-21T04:38:19.785" v="973"/>
          <ac:inkMkLst>
            <pc:docMk/>
            <pc:sldMk cId="413588959" sldId="370"/>
            <ac:inkMk id="127" creationId="{D9C96BB2-FA91-465D-8133-E7C6BB438887}"/>
          </ac:inkMkLst>
        </pc:inkChg>
        <pc:inkChg chg="add mod">
          <ac:chgData name="Ta Thi Kim Hue" userId="af176dfe-ebe0-47e4-99a4-e0f4d40f7313" providerId="ADAL" clId="{7A62C829-6114-4003-867D-5362323453B3}" dt="2021-05-21T04:38:19.785" v="973"/>
          <ac:inkMkLst>
            <pc:docMk/>
            <pc:sldMk cId="413588959" sldId="370"/>
            <ac:inkMk id="128" creationId="{487FEE35-AB84-4C17-A328-317C924BA6BD}"/>
          </ac:inkMkLst>
        </pc:inkChg>
        <pc:inkChg chg="add mod">
          <ac:chgData name="Ta Thi Kim Hue" userId="af176dfe-ebe0-47e4-99a4-e0f4d40f7313" providerId="ADAL" clId="{7A62C829-6114-4003-867D-5362323453B3}" dt="2021-05-21T04:38:19.785" v="973"/>
          <ac:inkMkLst>
            <pc:docMk/>
            <pc:sldMk cId="413588959" sldId="370"/>
            <ac:inkMk id="129" creationId="{2417D2B6-8CAE-4E73-877D-FC354602D52A}"/>
          </ac:inkMkLst>
        </pc:inkChg>
        <pc:inkChg chg="add mod">
          <ac:chgData name="Ta Thi Kim Hue" userId="af176dfe-ebe0-47e4-99a4-e0f4d40f7313" providerId="ADAL" clId="{7A62C829-6114-4003-867D-5362323453B3}" dt="2021-05-21T04:38:19.785" v="973"/>
          <ac:inkMkLst>
            <pc:docMk/>
            <pc:sldMk cId="413588959" sldId="370"/>
            <ac:inkMk id="131" creationId="{AA7C46E6-EA59-4B82-8D29-24560309E356}"/>
          </ac:inkMkLst>
        </pc:inkChg>
        <pc:inkChg chg="add mod">
          <ac:chgData name="Ta Thi Kim Hue" userId="af176dfe-ebe0-47e4-99a4-e0f4d40f7313" providerId="ADAL" clId="{7A62C829-6114-4003-867D-5362323453B3}" dt="2021-05-21T04:38:19.785" v="973"/>
          <ac:inkMkLst>
            <pc:docMk/>
            <pc:sldMk cId="413588959" sldId="370"/>
            <ac:inkMk id="132" creationId="{CACDC0EA-D618-41C6-AFFB-E74AD6E132D2}"/>
          </ac:inkMkLst>
        </pc:inkChg>
        <pc:inkChg chg="add mod">
          <ac:chgData name="Ta Thi Kim Hue" userId="af176dfe-ebe0-47e4-99a4-e0f4d40f7313" providerId="ADAL" clId="{7A62C829-6114-4003-867D-5362323453B3}" dt="2021-05-21T04:38:19.785" v="973"/>
          <ac:inkMkLst>
            <pc:docMk/>
            <pc:sldMk cId="413588959" sldId="370"/>
            <ac:inkMk id="133" creationId="{386D7193-34B8-4C54-A5D8-18D5461E027B}"/>
          </ac:inkMkLst>
        </pc:inkChg>
        <pc:inkChg chg="add mod">
          <ac:chgData name="Ta Thi Kim Hue" userId="af176dfe-ebe0-47e4-99a4-e0f4d40f7313" providerId="ADAL" clId="{7A62C829-6114-4003-867D-5362323453B3}" dt="2021-05-21T04:38:19.785" v="973"/>
          <ac:inkMkLst>
            <pc:docMk/>
            <pc:sldMk cId="413588959" sldId="370"/>
            <ac:inkMk id="134" creationId="{36938978-A051-4C30-AD5E-70318607A524}"/>
          </ac:inkMkLst>
        </pc:inkChg>
        <pc:inkChg chg="add mod">
          <ac:chgData name="Ta Thi Kim Hue" userId="af176dfe-ebe0-47e4-99a4-e0f4d40f7313" providerId="ADAL" clId="{7A62C829-6114-4003-867D-5362323453B3}" dt="2021-05-21T04:38:19.785" v="973"/>
          <ac:inkMkLst>
            <pc:docMk/>
            <pc:sldMk cId="413588959" sldId="370"/>
            <ac:inkMk id="135" creationId="{E7653E04-F12E-4CAC-8507-D903B3D33A77}"/>
          </ac:inkMkLst>
        </pc:inkChg>
        <pc:inkChg chg="add mod">
          <ac:chgData name="Ta Thi Kim Hue" userId="af176dfe-ebe0-47e4-99a4-e0f4d40f7313" providerId="ADAL" clId="{7A62C829-6114-4003-867D-5362323453B3}" dt="2021-05-21T04:38:19.785" v="973"/>
          <ac:inkMkLst>
            <pc:docMk/>
            <pc:sldMk cId="413588959" sldId="370"/>
            <ac:inkMk id="136" creationId="{C391B345-1B96-4362-AE26-67808019CD5B}"/>
          </ac:inkMkLst>
        </pc:inkChg>
        <pc:inkChg chg="add mod">
          <ac:chgData name="Ta Thi Kim Hue" userId="af176dfe-ebe0-47e4-99a4-e0f4d40f7313" providerId="ADAL" clId="{7A62C829-6114-4003-867D-5362323453B3}" dt="2021-05-21T04:38:19.785" v="973"/>
          <ac:inkMkLst>
            <pc:docMk/>
            <pc:sldMk cId="413588959" sldId="370"/>
            <ac:inkMk id="137" creationId="{5936EE5E-94B8-4EA6-A759-650272F22E21}"/>
          </ac:inkMkLst>
        </pc:inkChg>
        <pc:inkChg chg="add mod">
          <ac:chgData name="Ta Thi Kim Hue" userId="af176dfe-ebe0-47e4-99a4-e0f4d40f7313" providerId="ADAL" clId="{7A62C829-6114-4003-867D-5362323453B3}" dt="2021-05-21T04:38:19.785" v="973"/>
          <ac:inkMkLst>
            <pc:docMk/>
            <pc:sldMk cId="413588959" sldId="370"/>
            <ac:inkMk id="138" creationId="{BDC0B773-320C-4588-B592-424B973B48E2}"/>
          </ac:inkMkLst>
        </pc:inkChg>
        <pc:inkChg chg="add mod">
          <ac:chgData name="Ta Thi Kim Hue" userId="af176dfe-ebe0-47e4-99a4-e0f4d40f7313" providerId="ADAL" clId="{7A62C829-6114-4003-867D-5362323453B3}" dt="2021-05-21T04:38:19.785" v="973"/>
          <ac:inkMkLst>
            <pc:docMk/>
            <pc:sldMk cId="413588959" sldId="370"/>
            <ac:inkMk id="140" creationId="{8722197C-1512-4829-AB0D-CA49817AE3D5}"/>
          </ac:inkMkLst>
        </pc:inkChg>
        <pc:inkChg chg="add mod">
          <ac:chgData name="Ta Thi Kim Hue" userId="af176dfe-ebe0-47e4-99a4-e0f4d40f7313" providerId="ADAL" clId="{7A62C829-6114-4003-867D-5362323453B3}" dt="2021-05-21T04:38:19.785" v="973"/>
          <ac:inkMkLst>
            <pc:docMk/>
            <pc:sldMk cId="413588959" sldId="370"/>
            <ac:inkMk id="141" creationId="{D33BCC81-7EB8-42E5-B5B2-31A9BD8BF9A2}"/>
          </ac:inkMkLst>
        </pc:inkChg>
        <pc:inkChg chg="add mod">
          <ac:chgData name="Ta Thi Kim Hue" userId="af176dfe-ebe0-47e4-99a4-e0f4d40f7313" providerId="ADAL" clId="{7A62C829-6114-4003-867D-5362323453B3}" dt="2021-05-21T04:38:19.785" v="973"/>
          <ac:inkMkLst>
            <pc:docMk/>
            <pc:sldMk cId="413588959" sldId="370"/>
            <ac:inkMk id="142" creationId="{F7091CAA-65F4-4CB5-8BFB-EB8D232EC0A9}"/>
          </ac:inkMkLst>
        </pc:inkChg>
        <pc:inkChg chg="add mod">
          <ac:chgData name="Ta Thi Kim Hue" userId="af176dfe-ebe0-47e4-99a4-e0f4d40f7313" providerId="ADAL" clId="{7A62C829-6114-4003-867D-5362323453B3}" dt="2021-05-21T04:38:19.785" v="973"/>
          <ac:inkMkLst>
            <pc:docMk/>
            <pc:sldMk cId="413588959" sldId="370"/>
            <ac:inkMk id="143" creationId="{2916677D-974E-4475-AA8E-CE72174B4C97}"/>
          </ac:inkMkLst>
        </pc:inkChg>
        <pc:inkChg chg="add mod">
          <ac:chgData name="Ta Thi Kim Hue" userId="af176dfe-ebe0-47e4-99a4-e0f4d40f7313" providerId="ADAL" clId="{7A62C829-6114-4003-867D-5362323453B3}" dt="2021-05-21T04:38:19.785" v="973"/>
          <ac:inkMkLst>
            <pc:docMk/>
            <pc:sldMk cId="413588959" sldId="370"/>
            <ac:inkMk id="144" creationId="{0B5040A9-4D6A-4196-97E7-0EF78E4A6B2C}"/>
          </ac:inkMkLst>
        </pc:inkChg>
        <pc:inkChg chg="add mod">
          <ac:chgData name="Ta Thi Kim Hue" userId="af176dfe-ebe0-47e4-99a4-e0f4d40f7313" providerId="ADAL" clId="{7A62C829-6114-4003-867D-5362323453B3}" dt="2021-05-21T04:38:19.785" v="973"/>
          <ac:inkMkLst>
            <pc:docMk/>
            <pc:sldMk cId="413588959" sldId="370"/>
            <ac:inkMk id="145" creationId="{C26E0DF1-6DE4-4139-98CC-C242C08D862C}"/>
          </ac:inkMkLst>
        </pc:inkChg>
        <pc:inkChg chg="add mod">
          <ac:chgData name="Ta Thi Kim Hue" userId="af176dfe-ebe0-47e4-99a4-e0f4d40f7313" providerId="ADAL" clId="{7A62C829-6114-4003-867D-5362323453B3}" dt="2021-05-21T04:38:19.785" v="973"/>
          <ac:inkMkLst>
            <pc:docMk/>
            <pc:sldMk cId="413588959" sldId="370"/>
            <ac:inkMk id="146" creationId="{58623F4C-1FC0-449B-9586-3E7E68BA59E0}"/>
          </ac:inkMkLst>
        </pc:inkChg>
        <pc:inkChg chg="add mod">
          <ac:chgData name="Ta Thi Kim Hue" userId="af176dfe-ebe0-47e4-99a4-e0f4d40f7313" providerId="ADAL" clId="{7A62C829-6114-4003-867D-5362323453B3}" dt="2021-05-21T04:38:19.785" v="973"/>
          <ac:inkMkLst>
            <pc:docMk/>
            <pc:sldMk cId="413588959" sldId="370"/>
            <ac:inkMk id="147" creationId="{43E278FB-36AC-48AF-B0BD-A98485EE81CA}"/>
          </ac:inkMkLst>
        </pc:inkChg>
        <pc:inkChg chg="add mod">
          <ac:chgData name="Ta Thi Kim Hue" userId="af176dfe-ebe0-47e4-99a4-e0f4d40f7313" providerId="ADAL" clId="{7A62C829-6114-4003-867D-5362323453B3}" dt="2021-05-21T04:38:19.785" v="973"/>
          <ac:inkMkLst>
            <pc:docMk/>
            <pc:sldMk cId="413588959" sldId="370"/>
            <ac:inkMk id="148" creationId="{561D3869-E415-4844-A8F9-F1D332B1A30C}"/>
          </ac:inkMkLst>
        </pc:inkChg>
        <pc:inkChg chg="add mod">
          <ac:chgData name="Ta Thi Kim Hue" userId="af176dfe-ebe0-47e4-99a4-e0f4d40f7313" providerId="ADAL" clId="{7A62C829-6114-4003-867D-5362323453B3}" dt="2021-05-21T04:38:19.785" v="973"/>
          <ac:inkMkLst>
            <pc:docMk/>
            <pc:sldMk cId="413588959" sldId="370"/>
            <ac:inkMk id="149" creationId="{2FE37AC7-A933-46E7-B09C-DC51C917EDF7}"/>
          </ac:inkMkLst>
        </pc:inkChg>
        <pc:inkChg chg="add mod">
          <ac:chgData name="Ta Thi Kim Hue" userId="af176dfe-ebe0-47e4-99a4-e0f4d40f7313" providerId="ADAL" clId="{7A62C829-6114-4003-867D-5362323453B3}" dt="2021-05-21T04:38:19.785" v="973"/>
          <ac:inkMkLst>
            <pc:docMk/>
            <pc:sldMk cId="413588959" sldId="370"/>
            <ac:inkMk id="150" creationId="{110A597C-EE7E-4A09-A0DA-B9407BC79A04}"/>
          </ac:inkMkLst>
        </pc:inkChg>
        <pc:inkChg chg="add mod">
          <ac:chgData name="Ta Thi Kim Hue" userId="af176dfe-ebe0-47e4-99a4-e0f4d40f7313" providerId="ADAL" clId="{7A62C829-6114-4003-867D-5362323453B3}" dt="2021-05-21T04:38:19.785" v="973"/>
          <ac:inkMkLst>
            <pc:docMk/>
            <pc:sldMk cId="413588959" sldId="370"/>
            <ac:inkMk id="151" creationId="{87CBD999-5FEC-4455-A2E6-61D4CBDF508A}"/>
          </ac:inkMkLst>
        </pc:inkChg>
        <pc:inkChg chg="add mod">
          <ac:chgData name="Ta Thi Kim Hue" userId="af176dfe-ebe0-47e4-99a4-e0f4d40f7313" providerId="ADAL" clId="{7A62C829-6114-4003-867D-5362323453B3}" dt="2021-05-21T04:38:19.785" v="973"/>
          <ac:inkMkLst>
            <pc:docMk/>
            <pc:sldMk cId="413588959" sldId="370"/>
            <ac:inkMk id="152" creationId="{A0F7722C-40C2-4B0E-BFC9-06A71F8686ED}"/>
          </ac:inkMkLst>
        </pc:inkChg>
        <pc:inkChg chg="add mod">
          <ac:chgData name="Ta Thi Kim Hue" userId="af176dfe-ebe0-47e4-99a4-e0f4d40f7313" providerId="ADAL" clId="{7A62C829-6114-4003-867D-5362323453B3}" dt="2021-05-21T04:38:19.785" v="973"/>
          <ac:inkMkLst>
            <pc:docMk/>
            <pc:sldMk cId="413588959" sldId="370"/>
            <ac:inkMk id="153" creationId="{4642C4AC-27CE-4B4E-B977-6F76D1D3353E}"/>
          </ac:inkMkLst>
        </pc:inkChg>
        <pc:inkChg chg="add mod">
          <ac:chgData name="Ta Thi Kim Hue" userId="af176dfe-ebe0-47e4-99a4-e0f4d40f7313" providerId="ADAL" clId="{7A62C829-6114-4003-867D-5362323453B3}" dt="2021-05-21T04:38:19.785" v="973"/>
          <ac:inkMkLst>
            <pc:docMk/>
            <pc:sldMk cId="413588959" sldId="370"/>
            <ac:inkMk id="154" creationId="{CD3CB382-6B18-4816-A57A-4880E5888E94}"/>
          </ac:inkMkLst>
        </pc:inkChg>
        <pc:inkChg chg="add mod">
          <ac:chgData name="Ta Thi Kim Hue" userId="af176dfe-ebe0-47e4-99a4-e0f4d40f7313" providerId="ADAL" clId="{7A62C829-6114-4003-867D-5362323453B3}" dt="2021-05-21T04:38:19.785" v="973"/>
          <ac:inkMkLst>
            <pc:docMk/>
            <pc:sldMk cId="413588959" sldId="370"/>
            <ac:inkMk id="155" creationId="{14909E19-C1E6-4D5B-A329-759EEA61FDFB}"/>
          </ac:inkMkLst>
        </pc:inkChg>
        <pc:inkChg chg="add mod">
          <ac:chgData name="Ta Thi Kim Hue" userId="af176dfe-ebe0-47e4-99a4-e0f4d40f7313" providerId="ADAL" clId="{7A62C829-6114-4003-867D-5362323453B3}" dt="2021-05-21T04:38:19.785" v="973"/>
          <ac:inkMkLst>
            <pc:docMk/>
            <pc:sldMk cId="413588959" sldId="370"/>
            <ac:inkMk id="156" creationId="{B7A659C2-8EBB-4800-9A90-30976B0B54D8}"/>
          </ac:inkMkLst>
        </pc:inkChg>
        <pc:inkChg chg="add mod">
          <ac:chgData name="Ta Thi Kim Hue" userId="af176dfe-ebe0-47e4-99a4-e0f4d40f7313" providerId="ADAL" clId="{7A62C829-6114-4003-867D-5362323453B3}" dt="2021-05-21T04:38:19.785" v="973"/>
          <ac:inkMkLst>
            <pc:docMk/>
            <pc:sldMk cId="413588959" sldId="370"/>
            <ac:inkMk id="157" creationId="{D60A3BFE-26BC-4095-B8BF-22926061A48A}"/>
          </ac:inkMkLst>
        </pc:inkChg>
        <pc:inkChg chg="add mod">
          <ac:chgData name="Ta Thi Kim Hue" userId="af176dfe-ebe0-47e4-99a4-e0f4d40f7313" providerId="ADAL" clId="{7A62C829-6114-4003-867D-5362323453B3}" dt="2021-05-21T04:38:19.785" v="973"/>
          <ac:inkMkLst>
            <pc:docMk/>
            <pc:sldMk cId="413588959" sldId="370"/>
            <ac:inkMk id="158" creationId="{DB38C60E-B9D4-4547-85B3-D5C9407DF865}"/>
          </ac:inkMkLst>
        </pc:inkChg>
        <pc:inkChg chg="add mod">
          <ac:chgData name="Ta Thi Kim Hue" userId="af176dfe-ebe0-47e4-99a4-e0f4d40f7313" providerId="ADAL" clId="{7A62C829-6114-4003-867D-5362323453B3}" dt="2021-05-21T04:38:19.785" v="973"/>
          <ac:inkMkLst>
            <pc:docMk/>
            <pc:sldMk cId="413588959" sldId="370"/>
            <ac:inkMk id="159" creationId="{64E03728-7CFB-498C-9063-D74DC7E96CFD}"/>
          </ac:inkMkLst>
        </pc:inkChg>
        <pc:inkChg chg="add mod">
          <ac:chgData name="Ta Thi Kim Hue" userId="af176dfe-ebe0-47e4-99a4-e0f4d40f7313" providerId="ADAL" clId="{7A62C829-6114-4003-867D-5362323453B3}" dt="2021-05-21T04:38:19.785" v="973"/>
          <ac:inkMkLst>
            <pc:docMk/>
            <pc:sldMk cId="413588959" sldId="370"/>
            <ac:inkMk id="160" creationId="{1C1E450E-6D02-4B69-9405-492DBA43883C}"/>
          </ac:inkMkLst>
        </pc:inkChg>
        <pc:inkChg chg="add mod">
          <ac:chgData name="Ta Thi Kim Hue" userId="af176dfe-ebe0-47e4-99a4-e0f4d40f7313" providerId="ADAL" clId="{7A62C829-6114-4003-867D-5362323453B3}" dt="2021-05-21T04:38:19.785" v="973"/>
          <ac:inkMkLst>
            <pc:docMk/>
            <pc:sldMk cId="413588959" sldId="370"/>
            <ac:inkMk id="162" creationId="{C9FC48CE-FE99-485C-9F52-BDE2D21E0CC8}"/>
          </ac:inkMkLst>
        </pc:inkChg>
        <pc:inkChg chg="add mod">
          <ac:chgData name="Ta Thi Kim Hue" userId="af176dfe-ebe0-47e4-99a4-e0f4d40f7313" providerId="ADAL" clId="{7A62C829-6114-4003-867D-5362323453B3}" dt="2021-05-21T04:38:19.785" v="973"/>
          <ac:inkMkLst>
            <pc:docMk/>
            <pc:sldMk cId="413588959" sldId="370"/>
            <ac:inkMk id="163" creationId="{5595B331-747E-4B9C-B913-641CAF9080E7}"/>
          </ac:inkMkLst>
        </pc:inkChg>
        <pc:inkChg chg="add mod">
          <ac:chgData name="Ta Thi Kim Hue" userId="af176dfe-ebe0-47e4-99a4-e0f4d40f7313" providerId="ADAL" clId="{7A62C829-6114-4003-867D-5362323453B3}" dt="2021-05-21T04:38:19.785" v="973"/>
          <ac:inkMkLst>
            <pc:docMk/>
            <pc:sldMk cId="413588959" sldId="370"/>
            <ac:inkMk id="164" creationId="{BF894B87-2186-49C4-9768-C04BC69E8A0B}"/>
          </ac:inkMkLst>
        </pc:inkChg>
        <pc:inkChg chg="add mod">
          <ac:chgData name="Ta Thi Kim Hue" userId="af176dfe-ebe0-47e4-99a4-e0f4d40f7313" providerId="ADAL" clId="{7A62C829-6114-4003-867D-5362323453B3}" dt="2021-05-21T04:38:19.785" v="973"/>
          <ac:inkMkLst>
            <pc:docMk/>
            <pc:sldMk cId="413588959" sldId="370"/>
            <ac:inkMk id="165" creationId="{35225C69-2189-4741-B27D-73969755D5B8}"/>
          </ac:inkMkLst>
        </pc:inkChg>
        <pc:inkChg chg="add mod">
          <ac:chgData name="Ta Thi Kim Hue" userId="af176dfe-ebe0-47e4-99a4-e0f4d40f7313" providerId="ADAL" clId="{7A62C829-6114-4003-867D-5362323453B3}" dt="2021-05-21T04:38:19.785" v="973"/>
          <ac:inkMkLst>
            <pc:docMk/>
            <pc:sldMk cId="413588959" sldId="370"/>
            <ac:inkMk id="166" creationId="{F3A8E592-0FFD-4393-86FE-FD9B950E591B}"/>
          </ac:inkMkLst>
        </pc:inkChg>
        <pc:inkChg chg="add mod">
          <ac:chgData name="Ta Thi Kim Hue" userId="af176dfe-ebe0-47e4-99a4-e0f4d40f7313" providerId="ADAL" clId="{7A62C829-6114-4003-867D-5362323453B3}" dt="2021-05-21T04:38:19.785" v="973"/>
          <ac:inkMkLst>
            <pc:docMk/>
            <pc:sldMk cId="413588959" sldId="370"/>
            <ac:inkMk id="167" creationId="{C0C144CD-AF54-4D91-8671-37A821173FB3}"/>
          </ac:inkMkLst>
        </pc:inkChg>
        <pc:inkChg chg="add mod">
          <ac:chgData name="Ta Thi Kim Hue" userId="af176dfe-ebe0-47e4-99a4-e0f4d40f7313" providerId="ADAL" clId="{7A62C829-6114-4003-867D-5362323453B3}" dt="2021-05-21T04:38:19.785" v="973"/>
          <ac:inkMkLst>
            <pc:docMk/>
            <pc:sldMk cId="413588959" sldId="370"/>
            <ac:inkMk id="169" creationId="{1E620A1A-864D-46B3-94ED-A05859EE726D}"/>
          </ac:inkMkLst>
        </pc:inkChg>
        <pc:inkChg chg="add mod">
          <ac:chgData name="Ta Thi Kim Hue" userId="af176dfe-ebe0-47e4-99a4-e0f4d40f7313" providerId="ADAL" clId="{7A62C829-6114-4003-867D-5362323453B3}" dt="2021-05-21T04:38:19.785" v="973"/>
          <ac:inkMkLst>
            <pc:docMk/>
            <pc:sldMk cId="413588959" sldId="370"/>
            <ac:inkMk id="170" creationId="{5F53D0FB-ED86-45D5-8A18-68179507DB42}"/>
          </ac:inkMkLst>
        </pc:inkChg>
        <pc:inkChg chg="add mod">
          <ac:chgData name="Ta Thi Kim Hue" userId="af176dfe-ebe0-47e4-99a4-e0f4d40f7313" providerId="ADAL" clId="{7A62C829-6114-4003-867D-5362323453B3}" dt="2021-05-21T04:38:19.785" v="973"/>
          <ac:inkMkLst>
            <pc:docMk/>
            <pc:sldMk cId="413588959" sldId="370"/>
            <ac:inkMk id="171" creationId="{36924851-AC37-4356-8D7A-AA222C576605}"/>
          </ac:inkMkLst>
        </pc:inkChg>
        <pc:inkChg chg="add mod">
          <ac:chgData name="Ta Thi Kim Hue" userId="af176dfe-ebe0-47e4-99a4-e0f4d40f7313" providerId="ADAL" clId="{7A62C829-6114-4003-867D-5362323453B3}" dt="2021-05-21T04:38:19.785" v="973"/>
          <ac:inkMkLst>
            <pc:docMk/>
            <pc:sldMk cId="413588959" sldId="370"/>
            <ac:inkMk id="172" creationId="{EBF80981-0F99-44D4-B630-4CCFF004FBBA}"/>
          </ac:inkMkLst>
        </pc:inkChg>
        <pc:inkChg chg="add mod">
          <ac:chgData name="Ta Thi Kim Hue" userId="af176dfe-ebe0-47e4-99a4-e0f4d40f7313" providerId="ADAL" clId="{7A62C829-6114-4003-867D-5362323453B3}" dt="2021-05-21T04:38:19.785" v="973"/>
          <ac:inkMkLst>
            <pc:docMk/>
            <pc:sldMk cId="413588959" sldId="370"/>
            <ac:inkMk id="173" creationId="{667F15BB-ED77-4FDA-BF2C-1BD32CEF3926}"/>
          </ac:inkMkLst>
        </pc:inkChg>
        <pc:inkChg chg="add mod">
          <ac:chgData name="Ta Thi Kim Hue" userId="af176dfe-ebe0-47e4-99a4-e0f4d40f7313" providerId="ADAL" clId="{7A62C829-6114-4003-867D-5362323453B3}" dt="2021-05-21T04:38:19.785" v="973"/>
          <ac:inkMkLst>
            <pc:docMk/>
            <pc:sldMk cId="413588959" sldId="370"/>
            <ac:inkMk id="174" creationId="{F1CDEEEE-CFAD-453A-B82B-5539DD761946}"/>
          </ac:inkMkLst>
        </pc:inkChg>
        <pc:inkChg chg="add mod">
          <ac:chgData name="Ta Thi Kim Hue" userId="af176dfe-ebe0-47e4-99a4-e0f4d40f7313" providerId="ADAL" clId="{7A62C829-6114-4003-867D-5362323453B3}" dt="2021-05-21T04:38:19.785" v="973"/>
          <ac:inkMkLst>
            <pc:docMk/>
            <pc:sldMk cId="413588959" sldId="370"/>
            <ac:inkMk id="175" creationId="{C83E463B-2EBA-4072-B2F0-F411BD9AEADF}"/>
          </ac:inkMkLst>
        </pc:inkChg>
        <pc:inkChg chg="add mod">
          <ac:chgData name="Ta Thi Kim Hue" userId="af176dfe-ebe0-47e4-99a4-e0f4d40f7313" providerId="ADAL" clId="{7A62C829-6114-4003-867D-5362323453B3}" dt="2021-05-21T04:38:19.785" v="973"/>
          <ac:inkMkLst>
            <pc:docMk/>
            <pc:sldMk cId="413588959" sldId="370"/>
            <ac:inkMk id="176" creationId="{E696F8F8-90AB-41D2-B537-8E6D22BB22D0}"/>
          </ac:inkMkLst>
        </pc:inkChg>
        <pc:inkChg chg="add mod">
          <ac:chgData name="Ta Thi Kim Hue" userId="af176dfe-ebe0-47e4-99a4-e0f4d40f7313" providerId="ADAL" clId="{7A62C829-6114-4003-867D-5362323453B3}" dt="2021-05-21T04:38:19.785" v="973"/>
          <ac:inkMkLst>
            <pc:docMk/>
            <pc:sldMk cId="413588959" sldId="370"/>
            <ac:inkMk id="177" creationId="{F2DD3104-B1BE-4D42-94B1-48F77F1F168D}"/>
          </ac:inkMkLst>
        </pc:inkChg>
        <pc:inkChg chg="add mod">
          <ac:chgData name="Ta Thi Kim Hue" userId="af176dfe-ebe0-47e4-99a4-e0f4d40f7313" providerId="ADAL" clId="{7A62C829-6114-4003-867D-5362323453B3}" dt="2021-05-21T04:38:19.785" v="973"/>
          <ac:inkMkLst>
            <pc:docMk/>
            <pc:sldMk cId="413588959" sldId="370"/>
            <ac:inkMk id="179" creationId="{04925B07-E56C-4F65-95AA-DC1F4A11E508}"/>
          </ac:inkMkLst>
        </pc:inkChg>
      </pc:sldChg>
      <pc:sldChg chg="addSp delSp modSp new mod">
        <pc:chgData name="Ta Thi Kim Hue" userId="af176dfe-ebe0-47e4-99a4-e0f4d40f7313" providerId="ADAL" clId="{7A62C829-6114-4003-867D-5362323453B3}" dt="2021-05-28T11:55:38.440" v="1190" actId="208"/>
        <pc:sldMkLst>
          <pc:docMk/>
          <pc:sldMk cId="3023176722" sldId="371"/>
        </pc:sldMkLst>
        <pc:spChg chg="mod">
          <ac:chgData name="Ta Thi Kim Hue" userId="af176dfe-ebe0-47e4-99a4-e0f4d40f7313" providerId="ADAL" clId="{7A62C829-6114-4003-867D-5362323453B3}" dt="2021-05-28T11:54:05.083" v="1165" actId="20577"/>
          <ac:spMkLst>
            <pc:docMk/>
            <pc:sldMk cId="3023176722" sldId="371"/>
            <ac:spMk id="2" creationId="{5D703DFB-A9D1-42E9-A2A1-7282F33BCD56}"/>
          </ac:spMkLst>
        </pc:spChg>
        <pc:spChg chg="del">
          <ac:chgData name="Ta Thi Kim Hue" userId="af176dfe-ebe0-47e4-99a4-e0f4d40f7313" providerId="ADAL" clId="{7A62C829-6114-4003-867D-5362323453B3}" dt="2021-05-28T11:54:10.013" v="1166" actId="478"/>
          <ac:spMkLst>
            <pc:docMk/>
            <pc:sldMk cId="3023176722" sldId="371"/>
            <ac:spMk id="3" creationId="{59FFF52B-31C3-419D-B9E9-E0CCAFD58920}"/>
          </ac:spMkLst>
        </pc:spChg>
        <pc:spChg chg="add mod">
          <ac:chgData name="Ta Thi Kim Hue" userId="af176dfe-ebe0-47e4-99a4-e0f4d40f7313" providerId="ADAL" clId="{7A62C829-6114-4003-867D-5362323453B3}" dt="2021-05-28T11:55:38.440" v="1190" actId="208"/>
          <ac:spMkLst>
            <pc:docMk/>
            <pc:sldMk cId="3023176722" sldId="371"/>
            <ac:spMk id="8" creationId="{DF9815D5-9486-4907-A93D-859B40EC48DF}"/>
          </ac:spMkLst>
        </pc:spChg>
      </pc:sldChg>
      <pc:sldChg chg="addSp delSp modSp new mod">
        <pc:chgData name="Ta Thi Kim Hue" userId="af176dfe-ebe0-47e4-99a4-e0f4d40f7313" providerId="ADAL" clId="{7A62C829-6114-4003-867D-5362323453B3}" dt="2021-05-28T11:56:42.409" v="1266" actId="1076"/>
        <pc:sldMkLst>
          <pc:docMk/>
          <pc:sldMk cId="3363043502" sldId="372"/>
        </pc:sldMkLst>
        <pc:spChg chg="mod">
          <ac:chgData name="Ta Thi Kim Hue" userId="af176dfe-ebe0-47e4-99a4-e0f4d40f7313" providerId="ADAL" clId="{7A62C829-6114-4003-867D-5362323453B3}" dt="2021-05-28T11:56:05.607" v="1259" actId="20577"/>
          <ac:spMkLst>
            <pc:docMk/>
            <pc:sldMk cId="3363043502" sldId="372"/>
            <ac:spMk id="2" creationId="{FE5CE637-48B1-4137-B2EA-8F1F2222ECCD}"/>
          </ac:spMkLst>
        </pc:spChg>
        <pc:spChg chg="del">
          <ac:chgData name="Ta Thi Kim Hue" userId="af176dfe-ebe0-47e4-99a4-e0f4d40f7313" providerId="ADAL" clId="{7A62C829-6114-4003-867D-5362323453B3}" dt="2021-05-28T11:56:09.813" v="1260" actId="478"/>
          <ac:spMkLst>
            <pc:docMk/>
            <pc:sldMk cId="3363043502" sldId="372"/>
            <ac:spMk id="3" creationId="{6141876B-B56C-4BAA-BFE4-FF199B3F7873}"/>
          </ac:spMkLst>
        </pc:spChg>
        <pc:spChg chg="add mod">
          <ac:chgData name="Ta Thi Kim Hue" userId="af176dfe-ebe0-47e4-99a4-e0f4d40f7313" providerId="ADAL" clId="{7A62C829-6114-4003-867D-5362323453B3}" dt="2021-05-28T11:56:42.409" v="1266" actId="1076"/>
          <ac:spMkLst>
            <pc:docMk/>
            <pc:sldMk cId="3363043502" sldId="372"/>
            <ac:spMk id="8" creationId="{D0B4D519-6244-42B2-BB99-BEFE58810B9F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A8130D-73F2-FD4E-ADD1-56B4BD913E59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06CA1D-6F44-574A-91AD-956FEE596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6431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1T02:44:39.4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0 3223 0 0,'0'0'4607'0'0,"-1"2"-4539"0"0,-5 17-54 0 0,6-10-68 0 0,-8 104-2209 0 0,7-100 187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1T02:44:39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0 2303 0 0,'0'0'224'0'0,"-8"8"-224"0"0,-3 0 0 0 0,2 0 1872 0 0,1 0 864 0 0,3 2-2736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1T02:44:40.6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450 92 4111 0 0,'0'0'191'0'0,"1"-1"10"0"0,5-4-58 0 0,-5 3 90 0 0,-1 1-139 0 0,-1-7-65 0 0,0 7-12 0 0,0-1 0 0 0,0 1 1 0 0,0-1-1 0 0,0 1 0 0 0,0-1 0 0 0,-1 1 0 0 0,1 0 0 0 0,0 0 0 0 0,-1 0 1 0 0,1 0-1 0 0,-1 0 0 0 0,1 0 0 0 0,-1 0 0 0 0,1 0 0 0 0,-1 1 1 0 0,-2-2-1 0 0,1 1 63 0 0,-10-7 228 0 0,11 7-229 0 0,0 0 0 0 0,0-1 0 0 0,0 1 0 0 0,0 0 1 0 0,0 0-1 0 0,-1 0 0 0 0,1 1 0 0 0,-3-2 0 0 0,-17-2 714 0 0,-21-8 1 0 0,26 6-791 0 0,0 2 1 0 0,-28-5-1 0 0,36 9 20 0 0,1 0-1 0 0,0 0 1 0 0,0 1-1 0 0,0 0 1 0 0,-1 0-1 0 0,1 1 1 0 0,0 0-1 0 0,1 1 1 0 0,-1-1-1 0 0,0 1 1 0 0,-7 5-1 0 0,5-3 46 0 0,0 1-1 0 0,0 1 1 0 0,1 0 0 0 0,0 0-1 0 0,0 1 1 0 0,1 0-1 0 0,-11 11 1 0 0,14-11-53 0 0,0-1 0 0 0,1 1-1 0 0,-1 0 1 0 0,2 0 0 0 0,-1 1 0 0 0,1-1-1 0 0,-4 15 1 0 0,-9 64 3 0 0,15-80-21 0 0,-2 17 3 0 0,0-1 0 0 0,1 0 0 0 0,2 1 0 0 0,0-1 0 0 0,2 1 0 0 0,4 25 0 0 0,-2-32 25 0 0,0-1 0 0 0,1 1 0 0 0,0-1 0 0 0,1-1 0 0 0,1 1 0 0 0,1-1 0 0 0,0 0-1 0 0,13 17 1 0 0,-10-19-25 0 0,0-1 0 0 0,0 0 0 0 0,1 0 0 0 0,1-1 0 0 0,0-1 0 0 0,0 0 0 0 0,1-1 0 0 0,0 0 0 0 0,1-1 0 0 0,-1-1 0 0 0,2 0 0 0 0,17 5 0 0 0,-6-4 7 0 0,6 3 37 0 0,0-2 0 0 0,62 9 0 0 0,-72-16 87 0 0,1 0 0 0 0,-1-2 0 0 0,0 0 0 0 0,1-2 0 0 0,-1 0 0 0 0,42-11 0 0 0,-51 9-94 0 0,26-7 221 0 0,42-19-1 0 0,-48 19-231 0 0,-21 8-13 0 0,0-2 0 0 0,17-6-1 0 0,-3-2 42 0 0,-23 11-46 0 0,14-9 61 0 0,-15 9-22 0 0,1-1-1 0 0,-1 1 1 0 0,0-1 0 0 0,1 0-1 0 0,-2 0 1 0 0,5-4 0 0 0,-6 5-40 0 0,-1 1-1 0 0,1-1 1 0 0,0 1 0 0 0,-1-1-1 0 0,1 1 1 0 0,-1-1 0 0 0,1 1-1 0 0,-1-1 1 0 0,1-1 0 0 0,0-6 47 0 0,0 3 51 0 0,0-1 0 0 0,-1 1 0 0 0,0 0 0 0 0,0 0-1 0 0,-2-10 1 0 0,-13-64 821 0 0,8 55-586 0 0,3 8-247 0 0,0 0-1 0 0,-2 1 1 0 0,0 0-1 0 0,-14-26 0 0 0,16 34-111 0 0,0-1-1 0 0,-1 1 0 0 0,-1 0 1 0 0,1 0-1 0 0,-1 0 0 0 0,-1 1 1 0 0,1 0-1 0 0,-1 1 1 0 0,0-1-1 0 0,-10-5 0 0 0,12 8-196 0 0,-1 0-1 0 0,0 1 1 0 0,0 0 0 0 0,0 0-1 0 0,0 0 1 0 0,-1 1-1 0 0,1 0 1 0 0,-13-3-1 0 0,0 3-3995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1T02:44:43.1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183 71 2759 0 0,'-2'0'126'0'0,"-21"-4"-428"0"0,15 4 950 0 0,0-1 0 0 0,1 0 0 0 0,-1-1-1 0 0,0 0 1 0 0,1 0 0 0 0,-1-1 0 0 0,1 0 0 0 0,-8-5 0 0 0,3 2 120 0 0,-20-8 0 0 0,1 1 451 0 0,30 13-613 0 0,1 0-589 0 0,0 0 0 0 0,0 0-1 0 0,-1 0 1 0 0,1 0-1 0 0,0-1 1 0 0,-1 1 0 0 0,1 0-1 0 0,0 0 1 0 0,0 0 0 0 0,-1 0-1 0 0,1 0 1 0 0,0 0-1 0 0,0 0 1 0 0,-1-1 0 0 0,1 1-1 0 0,0 0 1 0 0,0 0-1 0 0,0 0 1 0 0,-1-1 0 0 0,1 1-1 0 0,0 0 1 0 0,0 0 0 0 0,0-1-1 0 0,0 1 1 0 0,0 0-1 0 0,-1 0 1 0 0,1-1 0 0 0,10-6-1131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1T02:44:44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93 3679 0 0,'0'0'1924'0'0,"-2"0"-1078"0"0,0 0-555 0 0,-1-1 0 0 0,0 0 0 0 0,0 1 0 0 0,1-1 0 0 0,-1 0 0 0 0,1 0 0 0 0,-1-1 0 0 0,1 1 0 0 0,-1-1 0 0 0,1 1 0 0 0,0-1 0 0 0,-1 0 0 0 0,1 1 0 0 0,0-1 0 0 0,0 0 0 0 0,0 0 0 0 0,-2-5 0 0 0,3 6 59 0 0,-7-21 1364 0 0,7 16-1634 0 0,0 5 78 0 0,1 0-102 0 0,-3-6 1192 0 0,3 6-1192 0 0,-1-5-35 0 0,1 5 783 0 0,-1-1-749 0 0,-1-4-34 0 0,1 4 32 0 0,-2-6-1239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77" units="cm"/>
          <inkml:channel name="Y" type="integer" max="1731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6953" units="1/cm"/>
          <inkml:channelProperty channel="Y" name="resolution" value="1000.4621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5-21T02:46:14.34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15699 16216 21183 0,'-18'4'944'0,"7"-3"192"0,-1-3-912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84B8A7-4190-7E43-A09C-E65391BF7D1A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7F7BA9-BD23-364F-BA23-B1582B7D9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95885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Cây</a:t>
            </a:r>
            <a:r>
              <a:rPr lang="en-US" dirty="0"/>
              <a:t> </a:t>
            </a:r>
            <a:r>
              <a:rPr lang="en-US" dirty="0" err="1"/>
              <a:t>suy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(</a:t>
            </a:r>
            <a:r>
              <a:rPr lang="en-US" dirty="0" err="1"/>
              <a:t>cây</a:t>
            </a:r>
            <a:r>
              <a:rPr lang="en-US" dirty="0"/>
              <a:t> </a:t>
            </a:r>
            <a:r>
              <a:rPr lang="en-US" dirty="0" err="1"/>
              <a:t>lệch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- </a:t>
            </a:r>
            <a:r>
              <a:rPr lang="en-US" dirty="0" err="1"/>
              <a:t>ziczac</a:t>
            </a:r>
            <a:r>
              <a:rPr lang="en-US" dirty="0"/>
              <a:t>) :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trừ</a:t>
            </a:r>
            <a:r>
              <a:rPr lang="en-US" dirty="0"/>
              <a:t> </a:t>
            </a:r>
            <a:r>
              <a:rPr lang="en-US" dirty="0" err="1"/>
              <a:t>nút</a:t>
            </a:r>
            <a:r>
              <a:rPr lang="en-US" dirty="0"/>
              <a:t> </a:t>
            </a:r>
            <a:r>
              <a:rPr lang="en-US" dirty="0" err="1"/>
              <a:t>lá</a:t>
            </a:r>
            <a:r>
              <a:rPr lang="en-US" dirty="0"/>
              <a:t>,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nút</a:t>
            </a:r>
            <a:r>
              <a:rPr lang="en-US" dirty="0"/>
              <a:t> </a:t>
            </a:r>
            <a:r>
              <a:rPr lang="en-US" dirty="0" err="1"/>
              <a:t>nhánh</a:t>
            </a:r>
            <a:r>
              <a:rPr lang="en-US" dirty="0"/>
              <a:t> </a:t>
            </a:r>
            <a:r>
              <a:rPr lang="en-US" dirty="0" err="1"/>
              <a:t>đều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1 con</a:t>
            </a:r>
          </a:p>
          <a:p>
            <a:r>
              <a:rPr lang="en-US" dirty="0" err="1"/>
              <a:t>Cây</a:t>
            </a:r>
            <a:r>
              <a:rPr lang="en-US" dirty="0"/>
              <a:t> </a:t>
            </a:r>
            <a:r>
              <a:rPr lang="en-US" dirty="0" err="1"/>
              <a:t>đầy</a:t>
            </a:r>
            <a:r>
              <a:rPr lang="en-US" dirty="0"/>
              <a:t> </a:t>
            </a:r>
            <a:r>
              <a:rPr lang="en-US" dirty="0" err="1"/>
              <a:t>đủ</a:t>
            </a:r>
            <a:r>
              <a:rPr lang="en-US" dirty="0"/>
              <a:t> : </a:t>
            </a:r>
            <a:r>
              <a:rPr lang="en-US" dirty="0" err="1"/>
              <a:t>trừ</a:t>
            </a:r>
            <a:r>
              <a:rPr lang="en-US" dirty="0"/>
              <a:t> </a:t>
            </a:r>
            <a:r>
              <a:rPr lang="en-US" dirty="0" err="1"/>
              <a:t>nút</a:t>
            </a:r>
            <a:r>
              <a:rPr lang="en-US" dirty="0"/>
              <a:t> </a:t>
            </a:r>
            <a:r>
              <a:rPr lang="en-US" dirty="0" err="1"/>
              <a:t>lá</a:t>
            </a:r>
            <a:r>
              <a:rPr lang="en-US" dirty="0"/>
              <a:t> ,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nút</a:t>
            </a:r>
            <a:r>
              <a:rPr lang="en-US" dirty="0"/>
              <a:t> </a:t>
            </a:r>
            <a:r>
              <a:rPr lang="en-US" dirty="0" err="1"/>
              <a:t>nhánh</a:t>
            </a:r>
            <a:r>
              <a:rPr lang="en-US" dirty="0"/>
              <a:t> </a:t>
            </a:r>
            <a:r>
              <a:rPr lang="en-US" dirty="0" err="1"/>
              <a:t>đều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2 con </a:t>
            </a:r>
          </a:p>
          <a:p>
            <a:r>
              <a:rPr lang="en-US" dirty="0" err="1"/>
              <a:t>Cây</a:t>
            </a:r>
            <a:r>
              <a:rPr lang="en-US" dirty="0"/>
              <a:t> </a:t>
            </a:r>
            <a:r>
              <a:rPr lang="en-US" dirty="0" err="1"/>
              <a:t>gần</a:t>
            </a:r>
            <a:r>
              <a:rPr lang="en-US" dirty="0"/>
              <a:t> </a:t>
            </a:r>
            <a:r>
              <a:rPr lang="en-US" dirty="0" err="1"/>
              <a:t>đầy</a:t>
            </a:r>
            <a:r>
              <a:rPr lang="en-US" dirty="0"/>
              <a:t> :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nút</a:t>
            </a:r>
            <a:r>
              <a:rPr lang="en-US" dirty="0"/>
              <a:t> </a:t>
            </a:r>
            <a:r>
              <a:rPr lang="en-US" dirty="0" err="1"/>
              <a:t>đầy</a:t>
            </a:r>
            <a:r>
              <a:rPr lang="en-US" dirty="0"/>
              <a:t> </a:t>
            </a:r>
            <a:r>
              <a:rPr lang="en-US" dirty="0" err="1"/>
              <a:t>đủ</a:t>
            </a:r>
            <a:r>
              <a:rPr lang="en-US" dirty="0"/>
              <a:t> </a:t>
            </a:r>
            <a:r>
              <a:rPr lang="en-US" dirty="0" err="1"/>
              <a:t>ở</a:t>
            </a:r>
            <a:r>
              <a:rPr lang="en-US" dirty="0"/>
              <a:t> </a:t>
            </a:r>
            <a:r>
              <a:rPr lang="en-US" dirty="0" err="1"/>
              <a:t>mọi</a:t>
            </a:r>
            <a:r>
              <a:rPr lang="en-US" dirty="0"/>
              <a:t> </a:t>
            </a:r>
            <a:r>
              <a:rPr lang="en-US" dirty="0" err="1"/>
              <a:t>mức</a:t>
            </a:r>
            <a:r>
              <a:rPr lang="en-US" dirty="0"/>
              <a:t> </a:t>
            </a:r>
            <a:r>
              <a:rPr lang="en-US" dirty="0" err="1"/>
              <a:t>trừ</a:t>
            </a:r>
            <a:r>
              <a:rPr lang="en-US" dirty="0"/>
              <a:t> </a:t>
            </a:r>
            <a:r>
              <a:rPr lang="en-US" dirty="0" err="1"/>
              <a:t>mức</a:t>
            </a:r>
            <a:r>
              <a:rPr lang="en-US" dirty="0"/>
              <a:t> </a:t>
            </a:r>
            <a:r>
              <a:rPr lang="en-US" dirty="0" err="1"/>
              <a:t>cuối</a:t>
            </a:r>
            <a:r>
              <a:rPr lang="en-US" dirty="0"/>
              <a:t> </a:t>
            </a:r>
            <a:r>
              <a:rPr lang="en-US" dirty="0" err="1"/>
              <a:t>cùng</a:t>
            </a:r>
            <a:r>
              <a:rPr lang="en-US" dirty="0"/>
              <a:t> </a:t>
            </a:r>
          </a:p>
          <a:p>
            <a:r>
              <a:rPr lang="en-US" dirty="0" err="1"/>
              <a:t>Cây</a:t>
            </a:r>
            <a:r>
              <a:rPr lang="en-US" dirty="0"/>
              <a:t> </a:t>
            </a:r>
            <a:r>
              <a:rPr lang="en-US" dirty="0" err="1"/>
              <a:t>hoàn</a:t>
            </a:r>
            <a:r>
              <a:rPr lang="en-US" dirty="0"/>
              <a:t> </a:t>
            </a:r>
            <a:r>
              <a:rPr lang="en-US" dirty="0" err="1"/>
              <a:t>chỉnh</a:t>
            </a:r>
            <a:r>
              <a:rPr lang="en-US" dirty="0"/>
              <a:t>: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cây</a:t>
            </a:r>
            <a:r>
              <a:rPr lang="en-US" dirty="0"/>
              <a:t> </a:t>
            </a:r>
            <a:r>
              <a:rPr lang="en-US" dirty="0" err="1"/>
              <a:t>gần</a:t>
            </a:r>
            <a:r>
              <a:rPr lang="en-US" dirty="0"/>
              <a:t> </a:t>
            </a:r>
            <a:r>
              <a:rPr lang="en-US" dirty="0" err="1"/>
              <a:t>đầy</a:t>
            </a:r>
            <a:r>
              <a:rPr lang="en-US" dirty="0"/>
              <a:t>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ở</a:t>
            </a:r>
            <a:r>
              <a:rPr lang="en-US" dirty="0"/>
              <a:t> </a:t>
            </a:r>
            <a:r>
              <a:rPr lang="en-US" dirty="0" err="1"/>
              <a:t>mức</a:t>
            </a:r>
            <a:r>
              <a:rPr lang="en-US" dirty="0"/>
              <a:t> </a:t>
            </a:r>
            <a:r>
              <a:rPr lang="en-US" dirty="0" err="1"/>
              <a:t>cuối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nút</a:t>
            </a:r>
            <a:r>
              <a:rPr lang="en-US" dirty="0"/>
              <a:t> </a:t>
            </a:r>
            <a:r>
              <a:rPr lang="en-US" dirty="0" err="1"/>
              <a:t>dạt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phía</a:t>
            </a:r>
            <a:r>
              <a:rPr lang="en-US" dirty="0"/>
              <a:t> </a:t>
            </a:r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trái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7F7BA9-BD23-364F-BA23-B1582B7D9A7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0542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7F7BA9-BD23-364F-BA23-B1582B7D9A7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0216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7F7BA9-BD23-364F-BA23-B1582B7D9A79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6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7F7BA9-BD23-364F-BA23-B1582B7D9A79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5795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86454993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omparis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07929A3-17ED-41F3-AD36-819BC9DFBCB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1F08F515-62EF-DE45-9E05-883F1744AD72}" type="datetime1">
              <a:rPr lang="en-US" smtClean="0"/>
              <a:t>10/3/2024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4973EE95-672F-4E5A-A918-2F51DB2C3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is-IS"/>
              <a:t>Cấu trúc dữ liệu và giải thuật</a:t>
            </a: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B17F6F6-0CA3-4D52-AA3D-7CF8ADE79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BA7BC09B-FE30-A349-B1D2-5A364F511F9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itle 6">
            <a:extLst>
              <a:ext uri="{FF2B5EF4-FFF2-40B4-BE49-F238E27FC236}">
                <a16:creationId xmlns:a16="http://schemas.microsoft.com/office/drawing/2014/main" id="{943CD72D-5295-43E4-B175-0EA61084AD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5077" y="78613"/>
            <a:ext cx="8673846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/>
              <a:t>Title 7: ………………………………………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0C9A3A79-B187-4A33-8EBB-92ECD8BA3C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4950" y="1227550"/>
            <a:ext cx="8674100" cy="4868449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95762104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6">
            <a:extLst>
              <a:ext uri="{FF2B5EF4-FFF2-40B4-BE49-F238E27FC236}">
                <a16:creationId xmlns:a16="http://schemas.microsoft.com/office/drawing/2014/main" id="{74BADCE4-794A-4B69-9AB7-3D794A1F9A4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5077" y="78613"/>
            <a:ext cx="8673846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/>
              <a:t>Title 8: ………………………………………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8375D86-D290-4003-A314-C916116C42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5884" y="1533017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FB62406B-26DB-4A01-B048-1F2C7540F8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39056" y="1533017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A52862E5-D8E1-49BF-8D1B-BF0ED6579E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1F08F515-62EF-DE45-9E05-883F1744AD72}" type="datetime1">
              <a:rPr lang="en-US" smtClean="0"/>
              <a:t>10/3/2024</a:t>
            </a:fld>
            <a:endParaRPr lang="en-US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591AAF74-01FB-49A8-9375-959140F1D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is-IS"/>
              <a:t>Cấu trúc dữ liệu và giải thuật</a:t>
            </a:r>
            <a:endParaRPr lang="en-US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BBF4BC2F-980C-499D-A4B9-E7CD3D447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BA7BC09B-FE30-A349-B1D2-5A364F511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784153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Comparis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07929A3-17ED-41F3-AD36-819BC9DFBCB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1F08F515-62EF-DE45-9E05-883F1744AD72}" type="datetime1">
              <a:rPr lang="en-US" smtClean="0"/>
              <a:t>10/3/2024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4973EE95-672F-4E5A-A918-2F51DB2C3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is-IS"/>
              <a:t>Cấu trúc dữ liệu và giải thuật</a:t>
            </a: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B17F6F6-0CA3-4D52-AA3D-7CF8ADE79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BA7BC09B-FE30-A349-B1D2-5A364F511F9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itle 6">
            <a:extLst>
              <a:ext uri="{FF2B5EF4-FFF2-40B4-BE49-F238E27FC236}">
                <a16:creationId xmlns:a16="http://schemas.microsoft.com/office/drawing/2014/main" id="{943CD72D-5295-43E4-B175-0EA61084AD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5077" y="78613"/>
            <a:ext cx="8673846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/>
              <a:t>Title 9: ………………………………………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0C9A3A79-B187-4A33-8EBB-92ECD8BA3C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4950" y="1164920"/>
            <a:ext cx="8674100" cy="4931079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60344863"/>
      </p:ext>
    </p:extLst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76EAE966-F590-4BAF-A55B-75735FCC661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1F08F515-62EF-DE45-9E05-883F1744AD72}" type="datetime1">
              <a:rPr lang="en-US" smtClean="0"/>
              <a:t>10/3/2024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330CA1C-4366-43E8-9DC8-B360FC115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is-IS"/>
              <a:t>Cấu trúc dữ liệu và giải thuật</a:t>
            </a: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2DB13F6-9193-4FE2-AE85-5B96248CC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BA7BC09B-FE30-A349-B1D2-5A364F511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293076"/>
      </p:ext>
    </p:extLst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F532A-FD4E-8846-AC2B-AE27267BA6A0}" type="datetime1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/>
              <a:t>Cấu trúc dữ liệu và giải thuật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BC09B-FE30-A349-B1D2-5A364F511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0684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CE5C5-CD7A-324E-8253-59FE8125D6E4}" type="datetime1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/>
              <a:t>Cấu trúc dữ liệu và giải thuật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BC09B-FE30-A349-B1D2-5A364F511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1565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91678-4A33-4B49-BC80-A7DE587E330C}" type="datetime1">
              <a:rPr lang="en-US" smtClean="0"/>
              <a:t>10/3/2024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/>
              <a:t>Cấu trúc dữ liệu và giải thuật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BC09B-FE30-A349-B1D2-5A364F511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2122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50BBF-27A9-A648-BCB5-CBC281029004}" type="datetime1">
              <a:rPr lang="en-US" smtClean="0"/>
              <a:t>10/3/2024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/>
              <a:t>Cấu trúc dữ liệu và giải thuật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BC09B-FE30-A349-B1D2-5A364F511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24907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F92E8-93D1-4246-9203-88234E64793C}" type="datetime1">
              <a:rPr lang="en-US" smtClean="0"/>
              <a:t>10/3/2024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/>
              <a:t>Cấu trúc dữ liệu và giải thuật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BC09B-FE30-A349-B1D2-5A364F511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853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6">
            <a:extLst>
              <a:ext uri="{FF2B5EF4-FFF2-40B4-BE49-F238E27FC236}">
                <a16:creationId xmlns:a16="http://schemas.microsoft.com/office/drawing/2014/main" id="{C5DD3B49-F775-49FC-ACAD-45B074D1C9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80488" y="2365248"/>
            <a:ext cx="4383024" cy="2127504"/>
          </a:xfrm>
          <a:prstGeom prst="rect">
            <a:avLst/>
          </a:prstGeom>
        </p:spPr>
        <p:txBody>
          <a:bodyPr/>
          <a:lstStyle>
            <a:lvl1pPr algn="ctr">
              <a:defRPr sz="4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09929489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34641780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30FC03-A82E-4B34-AE4B-8AC40A0CD5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1F08F515-62EF-DE45-9E05-883F1744AD72}" type="datetime1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49FB7E-C73B-452D-861A-6C73FF59E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is-IS"/>
              <a:t>Cấu trúc dữ liệu và giải thuật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5733BD-32DD-483E-A597-B70529CBD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BA7BC09B-FE30-A349-B1D2-5A364F511F9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44DCE4FD-DEE1-4DE9-A40E-616ACEB2FEC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5077" y="78613"/>
            <a:ext cx="8673846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/>
              <a:t>Title 1: ………………………………………</a:t>
            </a:r>
          </a:p>
        </p:txBody>
      </p:sp>
      <p:sp>
        <p:nvSpPr>
          <p:cNvPr id="11" name="Content Placeholder 8">
            <a:extLst>
              <a:ext uri="{FF2B5EF4-FFF2-40B4-BE49-F238E27FC236}">
                <a16:creationId xmlns:a16="http://schemas.microsoft.com/office/drawing/2014/main" id="{90DFCEB3-810D-48E5-B7BA-1A6C924A64A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35077" y="841247"/>
            <a:ext cx="8674100" cy="5303393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73943675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1D2FCDAA-D1AE-440A-ADEA-98F1ACB0647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1F08F515-62EF-DE45-9E05-883F1744AD72}" type="datetime1">
              <a:rPr lang="en-US" smtClean="0"/>
              <a:t>10/3/2024</a:t>
            </a:fld>
            <a:endParaRPr lang="en-US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C4186984-389F-440C-BD79-8D1349BD8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is-IS"/>
              <a:t>Cấu trúc dữ liệu và giải thuật</a:t>
            </a:r>
            <a:endParaRPr lang="en-US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5C66723D-7FE6-462E-9733-48764D89B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BA7BC09B-FE30-A349-B1D2-5A364F511F98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03483232-D29A-4255-9149-0177F87858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8828" y="1423289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A1BAF8AD-67D8-46AD-A292-05589E8273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0" y="1423289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Title 6">
            <a:extLst>
              <a:ext uri="{FF2B5EF4-FFF2-40B4-BE49-F238E27FC236}">
                <a16:creationId xmlns:a16="http://schemas.microsoft.com/office/drawing/2014/main" id="{EFD61387-9809-4E21-B8EA-93815E5E8F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5077" y="78613"/>
            <a:ext cx="8673846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/>
              <a:t>Title 2: ………………………………………</a:t>
            </a:r>
          </a:p>
        </p:txBody>
      </p:sp>
    </p:spTree>
    <p:extLst>
      <p:ext uri="{BB962C8B-B14F-4D97-AF65-F5344CB8AC3E}">
        <p14:creationId xmlns:p14="http://schemas.microsoft.com/office/powerpoint/2010/main" val="3009662096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Comparis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07929A3-17ED-41F3-AD36-819BC9DFBCB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1F08F515-62EF-DE45-9E05-883F1744AD72}" type="datetime1">
              <a:rPr lang="en-US" smtClean="0"/>
              <a:t>10/3/2024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4973EE95-672F-4E5A-A918-2F51DB2C3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is-IS"/>
              <a:t>Cấu trúc dữ liệu và giải thuật</a:t>
            </a: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B17F6F6-0CA3-4D52-AA3D-7CF8ADE79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BA7BC09B-FE30-A349-B1D2-5A364F511F9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itle 6">
            <a:extLst>
              <a:ext uri="{FF2B5EF4-FFF2-40B4-BE49-F238E27FC236}">
                <a16:creationId xmlns:a16="http://schemas.microsoft.com/office/drawing/2014/main" id="{943CD72D-5295-43E4-B175-0EA61084AD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5077" y="78613"/>
            <a:ext cx="8673846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/>
              <a:t>Title 3: ………………………………………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0C9A3A79-B187-4A33-8EBB-92ECD8BA3C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4950" y="963168"/>
            <a:ext cx="8674100" cy="5132832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42329516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1D2FCDAA-D1AE-440A-ADEA-98F1ACB0647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1F08F515-62EF-DE45-9E05-883F1744AD72}" type="datetime1">
              <a:rPr lang="en-US" smtClean="0"/>
              <a:t>10/3/2024</a:t>
            </a:fld>
            <a:endParaRPr lang="en-US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C4186984-389F-440C-BD79-8D1349BD8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is-IS"/>
              <a:t>Cấu trúc dữ liệu và giải thuật</a:t>
            </a:r>
            <a:endParaRPr lang="en-US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5C66723D-7FE6-462E-9733-48764D89B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BA7BC09B-FE30-A349-B1D2-5A364F511F98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03483232-D29A-4255-9149-0177F87858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8828" y="1423289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A1BAF8AD-67D8-46AD-A292-05589E8273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0" y="1423289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Title 6">
            <a:extLst>
              <a:ext uri="{FF2B5EF4-FFF2-40B4-BE49-F238E27FC236}">
                <a16:creationId xmlns:a16="http://schemas.microsoft.com/office/drawing/2014/main" id="{EFD61387-9809-4E21-B8EA-93815E5E8F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5077" y="78613"/>
            <a:ext cx="8673846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/>
              <a:t>Title 4: ………………………………………</a:t>
            </a:r>
          </a:p>
        </p:txBody>
      </p:sp>
    </p:spTree>
    <p:extLst>
      <p:ext uri="{BB962C8B-B14F-4D97-AF65-F5344CB8AC3E}">
        <p14:creationId xmlns:p14="http://schemas.microsoft.com/office/powerpoint/2010/main" val="3981533936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6">
            <a:extLst>
              <a:ext uri="{FF2B5EF4-FFF2-40B4-BE49-F238E27FC236}">
                <a16:creationId xmlns:a16="http://schemas.microsoft.com/office/drawing/2014/main" id="{689FBFE6-E7AD-40DE-88B8-794C73F956C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11295" y="224917"/>
            <a:ext cx="5397627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/>
              <a:t>Title 5: ……………………………………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1C2ED7A5-CBB5-4B5C-BD2A-3596087A71F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24251" y="1011238"/>
            <a:ext cx="5384672" cy="5529262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E21F2271-B488-4DC9-A50E-592D82F22CE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1F08F515-62EF-DE45-9E05-883F1744AD72}" type="datetime1">
              <a:rPr lang="en-US" smtClean="0"/>
              <a:t>10/3/2024</a:t>
            </a:fld>
            <a:endParaRPr lang="en-US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706E966D-F219-41DE-82BF-3F3121B7D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is-IS"/>
              <a:t>Cấu trúc dữ liệu và giải thuật</a:t>
            </a:r>
            <a:endParaRPr lang="en-US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AF61A491-C108-489A-B2EA-9FC27DAD4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BA7BC09B-FE30-A349-B1D2-5A364F511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243537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6">
            <a:extLst>
              <a:ext uri="{FF2B5EF4-FFF2-40B4-BE49-F238E27FC236}">
                <a16:creationId xmlns:a16="http://schemas.microsoft.com/office/drawing/2014/main" id="{74BADCE4-794A-4B69-9AB7-3D794A1F9A4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5077" y="78613"/>
            <a:ext cx="8673846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/>
              <a:t>Title 6: ………………………………………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8375D86-D290-4003-A314-C916116C42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5884" y="1533017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FB62406B-26DB-4A01-B048-1F2C7540F8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39056" y="1533017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A52862E5-D8E1-49BF-8D1B-BF0ED6579E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1F08F515-62EF-DE45-9E05-883F1744AD72}" type="datetime1">
              <a:rPr lang="en-US" smtClean="0"/>
              <a:t>10/3/2024</a:t>
            </a:fld>
            <a:endParaRPr lang="en-US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591AAF74-01FB-49A8-9375-959140F1D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is-IS"/>
              <a:t>Cấu trúc dữ liệu và giải thuật</a:t>
            </a:r>
            <a:endParaRPr lang="en-US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BBF4BC2F-980C-499D-A4B9-E7CD3D447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BA7BC09B-FE30-A349-B1D2-5A364F511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120790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0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5321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93" Type="http://schemas.openxmlformats.org/officeDocument/2006/relationships/customXml" Target="../ink/ink5.xml"/><Relationship Id="rId3" Type="http://schemas.openxmlformats.org/officeDocument/2006/relationships/customXml" Target="../ink/ink1.xml"/><Relationship Id="rId89" Type="http://schemas.openxmlformats.org/officeDocument/2006/relationships/customXml" Target="../ink/ink3.xml"/><Relationship Id="rId92" Type="http://schemas.openxmlformats.org/officeDocument/2006/relationships/image" Target="../media/image49.png"/><Relationship Id="rId2" Type="http://schemas.openxmlformats.org/officeDocument/2006/relationships/notesSlide" Target="../notesSlides/notesSlide1.xml"/><Relationship Id="rId88" Type="http://schemas.openxmlformats.org/officeDocument/2006/relationships/image" Target="../media/image47.png"/><Relationship Id="rId91" Type="http://schemas.openxmlformats.org/officeDocument/2006/relationships/customXml" Target="../ink/ink4.xml"/><Relationship Id="rId96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87" Type="http://schemas.openxmlformats.org/officeDocument/2006/relationships/customXml" Target="../ink/ink2.xml"/><Relationship Id="rId90" Type="http://schemas.openxmlformats.org/officeDocument/2006/relationships/image" Target="../media/image48.png"/><Relationship Id="rId95" Type="http://schemas.openxmlformats.org/officeDocument/2006/relationships/customXml" Target="../ink/ink6.xml"/><Relationship Id="rId86" Type="http://schemas.openxmlformats.org/officeDocument/2006/relationships/image" Target="../media/image46.png"/><Relationship Id="rId94" Type="http://schemas.openxmlformats.org/officeDocument/2006/relationships/image" Target="../media/image5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206062" y="3238007"/>
            <a:ext cx="7772400" cy="1470025"/>
          </a:xfrm>
        </p:spPr>
        <p:txBody>
          <a:bodyPr/>
          <a:lstStyle/>
          <a:p>
            <a:r>
              <a:rPr lang="en-US" dirty="0" err="1"/>
              <a:t>Chương</a:t>
            </a:r>
            <a:r>
              <a:rPr lang="en-US" dirty="0"/>
              <a:t> 5: CẤU TRÚC CÂY (TREES)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0" y="0"/>
            <a:ext cx="0" cy="0"/>
          </a:xfrm>
        </p:spPr>
        <p:txBody>
          <a:bodyPr/>
          <a:lstStyle/>
          <a:p>
            <a:fld id="{CAA914AB-0A56-C849-A2FF-9AE29B3DB91D}" type="datetime1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0" y="0"/>
            <a:ext cx="0" cy="0"/>
          </a:xfrm>
        </p:spPr>
        <p:txBody>
          <a:bodyPr/>
          <a:lstStyle/>
          <a:p>
            <a:r>
              <a:rPr lang="is-IS"/>
              <a:t>Cấu trúc dữ liệu và giải thuật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0" y="0"/>
            <a:ext cx="0" cy="0"/>
          </a:xfrm>
        </p:spPr>
        <p:txBody>
          <a:bodyPr/>
          <a:lstStyle/>
          <a:p>
            <a:fld id="{BA7BC09B-FE30-A349-B1D2-5A364F511F9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0423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CE5C5-CD7A-324E-8253-59FE8125D6E4}" type="datetime1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/>
              <a:t>Cấu trúc dữ liệu và giải thuật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BC09B-FE30-A349-B1D2-5A364F511F98}" type="slidenum">
              <a:rPr lang="en-US" smtClean="0"/>
              <a:t>10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diễn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cây</a:t>
            </a:r>
            <a:r>
              <a:rPr lang="en-US" dirty="0"/>
              <a:t> </a:t>
            </a:r>
            <a:r>
              <a:rPr lang="en-US" dirty="0" err="1"/>
              <a:t>nhị</a:t>
            </a:r>
            <a:r>
              <a:rPr lang="en-US" dirty="0"/>
              <a:t> </a:t>
            </a:r>
            <a:r>
              <a:rPr lang="en-US" dirty="0" err="1"/>
              <a:t>phân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trữ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: </a:t>
            </a:r>
            <a:r>
              <a:rPr lang="en-US" dirty="0" err="1"/>
              <a:t>Dùng</a:t>
            </a:r>
            <a:r>
              <a:rPr lang="en-US" dirty="0"/>
              <a:t> vector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trữ</a:t>
            </a:r>
            <a:r>
              <a:rPr lang="en-US" dirty="0"/>
              <a:t> V, </a:t>
            </a:r>
            <a:r>
              <a:rPr lang="en-US" dirty="0" err="1"/>
              <a:t>nút</a:t>
            </a:r>
            <a:r>
              <a:rPr lang="en-US" dirty="0"/>
              <a:t> </a:t>
            </a:r>
            <a:r>
              <a:rPr lang="en-US" dirty="0" err="1"/>
              <a:t>thứ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cây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trữ</a:t>
            </a:r>
            <a:r>
              <a:rPr lang="en-US" dirty="0"/>
              <a:t> ở V[</a:t>
            </a:r>
            <a:r>
              <a:rPr lang="en-US" dirty="0" err="1"/>
              <a:t>i</a:t>
            </a:r>
            <a:r>
              <a:rPr lang="en-US" dirty="0"/>
              <a:t>]</a:t>
            </a:r>
          </a:p>
          <a:p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trữ</a:t>
            </a:r>
            <a:r>
              <a:rPr lang="en-US" dirty="0"/>
              <a:t> </a:t>
            </a:r>
            <a:r>
              <a:rPr lang="en-US" dirty="0" err="1"/>
              <a:t>móc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: </a:t>
            </a:r>
            <a:r>
              <a:rPr lang="en-US" dirty="0" err="1"/>
              <a:t>Nút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cây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3786110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CE5C5-CD7A-324E-8253-59FE8125D6E4}" type="datetime1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/>
              <a:t>Cấu trúc dữ liệu và giải thuật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BC09B-FE30-A349-B1D2-5A364F511F98}" type="slidenum">
              <a:rPr lang="en-US" smtClean="0"/>
              <a:t>11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trữ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tiếp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235077" y="841247"/>
            <a:ext cx="8674100" cy="1451621"/>
          </a:xfrm>
        </p:spPr>
        <p:txBody>
          <a:bodyPr>
            <a:normAutofit/>
          </a:bodyPr>
          <a:lstStyle/>
          <a:p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nút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cây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thứ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mức</a:t>
            </a:r>
            <a:r>
              <a:rPr lang="en-US" dirty="0"/>
              <a:t> 1,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hết</a:t>
            </a:r>
            <a:r>
              <a:rPr lang="en-US" dirty="0"/>
              <a:t> </a:t>
            </a:r>
            <a:r>
              <a:rPr lang="en-US" dirty="0" err="1"/>
              <a:t>mức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mức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trái</a:t>
            </a:r>
            <a:r>
              <a:rPr lang="en-US" dirty="0"/>
              <a:t> sang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nút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cùng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mức</a:t>
            </a:r>
            <a:r>
              <a:rPr lang="en-US" dirty="0"/>
              <a:t> 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364981" y="2189095"/>
            <a:ext cx="4200895" cy="2561449"/>
            <a:chOff x="923141" y="2667000"/>
            <a:chExt cx="4200895" cy="2561449"/>
          </a:xfrm>
        </p:grpSpPr>
        <p:sp>
          <p:nvSpPr>
            <p:cNvPr id="8" name="Oval 7"/>
            <p:cNvSpPr/>
            <p:nvPr/>
          </p:nvSpPr>
          <p:spPr>
            <a:xfrm>
              <a:off x="2819400" y="2667000"/>
              <a:ext cx="457200" cy="457200"/>
            </a:xfrm>
            <a:prstGeom prst="ellipse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Cambria Math" pitchFamily="18" charset="0"/>
                  <a:ea typeface="Cambria Math" pitchFamily="18" charset="0"/>
                </a:rPr>
                <a:t>A</a:t>
              </a:r>
            </a:p>
          </p:txBody>
        </p:sp>
        <p:sp>
          <p:nvSpPr>
            <p:cNvPr id="9" name="Oval 8"/>
            <p:cNvSpPr/>
            <p:nvPr/>
          </p:nvSpPr>
          <p:spPr>
            <a:xfrm>
              <a:off x="2841094" y="3356028"/>
              <a:ext cx="457200" cy="457200"/>
            </a:xfrm>
            <a:prstGeom prst="ellipse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  <a:latin typeface="Cambria Math" pitchFamily="18" charset="0"/>
                  <a:ea typeface="Cambria Math" pitchFamily="18" charset="0"/>
                </a:rPr>
                <a:t>C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4560033" y="4771249"/>
              <a:ext cx="457200" cy="457200"/>
            </a:xfrm>
            <a:prstGeom prst="ellipse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  <a:latin typeface="Cambria Math" pitchFamily="18" charset="0"/>
                  <a:ea typeface="Cambria Math" pitchFamily="18" charset="0"/>
                </a:rPr>
                <a:t>H</a:t>
              </a:r>
            </a:p>
          </p:txBody>
        </p:sp>
        <p:sp>
          <p:nvSpPr>
            <p:cNvPr id="11" name="Oval 10"/>
            <p:cNvSpPr/>
            <p:nvPr/>
          </p:nvSpPr>
          <p:spPr>
            <a:xfrm>
              <a:off x="4264761" y="3173176"/>
              <a:ext cx="457200" cy="457200"/>
            </a:xfrm>
            <a:prstGeom prst="ellipse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Cambria Math" pitchFamily="18" charset="0"/>
                  <a:ea typeface="Cambria Math" pitchFamily="18" charset="0"/>
                </a:rPr>
                <a:t>D</a:t>
              </a:r>
            </a:p>
          </p:txBody>
        </p:sp>
        <p:sp>
          <p:nvSpPr>
            <p:cNvPr id="12" name="Oval 11"/>
            <p:cNvSpPr/>
            <p:nvPr/>
          </p:nvSpPr>
          <p:spPr>
            <a:xfrm>
              <a:off x="923141" y="3934671"/>
              <a:ext cx="457200" cy="457200"/>
            </a:xfrm>
            <a:prstGeom prst="ellipse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  <a:latin typeface="Cambria Math" pitchFamily="18" charset="0"/>
                  <a:ea typeface="Cambria Math" pitchFamily="18" charset="0"/>
                </a:rPr>
                <a:t>E</a:t>
              </a:r>
            </a:p>
          </p:txBody>
        </p:sp>
        <p:sp>
          <p:nvSpPr>
            <p:cNvPr id="13" name="Oval 12"/>
            <p:cNvSpPr/>
            <p:nvPr/>
          </p:nvSpPr>
          <p:spPr>
            <a:xfrm>
              <a:off x="1779806" y="3935968"/>
              <a:ext cx="457200" cy="457200"/>
            </a:xfrm>
            <a:prstGeom prst="ellipse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  <a:latin typeface="Cambria Math" pitchFamily="18" charset="0"/>
                  <a:ea typeface="Cambria Math" pitchFamily="18" charset="0"/>
                </a:rPr>
                <a:t>F</a:t>
              </a:r>
            </a:p>
          </p:txBody>
        </p:sp>
        <p:sp>
          <p:nvSpPr>
            <p:cNvPr id="14" name="Oval 13"/>
            <p:cNvSpPr/>
            <p:nvPr/>
          </p:nvSpPr>
          <p:spPr>
            <a:xfrm>
              <a:off x="4666836" y="3924540"/>
              <a:ext cx="457200" cy="457200"/>
            </a:xfrm>
            <a:prstGeom prst="ellipse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  <a:latin typeface="Cambria Math" pitchFamily="18" charset="0"/>
                  <a:ea typeface="Cambria Math" pitchFamily="18" charset="0"/>
                </a:rPr>
                <a:t>G</a:t>
              </a:r>
            </a:p>
          </p:txBody>
        </p:sp>
        <p:sp>
          <p:nvSpPr>
            <p:cNvPr id="15" name="Oval 14"/>
            <p:cNvSpPr/>
            <p:nvPr/>
          </p:nvSpPr>
          <p:spPr>
            <a:xfrm>
              <a:off x="1384130" y="3191585"/>
              <a:ext cx="457200" cy="457200"/>
            </a:xfrm>
            <a:prstGeom prst="ellipse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  <a:latin typeface="Cambria Math" pitchFamily="18" charset="0"/>
                  <a:ea typeface="Cambria Math" pitchFamily="18" charset="0"/>
                </a:rPr>
                <a:t>B</a:t>
              </a:r>
            </a:p>
          </p:txBody>
        </p:sp>
        <p:cxnSp>
          <p:nvCxnSpPr>
            <p:cNvPr id="16" name="Straight Connector 15"/>
            <p:cNvCxnSpPr>
              <a:stCxn id="8" idx="3"/>
              <a:endCxn id="15" idx="7"/>
            </p:cNvCxnSpPr>
            <p:nvPr/>
          </p:nvCxnSpPr>
          <p:spPr>
            <a:xfrm flipH="1">
              <a:off x="1774375" y="3057245"/>
              <a:ext cx="1111980" cy="2012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8" idx="4"/>
              <a:endCxn id="9" idx="0"/>
            </p:cNvCxnSpPr>
            <p:nvPr/>
          </p:nvCxnSpPr>
          <p:spPr>
            <a:xfrm>
              <a:off x="3048000" y="3124200"/>
              <a:ext cx="21694" cy="23182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8" idx="5"/>
              <a:endCxn id="11" idx="1"/>
            </p:cNvCxnSpPr>
            <p:nvPr/>
          </p:nvCxnSpPr>
          <p:spPr>
            <a:xfrm>
              <a:off x="3209645" y="3057245"/>
              <a:ext cx="1122071" cy="1828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11" idx="5"/>
              <a:endCxn id="14" idx="0"/>
            </p:cNvCxnSpPr>
            <p:nvPr/>
          </p:nvCxnSpPr>
          <p:spPr>
            <a:xfrm>
              <a:off x="4655006" y="3563421"/>
              <a:ext cx="240430" cy="36111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stCxn id="14" idx="4"/>
              <a:endCxn id="10" idx="0"/>
            </p:cNvCxnSpPr>
            <p:nvPr/>
          </p:nvCxnSpPr>
          <p:spPr>
            <a:xfrm flipH="1">
              <a:off x="4788633" y="4381740"/>
              <a:ext cx="106803" cy="3895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15" idx="3"/>
              <a:endCxn id="12" idx="0"/>
            </p:cNvCxnSpPr>
            <p:nvPr/>
          </p:nvCxnSpPr>
          <p:spPr>
            <a:xfrm flipH="1">
              <a:off x="1151741" y="3581830"/>
              <a:ext cx="299344" cy="3528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stCxn id="15" idx="5"/>
              <a:endCxn id="13" idx="0"/>
            </p:cNvCxnSpPr>
            <p:nvPr/>
          </p:nvCxnSpPr>
          <p:spPr>
            <a:xfrm>
              <a:off x="1774375" y="3581830"/>
              <a:ext cx="234031" cy="3541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5803645" y="2725342"/>
            <a:ext cx="2462933" cy="1704063"/>
            <a:chOff x="5715000" y="1864280"/>
            <a:chExt cx="2286000" cy="1564720"/>
          </a:xfrm>
        </p:grpSpPr>
        <p:grpSp>
          <p:nvGrpSpPr>
            <p:cNvPr id="24" name="Group 23"/>
            <p:cNvGrpSpPr/>
            <p:nvPr/>
          </p:nvGrpSpPr>
          <p:grpSpPr>
            <a:xfrm>
              <a:off x="5715000" y="1864280"/>
              <a:ext cx="2286000" cy="1564720"/>
              <a:chOff x="1430317" y="2667000"/>
              <a:chExt cx="2286000" cy="1564720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2344717" y="2667000"/>
                <a:ext cx="457200" cy="457200"/>
              </a:xfrm>
              <a:prstGeom prst="ellipse">
                <a:avLst/>
              </a:prstGeom>
              <a:no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solidFill>
                      <a:schemeClr val="tx1"/>
                    </a:solidFill>
                    <a:latin typeface="Cambria Math" pitchFamily="18" charset="0"/>
                    <a:ea typeface="Cambria Math" pitchFamily="18" charset="0"/>
                  </a:rPr>
                  <a:t>A</a:t>
                </a:r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2954317" y="3164920"/>
                <a:ext cx="457200" cy="457200"/>
              </a:xfrm>
              <a:prstGeom prst="ellipse">
                <a:avLst/>
              </a:prstGeom>
              <a:no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solidFill>
                      <a:schemeClr val="tx1"/>
                    </a:solidFill>
                    <a:latin typeface="Cambria Math" pitchFamily="18" charset="0"/>
                    <a:ea typeface="Cambria Math" pitchFamily="18" charset="0"/>
                  </a:rPr>
                  <a:t>C</a:t>
                </a:r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2649517" y="3774520"/>
                <a:ext cx="457200" cy="457200"/>
              </a:xfrm>
              <a:prstGeom prst="ellipse">
                <a:avLst/>
              </a:prstGeom>
              <a:no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solidFill>
                      <a:schemeClr val="tx1"/>
                    </a:solidFill>
                    <a:latin typeface="Cambria Math" pitchFamily="18" charset="0"/>
                    <a:ea typeface="Cambria Math" pitchFamily="18" charset="0"/>
                  </a:rPr>
                  <a:t>F</a:t>
                </a:r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3259117" y="3774520"/>
                <a:ext cx="457200" cy="457200"/>
              </a:xfrm>
              <a:prstGeom prst="ellipse">
                <a:avLst/>
              </a:prstGeom>
              <a:no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solidFill>
                      <a:schemeClr val="tx1"/>
                    </a:solidFill>
                    <a:latin typeface="Cambria Math" pitchFamily="18" charset="0"/>
                    <a:ea typeface="Cambria Math" pitchFamily="18" charset="0"/>
                  </a:rPr>
                  <a:t>G</a:t>
                </a:r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1430317" y="3774520"/>
                <a:ext cx="457200" cy="457200"/>
              </a:xfrm>
              <a:prstGeom prst="ellipse">
                <a:avLst/>
              </a:prstGeom>
              <a:no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solidFill>
                      <a:schemeClr val="tx1"/>
                    </a:solidFill>
                    <a:latin typeface="Cambria Math" pitchFamily="18" charset="0"/>
                    <a:ea typeface="Cambria Math" pitchFamily="18" charset="0"/>
                  </a:rPr>
                  <a:t>D</a:t>
                </a:r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2039917" y="3774520"/>
                <a:ext cx="457200" cy="457200"/>
              </a:xfrm>
              <a:prstGeom prst="ellipse">
                <a:avLst/>
              </a:prstGeom>
              <a:no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solidFill>
                      <a:schemeClr val="tx1"/>
                    </a:solidFill>
                    <a:latin typeface="Cambria Math" pitchFamily="18" charset="0"/>
                    <a:ea typeface="Cambria Math" pitchFamily="18" charset="0"/>
                  </a:rPr>
                  <a:t>E</a:t>
                </a:r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1735117" y="3164920"/>
                <a:ext cx="457200" cy="457200"/>
              </a:xfrm>
              <a:prstGeom prst="ellipse">
                <a:avLst/>
              </a:prstGeom>
              <a:no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solidFill>
                      <a:schemeClr val="tx1"/>
                    </a:solidFill>
                    <a:latin typeface="Cambria Math" pitchFamily="18" charset="0"/>
                    <a:ea typeface="Cambria Math" pitchFamily="18" charset="0"/>
                  </a:rPr>
                  <a:t>B</a:t>
                </a:r>
              </a:p>
            </p:txBody>
          </p:sp>
          <p:cxnSp>
            <p:nvCxnSpPr>
              <p:cNvPr id="34" name="Straight Connector 33"/>
              <p:cNvCxnSpPr>
                <a:stCxn id="27" idx="3"/>
                <a:endCxn id="33" idx="7"/>
              </p:cNvCxnSpPr>
              <p:nvPr/>
            </p:nvCxnSpPr>
            <p:spPr>
              <a:xfrm flipH="1">
                <a:off x="2125362" y="3057245"/>
                <a:ext cx="286310" cy="17463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>
                <a:stCxn id="27" idx="5"/>
                <a:endCxn id="28" idx="1"/>
              </p:cNvCxnSpPr>
              <p:nvPr/>
            </p:nvCxnSpPr>
            <p:spPr>
              <a:xfrm>
                <a:off x="2734962" y="3057245"/>
                <a:ext cx="286310" cy="17463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>
                <a:stCxn id="28" idx="5"/>
                <a:endCxn id="30" idx="0"/>
              </p:cNvCxnSpPr>
              <p:nvPr/>
            </p:nvCxnSpPr>
            <p:spPr>
              <a:xfrm>
                <a:off x="3344562" y="3555165"/>
                <a:ext cx="143155" cy="21935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>
                <a:stCxn id="33" idx="3"/>
                <a:endCxn id="31" idx="0"/>
              </p:cNvCxnSpPr>
              <p:nvPr/>
            </p:nvCxnSpPr>
            <p:spPr>
              <a:xfrm flipH="1">
                <a:off x="1658917" y="3555165"/>
                <a:ext cx="143155" cy="21935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>
                <a:stCxn id="33" idx="5"/>
                <a:endCxn id="32" idx="0"/>
              </p:cNvCxnSpPr>
              <p:nvPr/>
            </p:nvCxnSpPr>
            <p:spPr>
              <a:xfrm>
                <a:off x="2125362" y="3555165"/>
                <a:ext cx="143155" cy="21935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5" name="Straight Connector 24"/>
            <p:cNvCxnSpPr>
              <a:stCxn id="28" idx="3"/>
              <a:endCxn id="29" idx="0"/>
            </p:cNvCxnSpPr>
            <p:nvPr/>
          </p:nvCxnSpPr>
          <p:spPr>
            <a:xfrm flipH="1">
              <a:off x="7162800" y="2752445"/>
              <a:ext cx="143155" cy="219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/>
          <p:cNvSpPr txBox="1"/>
          <p:nvPr/>
        </p:nvSpPr>
        <p:spPr>
          <a:xfrm>
            <a:off x="2718440" y="2236258"/>
            <a:ext cx="542645" cy="3771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834313" y="2403512"/>
            <a:ext cx="542645" cy="3771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113848" y="2646295"/>
            <a:ext cx="542645" cy="3771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421718" y="2428382"/>
            <a:ext cx="542645" cy="3771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34823" y="3113484"/>
            <a:ext cx="462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385301" y="3054146"/>
            <a:ext cx="305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4373488" y="3170191"/>
            <a:ext cx="695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4373488" y="4337278"/>
            <a:ext cx="571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19</a:t>
            </a:r>
          </a:p>
        </p:txBody>
      </p:sp>
      <p:sp>
        <p:nvSpPr>
          <p:cNvPr id="57" name="Oval 56"/>
          <p:cNvSpPr/>
          <p:nvPr/>
        </p:nvSpPr>
        <p:spPr>
          <a:xfrm>
            <a:off x="1802322" y="3441347"/>
            <a:ext cx="457200" cy="457200"/>
          </a:xfrm>
          <a:prstGeom prst="ellipse">
            <a:avLst/>
          </a:prstGeom>
          <a:noFill/>
          <a:ln w="127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58" name="Oval 57"/>
          <p:cNvSpPr/>
          <p:nvPr/>
        </p:nvSpPr>
        <p:spPr>
          <a:xfrm>
            <a:off x="2675735" y="3517908"/>
            <a:ext cx="457200" cy="457200"/>
          </a:xfrm>
          <a:prstGeom prst="ellipse">
            <a:avLst/>
          </a:prstGeom>
          <a:noFill/>
          <a:ln w="127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59" name="Oval 58"/>
          <p:cNvSpPr/>
          <p:nvPr/>
        </p:nvSpPr>
        <p:spPr>
          <a:xfrm>
            <a:off x="3277653" y="3458063"/>
            <a:ext cx="457200" cy="457200"/>
          </a:xfrm>
          <a:prstGeom prst="ellipse">
            <a:avLst/>
          </a:prstGeom>
          <a:noFill/>
          <a:ln w="127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Cambria Math" pitchFamily="18" charset="0"/>
              <a:ea typeface="Cambria Math" pitchFamily="18" charset="0"/>
            </a:endParaRPr>
          </a:p>
        </p:txBody>
      </p:sp>
      <p:cxnSp>
        <p:nvCxnSpPr>
          <p:cNvPr id="61" name="Straight Connector 60"/>
          <p:cNvCxnSpPr>
            <a:stCxn id="9" idx="3"/>
            <a:endCxn id="57" idx="0"/>
          </p:cNvCxnSpPr>
          <p:nvPr/>
        </p:nvCxnSpPr>
        <p:spPr>
          <a:xfrm flipH="1">
            <a:off x="2030922" y="3268368"/>
            <a:ext cx="318967" cy="172979"/>
          </a:xfrm>
          <a:prstGeom prst="line">
            <a:avLst/>
          </a:prstGeom>
          <a:noFill/>
          <a:ln w="127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3" name="Straight Connector 62"/>
          <p:cNvCxnSpPr>
            <a:stCxn id="9" idx="5"/>
            <a:endCxn id="58" idx="0"/>
          </p:cNvCxnSpPr>
          <p:nvPr/>
        </p:nvCxnSpPr>
        <p:spPr>
          <a:xfrm>
            <a:off x="2673179" y="3268368"/>
            <a:ext cx="231156" cy="249540"/>
          </a:xfrm>
          <a:prstGeom prst="line">
            <a:avLst/>
          </a:prstGeom>
          <a:noFill/>
          <a:ln w="127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5" name="Straight Connector 64"/>
          <p:cNvCxnSpPr>
            <a:stCxn id="11" idx="3"/>
            <a:endCxn id="59" idx="0"/>
          </p:cNvCxnSpPr>
          <p:nvPr/>
        </p:nvCxnSpPr>
        <p:spPr>
          <a:xfrm flipH="1">
            <a:off x="3506253" y="3085516"/>
            <a:ext cx="267303" cy="372547"/>
          </a:xfrm>
          <a:prstGeom prst="line">
            <a:avLst/>
          </a:prstGeom>
          <a:noFill/>
          <a:ln w="127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0" name="TextBox 89"/>
          <p:cNvSpPr txBox="1"/>
          <p:nvPr/>
        </p:nvSpPr>
        <p:spPr>
          <a:xfrm>
            <a:off x="1802322" y="3150657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2857336" y="3238812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3612773" y="3256681"/>
            <a:ext cx="495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graphicFrame>
        <p:nvGraphicFramePr>
          <p:cNvPr id="93" name="Table 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3887037"/>
              </p:ext>
            </p:extLst>
          </p:nvPr>
        </p:nvGraphicFramePr>
        <p:xfrm>
          <a:off x="622460" y="5236237"/>
          <a:ext cx="5009103" cy="304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82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2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82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82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824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82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824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824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824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8824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8824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1642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2203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185420">
                <a:tc>
                  <a:txBody>
                    <a:bodyPr/>
                    <a:lstStyle/>
                    <a:p>
                      <a:r>
                        <a:rPr lang="en-US" sz="1400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l-GR" sz="1400" dirty="0"/>
                        <a:t>Φ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400" dirty="0"/>
                        <a:t>Φ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400" dirty="0"/>
                        <a:t>Φ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….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5" name="Left Brace 94"/>
          <p:cNvSpPr/>
          <p:nvPr/>
        </p:nvSpPr>
        <p:spPr>
          <a:xfrm rot="16200000">
            <a:off x="3374142" y="5358416"/>
            <a:ext cx="373318" cy="738559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Box 95"/>
          <p:cNvSpPr txBox="1"/>
          <p:nvPr/>
        </p:nvSpPr>
        <p:spPr>
          <a:xfrm>
            <a:off x="2904335" y="5879222"/>
            <a:ext cx="1432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rỗng</a:t>
            </a:r>
            <a:endParaRPr lang="en-US" dirty="0"/>
          </a:p>
        </p:txBody>
      </p:sp>
      <p:sp>
        <p:nvSpPr>
          <p:cNvPr id="97" name="TextBox 96"/>
          <p:cNvSpPr txBox="1"/>
          <p:nvPr/>
        </p:nvSpPr>
        <p:spPr>
          <a:xfrm>
            <a:off x="7184368" y="2486117"/>
            <a:ext cx="333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5897069" y="3223257"/>
            <a:ext cx="229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7943167" y="3113484"/>
            <a:ext cx="323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5655909" y="4429405"/>
            <a:ext cx="356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6460427" y="4429405"/>
            <a:ext cx="400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7117209" y="4429405"/>
            <a:ext cx="328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7938187" y="4429405"/>
            <a:ext cx="460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5683363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C80990-24D0-4C6E-BA22-F2F559C46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CE5C5-CD7A-324E-8253-59FE8125D6E4}" type="datetime1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D2761E-94E8-4630-B86F-170D4DE1C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/>
              <a:t>Cấu trúc dữ liệu và giải thuật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AEA6D4-D06D-4C39-9955-F34BFEAA7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BC09B-FE30-A349-B1D2-5A364F511F98}" type="slidenum">
              <a:rPr lang="en-US" smtClean="0"/>
              <a:t>12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E2DF96-32CB-45C2-9988-B098497EA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776" y="172558"/>
            <a:ext cx="8673846" cy="451739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cây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trữ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C/C++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B71A82-1F3C-6B99-6B1B-472407FE7C5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1F84DA-3933-449C-8B8F-CCB99BDBD169}"/>
              </a:ext>
            </a:extLst>
          </p:cNvPr>
          <p:cNvSpPr txBox="1"/>
          <p:nvPr/>
        </p:nvSpPr>
        <p:spPr>
          <a:xfrm>
            <a:off x="368222" y="1134330"/>
            <a:ext cx="6184978" cy="329320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#define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6F008A"/>
                </a:solidFill>
                <a:latin typeface="Consolas" panose="020B0609020204030204" pitchFamily="49" charset="0"/>
              </a:rPr>
              <a:t>max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100</a:t>
            </a:r>
          </a:p>
          <a:p>
            <a:r>
              <a:rPr lang="it-IT" sz="1600" dirty="0">
                <a:solidFill>
                  <a:srgbClr val="808080"/>
                </a:solidFill>
                <a:latin typeface="Consolas" panose="020B0609020204030204" pitchFamily="49" charset="0"/>
              </a:rPr>
              <a:t>#define</a:t>
            </a:r>
            <a:r>
              <a:rPr lang="it-IT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sz="1600" dirty="0">
                <a:solidFill>
                  <a:srgbClr val="6F008A"/>
                </a:solidFill>
                <a:latin typeface="Consolas" panose="020B0609020204030204" pitchFamily="49" charset="0"/>
              </a:rPr>
              <a:t>MAXLENGTH</a:t>
            </a:r>
            <a:r>
              <a:rPr lang="it-IT" sz="1600" dirty="0">
                <a:solidFill>
                  <a:srgbClr val="000000"/>
                </a:solidFill>
                <a:latin typeface="Consolas" panose="020B0609020204030204" pitchFamily="49" charset="0"/>
              </a:rPr>
              <a:t> 100         </a:t>
            </a:r>
            <a:r>
              <a:rPr lang="it-IT" sz="1600" dirty="0">
                <a:solidFill>
                  <a:srgbClr val="008000"/>
                </a:solidFill>
                <a:latin typeface="Consolas" panose="020B0609020204030204" pitchFamily="49" charset="0"/>
              </a:rPr>
              <a:t>//chi so toi da cua mang</a:t>
            </a:r>
            <a:endParaRPr lang="it-IT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#define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6F008A"/>
                </a:solidFill>
                <a:latin typeface="Consolas" panose="020B0609020204030204" pitchFamily="49" charset="0"/>
              </a:rPr>
              <a:t>NIL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-1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typedef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DataType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typedef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Node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typedef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DataType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Data[</a:t>
            </a:r>
            <a:r>
              <a:rPr lang="en-US" sz="1600" dirty="0">
                <a:solidFill>
                  <a:srgbClr val="6F008A"/>
                </a:solidFill>
                <a:latin typeface="Consolas" panose="020B0609020204030204" pitchFamily="49" charset="0"/>
              </a:rPr>
              <a:t>MAXLENGTH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];  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en-U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Luu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gia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 tri </a:t>
            </a:r>
            <a:r>
              <a:rPr lang="en-U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cua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 nut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MaxNode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Tree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//Kiem </a:t>
            </a:r>
            <a:r>
              <a:rPr lang="en-U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tra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 cay </a:t>
            </a:r>
            <a:r>
              <a:rPr lang="en-U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rong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EmptyTree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Tree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T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.MaxNode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== 0;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AA9E15-529F-4AF9-A41B-EC3394BBABEB}"/>
              </a:ext>
            </a:extLst>
          </p:cNvPr>
          <p:cNvSpPr txBox="1"/>
          <p:nvPr/>
        </p:nvSpPr>
        <p:spPr>
          <a:xfrm>
            <a:off x="417443" y="4580886"/>
            <a:ext cx="3362266" cy="181588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en-U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Xac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dinh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 nut </a:t>
            </a:r>
            <a:r>
              <a:rPr lang="en-U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goc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trong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 cay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Node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Root(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Tree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(!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EmptyTree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		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6F008A"/>
                </a:solidFill>
                <a:latin typeface="Consolas" panose="020B0609020204030204" pitchFamily="49" charset="0"/>
              </a:rPr>
              <a:t>NIL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5EB11CA-9A67-432A-A145-FD4AC75C9C24}"/>
              </a:ext>
            </a:extLst>
          </p:cNvPr>
          <p:cNvSpPr txBox="1"/>
          <p:nvPr/>
        </p:nvSpPr>
        <p:spPr>
          <a:xfrm>
            <a:off x="4728660" y="4530817"/>
            <a:ext cx="4085929" cy="206210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it-IT" sz="1600" dirty="0">
                <a:solidFill>
                  <a:srgbClr val="008000"/>
                </a:solidFill>
                <a:latin typeface="Consolas" panose="020B0609020204030204" pitchFamily="49" charset="0"/>
              </a:rPr>
              <a:t>//con trai cua nut p</a:t>
            </a:r>
            <a:endParaRPr lang="it-IT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Left_Child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Node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Tree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2 * (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+ 1) - 1;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it-IT" sz="1600" dirty="0">
                <a:solidFill>
                  <a:srgbClr val="008000"/>
                </a:solidFill>
                <a:latin typeface="Consolas" panose="020B0609020204030204" pitchFamily="49" charset="0"/>
              </a:rPr>
              <a:t>//con phai cua nut p</a:t>
            </a:r>
            <a:endParaRPr lang="it-IT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Right_Child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Node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Tree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2 * (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+ 1);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6C5DCC-3C62-4DB6-BBE8-1081FE9E9B41}"/>
              </a:ext>
            </a:extLst>
          </p:cNvPr>
          <p:cNvSpPr/>
          <p:nvPr/>
        </p:nvSpPr>
        <p:spPr>
          <a:xfrm>
            <a:off x="7036904" y="1404257"/>
            <a:ext cx="1266530" cy="232717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7205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CE5C5-CD7A-324E-8253-59FE8125D6E4}" type="datetime1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/>
              <a:t>Cấu trúc dữ liệu và giải thuật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BC09B-FE30-A349-B1D2-5A364F511F98}" type="slidenum">
              <a:rPr lang="en-US" smtClean="0"/>
              <a:t>13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trữ</a:t>
            </a:r>
            <a:r>
              <a:rPr lang="en-US" dirty="0"/>
              <a:t> </a:t>
            </a:r>
            <a:r>
              <a:rPr lang="en-US" dirty="0" err="1"/>
              <a:t>móc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235077" y="841248"/>
            <a:ext cx="8674100" cy="1980296"/>
          </a:xfrm>
        </p:spPr>
        <p:txBody>
          <a:bodyPr>
            <a:normAutofit fontScale="92500"/>
          </a:bodyPr>
          <a:lstStyle/>
          <a:p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nút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cây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trữ</a:t>
            </a:r>
            <a:r>
              <a:rPr lang="en-US" dirty="0"/>
              <a:t> </a:t>
            </a:r>
            <a:r>
              <a:rPr lang="en-US" dirty="0" err="1"/>
              <a:t>bởi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INFO: </a:t>
            </a:r>
            <a:r>
              <a:rPr lang="en-US" dirty="0" err="1"/>
              <a:t>Chứa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nút</a:t>
            </a:r>
            <a:endParaRPr lang="en-US" dirty="0"/>
          </a:p>
          <a:p>
            <a:pPr lvl="1"/>
            <a:r>
              <a:rPr lang="en-US" dirty="0"/>
              <a:t>RP: </a:t>
            </a:r>
            <a:r>
              <a:rPr lang="en-US" dirty="0" err="1"/>
              <a:t>Chứa</a:t>
            </a:r>
            <a:r>
              <a:rPr lang="en-US" dirty="0"/>
              <a:t> </a:t>
            </a:r>
            <a:r>
              <a:rPr lang="en-US" dirty="0" err="1"/>
              <a:t>địa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nút</a:t>
            </a:r>
            <a:r>
              <a:rPr lang="en-US" dirty="0"/>
              <a:t> </a:t>
            </a:r>
            <a:r>
              <a:rPr lang="en-US" dirty="0" err="1"/>
              <a:t>gốc</a:t>
            </a:r>
            <a:r>
              <a:rPr lang="en-US" dirty="0"/>
              <a:t> </a:t>
            </a:r>
            <a:r>
              <a:rPr lang="en-US" dirty="0" err="1"/>
              <a:t>cây</a:t>
            </a:r>
            <a:r>
              <a:rPr lang="en-US" dirty="0"/>
              <a:t> con </a:t>
            </a:r>
            <a:r>
              <a:rPr lang="en-US" dirty="0" err="1"/>
              <a:t>phải</a:t>
            </a:r>
            <a:r>
              <a:rPr lang="en-US" dirty="0"/>
              <a:t> (</a:t>
            </a:r>
            <a:r>
              <a:rPr lang="en-US" dirty="0" err="1"/>
              <a:t>trỏ</a:t>
            </a:r>
            <a:r>
              <a:rPr lang="en-US" dirty="0"/>
              <a:t> </a:t>
            </a:r>
            <a:r>
              <a:rPr lang="en-US" dirty="0" err="1"/>
              <a:t>tới</a:t>
            </a:r>
            <a:r>
              <a:rPr lang="en-US" dirty="0"/>
              <a:t> </a:t>
            </a:r>
            <a:r>
              <a:rPr lang="en-US" dirty="0" err="1"/>
              <a:t>cây</a:t>
            </a:r>
            <a:r>
              <a:rPr lang="en-US" dirty="0"/>
              <a:t> con </a:t>
            </a:r>
            <a:r>
              <a:rPr lang="en-US" dirty="0" err="1"/>
              <a:t>phải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LP: </a:t>
            </a:r>
            <a:r>
              <a:rPr lang="en-US" dirty="0" err="1"/>
              <a:t>Chứa</a:t>
            </a:r>
            <a:r>
              <a:rPr lang="en-US" dirty="0"/>
              <a:t> </a:t>
            </a:r>
            <a:r>
              <a:rPr lang="en-US" dirty="0" err="1"/>
              <a:t>địa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nút</a:t>
            </a:r>
            <a:r>
              <a:rPr lang="en-US" dirty="0"/>
              <a:t> </a:t>
            </a:r>
            <a:r>
              <a:rPr lang="en-US" dirty="0" err="1"/>
              <a:t>gốc</a:t>
            </a:r>
            <a:r>
              <a:rPr lang="en-US" dirty="0"/>
              <a:t> </a:t>
            </a:r>
            <a:r>
              <a:rPr lang="en-US" dirty="0" err="1"/>
              <a:t>cây</a:t>
            </a:r>
            <a:r>
              <a:rPr lang="en-US" dirty="0"/>
              <a:t> con </a:t>
            </a:r>
            <a:r>
              <a:rPr lang="en-US" dirty="0" err="1"/>
              <a:t>trái</a:t>
            </a:r>
            <a:r>
              <a:rPr lang="en-US" dirty="0"/>
              <a:t> (</a:t>
            </a:r>
            <a:r>
              <a:rPr lang="en-US" dirty="0" err="1"/>
              <a:t>trỏ</a:t>
            </a:r>
            <a:r>
              <a:rPr lang="en-US" dirty="0"/>
              <a:t> </a:t>
            </a:r>
            <a:r>
              <a:rPr lang="en-US" dirty="0" err="1"/>
              <a:t>tới</a:t>
            </a:r>
            <a:r>
              <a:rPr lang="en-US" dirty="0"/>
              <a:t> </a:t>
            </a:r>
            <a:r>
              <a:rPr lang="en-US" dirty="0" err="1"/>
              <a:t>cây</a:t>
            </a:r>
            <a:r>
              <a:rPr lang="en-US" dirty="0"/>
              <a:t> con </a:t>
            </a:r>
            <a:r>
              <a:rPr lang="en-US" dirty="0" err="1"/>
              <a:t>trái</a:t>
            </a:r>
            <a:r>
              <a:rPr lang="en-US" dirty="0"/>
              <a:t> )</a:t>
            </a:r>
          </a:p>
        </p:txBody>
      </p:sp>
      <p:sp>
        <p:nvSpPr>
          <p:cNvPr id="7" name="Rectangle 6"/>
          <p:cNvSpPr/>
          <p:nvPr/>
        </p:nvSpPr>
        <p:spPr>
          <a:xfrm>
            <a:off x="1905000" y="3517653"/>
            <a:ext cx="228600" cy="19431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438400" y="3525273"/>
            <a:ext cx="228600" cy="373380"/>
          </a:xfrm>
          <a:prstGeom prst="rect">
            <a:avLst/>
          </a:prstGeom>
          <a:pattFill prst="pct60">
            <a:fgClr>
              <a:schemeClr val="accent1"/>
            </a:fgClr>
            <a:bgClr>
              <a:schemeClr val="bg1"/>
            </a:bgClr>
          </a:patt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676400" y="4203453"/>
            <a:ext cx="762000" cy="38100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Cambria Math" pitchFamily="18" charset="0"/>
                <a:ea typeface="Cambria Math" pitchFamily="18" charset="0"/>
              </a:rPr>
              <a:t>A</a:t>
            </a:r>
          </a:p>
        </p:txBody>
      </p:sp>
      <p:sp>
        <p:nvSpPr>
          <p:cNvPr id="10" name="Rectangle 9"/>
          <p:cNvSpPr/>
          <p:nvPr/>
        </p:nvSpPr>
        <p:spPr>
          <a:xfrm>
            <a:off x="1676400" y="4203453"/>
            <a:ext cx="228600" cy="190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209800" y="4203453"/>
            <a:ext cx="228600" cy="190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2209800" y="4203453"/>
            <a:ext cx="0" cy="381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905000" y="4203453"/>
            <a:ext cx="0" cy="381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990600" y="5041653"/>
            <a:ext cx="762000" cy="38100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ambria Math" pitchFamily="18" charset="0"/>
                <a:ea typeface="Cambria Math" pitchFamily="18" charset="0"/>
              </a:rPr>
              <a:t>B</a:t>
            </a:r>
          </a:p>
        </p:txBody>
      </p:sp>
      <p:sp>
        <p:nvSpPr>
          <p:cNvPr id="15" name="Rectangle 14"/>
          <p:cNvSpPr/>
          <p:nvPr/>
        </p:nvSpPr>
        <p:spPr>
          <a:xfrm>
            <a:off x="990600" y="5041653"/>
            <a:ext cx="228600" cy="190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524000" y="5041653"/>
            <a:ext cx="228600" cy="38100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219200" y="5041653"/>
            <a:ext cx="0" cy="381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457200" y="5879853"/>
            <a:ext cx="762000" cy="38100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Cambria Math" pitchFamily="18" charset="0"/>
                <a:ea typeface="Cambria Math" pitchFamily="18" charset="0"/>
              </a:rPr>
              <a:t>D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57200" y="5879853"/>
            <a:ext cx="228600" cy="381000"/>
          </a:xfrm>
          <a:prstGeom prst="rect">
            <a:avLst/>
          </a:prstGeom>
          <a:pattFill prst="pct60">
            <a:fgClr>
              <a:schemeClr val="accent1"/>
            </a:fgClr>
            <a:bgClr>
              <a:schemeClr val="bg1"/>
            </a:bgClr>
          </a:patt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990600" y="5879853"/>
            <a:ext cx="228600" cy="381000"/>
          </a:xfrm>
          <a:prstGeom prst="rect">
            <a:avLst/>
          </a:prstGeom>
          <a:pattFill prst="pct60">
            <a:fgClr>
              <a:schemeClr val="accent1"/>
            </a:fgClr>
            <a:bgClr>
              <a:schemeClr val="bg1"/>
            </a:bgClr>
          </a:patt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524000" y="5879853"/>
            <a:ext cx="762000" cy="38100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Cambria Math" pitchFamily="18" charset="0"/>
                <a:ea typeface="Cambria Math" pitchFamily="18" charset="0"/>
              </a:rPr>
              <a:t>E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524000" y="5879853"/>
            <a:ext cx="228600" cy="381000"/>
          </a:xfrm>
          <a:prstGeom prst="rect">
            <a:avLst/>
          </a:prstGeom>
          <a:pattFill prst="pct60">
            <a:fgClr>
              <a:schemeClr val="accent1"/>
            </a:fgClr>
            <a:bgClr>
              <a:schemeClr val="bg1"/>
            </a:bgClr>
          </a:patt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2057400" y="5879853"/>
            <a:ext cx="228600" cy="381000"/>
          </a:xfrm>
          <a:prstGeom prst="rect">
            <a:avLst/>
          </a:prstGeom>
          <a:pattFill prst="pct60">
            <a:fgClr>
              <a:schemeClr val="accent1"/>
            </a:fgClr>
            <a:bgClr>
              <a:schemeClr val="bg1"/>
            </a:bgClr>
          </a:patt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/>
          <p:cNvCxnSpPr>
            <a:stCxn id="15" idx="2"/>
            <a:endCxn id="18" idx="0"/>
          </p:cNvCxnSpPr>
          <p:nvPr/>
        </p:nvCxnSpPr>
        <p:spPr>
          <a:xfrm flipH="1">
            <a:off x="838201" y="5232153"/>
            <a:ext cx="266700" cy="647700"/>
          </a:xfrm>
          <a:prstGeom prst="straightConnector1">
            <a:avLst/>
          </a:prstGeom>
          <a:ln>
            <a:headEnd type="oval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1524000" y="5041653"/>
            <a:ext cx="228600" cy="190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>
            <a:stCxn id="25" idx="2"/>
            <a:endCxn id="21" idx="0"/>
          </p:cNvCxnSpPr>
          <p:nvPr/>
        </p:nvCxnSpPr>
        <p:spPr>
          <a:xfrm>
            <a:off x="1638301" y="5232153"/>
            <a:ext cx="266700" cy="647700"/>
          </a:xfrm>
          <a:prstGeom prst="straightConnector1">
            <a:avLst/>
          </a:prstGeom>
          <a:ln>
            <a:headEnd type="oval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2362200" y="5041653"/>
            <a:ext cx="762000" cy="38100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Cambria Math" pitchFamily="18" charset="0"/>
                <a:ea typeface="Cambria Math" pitchFamily="18" charset="0"/>
              </a:rPr>
              <a:t>C</a:t>
            </a:r>
          </a:p>
        </p:txBody>
      </p:sp>
      <p:sp>
        <p:nvSpPr>
          <p:cNvPr id="28" name="Rectangle 27"/>
          <p:cNvSpPr/>
          <p:nvPr/>
        </p:nvSpPr>
        <p:spPr>
          <a:xfrm>
            <a:off x="2362200" y="5041653"/>
            <a:ext cx="228600" cy="381000"/>
          </a:xfrm>
          <a:prstGeom prst="rect">
            <a:avLst/>
          </a:prstGeom>
          <a:pattFill prst="pct60">
            <a:fgClr>
              <a:schemeClr val="accent1"/>
            </a:fgClr>
            <a:bgClr>
              <a:schemeClr val="bg1"/>
            </a:bgClr>
          </a:patt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2895600" y="5041653"/>
            <a:ext cx="228600" cy="381000"/>
          </a:xfrm>
          <a:prstGeom prst="rect">
            <a:avLst/>
          </a:prstGeom>
          <a:pattFill prst="pct60">
            <a:fgClr>
              <a:schemeClr val="accent1"/>
            </a:fgClr>
            <a:bgClr>
              <a:schemeClr val="bg1"/>
            </a:bgClr>
          </a:patt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/>
          <p:cNvCxnSpPr>
            <a:stCxn id="10" idx="2"/>
            <a:endCxn id="14" idx="0"/>
          </p:cNvCxnSpPr>
          <p:nvPr/>
        </p:nvCxnSpPr>
        <p:spPr>
          <a:xfrm flipH="1">
            <a:off x="1371601" y="4393953"/>
            <a:ext cx="419100" cy="647700"/>
          </a:xfrm>
          <a:prstGeom prst="straightConnector1">
            <a:avLst/>
          </a:prstGeom>
          <a:ln>
            <a:headEnd type="oval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1" idx="2"/>
            <a:endCxn id="27" idx="0"/>
          </p:cNvCxnSpPr>
          <p:nvPr/>
        </p:nvCxnSpPr>
        <p:spPr>
          <a:xfrm>
            <a:off x="2324101" y="4393953"/>
            <a:ext cx="419100" cy="647700"/>
          </a:xfrm>
          <a:prstGeom prst="straightConnector1">
            <a:avLst/>
          </a:prstGeom>
          <a:ln>
            <a:headEnd type="oval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3345180" y="3508688"/>
            <a:ext cx="228600" cy="381000"/>
          </a:xfrm>
          <a:prstGeom prst="rect">
            <a:avLst/>
          </a:prstGeom>
          <a:pattFill prst="pct60">
            <a:fgClr>
              <a:schemeClr val="accent1"/>
            </a:fgClr>
            <a:bgClr>
              <a:schemeClr val="bg1"/>
            </a:bgClr>
          </a:patt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1905000" y="3516308"/>
            <a:ext cx="762000" cy="38100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  <a:latin typeface="Cambria Math" pitchFamily="18" charset="0"/>
                <a:ea typeface="Cambria Math" pitchFamily="18" charset="0"/>
                <a:sym typeface="Symbol"/>
              </a:rPr>
              <a:t></a:t>
            </a:r>
            <a:endParaRPr lang="en-US">
              <a:solidFill>
                <a:schemeClr val="tx1"/>
              </a:solidFill>
              <a:latin typeface="Cambria Math" pitchFamily="18" charset="0"/>
              <a:ea typeface="Cambria Math" pitchFamily="18" charset="0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>
            <a:off x="2133600" y="3516308"/>
            <a:ext cx="0" cy="381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33" idx="3"/>
          </p:cNvCxnSpPr>
          <p:nvPr/>
        </p:nvCxnSpPr>
        <p:spPr>
          <a:xfrm flipH="1">
            <a:off x="2667000" y="3699188"/>
            <a:ext cx="792480" cy="0"/>
          </a:xfrm>
          <a:prstGeom prst="straightConnector1">
            <a:avLst/>
          </a:prstGeom>
          <a:ln>
            <a:headEnd type="oval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2438400" y="3516308"/>
            <a:ext cx="0" cy="381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3063240" y="3996895"/>
            <a:ext cx="762000" cy="384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ambria Math" pitchFamily="18" charset="0"/>
                <a:ea typeface="Cambria Math" pitchFamily="18" charset="0"/>
              </a:rPr>
              <a:t>Tree</a:t>
            </a:r>
          </a:p>
        </p:txBody>
      </p:sp>
      <p:cxnSp>
        <p:nvCxnSpPr>
          <p:cNvPr id="39" name="Straight Arrow Connector 38"/>
          <p:cNvCxnSpPr>
            <a:stCxn id="7" idx="2"/>
            <a:endCxn id="9" idx="0"/>
          </p:cNvCxnSpPr>
          <p:nvPr/>
        </p:nvCxnSpPr>
        <p:spPr>
          <a:xfrm>
            <a:off x="2019300" y="3711963"/>
            <a:ext cx="0" cy="491490"/>
          </a:xfrm>
          <a:prstGeom prst="straightConnector1">
            <a:avLst/>
          </a:prstGeom>
          <a:ln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3" name="Table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4472022"/>
              </p:ext>
            </p:extLst>
          </p:nvPr>
        </p:nvGraphicFramePr>
        <p:xfrm>
          <a:off x="272142" y="2959735"/>
          <a:ext cx="2541396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71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71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71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1" name="Rectangle 47">
            <a:extLst>
              <a:ext uri="{FF2B5EF4-FFF2-40B4-BE49-F238E27FC236}">
                <a16:creationId xmlns:a16="http://schemas.microsoft.com/office/drawing/2014/main" id="{A242CF64-D53C-C549-911B-08F3F95AC4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5778" y="3275513"/>
            <a:ext cx="4375303" cy="193899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2000" b="1" dirty="0">
                <a:cs typeface="Times New Roman" panose="02020603050405020304" pitchFamily="18" charset="0"/>
              </a:rPr>
              <a:t>struct</a:t>
            </a:r>
            <a:r>
              <a:rPr lang="en-US" altLang="en-US" sz="2000" dirty="0">
                <a:cs typeface="Times New Roman" panose="02020603050405020304" pitchFamily="18" charset="0"/>
              </a:rPr>
              <a:t>  </a:t>
            </a:r>
            <a:r>
              <a:rPr lang="en-US" altLang="en-US" sz="2000" b="1" dirty="0">
                <a:cs typeface="Times New Roman" panose="02020603050405020304" pitchFamily="18" charset="0"/>
              </a:rPr>
              <a:t>Node</a:t>
            </a:r>
            <a:r>
              <a:rPr lang="en-US" altLang="en-US" sz="2000" dirty="0">
                <a:cs typeface="Times New Roman" panose="02020603050405020304" pitchFamily="18" charset="0"/>
              </a:rPr>
              <a:t>  {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>
                <a:cs typeface="Times New Roman" panose="02020603050405020304" pitchFamily="18" charset="0"/>
              </a:rPr>
              <a:t>	type  Info;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altLang="en-US" sz="2000" dirty="0">
                <a:cs typeface="Times New Roman" panose="02020603050405020304" pitchFamily="18" charset="0"/>
              </a:rPr>
              <a:t>	Node * LP, *RP;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altLang="en-US" sz="2000" dirty="0">
                <a:cs typeface="Times New Roman" panose="02020603050405020304" pitchFamily="18" charset="0"/>
              </a:rPr>
              <a:t>};</a:t>
            </a:r>
          </a:p>
          <a:p>
            <a:pPr lvl="1">
              <a:spcBef>
                <a:spcPct val="0"/>
              </a:spcBef>
              <a:buFontTx/>
              <a:buNone/>
            </a:pPr>
            <a:endParaRPr lang="en-US" altLang="en-US" sz="2000" dirty="0">
              <a:cs typeface="Times New Roman" panose="02020603050405020304" pitchFamily="18" charset="0"/>
            </a:endParaRPr>
          </a:p>
          <a:p>
            <a:pPr lvl="1">
              <a:spcBef>
                <a:spcPct val="0"/>
              </a:spcBef>
              <a:buFontTx/>
              <a:buNone/>
            </a:pPr>
            <a:r>
              <a:rPr lang="en-US" altLang="en-US" sz="2000" dirty="0">
                <a:cs typeface="Times New Roman" panose="02020603050405020304" pitchFamily="18" charset="0"/>
              </a:rPr>
              <a:t> </a:t>
            </a:r>
            <a:r>
              <a:rPr lang="en-US" altLang="en-US" sz="2000" b="1" dirty="0">
                <a:cs typeface="Times New Roman" panose="02020603050405020304" pitchFamily="18" charset="0"/>
              </a:rPr>
              <a:t>typedef</a:t>
            </a:r>
            <a:r>
              <a:rPr lang="en-US" altLang="en-US" sz="2000" dirty="0">
                <a:cs typeface="Times New Roman" panose="02020603050405020304" pitchFamily="18" charset="0"/>
              </a:rPr>
              <a:t>  Node*  </a:t>
            </a:r>
            <a:r>
              <a:rPr lang="en-US" altLang="en-US" sz="2000" b="1" dirty="0" err="1">
                <a:cs typeface="Times New Roman" panose="02020603050405020304" pitchFamily="18" charset="0"/>
              </a:rPr>
              <a:t>PNode</a:t>
            </a:r>
            <a:r>
              <a:rPr lang="en-US" altLang="en-US" sz="2000" dirty="0">
                <a:cs typeface="Times New Roman" panose="02020603050405020304" pitchFamily="18" charset="0"/>
              </a:rPr>
              <a:t>;</a:t>
            </a:r>
            <a:endParaRPr lang="en-US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4964727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CE5C5-CD7A-324E-8253-59FE8125D6E4}" type="datetime1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/>
              <a:t>Cấu trúc dữ liệu và giải thuật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BC09B-FE30-A349-B1D2-5A364F511F98}" type="slidenum">
              <a:rPr lang="en-US" smtClean="0"/>
              <a:t>14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trữ</a:t>
            </a:r>
            <a:r>
              <a:rPr lang="en-US" dirty="0"/>
              <a:t> </a:t>
            </a:r>
            <a:r>
              <a:rPr lang="en-US" dirty="0" err="1"/>
              <a:t>móc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235077" y="841248"/>
            <a:ext cx="8674100" cy="1904510"/>
          </a:xfrm>
        </p:spPr>
        <p:txBody>
          <a:bodyPr/>
          <a:lstStyle/>
          <a:p>
            <a:pPr marL="342900" lvl="2" indent="-342900"/>
            <a:r>
              <a:rPr lang="en-US" sz="2000" dirty="0" err="1">
                <a:cs typeface="Times New Roman" pitchFamily="18" charset="0"/>
              </a:rPr>
              <a:t>Nếu</a:t>
            </a:r>
            <a:r>
              <a:rPr lang="en-US" sz="2000" dirty="0">
                <a:cs typeface="Times New Roman" pitchFamily="18" charset="0"/>
              </a:rPr>
              <a:t> </a:t>
            </a:r>
            <a:r>
              <a:rPr lang="en-US" sz="2000" dirty="0" err="1">
                <a:cs typeface="Times New Roman" pitchFamily="18" charset="0"/>
              </a:rPr>
              <a:t>không</a:t>
            </a:r>
            <a:r>
              <a:rPr lang="en-US" sz="2000" dirty="0">
                <a:cs typeface="Times New Roman" pitchFamily="18" charset="0"/>
              </a:rPr>
              <a:t> </a:t>
            </a:r>
            <a:r>
              <a:rPr lang="en-US" sz="2000" dirty="0" err="1">
                <a:cs typeface="Times New Roman" pitchFamily="18" charset="0"/>
              </a:rPr>
              <a:t>có</a:t>
            </a:r>
            <a:r>
              <a:rPr lang="en-US" sz="2000" dirty="0">
                <a:cs typeface="Times New Roman" pitchFamily="18" charset="0"/>
              </a:rPr>
              <a:t> con </a:t>
            </a:r>
            <a:r>
              <a:rPr lang="en-US" sz="2000" dirty="0" err="1">
                <a:cs typeface="Times New Roman" pitchFamily="18" charset="0"/>
              </a:rPr>
              <a:t>thì</a:t>
            </a:r>
            <a:r>
              <a:rPr lang="en-US" sz="2000" dirty="0">
                <a:cs typeface="Times New Roman" pitchFamily="18" charset="0"/>
              </a:rPr>
              <a:t> </a:t>
            </a:r>
            <a:r>
              <a:rPr lang="en-US" sz="2000" dirty="0" err="1">
                <a:cs typeface="Times New Roman" pitchFamily="18" charset="0"/>
              </a:rPr>
              <a:t>giá</a:t>
            </a:r>
            <a:r>
              <a:rPr lang="en-US" sz="2000" dirty="0">
                <a:cs typeface="Times New Roman" pitchFamily="18" charset="0"/>
              </a:rPr>
              <a:t> </a:t>
            </a:r>
            <a:r>
              <a:rPr lang="en-US" sz="2000" dirty="0" err="1">
                <a:cs typeface="Times New Roman" pitchFamily="18" charset="0"/>
              </a:rPr>
              <a:t>trị</a:t>
            </a:r>
            <a:r>
              <a:rPr lang="en-US" sz="2000" dirty="0">
                <a:cs typeface="Times New Roman" pitchFamily="18" charset="0"/>
              </a:rPr>
              <a:t> con </a:t>
            </a:r>
            <a:r>
              <a:rPr lang="en-US" sz="2000" dirty="0" err="1">
                <a:cs typeface="Times New Roman" pitchFamily="18" charset="0"/>
              </a:rPr>
              <a:t>trỏ</a:t>
            </a:r>
            <a:r>
              <a:rPr lang="en-US" sz="2000" dirty="0">
                <a:cs typeface="Times New Roman" pitchFamily="18" charset="0"/>
              </a:rPr>
              <a:t> </a:t>
            </a:r>
            <a:r>
              <a:rPr lang="en-US" sz="2000" dirty="0" err="1">
                <a:cs typeface="Times New Roman" pitchFamily="18" charset="0"/>
              </a:rPr>
              <a:t>tương</a:t>
            </a:r>
            <a:r>
              <a:rPr lang="en-US" sz="2000" dirty="0">
                <a:cs typeface="Times New Roman" pitchFamily="18" charset="0"/>
              </a:rPr>
              <a:t> </a:t>
            </a:r>
            <a:r>
              <a:rPr lang="en-US" sz="2000" dirty="0" err="1">
                <a:cs typeface="Times New Roman" pitchFamily="18" charset="0"/>
              </a:rPr>
              <a:t>ứng</a:t>
            </a:r>
            <a:r>
              <a:rPr lang="en-US" sz="2000" dirty="0">
                <a:cs typeface="Times New Roman" pitchFamily="18" charset="0"/>
              </a:rPr>
              <a:t> </a:t>
            </a:r>
            <a:r>
              <a:rPr lang="en-US" sz="2000" dirty="0" err="1">
                <a:cs typeface="Times New Roman" pitchFamily="18" charset="0"/>
              </a:rPr>
              <a:t>sẽ</a:t>
            </a:r>
            <a:r>
              <a:rPr lang="en-US" sz="2000" dirty="0">
                <a:cs typeface="Times New Roman" pitchFamily="18" charset="0"/>
              </a:rPr>
              <a:t> </a:t>
            </a:r>
            <a:r>
              <a:rPr lang="en-US" sz="2000" dirty="0" err="1">
                <a:cs typeface="Times New Roman" pitchFamily="18" charset="0"/>
              </a:rPr>
              <a:t>rỗng</a:t>
            </a:r>
            <a:r>
              <a:rPr lang="en-US" sz="2000" dirty="0">
                <a:cs typeface="Times New Roman" pitchFamily="18" charset="0"/>
              </a:rPr>
              <a:t> (NIL/NULL)</a:t>
            </a:r>
            <a:endParaRPr lang="vi-VN" sz="2000" dirty="0">
              <a:cs typeface="Times New Roman" pitchFamily="18" charset="0"/>
            </a:endParaRPr>
          </a:p>
          <a:p>
            <a:pPr marL="342900" lvl="1" indent="-342900">
              <a:buFont typeface="Arial"/>
              <a:buChar char="•"/>
            </a:pPr>
            <a:r>
              <a:rPr lang="en-US" sz="2000" dirty="0" err="1">
                <a:cs typeface="Times New Roman" pitchFamily="18" charset="0"/>
              </a:rPr>
              <a:t>Tổ</a:t>
            </a:r>
            <a:r>
              <a:rPr lang="en-US" sz="2000" dirty="0">
                <a:cs typeface="Times New Roman" pitchFamily="18" charset="0"/>
              </a:rPr>
              <a:t> </a:t>
            </a:r>
            <a:r>
              <a:rPr lang="en-US" sz="2000" dirty="0" err="1">
                <a:cs typeface="Times New Roman" pitchFamily="18" charset="0"/>
              </a:rPr>
              <a:t>chức</a:t>
            </a:r>
            <a:r>
              <a:rPr lang="en-US" sz="2000" dirty="0">
                <a:cs typeface="Times New Roman" pitchFamily="18" charset="0"/>
              </a:rPr>
              <a:t> </a:t>
            </a:r>
            <a:r>
              <a:rPr lang="en-US" sz="2000" dirty="0" err="1">
                <a:cs typeface="Times New Roman" pitchFamily="18" charset="0"/>
              </a:rPr>
              <a:t>cấu</a:t>
            </a:r>
            <a:r>
              <a:rPr lang="en-US" sz="2000" dirty="0">
                <a:cs typeface="Times New Roman" pitchFamily="18" charset="0"/>
              </a:rPr>
              <a:t> </a:t>
            </a:r>
            <a:r>
              <a:rPr lang="en-US" sz="2000" dirty="0" err="1">
                <a:cs typeface="Times New Roman" pitchFamily="18" charset="0"/>
              </a:rPr>
              <a:t>trúc</a:t>
            </a:r>
            <a:r>
              <a:rPr lang="en-US" sz="2000" dirty="0">
                <a:cs typeface="Times New Roman" pitchFamily="18" charset="0"/>
              </a:rPr>
              <a:t> </a:t>
            </a:r>
            <a:r>
              <a:rPr lang="en-US" sz="2000" dirty="0" err="1">
                <a:cs typeface="Times New Roman" pitchFamily="18" charset="0"/>
              </a:rPr>
              <a:t>cây</a:t>
            </a:r>
            <a:r>
              <a:rPr lang="en-US" sz="2000" dirty="0">
                <a:cs typeface="Times New Roman" pitchFamily="18" charset="0"/>
              </a:rPr>
              <a:t> </a:t>
            </a:r>
            <a:r>
              <a:rPr lang="en-US" sz="2000" dirty="0" err="1">
                <a:cs typeface="Times New Roman" pitchFamily="18" charset="0"/>
              </a:rPr>
              <a:t>như</a:t>
            </a:r>
            <a:r>
              <a:rPr lang="en-US" sz="2000" dirty="0">
                <a:cs typeface="Times New Roman" pitchFamily="18" charset="0"/>
              </a:rPr>
              <a:t> </a:t>
            </a:r>
            <a:r>
              <a:rPr lang="en-US" sz="2000" dirty="0" err="1">
                <a:cs typeface="Times New Roman" pitchFamily="18" charset="0"/>
              </a:rPr>
              <a:t>sau</a:t>
            </a:r>
            <a:r>
              <a:rPr lang="en-US" sz="2000" dirty="0">
                <a:cs typeface="Times New Roman" pitchFamily="18" charset="0"/>
              </a:rPr>
              <a:t> (</a:t>
            </a:r>
            <a:r>
              <a:rPr lang="en-US" sz="2000" dirty="0" err="1">
                <a:cs typeface="Times New Roman" pitchFamily="18" charset="0"/>
              </a:rPr>
              <a:t>xem</a:t>
            </a:r>
            <a:r>
              <a:rPr lang="en-US" sz="2000" dirty="0">
                <a:cs typeface="Times New Roman" pitchFamily="18" charset="0"/>
              </a:rPr>
              <a:t> </a:t>
            </a:r>
            <a:r>
              <a:rPr lang="en-US" sz="2000" dirty="0" err="1">
                <a:cs typeface="Times New Roman" pitchFamily="18" charset="0"/>
              </a:rPr>
              <a:t>hình</a:t>
            </a:r>
            <a:r>
              <a:rPr lang="en-US" sz="2000" dirty="0">
                <a:cs typeface="Times New Roman" pitchFamily="18" charset="0"/>
              </a:rPr>
              <a:t>):</a:t>
            </a:r>
          </a:p>
          <a:p>
            <a:pPr marL="800100" lvl="3" indent="-342900"/>
            <a:r>
              <a:rPr lang="en-US" sz="1600" dirty="0" err="1">
                <a:cs typeface="Times New Roman" pitchFamily="18" charset="0"/>
              </a:rPr>
              <a:t>Ít</a:t>
            </a:r>
            <a:r>
              <a:rPr lang="en-US" sz="1600" dirty="0">
                <a:cs typeface="Times New Roman" pitchFamily="18" charset="0"/>
              </a:rPr>
              <a:t> </a:t>
            </a:r>
            <a:r>
              <a:rPr lang="en-US" sz="1600" dirty="0" err="1">
                <a:cs typeface="Times New Roman" pitchFamily="18" charset="0"/>
              </a:rPr>
              <a:t>nhất</a:t>
            </a:r>
            <a:r>
              <a:rPr lang="en-US" sz="1600" dirty="0">
                <a:cs typeface="Times New Roman" pitchFamily="18" charset="0"/>
              </a:rPr>
              <a:t> </a:t>
            </a:r>
            <a:r>
              <a:rPr lang="en-US" sz="1600" dirty="0" err="1">
                <a:cs typeface="Times New Roman" pitchFamily="18" charset="0"/>
              </a:rPr>
              <a:t>một</a:t>
            </a:r>
            <a:r>
              <a:rPr lang="en-US" sz="1600" dirty="0">
                <a:cs typeface="Times New Roman" pitchFamily="18" charset="0"/>
              </a:rPr>
              <a:t> con </a:t>
            </a:r>
            <a:r>
              <a:rPr lang="en-US" sz="1600" dirty="0" err="1">
                <a:cs typeface="Times New Roman" pitchFamily="18" charset="0"/>
              </a:rPr>
              <a:t>trỏ</a:t>
            </a:r>
            <a:r>
              <a:rPr lang="en-US" sz="1600" dirty="0">
                <a:cs typeface="Times New Roman" pitchFamily="18" charset="0"/>
              </a:rPr>
              <a:t> T </a:t>
            </a:r>
            <a:r>
              <a:rPr lang="en-US" sz="1600" dirty="0" err="1">
                <a:cs typeface="Times New Roman" pitchFamily="18" charset="0"/>
              </a:rPr>
              <a:t>trỏ</a:t>
            </a:r>
            <a:r>
              <a:rPr lang="en-US" sz="1600" dirty="0">
                <a:cs typeface="Times New Roman" pitchFamily="18" charset="0"/>
              </a:rPr>
              <a:t> </a:t>
            </a:r>
            <a:r>
              <a:rPr lang="en-US" sz="1600" dirty="0" err="1">
                <a:cs typeface="Times New Roman" pitchFamily="18" charset="0"/>
              </a:rPr>
              <a:t>vào</a:t>
            </a:r>
            <a:r>
              <a:rPr lang="en-US" sz="1600" dirty="0">
                <a:cs typeface="Times New Roman" pitchFamily="18" charset="0"/>
              </a:rPr>
              <a:t> </a:t>
            </a:r>
            <a:r>
              <a:rPr lang="en-US" sz="1600" dirty="0" err="1">
                <a:cs typeface="Times New Roman" pitchFamily="18" charset="0"/>
              </a:rPr>
              <a:t>nút</a:t>
            </a:r>
            <a:r>
              <a:rPr lang="en-US" sz="1600" dirty="0">
                <a:cs typeface="Times New Roman" pitchFamily="18" charset="0"/>
              </a:rPr>
              <a:t> </a:t>
            </a:r>
            <a:r>
              <a:rPr lang="en-US" sz="1600" dirty="0" err="1">
                <a:cs typeface="Times New Roman" pitchFamily="18" charset="0"/>
              </a:rPr>
              <a:t>gốc</a:t>
            </a:r>
            <a:r>
              <a:rPr lang="en-US" sz="1600" dirty="0">
                <a:cs typeface="Times New Roman" pitchFamily="18" charset="0"/>
              </a:rPr>
              <a:t>, </a:t>
            </a:r>
            <a:r>
              <a:rPr lang="en-US" sz="1600" dirty="0" err="1">
                <a:cs typeface="Times New Roman" pitchFamily="18" charset="0"/>
              </a:rPr>
              <a:t>vừa</a:t>
            </a:r>
            <a:r>
              <a:rPr lang="en-US" sz="1600" dirty="0">
                <a:cs typeface="Times New Roman" pitchFamily="18" charset="0"/>
              </a:rPr>
              <a:t> </a:t>
            </a:r>
            <a:r>
              <a:rPr lang="en-US" sz="1600" dirty="0" err="1">
                <a:cs typeface="Times New Roman" pitchFamily="18" charset="0"/>
              </a:rPr>
              <a:t>đại</a:t>
            </a:r>
            <a:r>
              <a:rPr lang="en-US" sz="1600" dirty="0">
                <a:cs typeface="Times New Roman" pitchFamily="18" charset="0"/>
              </a:rPr>
              <a:t> </a:t>
            </a:r>
            <a:r>
              <a:rPr lang="en-US" sz="1600" dirty="0" err="1">
                <a:cs typeface="Times New Roman" pitchFamily="18" charset="0"/>
              </a:rPr>
              <a:t>diện</a:t>
            </a:r>
            <a:r>
              <a:rPr lang="en-US" sz="1600" dirty="0">
                <a:cs typeface="Times New Roman" pitchFamily="18" charset="0"/>
              </a:rPr>
              <a:t> </a:t>
            </a:r>
            <a:r>
              <a:rPr lang="en-US" sz="1600" dirty="0" err="1">
                <a:cs typeface="Times New Roman" pitchFamily="18" charset="0"/>
              </a:rPr>
              <a:t>cho</a:t>
            </a:r>
            <a:r>
              <a:rPr lang="en-US" sz="1600" dirty="0">
                <a:cs typeface="Times New Roman" pitchFamily="18" charset="0"/>
              </a:rPr>
              <a:t> </a:t>
            </a:r>
            <a:r>
              <a:rPr lang="en-US" sz="1600" dirty="0" err="1">
                <a:cs typeface="Times New Roman" pitchFamily="18" charset="0"/>
              </a:rPr>
              <a:t>cây</a:t>
            </a:r>
            <a:r>
              <a:rPr lang="en-US" sz="1600" dirty="0">
                <a:cs typeface="Times New Roman" pitchFamily="18" charset="0"/>
              </a:rPr>
              <a:t>, </a:t>
            </a:r>
            <a:r>
              <a:rPr lang="en-US" sz="1600" dirty="0" err="1">
                <a:cs typeface="Times New Roman" pitchFamily="18" charset="0"/>
              </a:rPr>
              <a:t>vừa</a:t>
            </a:r>
            <a:r>
              <a:rPr lang="en-US" sz="1600" dirty="0">
                <a:cs typeface="Times New Roman" pitchFamily="18" charset="0"/>
              </a:rPr>
              <a:t> </a:t>
            </a:r>
            <a:r>
              <a:rPr lang="en-US" sz="1600" dirty="0" err="1">
                <a:cs typeface="Times New Roman" pitchFamily="18" charset="0"/>
              </a:rPr>
              <a:t>là</a:t>
            </a:r>
            <a:r>
              <a:rPr lang="en-US" sz="1600" dirty="0">
                <a:cs typeface="Times New Roman" pitchFamily="18" charset="0"/>
              </a:rPr>
              <a:t> </a:t>
            </a:r>
            <a:r>
              <a:rPr lang="en-US" sz="1600" dirty="0" err="1">
                <a:cs typeface="Times New Roman" pitchFamily="18" charset="0"/>
              </a:rPr>
              <a:t>điểm</a:t>
            </a:r>
            <a:r>
              <a:rPr lang="en-US" sz="1600" dirty="0">
                <a:cs typeface="Times New Roman" pitchFamily="18" charset="0"/>
              </a:rPr>
              <a:t> </a:t>
            </a:r>
            <a:r>
              <a:rPr lang="en-US" sz="1600" dirty="0" err="1">
                <a:cs typeface="Times New Roman" pitchFamily="18" charset="0"/>
              </a:rPr>
              <a:t>truy</a:t>
            </a:r>
            <a:r>
              <a:rPr lang="en-US" sz="1600" dirty="0">
                <a:cs typeface="Times New Roman" pitchFamily="18" charset="0"/>
              </a:rPr>
              <a:t> </a:t>
            </a:r>
            <a:r>
              <a:rPr lang="en-US" sz="1600" dirty="0" err="1">
                <a:cs typeface="Times New Roman" pitchFamily="18" charset="0"/>
              </a:rPr>
              <a:t>nhập</a:t>
            </a:r>
            <a:r>
              <a:rPr lang="en-US" sz="1600" dirty="0">
                <a:cs typeface="Times New Roman" pitchFamily="18" charset="0"/>
              </a:rPr>
              <a:t> </a:t>
            </a:r>
            <a:r>
              <a:rPr lang="en-US" sz="1600" dirty="0" err="1">
                <a:cs typeface="Times New Roman" pitchFamily="18" charset="0"/>
              </a:rPr>
              <a:t>vào</a:t>
            </a:r>
            <a:r>
              <a:rPr lang="en-US" sz="1600" dirty="0">
                <a:cs typeface="Times New Roman" pitchFamily="18" charset="0"/>
              </a:rPr>
              <a:t> </a:t>
            </a:r>
            <a:r>
              <a:rPr lang="en-US" sz="1600" dirty="0" err="1">
                <a:cs typeface="Times New Roman" pitchFamily="18" charset="0"/>
              </a:rPr>
              <a:t>các</a:t>
            </a:r>
            <a:r>
              <a:rPr lang="en-US" sz="1600" dirty="0">
                <a:cs typeface="Times New Roman" pitchFamily="18" charset="0"/>
              </a:rPr>
              <a:t> </a:t>
            </a:r>
            <a:r>
              <a:rPr lang="en-US" sz="1600" dirty="0" err="1">
                <a:cs typeface="Times New Roman" pitchFamily="18" charset="0"/>
              </a:rPr>
              <a:t>nút</a:t>
            </a:r>
            <a:r>
              <a:rPr lang="en-US" sz="1600" dirty="0">
                <a:cs typeface="Times New Roman" pitchFamily="18" charset="0"/>
              </a:rPr>
              <a:t> </a:t>
            </a:r>
            <a:r>
              <a:rPr lang="en-US" sz="1600" dirty="0" err="1">
                <a:cs typeface="Times New Roman" pitchFamily="18" charset="0"/>
              </a:rPr>
              <a:t>khác</a:t>
            </a:r>
            <a:r>
              <a:rPr lang="en-US" sz="1600" dirty="0">
                <a:cs typeface="Times New Roman" pitchFamily="18" charset="0"/>
              </a:rPr>
              <a:t> </a:t>
            </a:r>
            <a:r>
              <a:rPr lang="en-US" sz="1600" dirty="0" err="1">
                <a:cs typeface="Times New Roman" pitchFamily="18" charset="0"/>
              </a:rPr>
              <a:t>trong</a:t>
            </a:r>
            <a:r>
              <a:rPr lang="en-US" sz="1600" dirty="0">
                <a:cs typeface="Times New Roman" pitchFamily="18" charset="0"/>
              </a:rPr>
              <a:t> </a:t>
            </a:r>
            <a:r>
              <a:rPr lang="en-US" sz="1600" dirty="0" err="1">
                <a:cs typeface="Times New Roman" pitchFamily="18" charset="0"/>
              </a:rPr>
              <a:t>cây</a:t>
            </a:r>
            <a:r>
              <a:rPr lang="en-US" sz="1600" dirty="0">
                <a:cs typeface="Times New Roman" pitchFamily="18" charset="0"/>
              </a:rPr>
              <a:t>. </a:t>
            </a:r>
          </a:p>
          <a:p>
            <a:pPr marL="800100" lvl="3" indent="-342900"/>
            <a:r>
              <a:rPr lang="en-US" sz="1600" dirty="0" err="1">
                <a:cs typeface="Times New Roman" pitchFamily="18" charset="0"/>
              </a:rPr>
              <a:t>Các</a:t>
            </a:r>
            <a:r>
              <a:rPr lang="en-US" sz="1600" dirty="0">
                <a:cs typeface="Times New Roman" pitchFamily="18" charset="0"/>
              </a:rPr>
              <a:t> </a:t>
            </a:r>
            <a:r>
              <a:rPr lang="en-US" sz="1600" dirty="0" err="1">
                <a:cs typeface="Times New Roman" pitchFamily="18" charset="0"/>
              </a:rPr>
              <a:t>thao</a:t>
            </a:r>
            <a:r>
              <a:rPr lang="en-US" sz="1600" dirty="0">
                <a:cs typeface="Times New Roman" pitchFamily="18" charset="0"/>
              </a:rPr>
              <a:t> </a:t>
            </a:r>
            <a:r>
              <a:rPr lang="en-US" sz="1600" dirty="0" err="1">
                <a:cs typeface="Times New Roman" pitchFamily="18" charset="0"/>
              </a:rPr>
              <a:t>tác</a:t>
            </a:r>
            <a:r>
              <a:rPr lang="en-US" sz="1600" dirty="0">
                <a:cs typeface="Times New Roman" pitchFamily="18" charset="0"/>
              </a:rPr>
              <a:t> </a:t>
            </a:r>
            <a:r>
              <a:rPr lang="en-US" sz="1600" dirty="0" err="1">
                <a:cs typeface="Times New Roman" pitchFamily="18" charset="0"/>
              </a:rPr>
              <a:t>muốn</a:t>
            </a:r>
            <a:r>
              <a:rPr lang="en-US" sz="1600" dirty="0">
                <a:cs typeface="Times New Roman" pitchFamily="18" charset="0"/>
              </a:rPr>
              <a:t> </a:t>
            </a:r>
            <a:r>
              <a:rPr lang="en-US" sz="1600" dirty="0" err="1">
                <a:cs typeface="Times New Roman" pitchFamily="18" charset="0"/>
              </a:rPr>
              <a:t>truy</a:t>
            </a:r>
            <a:r>
              <a:rPr lang="en-US" sz="1600" dirty="0">
                <a:cs typeface="Times New Roman" pitchFamily="18" charset="0"/>
              </a:rPr>
              <a:t> </a:t>
            </a:r>
            <a:r>
              <a:rPr lang="en-US" sz="1600" dirty="0" err="1">
                <a:cs typeface="Times New Roman" pitchFamily="18" charset="0"/>
              </a:rPr>
              <a:t>nhập</a:t>
            </a:r>
            <a:r>
              <a:rPr lang="en-US" sz="1600" dirty="0">
                <a:cs typeface="Times New Roman" pitchFamily="18" charset="0"/>
              </a:rPr>
              <a:t> </a:t>
            </a:r>
            <a:r>
              <a:rPr lang="en-US" sz="1600" dirty="0" err="1">
                <a:cs typeface="Times New Roman" pitchFamily="18" charset="0"/>
              </a:rPr>
              <a:t>vào</a:t>
            </a:r>
            <a:r>
              <a:rPr lang="en-US" sz="1600" dirty="0">
                <a:cs typeface="Times New Roman" pitchFamily="18" charset="0"/>
              </a:rPr>
              <a:t> </a:t>
            </a:r>
            <a:r>
              <a:rPr lang="en-US" sz="1600" dirty="0" err="1">
                <a:cs typeface="Times New Roman" pitchFamily="18" charset="0"/>
              </a:rPr>
              <a:t>các</a:t>
            </a:r>
            <a:r>
              <a:rPr lang="en-US" sz="1600" dirty="0">
                <a:cs typeface="Times New Roman" pitchFamily="18" charset="0"/>
              </a:rPr>
              <a:t> </a:t>
            </a:r>
            <a:r>
              <a:rPr lang="en-US" sz="1600" dirty="0" err="1">
                <a:cs typeface="Times New Roman" pitchFamily="18" charset="0"/>
              </a:rPr>
              <a:t>nút</a:t>
            </a:r>
            <a:r>
              <a:rPr lang="en-US" sz="1600" dirty="0">
                <a:cs typeface="Times New Roman" pitchFamily="18" charset="0"/>
              </a:rPr>
              <a:t> </a:t>
            </a:r>
            <a:r>
              <a:rPr lang="en-US" sz="1600" dirty="0" err="1">
                <a:cs typeface="Times New Roman" pitchFamily="18" charset="0"/>
              </a:rPr>
              <a:t>trong</a:t>
            </a:r>
            <a:r>
              <a:rPr lang="en-US" sz="1600" dirty="0">
                <a:cs typeface="Times New Roman" pitchFamily="18" charset="0"/>
              </a:rPr>
              <a:t> </a:t>
            </a:r>
            <a:r>
              <a:rPr lang="en-US" sz="1600" dirty="0" err="1">
                <a:cs typeface="Times New Roman" pitchFamily="18" charset="0"/>
              </a:rPr>
              <a:t>cây</a:t>
            </a:r>
            <a:r>
              <a:rPr lang="en-US" sz="1600" dirty="0">
                <a:cs typeface="Times New Roman" pitchFamily="18" charset="0"/>
              </a:rPr>
              <a:t> </a:t>
            </a:r>
            <a:r>
              <a:rPr lang="en-US" sz="1600" dirty="0" err="1">
                <a:cs typeface="Times New Roman" pitchFamily="18" charset="0"/>
              </a:rPr>
              <a:t>phải</a:t>
            </a:r>
            <a:r>
              <a:rPr lang="en-US" sz="1600" dirty="0">
                <a:cs typeface="Times New Roman" pitchFamily="18" charset="0"/>
              </a:rPr>
              <a:t> </a:t>
            </a:r>
            <a:r>
              <a:rPr lang="en-US" sz="1600" dirty="0" err="1">
                <a:cs typeface="Times New Roman" pitchFamily="18" charset="0"/>
              </a:rPr>
              <a:t>thông</a:t>
            </a:r>
            <a:r>
              <a:rPr lang="en-US" sz="1600" dirty="0">
                <a:cs typeface="Times New Roman" pitchFamily="18" charset="0"/>
              </a:rPr>
              <a:t> qua con </a:t>
            </a:r>
            <a:r>
              <a:rPr lang="en-US" sz="1600" dirty="0" err="1">
                <a:cs typeface="Times New Roman" pitchFamily="18" charset="0"/>
              </a:rPr>
              <a:t>trỏ</a:t>
            </a:r>
            <a:r>
              <a:rPr lang="en-US" sz="1600" dirty="0">
                <a:cs typeface="Times New Roman" pitchFamily="18" charset="0"/>
              </a:rPr>
              <a:t> </a:t>
            </a:r>
            <a:r>
              <a:rPr lang="en-US" sz="1600" dirty="0" err="1">
                <a:cs typeface="Times New Roman" pitchFamily="18" charset="0"/>
              </a:rPr>
              <a:t>này</a:t>
            </a:r>
            <a:r>
              <a:rPr lang="en-US" sz="1600" dirty="0">
                <a:cs typeface="Times New Roman" pitchFamily="18" charset="0"/>
              </a:rPr>
              <a:t>. </a:t>
            </a:r>
          </a:p>
          <a:p>
            <a:pPr lvl="1"/>
            <a:endParaRPr lang="en-US" sz="1600" dirty="0"/>
          </a:p>
        </p:txBody>
      </p:sp>
      <p:grpSp>
        <p:nvGrpSpPr>
          <p:cNvPr id="7" name="Group 46"/>
          <p:cNvGrpSpPr>
            <a:grpSpLocks/>
          </p:cNvGrpSpPr>
          <p:nvPr/>
        </p:nvGrpSpPr>
        <p:grpSpPr bwMode="auto">
          <a:xfrm>
            <a:off x="940827" y="3147043"/>
            <a:ext cx="3009900" cy="965200"/>
            <a:chOff x="3240" y="2036"/>
            <a:chExt cx="1008" cy="292"/>
          </a:xfrm>
        </p:grpSpPr>
        <p:sp>
          <p:nvSpPr>
            <p:cNvPr id="8" name="Text Box 7"/>
            <p:cNvSpPr txBox="1">
              <a:spLocks noChangeArrowheads="1"/>
            </p:cNvSpPr>
            <p:nvPr/>
          </p:nvSpPr>
          <p:spPr bwMode="auto">
            <a:xfrm>
              <a:off x="3600" y="2040"/>
              <a:ext cx="288" cy="10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54000" tIns="10800" rIns="54000" bIns="10800">
              <a:spAutoFit/>
            </a:bodyPr>
            <a:lstStyle/>
            <a:p>
              <a:pPr algn="ctr" eaLnBrk="0" hangingPunct="0"/>
              <a:r>
                <a:rPr lang="en-US" sz="2000" dirty="0"/>
                <a:t>Info</a:t>
              </a:r>
            </a:p>
          </p:txBody>
        </p:sp>
        <p:sp>
          <p:nvSpPr>
            <p:cNvPr id="9" name="Text Box 8"/>
            <p:cNvSpPr txBox="1">
              <a:spLocks noChangeArrowheads="1"/>
            </p:cNvSpPr>
            <p:nvPr/>
          </p:nvSpPr>
          <p:spPr bwMode="auto">
            <a:xfrm>
              <a:off x="3884" y="2036"/>
              <a:ext cx="288" cy="10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54000" tIns="10800" rIns="54000" bIns="10800">
              <a:spAutoFit/>
            </a:bodyPr>
            <a:lstStyle/>
            <a:p>
              <a:pPr algn="ctr" eaLnBrk="0" hangingPunct="0"/>
              <a:r>
                <a:rPr lang="en-US" sz="2000"/>
                <a:t>RP</a:t>
              </a:r>
            </a:p>
          </p:txBody>
        </p:sp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3312" y="2040"/>
              <a:ext cx="288" cy="10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54000" tIns="10800" rIns="54000" bIns="10800">
              <a:spAutoFit/>
            </a:bodyPr>
            <a:lstStyle/>
            <a:p>
              <a:pPr algn="ctr" eaLnBrk="0" hangingPunct="0"/>
              <a:r>
                <a:rPr lang="en-US" sz="2000"/>
                <a:t>LP</a:t>
              </a:r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 flipH="1">
              <a:off x="3240" y="2112"/>
              <a:ext cx="144" cy="21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Line 11"/>
            <p:cNvSpPr>
              <a:spLocks noChangeShapeType="1"/>
            </p:cNvSpPr>
            <p:nvPr/>
          </p:nvSpPr>
          <p:spPr bwMode="auto">
            <a:xfrm>
              <a:off x="4104" y="2112"/>
              <a:ext cx="144" cy="21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" name="Group 46"/>
          <p:cNvGrpSpPr>
            <a:grpSpLocks/>
          </p:cNvGrpSpPr>
          <p:nvPr/>
        </p:nvGrpSpPr>
        <p:grpSpPr bwMode="auto">
          <a:xfrm>
            <a:off x="5021759" y="3267969"/>
            <a:ext cx="3619500" cy="2163763"/>
            <a:chOff x="2664" y="2265"/>
            <a:chExt cx="1584" cy="938"/>
          </a:xfrm>
        </p:grpSpPr>
        <p:sp>
          <p:nvSpPr>
            <p:cNvPr id="14" name="Text Box 6"/>
            <p:cNvSpPr txBox="1">
              <a:spLocks noChangeArrowheads="1"/>
            </p:cNvSpPr>
            <p:nvPr/>
          </p:nvSpPr>
          <p:spPr bwMode="auto">
            <a:xfrm>
              <a:off x="3672" y="2265"/>
              <a:ext cx="144" cy="14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lIns="54000" tIns="10800" rIns="54000" bIns="10800">
              <a:spAutoFit/>
            </a:bodyPr>
            <a:lstStyle/>
            <a:p>
              <a:pPr algn="ctr" eaLnBrk="0" hangingPunct="0"/>
              <a:r>
                <a:rPr lang="en-US" sz="2000"/>
                <a:t>T</a:t>
              </a:r>
            </a:p>
          </p:txBody>
        </p:sp>
        <p:sp>
          <p:nvSpPr>
            <p:cNvPr id="15" name="Text Box 12"/>
            <p:cNvSpPr txBox="1">
              <a:spLocks noChangeArrowheads="1"/>
            </p:cNvSpPr>
            <p:nvPr/>
          </p:nvSpPr>
          <p:spPr bwMode="auto">
            <a:xfrm>
              <a:off x="3600" y="2481"/>
              <a:ext cx="144" cy="14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54000" tIns="10800" rIns="54000" bIns="10800">
              <a:spAutoFit/>
            </a:bodyPr>
            <a:lstStyle/>
            <a:p>
              <a:pPr algn="ctr" eaLnBrk="0" hangingPunct="0"/>
              <a:r>
                <a:rPr lang="en-US" sz="2000"/>
                <a:t>1</a:t>
              </a:r>
            </a:p>
          </p:txBody>
        </p:sp>
        <p:sp>
          <p:nvSpPr>
            <p:cNvPr id="16" name="Text Box 13"/>
            <p:cNvSpPr txBox="1">
              <a:spLocks noChangeArrowheads="1"/>
            </p:cNvSpPr>
            <p:nvPr/>
          </p:nvSpPr>
          <p:spPr bwMode="auto">
            <a:xfrm>
              <a:off x="3456" y="2481"/>
              <a:ext cx="144" cy="14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54000" tIns="10800" rIns="54000" bIns="10800">
              <a:spAutoFit/>
            </a:bodyPr>
            <a:lstStyle/>
            <a:p>
              <a:pPr eaLnBrk="0" hangingPunct="0"/>
              <a:endParaRPr lang="en-US" sz="2000"/>
            </a:p>
          </p:txBody>
        </p:sp>
        <p:sp>
          <p:nvSpPr>
            <p:cNvPr id="17" name="Line 14"/>
            <p:cNvSpPr>
              <a:spLocks noChangeShapeType="1"/>
            </p:cNvSpPr>
            <p:nvPr/>
          </p:nvSpPr>
          <p:spPr bwMode="auto">
            <a:xfrm flipH="1">
              <a:off x="3240" y="2553"/>
              <a:ext cx="288" cy="21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Text Box 15"/>
            <p:cNvSpPr txBox="1">
              <a:spLocks noChangeArrowheads="1"/>
            </p:cNvSpPr>
            <p:nvPr/>
          </p:nvSpPr>
          <p:spPr bwMode="auto">
            <a:xfrm>
              <a:off x="3744" y="2481"/>
              <a:ext cx="144" cy="14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54000" tIns="10800" rIns="54000" bIns="10800">
              <a:spAutoFit/>
            </a:bodyPr>
            <a:lstStyle/>
            <a:p>
              <a:pPr eaLnBrk="0" hangingPunct="0"/>
              <a:endParaRPr lang="en-US" sz="2000"/>
            </a:p>
          </p:txBody>
        </p:sp>
        <p:sp>
          <p:nvSpPr>
            <p:cNvPr id="19" name="Line 16"/>
            <p:cNvSpPr>
              <a:spLocks noChangeShapeType="1"/>
            </p:cNvSpPr>
            <p:nvPr/>
          </p:nvSpPr>
          <p:spPr bwMode="auto">
            <a:xfrm>
              <a:off x="3816" y="2553"/>
              <a:ext cx="199" cy="21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20" name="Group 17"/>
            <p:cNvGrpSpPr>
              <a:grpSpLocks/>
            </p:cNvGrpSpPr>
            <p:nvPr/>
          </p:nvGrpSpPr>
          <p:grpSpPr bwMode="auto">
            <a:xfrm>
              <a:off x="2880" y="2769"/>
              <a:ext cx="576" cy="288"/>
              <a:chOff x="6564" y="3084"/>
              <a:chExt cx="1200" cy="617"/>
            </a:xfrm>
          </p:grpSpPr>
          <p:sp>
            <p:nvSpPr>
              <p:cNvPr id="41" name="Text Box 18"/>
              <p:cNvSpPr txBox="1">
                <a:spLocks noChangeArrowheads="1"/>
              </p:cNvSpPr>
              <p:nvPr/>
            </p:nvSpPr>
            <p:spPr bwMode="auto">
              <a:xfrm>
                <a:off x="7164" y="3084"/>
                <a:ext cx="300" cy="313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54000" tIns="10800" rIns="54000" bIns="10800">
                <a:spAutoFit/>
              </a:bodyPr>
              <a:lstStyle/>
              <a:p>
                <a:pPr algn="ctr" eaLnBrk="0" hangingPunct="0"/>
                <a:r>
                  <a:rPr lang="en-US" sz="2000"/>
                  <a:t>2</a:t>
                </a:r>
              </a:p>
            </p:txBody>
          </p:sp>
          <p:sp>
            <p:nvSpPr>
              <p:cNvPr id="42" name="Text Box 19"/>
              <p:cNvSpPr txBox="1">
                <a:spLocks noChangeArrowheads="1"/>
              </p:cNvSpPr>
              <p:nvPr/>
            </p:nvSpPr>
            <p:spPr bwMode="auto">
              <a:xfrm>
                <a:off x="6864" y="3084"/>
                <a:ext cx="300" cy="313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54000" tIns="10800" rIns="54000" bIns="10800">
                <a:spAutoFit/>
              </a:bodyPr>
              <a:lstStyle/>
              <a:p>
                <a:pPr eaLnBrk="0" hangingPunct="0"/>
                <a:endParaRPr lang="en-US" sz="2000"/>
              </a:p>
            </p:txBody>
          </p:sp>
          <p:sp>
            <p:nvSpPr>
              <p:cNvPr id="43" name="Line 20"/>
              <p:cNvSpPr>
                <a:spLocks noChangeShapeType="1"/>
              </p:cNvSpPr>
              <p:nvPr/>
            </p:nvSpPr>
            <p:spPr bwMode="auto">
              <a:xfrm flipH="1">
                <a:off x="6564" y="3238"/>
                <a:ext cx="450" cy="46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oval" w="med" len="med"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" name="Text Box 21"/>
              <p:cNvSpPr txBox="1">
                <a:spLocks noChangeArrowheads="1"/>
              </p:cNvSpPr>
              <p:nvPr/>
            </p:nvSpPr>
            <p:spPr bwMode="auto">
              <a:xfrm>
                <a:off x="7464" y="3084"/>
                <a:ext cx="300" cy="313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54000" tIns="10800" rIns="54000" bIns="10800">
                <a:spAutoFit/>
              </a:bodyPr>
              <a:lstStyle/>
              <a:p>
                <a:pPr eaLnBrk="0" hangingPunct="0"/>
                <a:endParaRPr lang="en-US" sz="2000"/>
              </a:p>
            </p:txBody>
          </p:sp>
          <p:sp>
            <p:nvSpPr>
              <p:cNvPr id="45" name="Line 22"/>
              <p:cNvSpPr>
                <a:spLocks noChangeShapeType="1"/>
              </p:cNvSpPr>
              <p:nvPr/>
            </p:nvSpPr>
            <p:spPr bwMode="auto">
              <a:xfrm>
                <a:off x="7614" y="3238"/>
                <a:ext cx="25" cy="46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oval" w="med" len="med"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1" name="Text Box 23"/>
            <p:cNvSpPr txBox="1">
              <a:spLocks noChangeArrowheads="1"/>
            </p:cNvSpPr>
            <p:nvPr/>
          </p:nvSpPr>
          <p:spPr bwMode="auto">
            <a:xfrm>
              <a:off x="3960" y="2769"/>
              <a:ext cx="144" cy="14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54000" tIns="10800" rIns="54000" bIns="10800">
              <a:spAutoFit/>
            </a:bodyPr>
            <a:lstStyle/>
            <a:p>
              <a:pPr algn="ctr" eaLnBrk="0" hangingPunct="0"/>
              <a:r>
                <a:rPr lang="en-US" sz="2000"/>
                <a:t>3</a:t>
              </a:r>
            </a:p>
          </p:txBody>
        </p:sp>
        <p:sp>
          <p:nvSpPr>
            <p:cNvPr id="22" name="Text Box 24"/>
            <p:cNvSpPr txBox="1">
              <a:spLocks noChangeArrowheads="1"/>
            </p:cNvSpPr>
            <p:nvPr/>
          </p:nvSpPr>
          <p:spPr bwMode="auto">
            <a:xfrm>
              <a:off x="3816" y="2769"/>
              <a:ext cx="144" cy="14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54000" tIns="10800" rIns="54000" bIns="10800">
              <a:spAutoFit/>
            </a:bodyPr>
            <a:lstStyle/>
            <a:p>
              <a:pPr eaLnBrk="0" hangingPunct="0"/>
              <a:endParaRPr lang="en-US" sz="2000"/>
            </a:p>
          </p:txBody>
        </p:sp>
        <p:sp>
          <p:nvSpPr>
            <p:cNvPr id="23" name="Line 25"/>
            <p:cNvSpPr>
              <a:spLocks noChangeShapeType="1"/>
            </p:cNvSpPr>
            <p:nvPr/>
          </p:nvSpPr>
          <p:spPr bwMode="auto">
            <a:xfrm>
              <a:off x="3888" y="2841"/>
              <a:ext cx="0" cy="21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Text Box 26"/>
            <p:cNvSpPr txBox="1">
              <a:spLocks noChangeArrowheads="1"/>
            </p:cNvSpPr>
            <p:nvPr/>
          </p:nvSpPr>
          <p:spPr bwMode="auto">
            <a:xfrm>
              <a:off x="4104" y="2769"/>
              <a:ext cx="144" cy="14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54000" tIns="10800" rIns="54000" bIns="10800">
              <a:spAutoFit/>
            </a:bodyPr>
            <a:lstStyle/>
            <a:p>
              <a:pPr eaLnBrk="0" hangingPunct="0"/>
              <a:endParaRPr lang="en-US" sz="2000"/>
            </a:p>
          </p:txBody>
        </p:sp>
        <p:sp>
          <p:nvSpPr>
            <p:cNvPr id="25" name="Text Box 27"/>
            <p:cNvSpPr txBox="1">
              <a:spLocks noChangeArrowheads="1"/>
            </p:cNvSpPr>
            <p:nvPr/>
          </p:nvSpPr>
          <p:spPr bwMode="auto">
            <a:xfrm>
              <a:off x="2808" y="3057"/>
              <a:ext cx="144" cy="14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54000" tIns="10800" rIns="54000" bIns="10800">
              <a:spAutoFit/>
            </a:bodyPr>
            <a:lstStyle/>
            <a:p>
              <a:pPr algn="ctr" eaLnBrk="0" hangingPunct="0"/>
              <a:r>
                <a:rPr lang="en-US" sz="2000"/>
                <a:t>4</a:t>
              </a:r>
            </a:p>
          </p:txBody>
        </p:sp>
        <p:sp>
          <p:nvSpPr>
            <p:cNvPr id="26" name="Text Box 28"/>
            <p:cNvSpPr txBox="1">
              <a:spLocks noChangeArrowheads="1"/>
            </p:cNvSpPr>
            <p:nvPr/>
          </p:nvSpPr>
          <p:spPr bwMode="auto">
            <a:xfrm>
              <a:off x="2664" y="3057"/>
              <a:ext cx="144" cy="14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54000" tIns="10800" rIns="54000" bIns="10800">
              <a:spAutoFit/>
            </a:bodyPr>
            <a:lstStyle/>
            <a:p>
              <a:pPr eaLnBrk="0" hangingPunct="0"/>
              <a:endParaRPr lang="en-US" sz="2000"/>
            </a:p>
          </p:txBody>
        </p:sp>
        <p:sp>
          <p:nvSpPr>
            <p:cNvPr id="27" name="Text Box 29"/>
            <p:cNvSpPr txBox="1">
              <a:spLocks noChangeArrowheads="1"/>
            </p:cNvSpPr>
            <p:nvPr/>
          </p:nvSpPr>
          <p:spPr bwMode="auto">
            <a:xfrm>
              <a:off x="2952" y="3057"/>
              <a:ext cx="144" cy="14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54000" tIns="10800" rIns="54000" bIns="10800">
              <a:spAutoFit/>
            </a:bodyPr>
            <a:lstStyle/>
            <a:p>
              <a:pPr eaLnBrk="0" hangingPunct="0"/>
              <a:endParaRPr lang="en-US" sz="2000"/>
            </a:p>
          </p:txBody>
        </p:sp>
        <p:sp>
          <p:nvSpPr>
            <p:cNvPr id="28" name="Text Box 30"/>
            <p:cNvSpPr txBox="1">
              <a:spLocks noChangeArrowheads="1"/>
            </p:cNvSpPr>
            <p:nvPr/>
          </p:nvSpPr>
          <p:spPr bwMode="auto">
            <a:xfrm>
              <a:off x="3312" y="3057"/>
              <a:ext cx="144" cy="14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54000" tIns="10800" rIns="54000" bIns="10800">
              <a:spAutoFit/>
            </a:bodyPr>
            <a:lstStyle/>
            <a:p>
              <a:pPr algn="ctr" eaLnBrk="0" hangingPunct="0"/>
              <a:r>
                <a:rPr lang="en-US" sz="2000"/>
                <a:t>5</a:t>
              </a:r>
            </a:p>
          </p:txBody>
        </p:sp>
        <p:sp>
          <p:nvSpPr>
            <p:cNvPr id="29" name="Text Box 31"/>
            <p:cNvSpPr txBox="1">
              <a:spLocks noChangeArrowheads="1"/>
            </p:cNvSpPr>
            <p:nvPr/>
          </p:nvSpPr>
          <p:spPr bwMode="auto">
            <a:xfrm>
              <a:off x="3168" y="3057"/>
              <a:ext cx="144" cy="14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54000" tIns="10800" rIns="54000" bIns="10800">
              <a:spAutoFit/>
            </a:bodyPr>
            <a:lstStyle/>
            <a:p>
              <a:pPr eaLnBrk="0" hangingPunct="0"/>
              <a:endParaRPr lang="en-US" sz="2000"/>
            </a:p>
          </p:txBody>
        </p:sp>
        <p:sp>
          <p:nvSpPr>
            <p:cNvPr id="30" name="Text Box 32"/>
            <p:cNvSpPr txBox="1">
              <a:spLocks noChangeArrowheads="1"/>
            </p:cNvSpPr>
            <p:nvPr/>
          </p:nvSpPr>
          <p:spPr bwMode="auto">
            <a:xfrm>
              <a:off x="3456" y="3057"/>
              <a:ext cx="144" cy="14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54000" tIns="10800" rIns="54000" bIns="10800">
              <a:spAutoFit/>
            </a:bodyPr>
            <a:lstStyle/>
            <a:p>
              <a:pPr eaLnBrk="0" hangingPunct="0"/>
              <a:endParaRPr lang="en-US" sz="2000"/>
            </a:p>
          </p:txBody>
        </p:sp>
        <p:sp>
          <p:nvSpPr>
            <p:cNvPr id="31" name="Text Box 33"/>
            <p:cNvSpPr txBox="1">
              <a:spLocks noChangeArrowheads="1"/>
            </p:cNvSpPr>
            <p:nvPr/>
          </p:nvSpPr>
          <p:spPr bwMode="auto">
            <a:xfrm>
              <a:off x="3816" y="3057"/>
              <a:ext cx="144" cy="14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54000" tIns="10800" rIns="54000" bIns="10800">
              <a:spAutoFit/>
            </a:bodyPr>
            <a:lstStyle/>
            <a:p>
              <a:pPr algn="ctr" eaLnBrk="0" hangingPunct="0"/>
              <a:r>
                <a:rPr lang="en-US" sz="2000"/>
                <a:t>6</a:t>
              </a:r>
            </a:p>
          </p:txBody>
        </p:sp>
        <p:sp>
          <p:nvSpPr>
            <p:cNvPr id="32" name="Text Box 34"/>
            <p:cNvSpPr txBox="1">
              <a:spLocks noChangeArrowheads="1"/>
            </p:cNvSpPr>
            <p:nvPr/>
          </p:nvSpPr>
          <p:spPr bwMode="auto">
            <a:xfrm>
              <a:off x="3672" y="3057"/>
              <a:ext cx="144" cy="14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54000" tIns="10800" rIns="54000" bIns="10800">
              <a:spAutoFit/>
            </a:bodyPr>
            <a:lstStyle/>
            <a:p>
              <a:pPr eaLnBrk="0" hangingPunct="0"/>
              <a:endParaRPr lang="en-US" sz="2000"/>
            </a:p>
          </p:txBody>
        </p:sp>
        <p:sp>
          <p:nvSpPr>
            <p:cNvPr id="33" name="Text Box 35"/>
            <p:cNvSpPr txBox="1">
              <a:spLocks noChangeArrowheads="1"/>
            </p:cNvSpPr>
            <p:nvPr/>
          </p:nvSpPr>
          <p:spPr bwMode="auto">
            <a:xfrm>
              <a:off x="3960" y="3057"/>
              <a:ext cx="144" cy="14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54000" tIns="10800" rIns="54000" bIns="10800">
              <a:spAutoFit/>
            </a:bodyPr>
            <a:lstStyle/>
            <a:p>
              <a:pPr eaLnBrk="0" hangingPunct="0"/>
              <a:endParaRPr lang="en-US" sz="2000"/>
            </a:p>
          </p:txBody>
        </p:sp>
        <p:sp>
          <p:nvSpPr>
            <p:cNvPr id="34" name="Line 36"/>
            <p:cNvSpPr>
              <a:spLocks noChangeShapeType="1"/>
            </p:cNvSpPr>
            <p:nvPr/>
          </p:nvSpPr>
          <p:spPr bwMode="auto">
            <a:xfrm flipH="1">
              <a:off x="3960" y="3057"/>
              <a:ext cx="144" cy="1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Line 37"/>
            <p:cNvSpPr>
              <a:spLocks noChangeShapeType="1"/>
            </p:cNvSpPr>
            <p:nvPr/>
          </p:nvSpPr>
          <p:spPr bwMode="auto">
            <a:xfrm>
              <a:off x="3672" y="2337"/>
              <a:ext cx="0" cy="14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Line 38"/>
            <p:cNvSpPr>
              <a:spLocks noChangeShapeType="1"/>
            </p:cNvSpPr>
            <p:nvPr/>
          </p:nvSpPr>
          <p:spPr bwMode="auto">
            <a:xfrm flipH="1">
              <a:off x="2664" y="3056"/>
              <a:ext cx="144" cy="1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Line 39"/>
            <p:cNvSpPr>
              <a:spLocks noChangeShapeType="1"/>
            </p:cNvSpPr>
            <p:nvPr/>
          </p:nvSpPr>
          <p:spPr bwMode="auto">
            <a:xfrm flipH="1">
              <a:off x="2952" y="3056"/>
              <a:ext cx="144" cy="1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Line 40"/>
            <p:cNvSpPr>
              <a:spLocks noChangeShapeType="1"/>
            </p:cNvSpPr>
            <p:nvPr/>
          </p:nvSpPr>
          <p:spPr bwMode="auto">
            <a:xfrm flipH="1">
              <a:off x="3168" y="3056"/>
              <a:ext cx="144" cy="1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Line 41"/>
            <p:cNvSpPr>
              <a:spLocks noChangeShapeType="1"/>
            </p:cNvSpPr>
            <p:nvPr/>
          </p:nvSpPr>
          <p:spPr bwMode="auto">
            <a:xfrm flipH="1">
              <a:off x="3456" y="3056"/>
              <a:ext cx="144" cy="1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Line 42"/>
            <p:cNvSpPr>
              <a:spLocks noChangeShapeType="1"/>
            </p:cNvSpPr>
            <p:nvPr/>
          </p:nvSpPr>
          <p:spPr bwMode="auto">
            <a:xfrm flipH="1">
              <a:off x="4104" y="2768"/>
              <a:ext cx="144" cy="1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40187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EBC419-FDEF-476E-A81B-911B5322F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CE5C5-CD7A-324E-8253-59FE8125D6E4}" type="datetime1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CC6856-2CC0-4759-A6B4-75E6D9072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/>
              <a:t>Cấu trúc dữ liệu và giải thuật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1A5EB1-C24B-4325-A853-EF16EA957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BC09B-FE30-A349-B1D2-5A364F511F98}" type="slidenum">
              <a:rPr lang="en-US" smtClean="0"/>
              <a:t>15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4CC452-4D52-44E2-86AC-E1A3DF93F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cây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trữ</a:t>
            </a:r>
            <a:r>
              <a:rPr lang="en-US" dirty="0"/>
              <a:t> </a:t>
            </a:r>
            <a:r>
              <a:rPr lang="en-US" dirty="0" err="1"/>
              <a:t>móc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C/C++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8187D6-F441-48B1-0734-221901C995F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945AC20-9A93-4D8A-862C-951D7D0AA542}"/>
              </a:ext>
            </a:extLst>
          </p:cNvPr>
          <p:cNvSpPr txBox="1"/>
          <p:nvPr/>
        </p:nvSpPr>
        <p:spPr>
          <a:xfrm>
            <a:off x="917240" y="1369155"/>
            <a:ext cx="6153742" cy="452431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Node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data;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Node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* left;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Node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* right;</a:t>
            </a:r>
          </a:p>
          <a:p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val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 la </a:t>
            </a:r>
            <a:r>
              <a:rPr lang="en-US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gi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tri du lieu 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duoc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them 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vao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Node(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val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data = 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val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//Khoi </a:t>
            </a:r>
            <a:r>
              <a:rPr lang="en-US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tao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 con </a:t>
            </a:r>
            <a:r>
              <a:rPr lang="en-US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trai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, con 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phai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	 left = </a:t>
            </a:r>
            <a:r>
              <a:rPr lang="en-US" sz="1800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right = </a:t>
            </a:r>
            <a:r>
              <a:rPr lang="en-US" sz="1800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12247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37156C-FD30-4992-8BA9-54A202A19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CE5C5-CD7A-324E-8253-59FE8125D6E4}" type="datetime1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4105BF-6CD9-43D7-B828-060F98872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/>
              <a:t>Cấu trúc dữ liệu và giải thuật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455A66-A228-4B1B-AC96-9011B5A30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BC09B-FE30-A349-B1D2-5A364F511F98}" type="slidenum">
              <a:rPr lang="en-US" smtClean="0"/>
              <a:t>16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ED47E4-402A-ECAF-00A5-06DAEE1FC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CB38DF-3A37-A3B1-419F-6E220AFA7DD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17712E-EFB0-436E-A1D3-B915FFFF93EF}"/>
              </a:ext>
            </a:extLst>
          </p:cNvPr>
          <p:cNvSpPr txBox="1"/>
          <p:nvPr/>
        </p:nvSpPr>
        <p:spPr>
          <a:xfrm>
            <a:off x="612914" y="441361"/>
            <a:ext cx="5406886" cy="59093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/*</a:t>
            </a:r>
            <a:r>
              <a:rPr lang="en-US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tao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 nut*/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NL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l-NL" sz="14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nl-NL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NL" sz="1400" dirty="0">
                <a:solidFill>
                  <a:srgbClr val="2B91AF"/>
                </a:solidFill>
                <a:latin typeface="Consolas" panose="020B0609020204030204" pitchFamily="49" charset="0"/>
              </a:rPr>
              <a:t>Node</a:t>
            </a:r>
            <a:r>
              <a:rPr lang="nl-NL" sz="1400" dirty="0">
                <a:solidFill>
                  <a:srgbClr val="000000"/>
                </a:solidFill>
                <a:latin typeface="Consolas" panose="020B0609020204030204" pitchFamily="49" charset="0"/>
              </a:rPr>
              <a:t>* root = </a:t>
            </a:r>
            <a:r>
              <a:rPr lang="nl-NL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nl-NL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NL" sz="1400" dirty="0">
                <a:solidFill>
                  <a:srgbClr val="2B91AF"/>
                </a:solidFill>
                <a:latin typeface="Consolas" panose="020B0609020204030204" pitchFamily="49" charset="0"/>
              </a:rPr>
              <a:t>Node</a:t>
            </a:r>
            <a:r>
              <a:rPr lang="nl-NL" sz="1400" dirty="0">
                <a:solidFill>
                  <a:srgbClr val="000000"/>
                </a:solidFill>
                <a:latin typeface="Consolas" panose="020B0609020204030204" pitchFamily="49" charset="0"/>
              </a:rPr>
              <a:t>(1);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/* cay se co dang </a:t>
            </a:r>
            <a:r>
              <a:rPr lang="en-US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sau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             1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            / \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          NULL </a:t>
            </a:r>
            <a:r>
              <a:rPr lang="en-US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NULL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    */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root-&gt;left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Node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(2);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root-&gt;right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Node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(3);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/* 2 </a:t>
            </a:r>
            <a:r>
              <a:rPr lang="en-US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va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 3 la con </a:t>
            </a:r>
            <a:r>
              <a:rPr lang="en-US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trai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va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phai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cua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 nut 1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                    1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                  /    \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                 2       3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               /  \     /  \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            NULL </a:t>
            </a:r>
            <a:r>
              <a:rPr lang="en-US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NULL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NULL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NULL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    */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root-&gt;left-&gt;left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Node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(4);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/* 4 la con </a:t>
            </a:r>
            <a:r>
              <a:rPr lang="en-US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trai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cua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 2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               1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            /     \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           2       3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          / \     / \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         4  NULL </a:t>
            </a:r>
            <a:r>
              <a:rPr lang="en-US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NULL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NULL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        / \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     NULL </a:t>
            </a:r>
            <a:r>
              <a:rPr lang="en-US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NULL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    */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2233778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CE5C5-CD7A-324E-8253-59FE8125D6E4}" type="datetime1">
              <a:rPr lang="en-US" smtClean="0"/>
              <a:t>10/3/2024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dirty="0"/>
              <a:t>Cấu trúc dữ liệu và giải thuật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BC09B-FE30-A349-B1D2-5A364F511F98}" type="slidenum">
              <a:rPr lang="en-US" smtClean="0"/>
              <a:t>17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duyệt</a:t>
            </a:r>
            <a:r>
              <a:rPr lang="en-US" dirty="0"/>
              <a:t> </a:t>
            </a:r>
            <a:r>
              <a:rPr lang="en-US" dirty="0" err="1"/>
              <a:t>cây</a:t>
            </a:r>
            <a:r>
              <a:rPr lang="en-US" dirty="0"/>
              <a:t> </a:t>
            </a:r>
            <a:r>
              <a:rPr lang="en-US" dirty="0" err="1"/>
              <a:t>nhị</a:t>
            </a:r>
            <a:r>
              <a:rPr lang="en-US" dirty="0"/>
              <a:t> </a:t>
            </a:r>
            <a:r>
              <a:rPr lang="en-US" dirty="0" err="1"/>
              <a:t>phân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lvl="2" indent="-342900"/>
            <a:r>
              <a:rPr lang="en-US" sz="2800" dirty="0" err="1">
                <a:cs typeface="Times New Roman" pitchFamily="18" charset="0"/>
              </a:rPr>
              <a:t>Phép</a:t>
            </a:r>
            <a:r>
              <a:rPr lang="en-US" sz="2800" dirty="0">
                <a:cs typeface="Times New Roman" pitchFamily="18" charset="0"/>
              </a:rPr>
              <a:t> </a:t>
            </a:r>
            <a:r>
              <a:rPr lang="en-US" sz="2800" dirty="0" err="1">
                <a:cs typeface="Times New Roman" pitchFamily="18" charset="0"/>
              </a:rPr>
              <a:t>thăm</a:t>
            </a:r>
            <a:r>
              <a:rPr lang="en-US" sz="2800" dirty="0">
                <a:cs typeface="Times New Roman" pitchFamily="18" charset="0"/>
              </a:rPr>
              <a:t> </a:t>
            </a:r>
            <a:r>
              <a:rPr lang="en-US" sz="2800" dirty="0" err="1">
                <a:cs typeface="Times New Roman" pitchFamily="18" charset="0"/>
              </a:rPr>
              <a:t>một</a:t>
            </a:r>
            <a:r>
              <a:rPr lang="en-US" sz="2800" dirty="0">
                <a:cs typeface="Times New Roman" pitchFamily="18" charset="0"/>
              </a:rPr>
              <a:t> </a:t>
            </a:r>
            <a:r>
              <a:rPr lang="en-US" sz="2800" dirty="0" err="1">
                <a:cs typeface="Times New Roman" pitchFamily="18" charset="0"/>
              </a:rPr>
              <a:t>nút</a:t>
            </a:r>
            <a:r>
              <a:rPr lang="en-US" sz="2800" dirty="0">
                <a:cs typeface="Times New Roman" pitchFamily="18" charset="0"/>
              </a:rPr>
              <a:t> (visit): </a:t>
            </a:r>
            <a:r>
              <a:rPr lang="en-US" sz="2800" dirty="0" err="1">
                <a:cs typeface="Times New Roman" pitchFamily="18" charset="0"/>
              </a:rPr>
              <a:t>là</a:t>
            </a:r>
            <a:r>
              <a:rPr lang="en-US" sz="2800" dirty="0">
                <a:cs typeface="Times New Roman" pitchFamily="18" charset="0"/>
              </a:rPr>
              <a:t> </a:t>
            </a:r>
            <a:r>
              <a:rPr lang="en-US" sz="2800" dirty="0" err="1">
                <a:cs typeface="Times New Roman" pitchFamily="18" charset="0"/>
              </a:rPr>
              <a:t>thao</a:t>
            </a:r>
            <a:r>
              <a:rPr lang="en-US" sz="2800" dirty="0">
                <a:cs typeface="Times New Roman" pitchFamily="18" charset="0"/>
              </a:rPr>
              <a:t> </a:t>
            </a:r>
            <a:r>
              <a:rPr lang="en-US" sz="2800" dirty="0" err="1">
                <a:cs typeface="Times New Roman" pitchFamily="18" charset="0"/>
              </a:rPr>
              <a:t>tác</a:t>
            </a:r>
            <a:r>
              <a:rPr lang="en-US" sz="2800" dirty="0">
                <a:cs typeface="Times New Roman" pitchFamily="18" charset="0"/>
              </a:rPr>
              <a:t> </a:t>
            </a:r>
            <a:r>
              <a:rPr lang="en-US" sz="2800" dirty="0" err="1">
                <a:cs typeface="Times New Roman" pitchFamily="18" charset="0"/>
              </a:rPr>
              <a:t>truy</a:t>
            </a:r>
            <a:r>
              <a:rPr lang="en-US" sz="2800" dirty="0">
                <a:cs typeface="Times New Roman" pitchFamily="18" charset="0"/>
              </a:rPr>
              <a:t> </a:t>
            </a:r>
            <a:r>
              <a:rPr lang="en-US" sz="2800" dirty="0" err="1">
                <a:cs typeface="Times New Roman" pitchFamily="18" charset="0"/>
              </a:rPr>
              <a:t>nhập</a:t>
            </a:r>
            <a:r>
              <a:rPr lang="en-US" sz="2800" dirty="0">
                <a:cs typeface="Times New Roman" pitchFamily="18" charset="0"/>
              </a:rPr>
              <a:t> </a:t>
            </a:r>
            <a:r>
              <a:rPr lang="en-US" sz="2800" dirty="0" err="1">
                <a:cs typeface="Times New Roman" pitchFamily="18" charset="0"/>
              </a:rPr>
              <a:t>vào</a:t>
            </a:r>
            <a:r>
              <a:rPr lang="en-US" sz="2800" dirty="0">
                <a:cs typeface="Times New Roman" pitchFamily="18" charset="0"/>
              </a:rPr>
              <a:t> </a:t>
            </a:r>
            <a:r>
              <a:rPr lang="en-US" sz="2800" dirty="0" err="1">
                <a:cs typeface="Times New Roman" pitchFamily="18" charset="0"/>
              </a:rPr>
              <a:t>một</a:t>
            </a:r>
            <a:r>
              <a:rPr lang="en-US" sz="2800" dirty="0">
                <a:cs typeface="Times New Roman" pitchFamily="18" charset="0"/>
              </a:rPr>
              <a:t> </a:t>
            </a:r>
            <a:r>
              <a:rPr lang="en-US" sz="2800" dirty="0" err="1">
                <a:cs typeface="Times New Roman" pitchFamily="18" charset="0"/>
              </a:rPr>
              <a:t>nút</a:t>
            </a:r>
            <a:r>
              <a:rPr lang="en-US" sz="2800" dirty="0">
                <a:cs typeface="Times New Roman" pitchFamily="18" charset="0"/>
              </a:rPr>
              <a:t> </a:t>
            </a:r>
            <a:r>
              <a:rPr lang="en-US" sz="2800" dirty="0" err="1">
                <a:cs typeface="Times New Roman" pitchFamily="18" charset="0"/>
              </a:rPr>
              <a:t>của</a:t>
            </a:r>
            <a:r>
              <a:rPr lang="en-US" sz="2800" dirty="0">
                <a:cs typeface="Times New Roman" pitchFamily="18" charset="0"/>
              </a:rPr>
              <a:t> </a:t>
            </a:r>
            <a:r>
              <a:rPr lang="en-US" sz="2800" dirty="0" err="1">
                <a:cs typeface="Times New Roman" pitchFamily="18" charset="0"/>
              </a:rPr>
              <a:t>cây</a:t>
            </a:r>
            <a:r>
              <a:rPr lang="en-US" sz="2800" dirty="0">
                <a:cs typeface="Times New Roman" pitchFamily="18" charset="0"/>
              </a:rPr>
              <a:t> </a:t>
            </a:r>
            <a:r>
              <a:rPr lang="en-US" sz="2800" dirty="0" err="1">
                <a:cs typeface="Times New Roman" pitchFamily="18" charset="0"/>
              </a:rPr>
              <a:t>để</a:t>
            </a:r>
            <a:r>
              <a:rPr lang="en-US" sz="2800" dirty="0">
                <a:cs typeface="Times New Roman" pitchFamily="18" charset="0"/>
              </a:rPr>
              <a:t> </a:t>
            </a:r>
            <a:r>
              <a:rPr lang="en-US" sz="2800" dirty="0" err="1">
                <a:cs typeface="Times New Roman" pitchFamily="18" charset="0"/>
              </a:rPr>
              <a:t>xử</a:t>
            </a:r>
            <a:r>
              <a:rPr lang="en-US" sz="2800" dirty="0">
                <a:cs typeface="Times New Roman" pitchFamily="18" charset="0"/>
              </a:rPr>
              <a:t> </a:t>
            </a:r>
            <a:r>
              <a:rPr lang="en-US" sz="2800" dirty="0" err="1">
                <a:cs typeface="Times New Roman" pitchFamily="18" charset="0"/>
              </a:rPr>
              <a:t>lý</a:t>
            </a:r>
            <a:r>
              <a:rPr lang="en-US" sz="2800" dirty="0">
                <a:cs typeface="Times New Roman" pitchFamily="18" charset="0"/>
              </a:rPr>
              <a:t> </a:t>
            </a:r>
            <a:r>
              <a:rPr lang="en-US" sz="2800" dirty="0" err="1">
                <a:cs typeface="Times New Roman" pitchFamily="18" charset="0"/>
              </a:rPr>
              <a:t>nút</a:t>
            </a:r>
            <a:r>
              <a:rPr lang="en-US" sz="2800" dirty="0">
                <a:cs typeface="Times New Roman" pitchFamily="18" charset="0"/>
              </a:rPr>
              <a:t> </a:t>
            </a:r>
            <a:r>
              <a:rPr lang="en-US" sz="2800" dirty="0" err="1">
                <a:cs typeface="Times New Roman" pitchFamily="18" charset="0"/>
              </a:rPr>
              <a:t>đó</a:t>
            </a:r>
            <a:r>
              <a:rPr lang="en-US" sz="2800" dirty="0">
                <a:cs typeface="Times New Roman" pitchFamily="18" charset="0"/>
              </a:rPr>
              <a:t>. </a:t>
            </a:r>
          </a:p>
          <a:p>
            <a:pPr marL="342900" lvl="2" indent="-342900"/>
            <a:r>
              <a:rPr lang="en-US" sz="2800" dirty="0" err="1">
                <a:cs typeface="Times New Roman" pitchFamily="18" charset="0"/>
              </a:rPr>
              <a:t>Phép</a:t>
            </a:r>
            <a:r>
              <a:rPr lang="en-US" sz="2800" dirty="0">
                <a:cs typeface="Times New Roman" pitchFamily="18" charset="0"/>
              </a:rPr>
              <a:t> </a:t>
            </a:r>
            <a:r>
              <a:rPr lang="en-US" sz="2800" dirty="0" err="1">
                <a:cs typeface="Times New Roman" pitchFamily="18" charset="0"/>
              </a:rPr>
              <a:t>duyệt</a:t>
            </a:r>
            <a:r>
              <a:rPr lang="en-US" sz="2800" dirty="0">
                <a:cs typeface="Times New Roman" pitchFamily="18" charset="0"/>
              </a:rPr>
              <a:t> (traversal): </a:t>
            </a:r>
            <a:r>
              <a:rPr lang="en-US" sz="2800" dirty="0" err="1">
                <a:cs typeface="Times New Roman" pitchFamily="18" charset="0"/>
              </a:rPr>
              <a:t>là</a:t>
            </a:r>
            <a:r>
              <a:rPr lang="en-US" sz="2800" dirty="0">
                <a:cs typeface="Times New Roman" pitchFamily="18" charset="0"/>
              </a:rPr>
              <a:t> </a:t>
            </a:r>
            <a:r>
              <a:rPr lang="en-US" sz="2800" dirty="0" err="1">
                <a:cs typeface="Times New Roman" pitchFamily="18" charset="0"/>
              </a:rPr>
              <a:t>phép</a:t>
            </a:r>
            <a:r>
              <a:rPr lang="en-US" sz="2800" dirty="0">
                <a:cs typeface="Times New Roman" pitchFamily="18" charset="0"/>
              </a:rPr>
              <a:t> </a:t>
            </a:r>
            <a:r>
              <a:rPr lang="en-US" sz="2800" dirty="0" err="1">
                <a:cs typeface="Times New Roman" pitchFamily="18" charset="0"/>
              </a:rPr>
              <a:t>thăm</a:t>
            </a:r>
            <a:r>
              <a:rPr lang="en-US" sz="2800" dirty="0">
                <a:cs typeface="Times New Roman" pitchFamily="18" charset="0"/>
              </a:rPr>
              <a:t> </a:t>
            </a:r>
            <a:r>
              <a:rPr lang="en-US" sz="2800" dirty="0" err="1">
                <a:cs typeface="Times New Roman" pitchFamily="18" charset="0"/>
              </a:rPr>
              <a:t>một</a:t>
            </a:r>
            <a:r>
              <a:rPr lang="en-US" sz="2800" dirty="0">
                <a:cs typeface="Times New Roman" pitchFamily="18" charset="0"/>
              </a:rPr>
              <a:t> </a:t>
            </a:r>
            <a:r>
              <a:rPr lang="en-US" sz="2800" dirty="0" err="1">
                <a:cs typeface="Times New Roman" pitchFamily="18" charset="0"/>
              </a:rPr>
              <a:t>cách</a:t>
            </a:r>
            <a:r>
              <a:rPr lang="en-US" sz="2800" dirty="0">
                <a:cs typeface="Times New Roman" pitchFamily="18" charset="0"/>
              </a:rPr>
              <a:t> </a:t>
            </a:r>
            <a:r>
              <a:rPr lang="en-US" sz="2800" dirty="0" err="1">
                <a:cs typeface="Times New Roman" pitchFamily="18" charset="0"/>
              </a:rPr>
              <a:t>hệ</a:t>
            </a:r>
            <a:r>
              <a:rPr lang="en-US" sz="2800" dirty="0">
                <a:cs typeface="Times New Roman" pitchFamily="18" charset="0"/>
              </a:rPr>
              <a:t> </a:t>
            </a:r>
            <a:r>
              <a:rPr lang="en-US" sz="2800" dirty="0" err="1">
                <a:cs typeface="Times New Roman" pitchFamily="18" charset="0"/>
              </a:rPr>
              <a:t>thống</a:t>
            </a:r>
            <a:r>
              <a:rPr lang="en-US" sz="2800" dirty="0">
                <a:cs typeface="Times New Roman" pitchFamily="18" charset="0"/>
              </a:rPr>
              <a:t> </a:t>
            </a:r>
            <a:r>
              <a:rPr lang="en-US" sz="2800" dirty="0" err="1">
                <a:cs typeface="Times New Roman" pitchFamily="18" charset="0"/>
              </a:rPr>
              <a:t>tất</a:t>
            </a:r>
            <a:r>
              <a:rPr lang="en-US" sz="2800" dirty="0">
                <a:cs typeface="Times New Roman" pitchFamily="18" charset="0"/>
              </a:rPr>
              <a:t> </a:t>
            </a:r>
            <a:r>
              <a:rPr lang="en-US" sz="2800" dirty="0" err="1">
                <a:cs typeface="Times New Roman" pitchFamily="18" charset="0"/>
              </a:rPr>
              <a:t>cả</a:t>
            </a:r>
            <a:r>
              <a:rPr lang="en-US" sz="2800" dirty="0">
                <a:cs typeface="Times New Roman" pitchFamily="18" charset="0"/>
              </a:rPr>
              <a:t> </a:t>
            </a:r>
            <a:r>
              <a:rPr lang="en-US" sz="2800" dirty="0" err="1">
                <a:cs typeface="Times New Roman" pitchFamily="18" charset="0"/>
              </a:rPr>
              <a:t>các</a:t>
            </a:r>
            <a:r>
              <a:rPr lang="en-US" sz="2800" dirty="0">
                <a:cs typeface="Times New Roman" pitchFamily="18" charset="0"/>
              </a:rPr>
              <a:t> </a:t>
            </a:r>
            <a:r>
              <a:rPr lang="en-US" sz="2800" dirty="0" err="1">
                <a:cs typeface="Times New Roman" pitchFamily="18" charset="0"/>
              </a:rPr>
              <a:t>nút</a:t>
            </a:r>
            <a:r>
              <a:rPr lang="en-US" sz="2800" dirty="0">
                <a:cs typeface="Times New Roman" pitchFamily="18" charset="0"/>
              </a:rPr>
              <a:t> </a:t>
            </a:r>
            <a:r>
              <a:rPr lang="en-US" sz="2800" dirty="0" err="1">
                <a:cs typeface="Times New Roman" pitchFamily="18" charset="0"/>
              </a:rPr>
              <a:t>của</a:t>
            </a:r>
            <a:r>
              <a:rPr lang="en-US" sz="2800" dirty="0">
                <a:cs typeface="Times New Roman" pitchFamily="18" charset="0"/>
              </a:rPr>
              <a:t> </a:t>
            </a:r>
            <a:r>
              <a:rPr lang="en-US" sz="2800" dirty="0" err="1">
                <a:cs typeface="Times New Roman" pitchFamily="18" charset="0"/>
              </a:rPr>
              <a:t>cây</a:t>
            </a:r>
            <a:r>
              <a:rPr lang="en-US" sz="2800" dirty="0">
                <a:cs typeface="Times New Roman" pitchFamily="18" charset="0"/>
              </a:rPr>
              <a:t>, </a:t>
            </a:r>
            <a:r>
              <a:rPr lang="en-US" sz="2800" dirty="0" err="1">
                <a:cs typeface="Times New Roman" pitchFamily="18" charset="0"/>
              </a:rPr>
              <a:t>mỗi</a:t>
            </a:r>
            <a:r>
              <a:rPr lang="en-US" sz="2800" dirty="0">
                <a:cs typeface="Times New Roman" pitchFamily="18" charset="0"/>
              </a:rPr>
              <a:t> </a:t>
            </a:r>
            <a:r>
              <a:rPr lang="en-US" sz="2800" dirty="0" err="1">
                <a:cs typeface="Times New Roman" pitchFamily="18" charset="0"/>
              </a:rPr>
              <a:t>nút</a:t>
            </a:r>
            <a:r>
              <a:rPr lang="en-US" sz="2800" dirty="0">
                <a:cs typeface="Times New Roman" pitchFamily="18" charset="0"/>
              </a:rPr>
              <a:t> </a:t>
            </a:r>
            <a:r>
              <a:rPr lang="en-US" sz="2800" dirty="0" err="1">
                <a:cs typeface="Times New Roman" pitchFamily="18" charset="0"/>
              </a:rPr>
              <a:t>đúng</a:t>
            </a:r>
            <a:r>
              <a:rPr lang="en-US" sz="2800" dirty="0">
                <a:cs typeface="Times New Roman" pitchFamily="18" charset="0"/>
              </a:rPr>
              <a:t> </a:t>
            </a:r>
            <a:r>
              <a:rPr lang="en-US" sz="2800" dirty="0" err="1">
                <a:cs typeface="Times New Roman" pitchFamily="18" charset="0"/>
              </a:rPr>
              <a:t>một</a:t>
            </a:r>
            <a:r>
              <a:rPr lang="en-US" sz="2800" dirty="0">
                <a:cs typeface="Times New Roman" pitchFamily="18" charset="0"/>
              </a:rPr>
              <a:t> </a:t>
            </a:r>
            <a:r>
              <a:rPr lang="en-US" sz="2800" dirty="0" err="1">
                <a:cs typeface="Times New Roman" pitchFamily="18" charset="0"/>
              </a:rPr>
              <a:t>lần</a:t>
            </a:r>
            <a:r>
              <a:rPr lang="en-US" sz="2800" dirty="0">
                <a:cs typeface="Times New Roman" pitchFamily="18" charset="0"/>
              </a:rPr>
              <a:t>. </a:t>
            </a:r>
          </a:p>
          <a:p>
            <a:pPr>
              <a:spcBef>
                <a:spcPct val="15000"/>
              </a:spcBef>
            </a:pPr>
            <a:r>
              <a:rPr lang="vi-VN" sz="2800" dirty="0">
                <a:latin typeface="Calibri" panose="020F0502020204030204" pitchFamily="34" charset="0"/>
                <a:cs typeface="Calibri" panose="020F0502020204030204" pitchFamily="34" charset="0"/>
              </a:rPr>
              <a:t>Có 3 phép duyệt cây thông dụng: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Bef>
                <a:spcPct val="15000"/>
              </a:spcBef>
            </a:pPr>
            <a:r>
              <a:rPr lang="en-US" sz="2400" dirty="0" err="1">
                <a:cs typeface="Times New Roman" pitchFamily="18" charset="0"/>
              </a:rPr>
              <a:t>Duyệt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 err="1">
                <a:cs typeface="Times New Roman" pitchFamily="18" charset="0"/>
              </a:rPr>
              <a:t>theo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 err="1">
                <a:cs typeface="Times New Roman" pitchFamily="18" charset="0"/>
              </a:rPr>
              <a:t>thứ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 err="1">
                <a:cs typeface="Times New Roman" pitchFamily="18" charset="0"/>
              </a:rPr>
              <a:t>tự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 err="1">
                <a:cs typeface="Times New Roman" pitchFamily="18" charset="0"/>
              </a:rPr>
              <a:t>trước</a:t>
            </a:r>
            <a:r>
              <a:rPr lang="en-US" sz="2400" dirty="0">
                <a:cs typeface="Times New Roman" pitchFamily="18" charset="0"/>
              </a:rPr>
              <a:t> (preorder traversal)</a:t>
            </a:r>
          </a:p>
          <a:p>
            <a:pPr lvl="1">
              <a:spcBef>
                <a:spcPct val="15000"/>
              </a:spcBef>
            </a:pPr>
            <a:r>
              <a:rPr lang="en-US" sz="2400" dirty="0" err="1">
                <a:cs typeface="Times New Roman" pitchFamily="18" charset="0"/>
              </a:rPr>
              <a:t>Duyệt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 err="1">
                <a:cs typeface="Times New Roman" pitchFamily="18" charset="0"/>
              </a:rPr>
              <a:t>theo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 err="1">
                <a:cs typeface="Times New Roman" pitchFamily="18" charset="0"/>
              </a:rPr>
              <a:t>thứ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 err="1">
                <a:cs typeface="Times New Roman" pitchFamily="18" charset="0"/>
              </a:rPr>
              <a:t>tự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 err="1">
                <a:cs typeface="Times New Roman" pitchFamily="18" charset="0"/>
              </a:rPr>
              <a:t>giữa</a:t>
            </a:r>
            <a:r>
              <a:rPr lang="en-US" sz="2400" dirty="0">
                <a:cs typeface="Times New Roman" pitchFamily="18" charset="0"/>
              </a:rPr>
              <a:t> (</a:t>
            </a:r>
            <a:r>
              <a:rPr lang="en-US" sz="2400" dirty="0" err="1">
                <a:cs typeface="Times New Roman" pitchFamily="18" charset="0"/>
              </a:rPr>
              <a:t>inorder</a:t>
            </a:r>
            <a:r>
              <a:rPr lang="en-US" sz="2400" dirty="0">
                <a:cs typeface="Times New Roman" pitchFamily="18" charset="0"/>
              </a:rPr>
              <a:t> traversal)</a:t>
            </a:r>
          </a:p>
          <a:p>
            <a:pPr lvl="1">
              <a:spcBef>
                <a:spcPct val="15000"/>
              </a:spcBef>
            </a:pPr>
            <a:r>
              <a:rPr lang="en-US" sz="2400" dirty="0" err="1">
                <a:cs typeface="Times New Roman" pitchFamily="18" charset="0"/>
              </a:rPr>
              <a:t>Duyệt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 err="1">
                <a:cs typeface="Times New Roman" pitchFamily="18" charset="0"/>
              </a:rPr>
              <a:t>theo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 err="1">
                <a:cs typeface="Times New Roman" pitchFamily="18" charset="0"/>
              </a:rPr>
              <a:t>thứ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 err="1">
                <a:cs typeface="Times New Roman" pitchFamily="18" charset="0"/>
              </a:rPr>
              <a:t>tự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 err="1">
                <a:cs typeface="Times New Roman" pitchFamily="18" charset="0"/>
              </a:rPr>
              <a:t>sau</a:t>
            </a:r>
            <a:r>
              <a:rPr lang="en-US" sz="2400" dirty="0">
                <a:cs typeface="Times New Roman" pitchFamily="18" charset="0"/>
              </a:rPr>
              <a:t> (</a:t>
            </a:r>
            <a:r>
              <a:rPr lang="en-US" sz="2400" dirty="0" err="1">
                <a:cs typeface="Times New Roman" pitchFamily="18" charset="0"/>
              </a:rPr>
              <a:t>postorder</a:t>
            </a:r>
            <a:r>
              <a:rPr lang="en-US" sz="2400" dirty="0">
                <a:cs typeface="Times New Roman" pitchFamily="18" charset="0"/>
              </a:rPr>
              <a:t> traversal)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4337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CE5C5-CD7A-324E-8253-59FE8125D6E4}" type="datetime1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/>
              <a:t>Cấu trúc dữ liệu và giải thuật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BC09B-FE30-A349-B1D2-5A364F511F98}" type="slidenum">
              <a:rPr lang="en-US" smtClean="0"/>
              <a:t>18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>
                <a:cs typeface="Times New Roman" pitchFamily="18" charset="0"/>
              </a:rPr>
              <a:t>Duyệt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theo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thứ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tự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trước</a:t>
            </a:r>
            <a:r>
              <a:rPr lang="en-US" dirty="0">
                <a:cs typeface="Times New Roman" pitchFamily="18" charset="0"/>
              </a:rPr>
              <a:t> (preorder traversal)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342900" lvl="1" indent="-342900">
              <a:buFont typeface="Arial"/>
              <a:buChar char="•"/>
            </a:pPr>
            <a:r>
              <a:rPr lang="en-US" dirty="0" err="1">
                <a:cs typeface="Times New Roman" pitchFamily="18" charset="0"/>
              </a:rPr>
              <a:t>Duyệt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cây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theo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chiều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sâu</a:t>
            </a:r>
            <a:r>
              <a:rPr lang="en-US" dirty="0">
                <a:cs typeface="Times New Roman" pitchFamily="18" charset="0"/>
              </a:rPr>
              <a:t>: </a:t>
            </a:r>
            <a:r>
              <a:rPr lang="en-US" dirty="0" err="1">
                <a:cs typeface="Times New Roman" pitchFamily="18" charset="0"/>
              </a:rPr>
              <a:t>đây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là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giải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thuật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đệ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quy</a:t>
            </a:r>
            <a:endParaRPr lang="en-US" dirty="0">
              <a:cs typeface="Times New Roman" pitchFamily="18" charset="0"/>
            </a:endParaRPr>
          </a:p>
          <a:p>
            <a:pPr marL="342900" lvl="1" indent="-342900">
              <a:buFont typeface="Arial"/>
              <a:buChar char="•"/>
            </a:pPr>
            <a:r>
              <a:rPr lang="en-US" dirty="0" err="1">
                <a:cs typeface="Times New Roman" pitchFamily="18" charset="0"/>
              </a:rPr>
              <a:t>Nếu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cây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rỗng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thì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không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làm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gì</a:t>
            </a:r>
            <a:endParaRPr lang="en-US" dirty="0">
              <a:cs typeface="Times New Roman" pitchFamily="18" charset="0"/>
            </a:endParaRPr>
          </a:p>
          <a:p>
            <a:pPr marL="342900" lvl="1" indent="-342900">
              <a:buFont typeface="Arial"/>
              <a:buChar char="•"/>
            </a:pPr>
            <a:r>
              <a:rPr lang="en-US" dirty="0" err="1">
                <a:cs typeface="Times New Roman" pitchFamily="18" charset="0"/>
              </a:rPr>
              <a:t>Nếu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cây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không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rỗng</a:t>
            </a:r>
            <a:r>
              <a:rPr lang="en-US" dirty="0">
                <a:cs typeface="Times New Roman" pitchFamily="18" charset="0"/>
              </a:rPr>
              <a:t>: </a:t>
            </a:r>
            <a:r>
              <a:rPr lang="en-US" dirty="0" err="1">
                <a:cs typeface="Times New Roman" pitchFamily="18" charset="0"/>
              </a:rPr>
              <a:t>trường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hợp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đệ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quy</a:t>
            </a:r>
            <a:r>
              <a:rPr lang="en-US" dirty="0">
                <a:cs typeface="Times New Roman" pitchFamily="18" charset="0"/>
              </a:rPr>
              <a:t> </a:t>
            </a:r>
          </a:p>
          <a:p>
            <a:pPr marL="742950" lvl="2" indent="-342900"/>
            <a:r>
              <a:rPr lang="en-US" dirty="0" err="1">
                <a:cs typeface="Times New Roman" pitchFamily="18" charset="0"/>
              </a:rPr>
              <a:t>Thăm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gốc</a:t>
            </a:r>
            <a:endParaRPr lang="en-US" dirty="0">
              <a:cs typeface="Times New Roman" pitchFamily="18" charset="0"/>
            </a:endParaRPr>
          </a:p>
          <a:p>
            <a:pPr marL="742950" lvl="2" indent="-342900"/>
            <a:r>
              <a:rPr lang="en-US" dirty="0" err="1">
                <a:cs typeface="Times New Roman" pitchFamily="18" charset="0"/>
              </a:rPr>
              <a:t>Duyệt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cây</a:t>
            </a:r>
            <a:r>
              <a:rPr lang="en-US" dirty="0">
                <a:cs typeface="Times New Roman" pitchFamily="18" charset="0"/>
              </a:rPr>
              <a:t> con </a:t>
            </a:r>
            <a:r>
              <a:rPr lang="en-US" dirty="0" err="1">
                <a:cs typeface="Times New Roman" pitchFamily="18" charset="0"/>
              </a:rPr>
              <a:t>trái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theo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thứ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tự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trước</a:t>
            </a:r>
            <a:endParaRPr lang="en-US" dirty="0">
              <a:cs typeface="Times New Roman" pitchFamily="18" charset="0"/>
            </a:endParaRPr>
          </a:p>
          <a:p>
            <a:pPr marL="742950" lvl="2" indent="-342900"/>
            <a:r>
              <a:rPr lang="en-US" dirty="0" err="1">
                <a:cs typeface="Times New Roman" pitchFamily="18" charset="0"/>
              </a:rPr>
              <a:t>Duyệt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cây</a:t>
            </a:r>
            <a:r>
              <a:rPr lang="en-US" dirty="0">
                <a:cs typeface="Times New Roman" pitchFamily="18" charset="0"/>
              </a:rPr>
              <a:t> con </a:t>
            </a:r>
            <a:r>
              <a:rPr lang="en-US" dirty="0" err="1">
                <a:cs typeface="Times New Roman" pitchFamily="18" charset="0"/>
              </a:rPr>
              <a:t>phải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theo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thứ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tự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trước</a:t>
            </a:r>
            <a:endParaRPr lang="en-US" dirty="0">
              <a:cs typeface="Times New Roman" pitchFamily="18" charset="0"/>
            </a:endParaRPr>
          </a:p>
        </p:txBody>
      </p:sp>
      <p:grpSp>
        <p:nvGrpSpPr>
          <p:cNvPr id="7" name="Group 4"/>
          <p:cNvGrpSpPr>
            <a:grpSpLocks/>
          </p:cNvGrpSpPr>
          <p:nvPr/>
        </p:nvGrpSpPr>
        <p:grpSpPr bwMode="auto">
          <a:xfrm>
            <a:off x="4800600" y="2743200"/>
            <a:ext cx="4191000" cy="3505200"/>
            <a:chOff x="3024" y="1776"/>
            <a:chExt cx="2640" cy="2208"/>
          </a:xfrm>
        </p:grpSpPr>
        <p:sp>
          <p:nvSpPr>
            <p:cNvPr id="8" name="Oval 5"/>
            <p:cNvSpPr>
              <a:spLocks noChangeArrowheads="1"/>
            </p:cNvSpPr>
            <p:nvPr/>
          </p:nvSpPr>
          <p:spPr bwMode="auto">
            <a:xfrm>
              <a:off x="4449" y="1776"/>
              <a:ext cx="231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/>
                <a:t>1</a:t>
              </a:r>
            </a:p>
          </p:txBody>
        </p:sp>
        <p:sp>
          <p:nvSpPr>
            <p:cNvPr id="9" name="Oval 6"/>
            <p:cNvSpPr>
              <a:spLocks noChangeArrowheads="1"/>
            </p:cNvSpPr>
            <p:nvPr/>
          </p:nvSpPr>
          <p:spPr bwMode="auto">
            <a:xfrm>
              <a:off x="5027" y="2496"/>
              <a:ext cx="232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/>
                <a:t>3</a:t>
              </a:r>
            </a:p>
          </p:txBody>
        </p:sp>
        <p:sp>
          <p:nvSpPr>
            <p:cNvPr id="10" name="Oval 7"/>
            <p:cNvSpPr>
              <a:spLocks noChangeArrowheads="1"/>
            </p:cNvSpPr>
            <p:nvPr/>
          </p:nvSpPr>
          <p:spPr bwMode="auto">
            <a:xfrm>
              <a:off x="3909" y="2448"/>
              <a:ext cx="232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/>
                <a:t>2</a:t>
              </a:r>
            </a:p>
          </p:txBody>
        </p:sp>
        <p:sp>
          <p:nvSpPr>
            <p:cNvPr id="11" name="Oval 8"/>
            <p:cNvSpPr>
              <a:spLocks noChangeArrowheads="1"/>
            </p:cNvSpPr>
            <p:nvPr/>
          </p:nvSpPr>
          <p:spPr bwMode="auto">
            <a:xfrm>
              <a:off x="3408" y="3168"/>
              <a:ext cx="231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/>
                <a:t>4</a:t>
              </a:r>
            </a:p>
          </p:txBody>
        </p:sp>
        <p:sp>
          <p:nvSpPr>
            <p:cNvPr id="12" name="Oval 9"/>
            <p:cNvSpPr>
              <a:spLocks noChangeArrowheads="1"/>
            </p:cNvSpPr>
            <p:nvPr/>
          </p:nvSpPr>
          <p:spPr bwMode="auto">
            <a:xfrm>
              <a:off x="4311" y="3168"/>
              <a:ext cx="232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/>
                <a:t>5</a:t>
              </a:r>
            </a:p>
          </p:txBody>
        </p:sp>
        <p:sp>
          <p:nvSpPr>
            <p:cNvPr id="13" name="Oval 10"/>
            <p:cNvSpPr>
              <a:spLocks noChangeArrowheads="1"/>
            </p:cNvSpPr>
            <p:nvPr/>
          </p:nvSpPr>
          <p:spPr bwMode="auto">
            <a:xfrm>
              <a:off x="4752" y="3168"/>
              <a:ext cx="231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/>
                <a:t>6</a:t>
              </a:r>
            </a:p>
          </p:txBody>
        </p:sp>
        <p:sp>
          <p:nvSpPr>
            <p:cNvPr id="14" name="Oval 11"/>
            <p:cNvSpPr>
              <a:spLocks noChangeArrowheads="1"/>
            </p:cNvSpPr>
            <p:nvPr/>
          </p:nvSpPr>
          <p:spPr bwMode="auto">
            <a:xfrm>
              <a:off x="5433" y="3120"/>
              <a:ext cx="231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/>
                <a:t>7</a:t>
              </a:r>
            </a:p>
          </p:txBody>
        </p:sp>
        <p:sp>
          <p:nvSpPr>
            <p:cNvPr id="15" name="Oval 12"/>
            <p:cNvSpPr>
              <a:spLocks noChangeArrowheads="1"/>
            </p:cNvSpPr>
            <p:nvPr/>
          </p:nvSpPr>
          <p:spPr bwMode="auto">
            <a:xfrm>
              <a:off x="3024" y="3744"/>
              <a:ext cx="231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/>
                <a:t>8</a:t>
              </a:r>
            </a:p>
          </p:txBody>
        </p:sp>
        <p:sp>
          <p:nvSpPr>
            <p:cNvPr id="16" name="Line 13"/>
            <p:cNvSpPr>
              <a:spLocks noChangeShapeType="1"/>
            </p:cNvSpPr>
            <p:nvPr/>
          </p:nvSpPr>
          <p:spPr bwMode="auto">
            <a:xfrm flipH="1">
              <a:off x="4102" y="1968"/>
              <a:ext cx="41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Line 14"/>
            <p:cNvSpPr>
              <a:spLocks noChangeShapeType="1"/>
            </p:cNvSpPr>
            <p:nvPr/>
          </p:nvSpPr>
          <p:spPr bwMode="auto">
            <a:xfrm flipH="1">
              <a:off x="3562" y="2688"/>
              <a:ext cx="386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Line 15"/>
            <p:cNvSpPr>
              <a:spLocks noChangeShapeType="1"/>
            </p:cNvSpPr>
            <p:nvPr/>
          </p:nvSpPr>
          <p:spPr bwMode="auto">
            <a:xfrm flipH="1">
              <a:off x="4848" y="2736"/>
              <a:ext cx="24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Line 16"/>
            <p:cNvSpPr>
              <a:spLocks noChangeShapeType="1"/>
            </p:cNvSpPr>
            <p:nvPr/>
          </p:nvSpPr>
          <p:spPr bwMode="auto">
            <a:xfrm>
              <a:off x="4080" y="2688"/>
              <a:ext cx="308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Line 17"/>
            <p:cNvSpPr>
              <a:spLocks noChangeShapeType="1"/>
            </p:cNvSpPr>
            <p:nvPr/>
          </p:nvSpPr>
          <p:spPr bwMode="auto">
            <a:xfrm>
              <a:off x="4642" y="1968"/>
              <a:ext cx="446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Line 18"/>
            <p:cNvSpPr>
              <a:spLocks noChangeShapeType="1"/>
            </p:cNvSpPr>
            <p:nvPr/>
          </p:nvSpPr>
          <p:spPr bwMode="auto">
            <a:xfrm>
              <a:off x="5232" y="2688"/>
              <a:ext cx="288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Line 19"/>
            <p:cNvSpPr>
              <a:spLocks noChangeShapeType="1"/>
            </p:cNvSpPr>
            <p:nvPr/>
          </p:nvSpPr>
          <p:spPr bwMode="auto">
            <a:xfrm flipH="1">
              <a:off x="3142" y="3360"/>
              <a:ext cx="288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Oval 20"/>
            <p:cNvSpPr>
              <a:spLocks noChangeArrowheads="1"/>
            </p:cNvSpPr>
            <p:nvPr/>
          </p:nvSpPr>
          <p:spPr bwMode="auto">
            <a:xfrm>
              <a:off x="3674" y="3744"/>
              <a:ext cx="231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/>
                <a:t>9</a:t>
              </a:r>
            </a:p>
          </p:txBody>
        </p:sp>
        <p:sp>
          <p:nvSpPr>
            <p:cNvPr id="24" name="Line 21"/>
            <p:cNvSpPr>
              <a:spLocks noChangeShapeType="1"/>
            </p:cNvSpPr>
            <p:nvPr/>
          </p:nvSpPr>
          <p:spPr bwMode="auto">
            <a:xfrm>
              <a:off x="3600" y="3368"/>
              <a:ext cx="192" cy="3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Oval 22"/>
            <p:cNvSpPr>
              <a:spLocks noChangeArrowheads="1"/>
            </p:cNvSpPr>
            <p:nvPr/>
          </p:nvSpPr>
          <p:spPr bwMode="auto">
            <a:xfrm>
              <a:off x="4010" y="3744"/>
              <a:ext cx="231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/>
                <a:t>10</a:t>
              </a:r>
            </a:p>
          </p:txBody>
        </p:sp>
        <p:sp>
          <p:nvSpPr>
            <p:cNvPr id="26" name="Line 23"/>
            <p:cNvSpPr>
              <a:spLocks noChangeShapeType="1"/>
            </p:cNvSpPr>
            <p:nvPr/>
          </p:nvSpPr>
          <p:spPr bwMode="auto">
            <a:xfrm flipH="1">
              <a:off x="4128" y="3408"/>
              <a:ext cx="24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482600" y="5070475"/>
            <a:ext cx="44450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2"/>
            <a:r>
              <a:rPr lang="en-US" sz="2000" dirty="0">
                <a:cs typeface="Times New Roman" pitchFamily="18" charset="0"/>
              </a:rPr>
              <a:t>VD: 1, 2, 4, 8, 9, 5, 10, 3, 6, 7</a:t>
            </a:r>
          </a:p>
        </p:txBody>
      </p:sp>
    </p:spTree>
    <p:extLst>
      <p:ext uri="{BB962C8B-B14F-4D97-AF65-F5344CB8AC3E}">
        <p14:creationId xmlns:p14="http://schemas.microsoft.com/office/powerpoint/2010/main" val="2921708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CE5C5-CD7A-324E-8253-59FE8125D6E4}" type="datetime1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/>
              <a:t>Cấu trúc dữ liệu và giải thuật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BC09B-FE30-A349-B1D2-5A364F511F98}" type="slidenum">
              <a:rPr lang="en-US" smtClean="0"/>
              <a:t>19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>
                <a:cs typeface="Times New Roman" pitchFamily="18" charset="0"/>
              </a:rPr>
              <a:t>Duyệt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theo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thứ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tự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giữa</a:t>
            </a:r>
            <a:r>
              <a:rPr lang="en-US" dirty="0">
                <a:cs typeface="Times New Roman" pitchFamily="18" charset="0"/>
              </a:rPr>
              <a:t> (</a:t>
            </a:r>
            <a:r>
              <a:rPr lang="en-US" dirty="0" err="1">
                <a:cs typeface="Times New Roman" pitchFamily="18" charset="0"/>
              </a:rPr>
              <a:t>inorder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travelsal</a:t>
            </a:r>
            <a:r>
              <a:rPr lang="en-US" dirty="0">
                <a:cs typeface="Times New Roman" pitchFamily="18" charset="0"/>
              </a:rPr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lvl="1" indent="-342900">
              <a:buFont typeface="Arial"/>
              <a:buChar char="•"/>
            </a:pPr>
            <a:r>
              <a:rPr lang="en-US" dirty="0" err="1">
                <a:cs typeface="Times New Roman" pitchFamily="18" charset="0"/>
              </a:rPr>
              <a:t>Đây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là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giải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thuật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đệ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quy</a:t>
            </a:r>
            <a:endParaRPr lang="en-US" dirty="0">
              <a:cs typeface="Times New Roman" pitchFamily="18" charset="0"/>
            </a:endParaRPr>
          </a:p>
          <a:p>
            <a:pPr marL="342900" lvl="1" indent="-342900">
              <a:buFont typeface="Arial"/>
              <a:buChar char="•"/>
            </a:pPr>
            <a:r>
              <a:rPr lang="en-US" dirty="0" err="1">
                <a:cs typeface="Times New Roman" pitchFamily="18" charset="0"/>
              </a:rPr>
              <a:t>Nếu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cây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rỗng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thì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không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làm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gì</a:t>
            </a:r>
            <a:endParaRPr lang="en-US" dirty="0">
              <a:cs typeface="Times New Roman" pitchFamily="18" charset="0"/>
            </a:endParaRPr>
          </a:p>
          <a:p>
            <a:pPr marL="342900" lvl="1" indent="-342900">
              <a:buFont typeface="Arial"/>
              <a:buChar char="•"/>
            </a:pPr>
            <a:r>
              <a:rPr lang="en-US" dirty="0" err="1">
                <a:cs typeface="Times New Roman" pitchFamily="18" charset="0"/>
              </a:rPr>
              <a:t>Nếu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cây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không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rỗng</a:t>
            </a:r>
            <a:r>
              <a:rPr lang="en-US" dirty="0">
                <a:cs typeface="Times New Roman" pitchFamily="18" charset="0"/>
              </a:rPr>
              <a:t>: </a:t>
            </a:r>
            <a:r>
              <a:rPr lang="en-US" dirty="0" err="1">
                <a:cs typeface="Times New Roman" pitchFamily="18" charset="0"/>
              </a:rPr>
              <a:t>trường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hợp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đệ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quy</a:t>
            </a:r>
            <a:r>
              <a:rPr lang="en-US" dirty="0">
                <a:cs typeface="Times New Roman" pitchFamily="18" charset="0"/>
              </a:rPr>
              <a:t> </a:t>
            </a:r>
          </a:p>
          <a:p>
            <a:pPr marL="742950" lvl="2" indent="-342900"/>
            <a:r>
              <a:rPr lang="en-US" dirty="0" err="1">
                <a:cs typeface="Times New Roman" pitchFamily="18" charset="0"/>
              </a:rPr>
              <a:t>Duyệt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cây</a:t>
            </a:r>
            <a:r>
              <a:rPr lang="en-US" dirty="0">
                <a:cs typeface="Times New Roman" pitchFamily="18" charset="0"/>
              </a:rPr>
              <a:t> con </a:t>
            </a:r>
            <a:r>
              <a:rPr lang="en-US" dirty="0" err="1">
                <a:cs typeface="Times New Roman" pitchFamily="18" charset="0"/>
              </a:rPr>
              <a:t>trái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theo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thứ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tự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giữa</a:t>
            </a:r>
            <a:endParaRPr lang="en-US" dirty="0">
              <a:cs typeface="Times New Roman" pitchFamily="18" charset="0"/>
            </a:endParaRPr>
          </a:p>
          <a:p>
            <a:pPr marL="742950" lvl="2" indent="-342900"/>
            <a:r>
              <a:rPr lang="en-US" dirty="0" err="1">
                <a:cs typeface="Times New Roman" pitchFamily="18" charset="0"/>
              </a:rPr>
              <a:t>Thăm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gốc</a:t>
            </a:r>
            <a:endParaRPr lang="en-US" dirty="0">
              <a:cs typeface="Times New Roman" pitchFamily="18" charset="0"/>
            </a:endParaRPr>
          </a:p>
          <a:p>
            <a:pPr marL="742950" lvl="2" indent="-342900"/>
            <a:r>
              <a:rPr lang="en-US" dirty="0" err="1">
                <a:cs typeface="Times New Roman" pitchFamily="18" charset="0"/>
              </a:rPr>
              <a:t>Duyệt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cây</a:t>
            </a:r>
            <a:r>
              <a:rPr lang="en-US" dirty="0">
                <a:cs typeface="Times New Roman" pitchFamily="18" charset="0"/>
              </a:rPr>
              <a:t> con </a:t>
            </a:r>
            <a:r>
              <a:rPr lang="en-US" dirty="0" err="1">
                <a:cs typeface="Times New Roman" pitchFamily="18" charset="0"/>
              </a:rPr>
              <a:t>phải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theo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thứ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tự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giữa</a:t>
            </a:r>
            <a:endParaRPr lang="en-US" dirty="0">
              <a:cs typeface="Times New Roman" pitchFamily="18" charset="0"/>
            </a:endParaRPr>
          </a:p>
          <a:p>
            <a:endParaRPr lang="en-US" dirty="0"/>
          </a:p>
        </p:txBody>
      </p:sp>
      <p:grpSp>
        <p:nvGrpSpPr>
          <p:cNvPr id="7" name="Group 4"/>
          <p:cNvGrpSpPr>
            <a:grpSpLocks/>
          </p:cNvGrpSpPr>
          <p:nvPr/>
        </p:nvGrpSpPr>
        <p:grpSpPr bwMode="auto">
          <a:xfrm>
            <a:off x="4922654" y="2350616"/>
            <a:ext cx="4191000" cy="3505200"/>
            <a:chOff x="3024" y="1776"/>
            <a:chExt cx="2640" cy="2208"/>
          </a:xfrm>
        </p:grpSpPr>
        <p:sp>
          <p:nvSpPr>
            <p:cNvPr id="8" name="Oval 5"/>
            <p:cNvSpPr>
              <a:spLocks noChangeArrowheads="1"/>
            </p:cNvSpPr>
            <p:nvPr/>
          </p:nvSpPr>
          <p:spPr bwMode="auto">
            <a:xfrm>
              <a:off x="4449" y="1776"/>
              <a:ext cx="231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/>
                <a:t>1</a:t>
              </a:r>
            </a:p>
          </p:txBody>
        </p:sp>
        <p:sp>
          <p:nvSpPr>
            <p:cNvPr id="9" name="Oval 6"/>
            <p:cNvSpPr>
              <a:spLocks noChangeArrowheads="1"/>
            </p:cNvSpPr>
            <p:nvPr/>
          </p:nvSpPr>
          <p:spPr bwMode="auto">
            <a:xfrm>
              <a:off x="5027" y="2496"/>
              <a:ext cx="232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/>
                <a:t>3</a:t>
              </a:r>
            </a:p>
          </p:txBody>
        </p:sp>
        <p:sp>
          <p:nvSpPr>
            <p:cNvPr id="10" name="Oval 7"/>
            <p:cNvSpPr>
              <a:spLocks noChangeArrowheads="1"/>
            </p:cNvSpPr>
            <p:nvPr/>
          </p:nvSpPr>
          <p:spPr bwMode="auto">
            <a:xfrm>
              <a:off x="3909" y="2448"/>
              <a:ext cx="232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/>
                <a:t>2</a:t>
              </a:r>
            </a:p>
          </p:txBody>
        </p:sp>
        <p:sp>
          <p:nvSpPr>
            <p:cNvPr id="11" name="Oval 8"/>
            <p:cNvSpPr>
              <a:spLocks noChangeArrowheads="1"/>
            </p:cNvSpPr>
            <p:nvPr/>
          </p:nvSpPr>
          <p:spPr bwMode="auto">
            <a:xfrm>
              <a:off x="3408" y="3168"/>
              <a:ext cx="231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/>
                <a:t>4</a:t>
              </a:r>
            </a:p>
          </p:txBody>
        </p:sp>
        <p:sp>
          <p:nvSpPr>
            <p:cNvPr id="12" name="Oval 9"/>
            <p:cNvSpPr>
              <a:spLocks noChangeArrowheads="1"/>
            </p:cNvSpPr>
            <p:nvPr/>
          </p:nvSpPr>
          <p:spPr bwMode="auto">
            <a:xfrm>
              <a:off x="4311" y="3168"/>
              <a:ext cx="232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/>
                <a:t>5</a:t>
              </a:r>
            </a:p>
          </p:txBody>
        </p:sp>
        <p:sp>
          <p:nvSpPr>
            <p:cNvPr id="13" name="Oval 10"/>
            <p:cNvSpPr>
              <a:spLocks noChangeArrowheads="1"/>
            </p:cNvSpPr>
            <p:nvPr/>
          </p:nvSpPr>
          <p:spPr bwMode="auto">
            <a:xfrm>
              <a:off x="4752" y="3168"/>
              <a:ext cx="231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/>
                <a:t>6</a:t>
              </a:r>
            </a:p>
          </p:txBody>
        </p:sp>
        <p:sp>
          <p:nvSpPr>
            <p:cNvPr id="14" name="Oval 11"/>
            <p:cNvSpPr>
              <a:spLocks noChangeArrowheads="1"/>
            </p:cNvSpPr>
            <p:nvPr/>
          </p:nvSpPr>
          <p:spPr bwMode="auto">
            <a:xfrm>
              <a:off x="5433" y="3120"/>
              <a:ext cx="231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/>
                <a:t>7</a:t>
              </a:r>
            </a:p>
          </p:txBody>
        </p:sp>
        <p:sp>
          <p:nvSpPr>
            <p:cNvPr id="15" name="Oval 12"/>
            <p:cNvSpPr>
              <a:spLocks noChangeArrowheads="1"/>
            </p:cNvSpPr>
            <p:nvPr/>
          </p:nvSpPr>
          <p:spPr bwMode="auto">
            <a:xfrm>
              <a:off x="3024" y="3744"/>
              <a:ext cx="231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/>
                <a:t>8</a:t>
              </a:r>
            </a:p>
          </p:txBody>
        </p:sp>
        <p:sp>
          <p:nvSpPr>
            <p:cNvPr id="16" name="Line 13"/>
            <p:cNvSpPr>
              <a:spLocks noChangeShapeType="1"/>
            </p:cNvSpPr>
            <p:nvPr/>
          </p:nvSpPr>
          <p:spPr bwMode="auto">
            <a:xfrm flipH="1">
              <a:off x="4102" y="1968"/>
              <a:ext cx="41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Line 14"/>
            <p:cNvSpPr>
              <a:spLocks noChangeShapeType="1"/>
            </p:cNvSpPr>
            <p:nvPr/>
          </p:nvSpPr>
          <p:spPr bwMode="auto">
            <a:xfrm flipH="1">
              <a:off x="3562" y="2688"/>
              <a:ext cx="386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Line 15"/>
            <p:cNvSpPr>
              <a:spLocks noChangeShapeType="1"/>
            </p:cNvSpPr>
            <p:nvPr/>
          </p:nvSpPr>
          <p:spPr bwMode="auto">
            <a:xfrm flipH="1">
              <a:off x="4848" y="2736"/>
              <a:ext cx="24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Line 16"/>
            <p:cNvSpPr>
              <a:spLocks noChangeShapeType="1"/>
            </p:cNvSpPr>
            <p:nvPr/>
          </p:nvSpPr>
          <p:spPr bwMode="auto">
            <a:xfrm>
              <a:off x="4080" y="2688"/>
              <a:ext cx="308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Line 17"/>
            <p:cNvSpPr>
              <a:spLocks noChangeShapeType="1"/>
            </p:cNvSpPr>
            <p:nvPr/>
          </p:nvSpPr>
          <p:spPr bwMode="auto">
            <a:xfrm>
              <a:off x="4642" y="1968"/>
              <a:ext cx="446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Line 18"/>
            <p:cNvSpPr>
              <a:spLocks noChangeShapeType="1"/>
            </p:cNvSpPr>
            <p:nvPr/>
          </p:nvSpPr>
          <p:spPr bwMode="auto">
            <a:xfrm>
              <a:off x="5232" y="2688"/>
              <a:ext cx="288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Line 19"/>
            <p:cNvSpPr>
              <a:spLocks noChangeShapeType="1"/>
            </p:cNvSpPr>
            <p:nvPr/>
          </p:nvSpPr>
          <p:spPr bwMode="auto">
            <a:xfrm flipH="1">
              <a:off x="3142" y="3360"/>
              <a:ext cx="288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Oval 20"/>
            <p:cNvSpPr>
              <a:spLocks noChangeArrowheads="1"/>
            </p:cNvSpPr>
            <p:nvPr/>
          </p:nvSpPr>
          <p:spPr bwMode="auto">
            <a:xfrm>
              <a:off x="3674" y="3744"/>
              <a:ext cx="231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dirty="0"/>
                <a:t>9</a:t>
              </a:r>
            </a:p>
          </p:txBody>
        </p:sp>
        <p:sp>
          <p:nvSpPr>
            <p:cNvPr id="24" name="Line 21"/>
            <p:cNvSpPr>
              <a:spLocks noChangeShapeType="1"/>
            </p:cNvSpPr>
            <p:nvPr/>
          </p:nvSpPr>
          <p:spPr bwMode="auto">
            <a:xfrm>
              <a:off x="3600" y="3408"/>
              <a:ext cx="192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Oval 22"/>
            <p:cNvSpPr>
              <a:spLocks noChangeArrowheads="1"/>
            </p:cNvSpPr>
            <p:nvPr/>
          </p:nvSpPr>
          <p:spPr bwMode="auto">
            <a:xfrm>
              <a:off x="4010" y="3744"/>
              <a:ext cx="231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/>
                <a:t>10</a:t>
              </a:r>
            </a:p>
          </p:txBody>
        </p:sp>
        <p:sp>
          <p:nvSpPr>
            <p:cNvPr id="26" name="Line 23"/>
            <p:cNvSpPr>
              <a:spLocks noChangeShapeType="1"/>
            </p:cNvSpPr>
            <p:nvPr/>
          </p:nvSpPr>
          <p:spPr bwMode="auto">
            <a:xfrm flipH="1">
              <a:off x="4128" y="3408"/>
              <a:ext cx="24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554038" y="5329238"/>
            <a:ext cx="39846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1">
              <a:spcBef>
                <a:spcPct val="15000"/>
              </a:spcBef>
            </a:pPr>
            <a:r>
              <a:rPr lang="en-US" sz="2000">
                <a:cs typeface="Times New Roman" pitchFamily="18" charset="0"/>
              </a:rPr>
              <a:t>VD: 8, 4, 9, 2, 10, 5, 1, 6, 3, 7</a:t>
            </a:r>
          </a:p>
        </p:txBody>
      </p:sp>
    </p:spTree>
    <p:extLst>
      <p:ext uri="{BB962C8B-B14F-4D97-AF65-F5344CB8AC3E}">
        <p14:creationId xmlns:p14="http://schemas.microsoft.com/office/powerpoint/2010/main" val="968001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CE5C5-CD7A-324E-8253-59FE8125D6E4}" type="datetime1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/>
              <a:t>Cấu trúc dữ liệu và giải thuật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BC09B-FE30-A349-B1D2-5A364F511F98}" type="slidenum">
              <a:rPr lang="en-US" smtClean="0"/>
              <a:t>2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Cây</a:t>
            </a:r>
            <a:r>
              <a:rPr lang="en-US" dirty="0"/>
              <a:t> </a:t>
            </a:r>
            <a:r>
              <a:rPr lang="en-US" dirty="0" err="1"/>
              <a:t>nhị</a:t>
            </a:r>
            <a:r>
              <a:rPr lang="en-US" dirty="0"/>
              <a:t> </a:t>
            </a:r>
            <a:r>
              <a:rPr lang="en-US" dirty="0" err="1"/>
              <a:t>phân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nghĩa</a:t>
            </a:r>
            <a:endParaRPr lang="en-US" dirty="0"/>
          </a:p>
          <a:p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diễn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cây</a:t>
            </a:r>
            <a:r>
              <a:rPr lang="en-US" dirty="0"/>
              <a:t> </a:t>
            </a:r>
            <a:r>
              <a:rPr lang="en-US" dirty="0" err="1"/>
              <a:t>nhị</a:t>
            </a:r>
            <a:r>
              <a:rPr lang="en-US" dirty="0"/>
              <a:t> </a:t>
            </a:r>
            <a:r>
              <a:rPr lang="en-US" dirty="0" err="1"/>
              <a:t>phân</a:t>
            </a:r>
            <a:endParaRPr lang="en-US" dirty="0"/>
          </a:p>
          <a:p>
            <a:pPr lvl="1"/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trữ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tiếp</a:t>
            </a:r>
            <a:endParaRPr lang="en-US" dirty="0"/>
          </a:p>
          <a:p>
            <a:pPr lvl="1"/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trữ</a:t>
            </a:r>
            <a:r>
              <a:rPr lang="en-US" dirty="0"/>
              <a:t> </a:t>
            </a:r>
            <a:r>
              <a:rPr lang="en-US" dirty="0" err="1"/>
              <a:t>móc</a:t>
            </a:r>
            <a:r>
              <a:rPr lang="en-US" dirty="0"/>
              <a:t> </a:t>
            </a:r>
            <a:r>
              <a:rPr lang="en-US" dirty="0" err="1"/>
              <a:t>nối</a:t>
            </a:r>
            <a:endParaRPr lang="en-US" dirty="0"/>
          </a:p>
          <a:p>
            <a:r>
              <a:rPr lang="en-US" dirty="0" err="1"/>
              <a:t>Duyệt</a:t>
            </a:r>
            <a:r>
              <a:rPr lang="en-US" dirty="0"/>
              <a:t> </a:t>
            </a:r>
            <a:r>
              <a:rPr lang="en-US" dirty="0" err="1"/>
              <a:t>cây</a:t>
            </a:r>
            <a:r>
              <a:rPr lang="en-US" dirty="0"/>
              <a:t> </a:t>
            </a:r>
            <a:r>
              <a:rPr lang="en-US" dirty="0" err="1"/>
              <a:t>nhị</a:t>
            </a:r>
            <a:r>
              <a:rPr lang="en-US" dirty="0"/>
              <a:t> </a:t>
            </a:r>
            <a:r>
              <a:rPr lang="en-US" dirty="0" err="1"/>
              <a:t>phân</a:t>
            </a:r>
            <a:endParaRPr lang="en-US" dirty="0"/>
          </a:p>
          <a:p>
            <a:r>
              <a:rPr lang="is-IS" dirty="0"/>
              <a:t>Á</a:t>
            </a:r>
            <a:r>
              <a:rPr lang="en-US" dirty="0"/>
              <a:t>p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cây</a:t>
            </a:r>
            <a:endParaRPr lang="en-US" dirty="0"/>
          </a:p>
          <a:p>
            <a:pPr lvl="1"/>
            <a:r>
              <a:rPr lang="en-US" dirty="0" err="1"/>
              <a:t>Sắp</a:t>
            </a:r>
            <a:r>
              <a:rPr lang="en-US" dirty="0"/>
              <a:t> </a:t>
            </a:r>
            <a:r>
              <a:rPr lang="en-US" dirty="0" err="1"/>
              <a:t>xếp</a:t>
            </a:r>
            <a:endParaRPr lang="en-US" dirty="0"/>
          </a:p>
          <a:p>
            <a:pPr lvl="1"/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064433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CE5C5-CD7A-324E-8253-59FE8125D6E4}" type="datetime1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/>
              <a:t>Cấu trúc dữ liệu và giải thuật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BC09B-FE30-A349-B1D2-5A364F511F98}" type="slidenum">
              <a:rPr lang="en-US" smtClean="0"/>
              <a:t>20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>
                <a:cs typeface="Times New Roman" pitchFamily="18" charset="0"/>
              </a:rPr>
              <a:t>Giải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thuật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duyệt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theo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thứ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tự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sau</a:t>
            </a:r>
            <a:r>
              <a:rPr lang="en-US" dirty="0">
                <a:cs typeface="Times New Roman" pitchFamily="18" charset="0"/>
              </a:rPr>
              <a:t> (</a:t>
            </a:r>
            <a:r>
              <a:rPr lang="en-US" dirty="0" err="1">
                <a:cs typeface="Times New Roman" pitchFamily="18" charset="0"/>
              </a:rPr>
              <a:t>postorder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travelsal</a:t>
            </a:r>
            <a:r>
              <a:rPr lang="en-US" dirty="0">
                <a:cs typeface="Times New Roman" pitchFamily="18" charset="0"/>
              </a:rPr>
              <a:t>):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lvl="1" indent="-342900">
              <a:buFont typeface="Arial"/>
              <a:buChar char="•"/>
            </a:pPr>
            <a:r>
              <a:rPr lang="en-US" dirty="0" err="1">
                <a:cs typeface="Times New Roman" pitchFamily="18" charset="0"/>
              </a:rPr>
              <a:t>Đây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là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giải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thuật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đệ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quy</a:t>
            </a:r>
            <a:endParaRPr lang="en-US" dirty="0">
              <a:cs typeface="Times New Roman" pitchFamily="18" charset="0"/>
            </a:endParaRPr>
          </a:p>
          <a:p>
            <a:pPr marL="342900" lvl="1" indent="-342900">
              <a:buFont typeface="Arial"/>
              <a:buChar char="•"/>
            </a:pPr>
            <a:r>
              <a:rPr lang="en-US" dirty="0" err="1">
                <a:cs typeface="Times New Roman" pitchFamily="18" charset="0"/>
              </a:rPr>
              <a:t>Nếu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cây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rỗng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thì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không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làm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gì</a:t>
            </a:r>
            <a:endParaRPr lang="en-US" dirty="0">
              <a:cs typeface="Times New Roman" pitchFamily="18" charset="0"/>
            </a:endParaRPr>
          </a:p>
          <a:p>
            <a:pPr marL="342900" lvl="1" indent="-342900">
              <a:buFont typeface="Arial"/>
              <a:buChar char="•"/>
            </a:pPr>
            <a:r>
              <a:rPr lang="en-US" dirty="0" err="1">
                <a:cs typeface="Times New Roman" pitchFamily="18" charset="0"/>
              </a:rPr>
              <a:t>Nếu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cây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không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rỗng</a:t>
            </a:r>
            <a:r>
              <a:rPr lang="en-US" dirty="0">
                <a:cs typeface="Times New Roman" pitchFamily="18" charset="0"/>
              </a:rPr>
              <a:t>: </a:t>
            </a:r>
            <a:r>
              <a:rPr lang="en-US" dirty="0" err="1">
                <a:cs typeface="Times New Roman" pitchFamily="18" charset="0"/>
              </a:rPr>
              <a:t>trường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hợp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đệ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quy</a:t>
            </a:r>
            <a:r>
              <a:rPr lang="en-US" dirty="0">
                <a:cs typeface="Times New Roman" pitchFamily="18" charset="0"/>
              </a:rPr>
              <a:t> </a:t>
            </a:r>
          </a:p>
          <a:p>
            <a:pPr marL="742950" lvl="2" indent="-342900"/>
            <a:r>
              <a:rPr lang="en-US" dirty="0" err="1">
                <a:cs typeface="Times New Roman" pitchFamily="18" charset="0"/>
              </a:rPr>
              <a:t>Duyệt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cây</a:t>
            </a:r>
            <a:r>
              <a:rPr lang="en-US" dirty="0">
                <a:cs typeface="Times New Roman" pitchFamily="18" charset="0"/>
              </a:rPr>
              <a:t> con </a:t>
            </a:r>
            <a:r>
              <a:rPr lang="en-US" dirty="0" err="1">
                <a:cs typeface="Times New Roman" pitchFamily="18" charset="0"/>
              </a:rPr>
              <a:t>trái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theo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thứ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tự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sau</a:t>
            </a:r>
            <a:endParaRPr lang="en-US" dirty="0">
              <a:cs typeface="Times New Roman" pitchFamily="18" charset="0"/>
            </a:endParaRPr>
          </a:p>
          <a:p>
            <a:pPr marL="742950" lvl="2" indent="-342900"/>
            <a:r>
              <a:rPr lang="en-US" dirty="0" err="1">
                <a:cs typeface="Times New Roman" pitchFamily="18" charset="0"/>
              </a:rPr>
              <a:t>Duyệt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cây</a:t>
            </a:r>
            <a:r>
              <a:rPr lang="en-US" dirty="0">
                <a:cs typeface="Times New Roman" pitchFamily="18" charset="0"/>
              </a:rPr>
              <a:t> con </a:t>
            </a:r>
            <a:r>
              <a:rPr lang="en-US" dirty="0" err="1">
                <a:cs typeface="Times New Roman" pitchFamily="18" charset="0"/>
              </a:rPr>
              <a:t>phải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theo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thứ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tự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sau</a:t>
            </a:r>
            <a:endParaRPr lang="en-US" dirty="0">
              <a:cs typeface="Times New Roman" pitchFamily="18" charset="0"/>
            </a:endParaRPr>
          </a:p>
          <a:p>
            <a:pPr marL="742950" lvl="2" indent="-342900"/>
            <a:r>
              <a:rPr lang="en-US" dirty="0" err="1">
                <a:cs typeface="Times New Roman" pitchFamily="18" charset="0"/>
              </a:rPr>
              <a:t>Thăm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gốc</a:t>
            </a:r>
            <a:endParaRPr lang="en-US" dirty="0">
              <a:cs typeface="Times New Roman" pitchFamily="18" charset="0"/>
            </a:endParaRPr>
          </a:p>
          <a:p>
            <a:pPr marL="742950" lvl="2" indent="-342900"/>
            <a:endParaRPr lang="en-US" dirty="0">
              <a:cs typeface="Times New Roman" pitchFamily="18" charset="0"/>
            </a:endParaRPr>
          </a:p>
          <a:p>
            <a:endParaRPr lang="en-US" dirty="0"/>
          </a:p>
        </p:txBody>
      </p:sp>
      <p:grpSp>
        <p:nvGrpSpPr>
          <p:cNvPr id="7" name="Group 4"/>
          <p:cNvGrpSpPr>
            <a:grpSpLocks/>
          </p:cNvGrpSpPr>
          <p:nvPr/>
        </p:nvGrpSpPr>
        <p:grpSpPr bwMode="auto">
          <a:xfrm>
            <a:off x="4800600" y="2755900"/>
            <a:ext cx="4191000" cy="3505200"/>
            <a:chOff x="3024" y="1776"/>
            <a:chExt cx="2640" cy="2208"/>
          </a:xfrm>
        </p:grpSpPr>
        <p:sp>
          <p:nvSpPr>
            <p:cNvPr id="8" name="Oval 5"/>
            <p:cNvSpPr>
              <a:spLocks noChangeArrowheads="1"/>
            </p:cNvSpPr>
            <p:nvPr/>
          </p:nvSpPr>
          <p:spPr bwMode="auto">
            <a:xfrm>
              <a:off x="4449" y="1776"/>
              <a:ext cx="231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/>
                <a:t>1</a:t>
              </a:r>
            </a:p>
          </p:txBody>
        </p:sp>
        <p:sp>
          <p:nvSpPr>
            <p:cNvPr id="9" name="Oval 6"/>
            <p:cNvSpPr>
              <a:spLocks noChangeArrowheads="1"/>
            </p:cNvSpPr>
            <p:nvPr/>
          </p:nvSpPr>
          <p:spPr bwMode="auto">
            <a:xfrm>
              <a:off x="5027" y="2496"/>
              <a:ext cx="232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/>
                <a:t>3</a:t>
              </a:r>
            </a:p>
          </p:txBody>
        </p:sp>
        <p:sp>
          <p:nvSpPr>
            <p:cNvPr id="10" name="Oval 7"/>
            <p:cNvSpPr>
              <a:spLocks noChangeArrowheads="1"/>
            </p:cNvSpPr>
            <p:nvPr/>
          </p:nvSpPr>
          <p:spPr bwMode="auto">
            <a:xfrm>
              <a:off x="3909" y="2448"/>
              <a:ext cx="232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/>
                <a:t>2</a:t>
              </a:r>
            </a:p>
          </p:txBody>
        </p:sp>
        <p:sp>
          <p:nvSpPr>
            <p:cNvPr id="11" name="Oval 8"/>
            <p:cNvSpPr>
              <a:spLocks noChangeArrowheads="1"/>
            </p:cNvSpPr>
            <p:nvPr/>
          </p:nvSpPr>
          <p:spPr bwMode="auto">
            <a:xfrm>
              <a:off x="3408" y="3168"/>
              <a:ext cx="231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/>
                <a:t>4</a:t>
              </a:r>
            </a:p>
          </p:txBody>
        </p:sp>
        <p:sp>
          <p:nvSpPr>
            <p:cNvPr id="12" name="Oval 9"/>
            <p:cNvSpPr>
              <a:spLocks noChangeArrowheads="1"/>
            </p:cNvSpPr>
            <p:nvPr/>
          </p:nvSpPr>
          <p:spPr bwMode="auto">
            <a:xfrm>
              <a:off x="4311" y="3168"/>
              <a:ext cx="232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/>
                <a:t>5</a:t>
              </a:r>
            </a:p>
          </p:txBody>
        </p:sp>
        <p:sp>
          <p:nvSpPr>
            <p:cNvPr id="13" name="Oval 10"/>
            <p:cNvSpPr>
              <a:spLocks noChangeArrowheads="1"/>
            </p:cNvSpPr>
            <p:nvPr/>
          </p:nvSpPr>
          <p:spPr bwMode="auto">
            <a:xfrm>
              <a:off x="4752" y="3168"/>
              <a:ext cx="231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/>
                <a:t>6</a:t>
              </a:r>
            </a:p>
          </p:txBody>
        </p:sp>
        <p:sp>
          <p:nvSpPr>
            <p:cNvPr id="14" name="Oval 11"/>
            <p:cNvSpPr>
              <a:spLocks noChangeArrowheads="1"/>
            </p:cNvSpPr>
            <p:nvPr/>
          </p:nvSpPr>
          <p:spPr bwMode="auto">
            <a:xfrm>
              <a:off x="5433" y="3120"/>
              <a:ext cx="231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/>
                <a:t>7</a:t>
              </a:r>
            </a:p>
          </p:txBody>
        </p:sp>
        <p:sp>
          <p:nvSpPr>
            <p:cNvPr id="15" name="Oval 12"/>
            <p:cNvSpPr>
              <a:spLocks noChangeArrowheads="1"/>
            </p:cNvSpPr>
            <p:nvPr/>
          </p:nvSpPr>
          <p:spPr bwMode="auto">
            <a:xfrm>
              <a:off x="3024" y="3744"/>
              <a:ext cx="231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/>
                <a:t>8</a:t>
              </a:r>
            </a:p>
          </p:txBody>
        </p:sp>
        <p:sp>
          <p:nvSpPr>
            <p:cNvPr id="16" name="Line 13"/>
            <p:cNvSpPr>
              <a:spLocks noChangeShapeType="1"/>
            </p:cNvSpPr>
            <p:nvPr/>
          </p:nvSpPr>
          <p:spPr bwMode="auto">
            <a:xfrm flipH="1">
              <a:off x="4102" y="1968"/>
              <a:ext cx="41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Line 14"/>
            <p:cNvSpPr>
              <a:spLocks noChangeShapeType="1"/>
            </p:cNvSpPr>
            <p:nvPr/>
          </p:nvSpPr>
          <p:spPr bwMode="auto">
            <a:xfrm flipH="1">
              <a:off x="3562" y="2688"/>
              <a:ext cx="386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Line 15"/>
            <p:cNvSpPr>
              <a:spLocks noChangeShapeType="1"/>
            </p:cNvSpPr>
            <p:nvPr/>
          </p:nvSpPr>
          <p:spPr bwMode="auto">
            <a:xfrm flipH="1">
              <a:off x="4848" y="2736"/>
              <a:ext cx="24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Line 16"/>
            <p:cNvSpPr>
              <a:spLocks noChangeShapeType="1"/>
            </p:cNvSpPr>
            <p:nvPr/>
          </p:nvSpPr>
          <p:spPr bwMode="auto">
            <a:xfrm>
              <a:off x="4080" y="2688"/>
              <a:ext cx="308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Line 17"/>
            <p:cNvSpPr>
              <a:spLocks noChangeShapeType="1"/>
            </p:cNvSpPr>
            <p:nvPr/>
          </p:nvSpPr>
          <p:spPr bwMode="auto">
            <a:xfrm>
              <a:off x="4642" y="1968"/>
              <a:ext cx="446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Line 18"/>
            <p:cNvSpPr>
              <a:spLocks noChangeShapeType="1"/>
            </p:cNvSpPr>
            <p:nvPr/>
          </p:nvSpPr>
          <p:spPr bwMode="auto">
            <a:xfrm>
              <a:off x="5232" y="2688"/>
              <a:ext cx="288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Line 19"/>
            <p:cNvSpPr>
              <a:spLocks noChangeShapeType="1"/>
            </p:cNvSpPr>
            <p:nvPr/>
          </p:nvSpPr>
          <p:spPr bwMode="auto">
            <a:xfrm flipH="1">
              <a:off x="3142" y="3360"/>
              <a:ext cx="288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Oval 20"/>
            <p:cNvSpPr>
              <a:spLocks noChangeArrowheads="1"/>
            </p:cNvSpPr>
            <p:nvPr/>
          </p:nvSpPr>
          <p:spPr bwMode="auto">
            <a:xfrm>
              <a:off x="3674" y="3744"/>
              <a:ext cx="231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/>
                <a:t>9</a:t>
              </a:r>
            </a:p>
          </p:txBody>
        </p:sp>
        <p:sp>
          <p:nvSpPr>
            <p:cNvPr id="24" name="Line 21"/>
            <p:cNvSpPr>
              <a:spLocks noChangeShapeType="1"/>
            </p:cNvSpPr>
            <p:nvPr/>
          </p:nvSpPr>
          <p:spPr bwMode="auto">
            <a:xfrm>
              <a:off x="3600" y="3408"/>
              <a:ext cx="192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Oval 22"/>
            <p:cNvSpPr>
              <a:spLocks noChangeArrowheads="1"/>
            </p:cNvSpPr>
            <p:nvPr/>
          </p:nvSpPr>
          <p:spPr bwMode="auto">
            <a:xfrm>
              <a:off x="4010" y="3744"/>
              <a:ext cx="231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dirty="0"/>
                <a:t>10</a:t>
              </a:r>
            </a:p>
          </p:txBody>
        </p:sp>
        <p:sp>
          <p:nvSpPr>
            <p:cNvPr id="26" name="Line 23"/>
            <p:cNvSpPr>
              <a:spLocks noChangeShapeType="1"/>
            </p:cNvSpPr>
            <p:nvPr/>
          </p:nvSpPr>
          <p:spPr bwMode="auto">
            <a:xfrm flipH="1">
              <a:off x="4128" y="3408"/>
              <a:ext cx="24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1116013" y="5124450"/>
            <a:ext cx="366077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1">
              <a:spcBef>
                <a:spcPct val="15000"/>
              </a:spcBef>
            </a:pPr>
            <a:r>
              <a:rPr lang="en-US" dirty="0">
                <a:cs typeface="Times New Roman" pitchFamily="18" charset="0"/>
              </a:rPr>
              <a:t>VD: 8, 9, 4, 10, 5, 2, 6, 7, 3, 1</a:t>
            </a:r>
          </a:p>
        </p:txBody>
      </p:sp>
    </p:spTree>
    <p:extLst>
      <p:ext uri="{BB962C8B-B14F-4D97-AF65-F5344CB8AC3E}">
        <p14:creationId xmlns:p14="http://schemas.microsoft.com/office/powerpoint/2010/main" val="3678373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CE5C5-CD7A-324E-8253-59FE8125D6E4}" type="datetime1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/>
              <a:t>Cấu trúc dữ liệu và giải thuật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BC09B-FE30-A349-B1D2-5A364F511F98}" type="slidenum">
              <a:rPr lang="en-US" smtClean="0"/>
              <a:t>21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diễn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: (x-2*y) + (y/z)^3</a:t>
            </a:r>
          </a:p>
          <a:p>
            <a:pPr lvl="1"/>
            <a:r>
              <a:rPr lang="en-US" dirty="0" err="1"/>
              <a:t>Duyệt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thứ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trước</a:t>
            </a:r>
            <a:r>
              <a:rPr lang="en-US" dirty="0"/>
              <a:t> (</a:t>
            </a:r>
            <a:r>
              <a:rPr lang="en-US" dirty="0" err="1"/>
              <a:t>tiền</a:t>
            </a:r>
            <a:r>
              <a:rPr lang="en-US" dirty="0"/>
              <a:t> </a:t>
            </a:r>
            <a:r>
              <a:rPr lang="en-US" dirty="0" err="1"/>
              <a:t>tố</a:t>
            </a:r>
            <a:r>
              <a:rPr lang="en-US" dirty="0"/>
              <a:t>): +-x*2y^/yz3</a:t>
            </a:r>
          </a:p>
          <a:p>
            <a:pPr lvl="1"/>
            <a:r>
              <a:rPr lang="en-US" dirty="0" err="1"/>
              <a:t>Duyệt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thứ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(</a:t>
            </a:r>
            <a:r>
              <a:rPr lang="en-US" dirty="0" err="1"/>
              <a:t>hậu</a:t>
            </a:r>
            <a:r>
              <a:rPr lang="en-US" dirty="0"/>
              <a:t> </a:t>
            </a:r>
            <a:r>
              <a:rPr lang="en-US" dirty="0" err="1"/>
              <a:t>tố</a:t>
            </a:r>
            <a:r>
              <a:rPr lang="en-US" dirty="0"/>
              <a:t>): x2y*-</a:t>
            </a:r>
            <a:r>
              <a:rPr lang="en-US" dirty="0" err="1"/>
              <a:t>yz</a:t>
            </a:r>
            <a:r>
              <a:rPr lang="en-US" dirty="0"/>
              <a:t>/3^+</a:t>
            </a:r>
          </a:p>
          <a:p>
            <a:pPr lvl="1"/>
            <a:r>
              <a:rPr lang="en-US" dirty="0" err="1"/>
              <a:t>Duyệt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thứ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(</a:t>
            </a:r>
            <a:r>
              <a:rPr lang="en-US" dirty="0" err="1"/>
              <a:t>trung</a:t>
            </a:r>
            <a:r>
              <a:rPr lang="en-US" dirty="0"/>
              <a:t> </a:t>
            </a:r>
            <a:r>
              <a:rPr lang="en-US" dirty="0" err="1"/>
              <a:t>tố</a:t>
            </a:r>
            <a:r>
              <a:rPr lang="en-US" dirty="0"/>
              <a:t>): (x-2*y) + (y/z)^3</a:t>
            </a:r>
          </a:p>
          <a:p>
            <a:endParaRPr lang="en-US" dirty="0"/>
          </a:p>
        </p:txBody>
      </p:sp>
      <p:grpSp>
        <p:nvGrpSpPr>
          <p:cNvPr id="29" name="Group 28"/>
          <p:cNvGrpSpPr/>
          <p:nvPr/>
        </p:nvGrpSpPr>
        <p:grpSpPr>
          <a:xfrm>
            <a:off x="5051426" y="3164036"/>
            <a:ext cx="3581400" cy="3328988"/>
            <a:chOff x="5421837" y="2198748"/>
            <a:chExt cx="3581400" cy="3328988"/>
          </a:xfrm>
        </p:grpSpPr>
        <p:grpSp>
          <p:nvGrpSpPr>
            <p:cNvPr id="7" name="Group 4"/>
            <p:cNvGrpSpPr>
              <a:grpSpLocks/>
            </p:cNvGrpSpPr>
            <p:nvPr/>
          </p:nvGrpSpPr>
          <p:grpSpPr bwMode="auto">
            <a:xfrm>
              <a:off x="5421837" y="2198748"/>
              <a:ext cx="3581400" cy="3328988"/>
              <a:chOff x="3408" y="1776"/>
              <a:chExt cx="2256" cy="2097"/>
            </a:xfrm>
          </p:grpSpPr>
          <p:sp>
            <p:nvSpPr>
              <p:cNvPr id="8" name="Oval 5"/>
              <p:cNvSpPr>
                <a:spLocks noChangeArrowheads="1"/>
              </p:cNvSpPr>
              <p:nvPr/>
            </p:nvSpPr>
            <p:spPr bwMode="auto">
              <a:xfrm>
                <a:off x="4449" y="1776"/>
                <a:ext cx="231" cy="24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2000" dirty="0"/>
                  <a:t>+</a:t>
                </a:r>
              </a:p>
            </p:txBody>
          </p:sp>
          <p:sp>
            <p:nvSpPr>
              <p:cNvPr id="9" name="Oval 6"/>
              <p:cNvSpPr>
                <a:spLocks noChangeArrowheads="1"/>
              </p:cNvSpPr>
              <p:nvPr/>
            </p:nvSpPr>
            <p:spPr bwMode="auto">
              <a:xfrm>
                <a:off x="5027" y="2496"/>
                <a:ext cx="232" cy="24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2000" dirty="0"/>
                  <a:t>^</a:t>
                </a:r>
              </a:p>
            </p:txBody>
          </p:sp>
          <p:sp>
            <p:nvSpPr>
              <p:cNvPr id="10" name="Oval 7"/>
              <p:cNvSpPr>
                <a:spLocks noChangeArrowheads="1"/>
              </p:cNvSpPr>
              <p:nvPr/>
            </p:nvSpPr>
            <p:spPr bwMode="auto">
              <a:xfrm>
                <a:off x="3909" y="2448"/>
                <a:ext cx="232" cy="24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2000" dirty="0"/>
                  <a:t>-</a:t>
                </a:r>
              </a:p>
            </p:txBody>
          </p:sp>
          <p:sp>
            <p:nvSpPr>
              <p:cNvPr id="11" name="Oval 8"/>
              <p:cNvSpPr>
                <a:spLocks noChangeArrowheads="1"/>
              </p:cNvSpPr>
              <p:nvPr/>
            </p:nvSpPr>
            <p:spPr bwMode="auto">
              <a:xfrm>
                <a:off x="3408" y="3168"/>
                <a:ext cx="231" cy="24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2000" dirty="0"/>
                  <a:t>x</a:t>
                </a:r>
              </a:p>
            </p:txBody>
          </p:sp>
          <p:sp>
            <p:nvSpPr>
              <p:cNvPr id="12" name="Oval 9"/>
              <p:cNvSpPr>
                <a:spLocks noChangeArrowheads="1"/>
              </p:cNvSpPr>
              <p:nvPr/>
            </p:nvSpPr>
            <p:spPr bwMode="auto">
              <a:xfrm>
                <a:off x="4059" y="3168"/>
                <a:ext cx="232" cy="24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2000" dirty="0"/>
                  <a:t>*</a:t>
                </a:r>
              </a:p>
            </p:txBody>
          </p:sp>
          <p:sp>
            <p:nvSpPr>
              <p:cNvPr id="13" name="Oval 10"/>
              <p:cNvSpPr>
                <a:spLocks noChangeArrowheads="1"/>
              </p:cNvSpPr>
              <p:nvPr/>
            </p:nvSpPr>
            <p:spPr bwMode="auto">
              <a:xfrm>
                <a:off x="4752" y="3168"/>
                <a:ext cx="231" cy="24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2000" dirty="0"/>
                  <a:t>/</a:t>
                </a:r>
              </a:p>
            </p:txBody>
          </p:sp>
          <p:sp>
            <p:nvSpPr>
              <p:cNvPr id="14" name="Oval 11"/>
              <p:cNvSpPr>
                <a:spLocks noChangeArrowheads="1"/>
              </p:cNvSpPr>
              <p:nvPr/>
            </p:nvSpPr>
            <p:spPr bwMode="auto">
              <a:xfrm>
                <a:off x="5433" y="3120"/>
                <a:ext cx="231" cy="24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2000" dirty="0"/>
                  <a:t>3</a:t>
                </a:r>
              </a:p>
            </p:txBody>
          </p:sp>
          <p:sp>
            <p:nvSpPr>
              <p:cNvPr id="15" name="Oval 12"/>
              <p:cNvSpPr>
                <a:spLocks noChangeArrowheads="1"/>
              </p:cNvSpPr>
              <p:nvPr/>
            </p:nvSpPr>
            <p:spPr bwMode="auto">
              <a:xfrm>
                <a:off x="4612" y="3633"/>
                <a:ext cx="231" cy="24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2000" dirty="0"/>
                  <a:t>y</a:t>
                </a:r>
              </a:p>
            </p:txBody>
          </p:sp>
          <p:sp>
            <p:nvSpPr>
              <p:cNvPr id="16" name="Line 13"/>
              <p:cNvSpPr>
                <a:spLocks noChangeShapeType="1"/>
              </p:cNvSpPr>
              <p:nvPr/>
            </p:nvSpPr>
            <p:spPr bwMode="auto">
              <a:xfrm flipH="1">
                <a:off x="4102" y="1968"/>
                <a:ext cx="410" cy="52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" name="Line 14"/>
              <p:cNvSpPr>
                <a:spLocks noChangeShapeType="1"/>
              </p:cNvSpPr>
              <p:nvPr/>
            </p:nvSpPr>
            <p:spPr bwMode="auto">
              <a:xfrm flipH="1">
                <a:off x="3562" y="2688"/>
                <a:ext cx="386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" name="Line 15"/>
              <p:cNvSpPr>
                <a:spLocks noChangeShapeType="1"/>
              </p:cNvSpPr>
              <p:nvPr/>
            </p:nvSpPr>
            <p:spPr bwMode="auto">
              <a:xfrm flipH="1">
                <a:off x="4848" y="2688"/>
                <a:ext cx="182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" name="Line 16"/>
              <p:cNvSpPr>
                <a:spLocks noChangeShapeType="1"/>
              </p:cNvSpPr>
              <p:nvPr/>
            </p:nvSpPr>
            <p:spPr bwMode="auto">
              <a:xfrm>
                <a:off x="4080" y="2688"/>
                <a:ext cx="95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" name="Line 17"/>
              <p:cNvSpPr>
                <a:spLocks noChangeShapeType="1"/>
              </p:cNvSpPr>
              <p:nvPr/>
            </p:nvSpPr>
            <p:spPr bwMode="auto">
              <a:xfrm>
                <a:off x="4642" y="1968"/>
                <a:ext cx="446" cy="52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" name="Line 18"/>
              <p:cNvSpPr>
                <a:spLocks noChangeShapeType="1"/>
              </p:cNvSpPr>
              <p:nvPr/>
            </p:nvSpPr>
            <p:spPr bwMode="auto">
              <a:xfrm>
                <a:off x="5232" y="2688"/>
                <a:ext cx="288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" name="Line 19"/>
              <p:cNvSpPr>
                <a:spLocks noChangeShapeType="1"/>
              </p:cNvSpPr>
              <p:nvPr/>
            </p:nvSpPr>
            <p:spPr bwMode="auto">
              <a:xfrm flipH="1">
                <a:off x="4680" y="3360"/>
                <a:ext cx="85" cy="2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" name="Oval 20"/>
              <p:cNvSpPr>
                <a:spLocks noChangeArrowheads="1"/>
              </p:cNvSpPr>
              <p:nvPr/>
            </p:nvSpPr>
            <p:spPr bwMode="auto">
              <a:xfrm>
                <a:off x="4218" y="3633"/>
                <a:ext cx="231" cy="24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2000" dirty="0"/>
                  <a:t>y</a:t>
                </a:r>
              </a:p>
            </p:txBody>
          </p:sp>
          <p:sp>
            <p:nvSpPr>
              <p:cNvPr id="24" name="Line 21"/>
              <p:cNvSpPr>
                <a:spLocks noChangeShapeType="1"/>
              </p:cNvSpPr>
              <p:nvPr/>
            </p:nvSpPr>
            <p:spPr bwMode="auto">
              <a:xfrm>
                <a:off x="4291" y="3360"/>
                <a:ext cx="84" cy="27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" name="Oval 22"/>
              <p:cNvSpPr>
                <a:spLocks noChangeArrowheads="1"/>
              </p:cNvSpPr>
              <p:nvPr/>
            </p:nvSpPr>
            <p:spPr bwMode="auto">
              <a:xfrm>
                <a:off x="3684" y="3624"/>
                <a:ext cx="231" cy="24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2000" dirty="0"/>
                  <a:t>2</a:t>
                </a:r>
              </a:p>
            </p:txBody>
          </p:sp>
          <p:sp>
            <p:nvSpPr>
              <p:cNvPr id="26" name="Line 23"/>
              <p:cNvSpPr>
                <a:spLocks noChangeShapeType="1"/>
              </p:cNvSpPr>
              <p:nvPr/>
            </p:nvSpPr>
            <p:spPr bwMode="auto">
              <a:xfrm flipH="1">
                <a:off x="3828" y="3297"/>
                <a:ext cx="24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7" name="Oval 12"/>
            <p:cNvSpPr>
              <a:spLocks noChangeArrowheads="1"/>
            </p:cNvSpPr>
            <p:nvPr/>
          </p:nvSpPr>
          <p:spPr bwMode="auto">
            <a:xfrm>
              <a:off x="7950724" y="5132448"/>
              <a:ext cx="366713" cy="3810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dirty="0"/>
                <a:t>z</a:t>
              </a:r>
            </a:p>
          </p:txBody>
        </p:sp>
        <p:sp>
          <p:nvSpPr>
            <p:cNvPr id="28" name="Line 19"/>
            <p:cNvSpPr>
              <a:spLocks noChangeShapeType="1"/>
            </p:cNvSpPr>
            <p:nvPr/>
          </p:nvSpPr>
          <p:spPr bwMode="auto">
            <a:xfrm>
              <a:off x="7905481" y="4665627"/>
              <a:ext cx="183356" cy="4811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538006" y="3097274"/>
            <a:ext cx="4757895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Giải</a:t>
            </a:r>
            <a:r>
              <a:rPr lang="en-US" sz="2400" dirty="0"/>
              <a:t> </a:t>
            </a:r>
            <a:r>
              <a:rPr lang="en-US" sz="2400" dirty="0" err="1"/>
              <a:t>thuật</a:t>
            </a:r>
            <a:r>
              <a:rPr lang="en-US" sz="2400" dirty="0"/>
              <a:t> </a:t>
            </a:r>
            <a:r>
              <a:rPr lang="en-US" sz="2400" dirty="0" err="1"/>
              <a:t>duyệt</a:t>
            </a:r>
            <a:r>
              <a:rPr lang="en-US" sz="2400" dirty="0"/>
              <a:t> </a:t>
            </a:r>
            <a:r>
              <a:rPr lang="en-US" sz="2400" dirty="0" err="1"/>
              <a:t>theo</a:t>
            </a:r>
            <a:r>
              <a:rPr lang="en-US" sz="2400" dirty="0"/>
              <a:t> </a:t>
            </a:r>
            <a:r>
              <a:rPr lang="en-US" sz="2400" dirty="0" err="1"/>
              <a:t>thứ</a:t>
            </a:r>
            <a:r>
              <a:rPr lang="en-US" sz="2400" dirty="0"/>
              <a:t> </a:t>
            </a:r>
            <a:r>
              <a:rPr lang="en-US" sz="2400" dirty="0" err="1"/>
              <a:t>tự</a:t>
            </a:r>
            <a:r>
              <a:rPr lang="en-US" sz="2400" dirty="0"/>
              <a:t> </a:t>
            </a:r>
            <a:r>
              <a:rPr lang="en-US" sz="2400" dirty="0" err="1"/>
              <a:t>trước</a:t>
            </a:r>
            <a:r>
              <a:rPr lang="en-US" sz="2400" dirty="0"/>
              <a:t> </a:t>
            </a:r>
          </a:p>
          <a:p>
            <a:r>
              <a:rPr lang="en-US" sz="2400" b="1" dirty="0"/>
              <a:t>Procedure </a:t>
            </a:r>
            <a:r>
              <a:rPr lang="en-US" sz="2400" dirty="0" err="1"/>
              <a:t>Rpreorder</a:t>
            </a:r>
            <a:r>
              <a:rPr lang="en-US" sz="2400" dirty="0"/>
              <a:t>(T)</a:t>
            </a:r>
          </a:p>
          <a:p>
            <a:r>
              <a:rPr lang="en-US" sz="2400" dirty="0"/>
              <a:t>If T !=null then begin </a:t>
            </a:r>
          </a:p>
          <a:p>
            <a:r>
              <a:rPr lang="en-US" sz="2400" dirty="0"/>
              <a:t>Write (INFO(T));</a:t>
            </a:r>
          </a:p>
          <a:p>
            <a:r>
              <a:rPr lang="en-US" sz="2400" dirty="0"/>
              <a:t>Call </a:t>
            </a:r>
            <a:r>
              <a:rPr lang="en-US" sz="2400" dirty="0" err="1"/>
              <a:t>Rpreorder</a:t>
            </a:r>
            <a:r>
              <a:rPr lang="en-US" sz="2400" dirty="0"/>
              <a:t>(LP(T));</a:t>
            </a:r>
          </a:p>
          <a:p>
            <a:r>
              <a:rPr lang="en-US" sz="2400" dirty="0"/>
              <a:t>Call </a:t>
            </a:r>
            <a:r>
              <a:rPr lang="en-US" sz="2400" dirty="0" err="1"/>
              <a:t>Rpreorder</a:t>
            </a:r>
            <a:r>
              <a:rPr lang="en-US" sz="2400" dirty="0"/>
              <a:t>(RP(T));</a:t>
            </a:r>
          </a:p>
          <a:p>
            <a:r>
              <a:rPr lang="en-US" sz="2400" dirty="0"/>
              <a:t>End;</a:t>
            </a:r>
          </a:p>
          <a:p>
            <a:r>
              <a:rPr lang="en-US" sz="2400" dirty="0"/>
              <a:t>Return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7858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84F176-EF85-49D0-9CEF-14C6F7BDC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CE5C5-CD7A-324E-8253-59FE8125D6E4}" type="datetime1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093D73-1A7E-4517-BA05-240A4C02D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/>
              <a:t>Cấu trúc dữ liệu và giải thuật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AD654A-FAEC-4873-8AB3-75EC91C02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BC09B-FE30-A349-B1D2-5A364F511F98}" type="slidenum">
              <a:rPr lang="en-US" smtClean="0"/>
              <a:t>22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4056DC-A3F4-4422-A5B2-881C8B261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duyệt</a:t>
            </a:r>
            <a:r>
              <a:rPr lang="en-US" dirty="0"/>
              <a:t> </a:t>
            </a:r>
            <a:r>
              <a:rPr lang="en-US" dirty="0" err="1"/>
              <a:t>cây</a:t>
            </a:r>
            <a:r>
              <a:rPr lang="en-US" dirty="0"/>
              <a:t> </a:t>
            </a:r>
            <a:r>
              <a:rPr lang="en-US" dirty="0" err="1"/>
              <a:t>đệ</a:t>
            </a:r>
            <a:r>
              <a:rPr lang="en-US" dirty="0"/>
              <a:t> quy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8FE5F3-9073-FCBF-CCD8-4FF1B0AFEA5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0C1E00-28B9-473C-BEF8-1145C12FD120}"/>
              </a:ext>
            </a:extLst>
          </p:cNvPr>
          <p:cNvSpPr txBox="1"/>
          <p:nvPr/>
        </p:nvSpPr>
        <p:spPr>
          <a:xfrm>
            <a:off x="116429" y="1382546"/>
            <a:ext cx="4591878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en-US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duyet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hau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 to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LRN(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Node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p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Tree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T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.Data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p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 != </a:t>
            </a:r>
            <a:r>
              <a:rPr lang="en-US" sz="1800" dirty="0">
                <a:solidFill>
                  <a:srgbClr val="6F008A"/>
                </a:solidFill>
                <a:latin typeface="Consolas" panose="020B0609020204030204" pitchFamily="49" charset="0"/>
              </a:rPr>
              <a:t>NIL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LRN(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Left_Child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p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),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LRN(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Right_Child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p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),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T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.Data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p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 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C511ADC-E221-4F07-869A-18EFB04B453B}"/>
              </a:ext>
            </a:extLst>
          </p:cNvPr>
          <p:cNvSpPr txBox="1"/>
          <p:nvPr/>
        </p:nvSpPr>
        <p:spPr>
          <a:xfrm>
            <a:off x="90871" y="4413151"/>
            <a:ext cx="4642994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en-US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duyet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tien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 to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NLR(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Node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p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Tree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T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.Data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p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 != </a:t>
            </a:r>
            <a:r>
              <a:rPr lang="en-US" sz="1800" dirty="0">
                <a:solidFill>
                  <a:srgbClr val="6F008A"/>
                </a:solidFill>
                <a:latin typeface="Consolas" panose="020B0609020204030204" pitchFamily="49" charset="0"/>
              </a:rPr>
              <a:t>NIL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T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.Data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p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 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NLR(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Left_Child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p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),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NLR(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Right_Child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p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),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0C3F252-0A3F-4647-92E7-80B25BE78233}"/>
              </a:ext>
            </a:extLst>
          </p:cNvPr>
          <p:cNvSpPr txBox="1"/>
          <p:nvPr/>
        </p:nvSpPr>
        <p:spPr>
          <a:xfrm>
            <a:off x="4380317" y="2963241"/>
            <a:ext cx="4685590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en-US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duyet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trung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 to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LNR(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Node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p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Tree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T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.Data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p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 != </a:t>
            </a:r>
            <a:r>
              <a:rPr lang="en-US" sz="1800" dirty="0">
                <a:solidFill>
                  <a:srgbClr val="6F008A"/>
                </a:solidFill>
                <a:latin typeface="Consolas" panose="020B0609020204030204" pitchFamily="49" charset="0"/>
              </a:rPr>
              <a:t>NIL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LNR(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Left_Child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p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),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T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.Data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p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 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LNR(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Right_Child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p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),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12676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CE5C5-CD7A-324E-8253-59FE8125D6E4}" type="datetime1">
              <a:rPr lang="en-US" smtClean="0"/>
              <a:t>10/3/2024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/>
              <a:t>Cấu trúc dữ liệu và giải thuật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BC09B-FE30-A349-B1D2-5A364F511F98}" type="slidenum">
              <a:rPr lang="en-US" smtClean="0"/>
              <a:t>23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cây</a:t>
            </a:r>
            <a:r>
              <a:rPr lang="en-US" dirty="0"/>
              <a:t> </a:t>
            </a:r>
            <a:r>
              <a:rPr lang="en-US" dirty="0" err="1"/>
              <a:t>nhị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sắp</a:t>
            </a:r>
            <a:r>
              <a:rPr lang="en-US" dirty="0"/>
              <a:t> </a:t>
            </a:r>
            <a:r>
              <a:rPr lang="en-US" dirty="0" err="1"/>
              <a:t>xếp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đống</a:t>
            </a:r>
            <a:endParaRPr lang="en-US" dirty="0"/>
          </a:p>
          <a:p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đống</a:t>
            </a:r>
            <a:endParaRPr lang="en-US" dirty="0"/>
          </a:p>
          <a:p>
            <a:r>
              <a:rPr lang="en-US" dirty="0" err="1"/>
              <a:t>Sắp</a:t>
            </a:r>
            <a:r>
              <a:rPr lang="en-US" dirty="0"/>
              <a:t> </a:t>
            </a:r>
            <a:r>
              <a:rPr lang="en-US" dirty="0" err="1"/>
              <a:t>xếp</a:t>
            </a:r>
            <a:r>
              <a:rPr lang="en-US" dirty="0"/>
              <a:t> </a:t>
            </a:r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vun</a:t>
            </a:r>
            <a:r>
              <a:rPr lang="en-US" dirty="0"/>
              <a:t> </a:t>
            </a:r>
            <a:r>
              <a:rPr lang="en-US" dirty="0" err="1"/>
              <a:t>đống</a:t>
            </a:r>
            <a:r>
              <a:rPr lang="en-US" dirty="0"/>
              <a:t> (Heap – sort)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86121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CE5C5-CD7A-324E-8253-59FE8125D6E4}" type="datetime1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/>
              <a:t>Cấu trúc dữ liệu và giải thuật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BC09B-FE30-A349-B1D2-5A364F511F98}" type="slidenum">
              <a:rPr lang="en-US" smtClean="0"/>
              <a:t>24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đống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>
            <a:normAutofit/>
          </a:bodyPr>
          <a:lstStyle/>
          <a:p>
            <a:r>
              <a:rPr lang="en-US" dirty="0" err="1"/>
              <a:t>Đống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cây</a:t>
            </a:r>
            <a:r>
              <a:rPr lang="en-US" dirty="0"/>
              <a:t> </a:t>
            </a:r>
            <a:r>
              <a:rPr lang="en-US" dirty="0" err="1"/>
              <a:t>nhị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nút</a:t>
            </a:r>
            <a:r>
              <a:rPr lang="en-US" dirty="0"/>
              <a:t> </a:t>
            </a:r>
            <a:r>
              <a:rPr lang="en-US" dirty="0" err="1"/>
              <a:t>gắn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sao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ở </a:t>
            </a:r>
            <a:r>
              <a:rPr lang="en-US" dirty="0" err="1"/>
              <a:t>nút</a:t>
            </a:r>
            <a:r>
              <a:rPr lang="en-US" dirty="0"/>
              <a:t> cha </a:t>
            </a:r>
            <a:r>
              <a:rPr lang="en-US" dirty="0" err="1"/>
              <a:t>bao</a:t>
            </a:r>
            <a:r>
              <a:rPr lang="en-US" dirty="0"/>
              <a:t> </a:t>
            </a:r>
            <a:r>
              <a:rPr lang="en-US" dirty="0" err="1"/>
              <a:t>giờ</a:t>
            </a:r>
            <a:r>
              <a:rPr lang="en-US" dirty="0"/>
              <a:t> </a:t>
            </a:r>
            <a:r>
              <a:rPr lang="en-US" dirty="0" err="1"/>
              <a:t>cũng</a:t>
            </a:r>
            <a:r>
              <a:rPr lang="en-US" dirty="0"/>
              <a:t> </a:t>
            </a:r>
            <a:r>
              <a:rPr lang="en-US" dirty="0" err="1"/>
              <a:t>lớn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ở </a:t>
            </a:r>
            <a:r>
              <a:rPr lang="en-US" dirty="0" err="1"/>
              <a:t>nút</a:t>
            </a:r>
            <a:r>
              <a:rPr lang="en-US" dirty="0"/>
              <a:t> con</a:t>
            </a:r>
          </a:p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: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cây</a:t>
            </a:r>
            <a:r>
              <a:rPr lang="en-US" dirty="0"/>
              <a:t> </a:t>
            </a:r>
            <a:r>
              <a:rPr lang="en-US" dirty="0" err="1"/>
              <a:t>nhị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hoàn</a:t>
            </a:r>
            <a:r>
              <a:rPr lang="en-US" dirty="0"/>
              <a:t> </a:t>
            </a:r>
            <a:r>
              <a:rPr lang="en-US" dirty="0" err="1"/>
              <a:t>chỉnh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gốc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đống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lớn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so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mọi</a:t>
            </a:r>
            <a:r>
              <a:rPr lang="en-US" dirty="0"/>
              <a:t> </a:t>
            </a:r>
            <a:r>
              <a:rPr lang="en-US" dirty="0" err="1"/>
              <a:t>đống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diễn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dưới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vector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sau</a:t>
            </a:r>
            <a:endParaRPr lang="en-US" dirty="0"/>
          </a:p>
        </p:txBody>
      </p:sp>
      <p:grpSp>
        <p:nvGrpSpPr>
          <p:cNvPr id="65" name="Group 64"/>
          <p:cNvGrpSpPr/>
          <p:nvPr/>
        </p:nvGrpSpPr>
        <p:grpSpPr>
          <a:xfrm>
            <a:off x="4556025" y="3859340"/>
            <a:ext cx="4262168" cy="2331710"/>
            <a:chOff x="4424632" y="3567165"/>
            <a:chExt cx="4262168" cy="2331710"/>
          </a:xfrm>
        </p:grpSpPr>
        <p:grpSp>
          <p:nvGrpSpPr>
            <p:cNvPr id="32" name="Group 31"/>
            <p:cNvGrpSpPr/>
            <p:nvPr/>
          </p:nvGrpSpPr>
          <p:grpSpPr>
            <a:xfrm>
              <a:off x="4662435" y="3689075"/>
              <a:ext cx="3808325" cy="2209800"/>
              <a:chOff x="4662435" y="3689075"/>
              <a:chExt cx="3808325" cy="2209800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4662435" y="3689075"/>
                <a:ext cx="2130251" cy="2209800"/>
                <a:chOff x="4900280" y="3124200"/>
                <a:chExt cx="2130251" cy="2209800"/>
              </a:xfrm>
            </p:grpSpPr>
            <p:sp>
              <p:nvSpPr>
                <p:cNvPr id="8" name="Oval 7"/>
                <p:cNvSpPr/>
                <p:nvPr/>
              </p:nvSpPr>
              <p:spPr>
                <a:xfrm>
                  <a:off x="6400799" y="3124200"/>
                  <a:ext cx="524155" cy="457200"/>
                </a:xfrm>
                <a:prstGeom prst="ellipse">
                  <a:avLst/>
                </a:prstGeom>
                <a:noFill/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  <a:latin typeface="Cambria Math" pitchFamily="18" charset="0"/>
                      <a:ea typeface="Cambria Math" pitchFamily="18" charset="0"/>
                    </a:rPr>
                    <a:t>96</a:t>
                  </a:r>
                </a:p>
              </p:txBody>
            </p:sp>
            <p:sp>
              <p:nvSpPr>
                <p:cNvPr id="9" name="Oval 8"/>
                <p:cNvSpPr/>
                <p:nvPr/>
              </p:nvSpPr>
              <p:spPr>
                <a:xfrm>
                  <a:off x="6467755" y="4191000"/>
                  <a:ext cx="562776" cy="457200"/>
                </a:xfrm>
                <a:prstGeom prst="ellipse">
                  <a:avLst/>
                </a:prstGeom>
                <a:noFill/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  <a:latin typeface="Cambria Math" pitchFamily="18" charset="0"/>
                      <a:ea typeface="Cambria Math" pitchFamily="18" charset="0"/>
                    </a:rPr>
                    <a:t>51</a:t>
                  </a:r>
                </a:p>
              </p:txBody>
            </p:sp>
            <p:sp>
              <p:nvSpPr>
                <p:cNvPr id="10" name="Oval 9"/>
                <p:cNvSpPr/>
                <p:nvPr/>
              </p:nvSpPr>
              <p:spPr>
                <a:xfrm>
                  <a:off x="4900280" y="4876800"/>
                  <a:ext cx="586120" cy="457200"/>
                </a:xfrm>
                <a:prstGeom prst="ellipse">
                  <a:avLst/>
                </a:prstGeom>
                <a:noFill/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  <a:latin typeface="Cambria Math" pitchFamily="18" charset="0"/>
                      <a:ea typeface="Cambria Math" pitchFamily="18" charset="0"/>
                    </a:rPr>
                    <a:t>32</a:t>
                  </a:r>
                </a:p>
              </p:txBody>
            </p:sp>
            <p:sp>
              <p:nvSpPr>
                <p:cNvPr id="12" name="Oval 11"/>
                <p:cNvSpPr/>
                <p:nvPr/>
              </p:nvSpPr>
              <p:spPr>
                <a:xfrm>
                  <a:off x="5333999" y="4231720"/>
                  <a:ext cx="536033" cy="457200"/>
                </a:xfrm>
                <a:prstGeom prst="ellipse">
                  <a:avLst/>
                </a:prstGeom>
                <a:noFill/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  <a:latin typeface="Cambria Math" pitchFamily="18" charset="0"/>
                      <a:ea typeface="Cambria Math" pitchFamily="18" charset="0"/>
                    </a:rPr>
                    <a:t>75</a:t>
                  </a:r>
                </a:p>
              </p:txBody>
            </p:sp>
            <p:sp>
              <p:nvSpPr>
                <p:cNvPr id="13" name="Oval 12"/>
                <p:cNvSpPr/>
                <p:nvPr/>
              </p:nvSpPr>
              <p:spPr>
                <a:xfrm>
                  <a:off x="5641433" y="4876800"/>
                  <a:ext cx="609236" cy="457200"/>
                </a:xfrm>
                <a:prstGeom prst="ellipse">
                  <a:avLst/>
                </a:prstGeom>
                <a:noFill/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  <a:latin typeface="Cambria Math" pitchFamily="18" charset="0"/>
                      <a:ea typeface="Cambria Math" pitchFamily="18" charset="0"/>
                    </a:rPr>
                    <a:t>66</a:t>
                  </a:r>
                </a:p>
              </p:txBody>
            </p:sp>
            <p:sp>
              <p:nvSpPr>
                <p:cNvPr id="14" name="Oval 13"/>
                <p:cNvSpPr/>
                <p:nvPr/>
              </p:nvSpPr>
              <p:spPr>
                <a:xfrm>
                  <a:off x="5791200" y="3622120"/>
                  <a:ext cx="538302" cy="457200"/>
                </a:xfrm>
                <a:prstGeom prst="ellipse">
                  <a:avLst/>
                </a:prstGeom>
                <a:noFill/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  <a:latin typeface="Cambria Math" pitchFamily="18" charset="0"/>
                      <a:ea typeface="Cambria Math" pitchFamily="18" charset="0"/>
                    </a:rPr>
                    <a:t>83</a:t>
                  </a:r>
                </a:p>
              </p:txBody>
            </p:sp>
            <p:cxnSp>
              <p:nvCxnSpPr>
                <p:cNvPr id="15" name="Straight Connector 14"/>
                <p:cNvCxnSpPr>
                  <a:stCxn id="8" idx="3"/>
                  <a:endCxn id="14" idx="7"/>
                </p:cNvCxnSpPr>
                <p:nvPr/>
              </p:nvCxnSpPr>
              <p:spPr>
                <a:xfrm flipH="1">
                  <a:off x="6250669" y="3514445"/>
                  <a:ext cx="226891" cy="17463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/>
                <p:cNvCxnSpPr>
                  <a:stCxn id="14" idx="5"/>
                  <a:endCxn id="9" idx="1"/>
                </p:cNvCxnSpPr>
                <p:nvPr/>
              </p:nvCxnSpPr>
              <p:spPr>
                <a:xfrm>
                  <a:off x="6250669" y="4012365"/>
                  <a:ext cx="299503" cy="24559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/>
                <p:cNvCxnSpPr>
                  <a:stCxn id="14" idx="3"/>
                  <a:endCxn id="12" idx="0"/>
                </p:cNvCxnSpPr>
                <p:nvPr/>
              </p:nvCxnSpPr>
              <p:spPr>
                <a:xfrm flipH="1">
                  <a:off x="5602016" y="4012365"/>
                  <a:ext cx="268017" cy="21935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/>
                <p:cNvCxnSpPr>
                  <a:stCxn id="12" idx="5"/>
                  <a:endCxn id="13" idx="0"/>
                </p:cNvCxnSpPr>
                <p:nvPr/>
              </p:nvCxnSpPr>
              <p:spPr>
                <a:xfrm>
                  <a:off x="5791532" y="4621965"/>
                  <a:ext cx="154519" cy="25483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/>
                <p:cNvCxnSpPr>
                  <a:stCxn id="12" idx="3"/>
                  <a:endCxn id="10" idx="0"/>
                </p:cNvCxnSpPr>
                <p:nvPr/>
              </p:nvCxnSpPr>
              <p:spPr>
                <a:xfrm flipH="1">
                  <a:off x="5193340" y="4621965"/>
                  <a:ext cx="219159" cy="25483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3" name="Oval 22"/>
              <p:cNvSpPr/>
              <p:nvPr/>
            </p:nvSpPr>
            <p:spPr>
              <a:xfrm>
                <a:off x="7186981" y="4239523"/>
                <a:ext cx="587184" cy="457200"/>
              </a:xfrm>
              <a:prstGeom prst="ellipse">
                <a:avLst/>
              </a:prstGeom>
              <a:no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Cambria Math" pitchFamily="18" charset="0"/>
                    <a:ea typeface="Cambria Math" pitchFamily="18" charset="0"/>
                  </a:rPr>
                  <a:t>45</a:t>
                </a:r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7885376" y="4865991"/>
                <a:ext cx="585384" cy="457200"/>
              </a:xfrm>
              <a:prstGeom prst="ellipse">
                <a:avLst/>
              </a:prstGeom>
              <a:no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Cambria Math" pitchFamily="18" charset="0"/>
                    <a:ea typeface="Cambria Math" pitchFamily="18" charset="0"/>
                  </a:rPr>
                  <a:t>27</a:t>
                </a:r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6883629" y="4825419"/>
                <a:ext cx="606703" cy="457200"/>
              </a:xfrm>
              <a:prstGeom prst="ellipse">
                <a:avLst/>
              </a:prstGeom>
              <a:no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Cambria Math" pitchFamily="18" charset="0"/>
                    <a:ea typeface="Cambria Math" pitchFamily="18" charset="0"/>
                  </a:rPr>
                  <a:t>11</a:t>
                </a:r>
              </a:p>
            </p:txBody>
          </p:sp>
          <p:cxnSp>
            <p:nvCxnSpPr>
              <p:cNvPr id="27" name="Straight Connector 26"/>
              <p:cNvCxnSpPr>
                <a:stCxn id="8" idx="6"/>
                <a:endCxn id="23" idx="1"/>
              </p:cNvCxnSpPr>
              <p:nvPr/>
            </p:nvCxnSpPr>
            <p:spPr>
              <a:xfrm>
                <a:off x="6687109" y="3917675"/>
                <a:ext cx="585863" cy="38880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>
                <a:stCxn id="23" idx="3"/>
                <a:endCxn id="25" idx="0"/>
              </p:cNvCxnSpPr>
              <p:nvPr/>
            </p:nvCxnSpPr>
            <p:spPr>
              <a:xfrm flipH="1">
                <a:off x="7186981" y="4629768"/>
                <a:ext cx="85991" cy="19565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>
                <a:stCxn id="23" idx="5"/>
                <a:endCxn id="24" idx="1"/>
              </p:cNvCxnSpPr>
              <p:nvPr/>
            </p:nvCxnSpPr>
            <p:spPr>
              <a:xfrm>
                <a:off x="7688174" y="4629768"/>
                <a:ext cx="282930" cy="30317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5" name="TextBox 54"/>
            <p:cNvSpPr txBox="1"/>
            <p:nvPr/>
          </p:nvSpPr>
          <p:spPr>
            <a:xfrm>
              <a:off x="5955864" y="3567165"/>
              <a:ext cx="1497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5364170" y="4239523"/>
              <a:ext cx="1340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6960451" y="4317585"/>
              <a:ext cx="3942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4786349" y="4827310"/>
              <a:ext cx="5040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5888813" y="4869353"/>
              <a:ext cx="2838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7404341" y="4850540"/>
              <a:ext cx="2838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8470760" y="4869353"/>
              <a:ext cx="216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7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4424632" y="5527086"/>
              <a:ext cx="4756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8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5975518" y="5485609"/>
              <a:ext cx="3942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9</a:t>
              </a:r>
            </a:p>
          </p:txBody>
        </p:sp>
      </p:grpSp>
      <p:graphicFrame>
        <p:nvGraphicFramePr>
          <p:cNvPr id="64" name="Table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5665680"/>
              </p:ext>
            </p:extLst>
          </p:nvPr>
        </p:nvGraphicFramePr>
        <p:xfrm>
          <a:off x="329037" y="4009242"/>
          <a:ext cx="4709340" cy="731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32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32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32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32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32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32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32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326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2326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94231">
                <a:tc>
                  <a:txBody>
                    <a:bodyPr/>
                    <a:lstStyle/>
                    <a:p>
                      <a:r>
                        <a:rPr lang="en-US" dirty="0"/>
                        <a:t>96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40211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CE5C5-CD7A-324E-8253-59FE8125D6E4}" type="datetime1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/>
              <a:t>Cấu trúc dữ liệu và giải thuật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BC09B-FE30-A349-B1D2-5A364F511F98}" type="slidenum">
              <a:rPr lang="en-US" smtClean="0"/>
              <a:t>25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đống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: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dãy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diễn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vector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diễn</a:t>
            </a:r>
            <a:r>
              <a:rPr lang="en-US" dirty="0"/>
              <a:t> </a:t>
            </a:r>
            <a:r>
              <a:rPr lang="en-US" dirty="0" err="1"/>
              <a:t>dưới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cây</a:t>
            </a:r>
            <a:r>
              <a:rPr lang="en-US" dirty="0"/>
              <a:t> </a:t>
            </a:r>
            <a:r>
              <a:rPr lang="en-US" dirty="0" err="1"/>
              <a:t>nhị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hoàn</a:t>
            </a:r>
            <a:r>
              <a:rPr lang="en-US" dirty="0"/>
              <a:t> </a:t>
            </a:r>
            <a:r>
              <a:rPr lang="en-US" dirty="0" err="1"/>
              <a:t>chỉnh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ngược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. </a:t>
            </a:r>
            <a:r>
              <a:rPr lang="en-US" dirty="0" err="1"/>
              <a:t>Tuy</a:t>
            </a:r>
            <a:r>
              <a:rPr lang="en-US" dirty="0"/>
              <a:t> </a:t>
            </a:r>
            <a:r>
              <a:rPr lang="en-US" dirty="0" err="1"/>
              <a:t>nhiên</a:t>
            </a:r>
            <a:r>
              <a:rPr lang="en-US" dirty="0"/>
              <a:t> </a:t>
            </a:r>
            <a:r>
              <a:rPr lang="en-US" dirty="0" err="1"/>
              <a:t>cây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chưa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đống</a:t>
            </a:r>
            <a:endParaRPr lang="en-US" dirty="0"/>
          </a:p>
          <a:p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đống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 ?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6405394"/>
              </p:ext>
            </p:extLst>
          </p:nvPr>
        </p:nvGraphicFramePr>
        <p:xfrm>
          <a:off x="339795" y="4438577"/>
          <a:ext cx="4709340" cy="731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32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32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32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32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32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32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32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326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2326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94231">
                <a:tc>
                  <a:txBody>
                    <a:bodyPr/>
                    <a:lstStyle/>
                    <a:p>
                      <a:r>
                        <a:rPr lang="en-US" dirty="0"/>
                        <a:t>32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8" name="Group 7"/>
          <p:cNvGrpSpPr/>
          <p:nvPr/>
        </p:nvGrpSpPr>
        <p:grpSpPr>
          <a:xfrm>
            <a:off x="4687418" y="3574907"/>
            <a:ext cx="4262168" cy="2331710"/>
            <a:chOff x="4424632" y="3567165"/>
            <a:chExt cx="4262168" cy="2331710"/>
          </a:xfrm>
        </p:grpSpPr>
        <p:grpSp>
          <p:nvGrpSpPr>
            <p:cNvPr id="9" name="Group 8"/>
            <p:cNvGrpSpPr/>
            <p:nvPr/>
          </p:nvGrpSpPr>
          <p:grpSpPr>
            <a:xfrm>
              <a:off x="4662435" y="3689075"/>
              <a:ext cx="3808325" cy="2209800"/>
              <a:chOff x="4662435" y="3689075"/>
              <a:chExt cx="3808325" cy="2209800"/>
            </a:xfrm>
          </p:grpSpPr>
          <p:grpSp>
            <p:nvGrpSpPr>
              <p:cNvPr id="19" name="Group 18"/>
              <p:cNvGrpSpPr/>
              <p:nvPr/>
            </p:nvGrpSpPr>
            <p:grpSpPr>
              <a:xfrm>
                <a:off x="4662435" y="3689075"/>
                <a:ext cx="2130251" cy="2209800"/>
                <a:chOff x="4900280" y="3124200"/>
                <a:chExt cx="2130251" cy="2209800"/>
              </a:xfrm>
            </p:grpSpPr>
            <p:sp>
              <p:nvSpPr>
                <p:cNvPr id="26" name="Oval 25"/>
                <p:cNvSpPr/>
                <p:nvPr/>
              </p:nvSpPr>
              <p:spPr>
                <a:xfrm>
                  <a:off x="6400799" y="3124200"/>
                  <a:ext cx="524155" cy="457200"/>
                </a:xfrm>
                <a:prstGeom prst="ellipse">
                  <a:avLst/>
                </a:prstGeom>
                <a:noFill/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  <a:latin typeface="Cambria Math" pitchFamily="18" charset="0"/>
                      <a:ea typeface="Cambria Math" pitchFamily="18" charset="0"/>
                    </a:rPr>
                    <a:t>32</a:t>
                  </a:r>
                </a:p>
              </p:txBody>
            </p:sp>
            <p:sp>
              <p:nvSpPr>
                <p:cNvPr id="27" name="Oval 26"/>
                <p:cNvSpPr/>
                <p:nvPr/>
              </p:nvSpPr>
              <p:spPr>
                <a:xfrm>
                  <a:off x="6467755" y="4191000"/>
                  <a:ext cx="562776" cy="457200"/>
                </a:xfrm>
                <a:prstGeom prst="ellipse">
                  <a:avLst/>
                </a:prstGeom>
                <a:noFill/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  <a:latin typeface="Cambria Math" pitchFamily="18" charset="0"/>
                      <a:ea typeface="Cambria Math" pitchFamily="18" charset="0"/>
                    </a:rPr>
                    <a:t>96</a:t>
                  </a:r>
                </a:p>
              </p:txBody>
            </p:sp>
            <p:sp>
              <p:nvSpPr>
                <p:cNvPr id="28" name="Oval 27"/>
                <p:cNvSpPr/>
                <p:nvPr/>
              </p:nvSpPr>
              <p:spPr>
                <a:xfrm>
                  <a:off x="4900280" y="4876800"/>
                  <a:ext cx="586120" cy="457200"/>
                </a:xfrm>
                <a:prstGeom prst="ellipse">
                  <a:avLst/>
                </a:prstGeom>
                <a:noFill/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  <a:latin typeface="Cambria Math" pitchFamily="18" charset="0"/>
                      <a:ea typeface="Cambria Math" pitchFamily="18" charset="0"/>
                    </a:rPr>
                    <a:t>75</a:t>
                  </a:r>
                </a:p>
              </p:txBody>
            </p:sp>
            <p:sp>
              <p:nvSpPr>
                <p:cNvPr id="29" name="Oval 28"/>
                <p:cNvSpPr/>
                <p:nvPr/>
              </p:nvSpPr>
              <p:spPr>
                <a:xfrm>
                  <a:off x="5333999" y="4231720"/>
                  <a:ext cx="536033" cy="457200"/>
                </a:xfrm>
                <a:prstGeom prst="ellipse">
                  <a:avLst/>
                </a:prstGeom>
                <a:noFill/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  <a:latin typeface="Cambria Math" pitchFamily="18" charset="0"/>
                      <a:ea typeface="Cambria Math" pitchFamily="18" charset="0"/>
                    </a:rPr>
                    <a:t>83</a:t>
                  </a:r>
                </a:p>
              </p:txBody>
            </p:sp>
            <p:sp>
              <p:nvSpPr>
                <p:cNvPr id="30" name="Oval 29"/>
                <p:cNvSpPr/>
                <p:nvPr/>
              </p:nvSpPr>
              <p:spPr>
                <a:xfrm>
                  <a:off x="5641433" y="4876800"/>
                  <a:ext cx="609236" cy="457200"/>
                </a:xfrm>
                <a:prstGeom prst="ellipse">
                  <a:avLst/>
                </a:prstGeom>
                <a:noFill/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  <a:latin typeface="Cambria Math" pitchFamily="18" charset="0"/>
                      <a:ea typeface="Cambria Math" pitchFamily="18" charset="0"/>
                    </a:rPr>
                    <a:t>66</a:t>
                  </a:r>
                </a:p>
              </p:txBody>
            </p:sp>
            <p:sp>
              <p:nvSpPr>
                <p:cNvPr id="31" name="Oval 30"/>
                <p:cNvSpPr/>
                <p:nvPr/>
              </p:nvSpPr>
              <p:spPr>
                <a:xfrm>
                  <a:off x="5791200" y="3622120"/>
                  <a:ext cx="538302" cy="457200"/>
                </a:xfrm>
                <a:prstGeom prst="ellipse">
                  <a:avLst/>
                </a:prstGeom>
                <a:noFill/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  <a:latin typeface="Cambria Math" pitchFamily="18" charset="0"/>
                      <a:ea typeface="Cambria Math" pitchFamily="18" charset="0"/>
                    </a:rPr>
                    <a:t>51</a:t>
                  </a:r>
                </a:p>
              </p:txBody>
            </p:sp>
            <p:cxnSp>
              <p:nvCxnSpPr>
                <p:cNvPr id="32" name="Straight Connector 31"/>
                <p:cNvCxnSpPr>
                  <a:stCxn id="26" idx="3"/>
                  <a:endCxn id="31" idx="7"/>
                </p:cNvCxnSpPr>
                <p:nvPr/>
              </p:nvCxnSpPr>
              <p:spPr>
                <a:xfrm flipH="1">
                  <a:off x="6250669" y="3514445"/>
                  <a:ext cx="226891" cy="17463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/>
                <p:cNvCxnSpPr>
                  <a:stCxn id="31" idx="5"/>
                  <a:endCxn id="27" idx="1"/>
                </p:cNvCxnSpPr>
                <p:nvPr/>
              </p:nvCxnSpPr>
              <p:spPr>
                <a:xfrm>
                  <a:off x="6250669" y="4012365"/>
                  <a:ext cx="299503" cy="24559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/>
                <p:cNvCxnSpPr>
                  <a:stCxn id="31" idx="3"/>
                  <a:endCxn id="29" idx="0"/>
                </p:cNvCxnSpPr>
                <p:nvPr/>
              </p:nvCxnSpPr>
              <p:spPr>
                <a:xfrm flipH="1">
                  <a:off x="5602016" y="4012365"/>
                  <a:ext cx="268017" cy="21935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/>
                <p:cNvCxnSpPr>
                  <a:stCxn id="29" idx="5"/>
                  <a:endCxn id="30" idx="0"/>
                </p:cNvCxnSpPr>
                <p:nvPr/>
              </p:nvCxnSpPr>
              <p:spPr>
                <a:xfrm>
                  <a:off x="5791532" y="4621965"/>
                  <a:ext cx="154519" cy="25483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Connector 35"/>
                <p:cNvCxnSpPr>
                  <a:stCxn id="29" idx="3"/>
                  <a:endCxn id="28" idx="0"/>
                </p:cNvCxnSpPr>
                <p:nvPr/>
              </p:nvCxnSpPr>
              <p:spPr>
                <a:xfrm flipH="1">
                  <a:off x="5193340" y="4621965"/>
                  <a:ext cx="219159" cy="25483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0" name="Oval 19"/>
              <p:cNvSpPr/>
              <p:nvPr/>
            </p:nvSpPr>
            <p:spPr>
              <a:xfrm>
                <a:off x="7186981" y="4239523"/>
                <a:ext cx="587184" cy="457200"/>
              </a:xfrm>
              <a:prstGeom prst="ellipse">
                <a:avLst/>
              </a:prstGeom>
              <a:no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Cambria Math" pitchFamily="18" charset="0"/>
                    <a:ea typeface="Cambria Math" pitchFamily="18" charset="0"/>
                  </a:rPr>
                  <a:t>27</a:t>
                </a:r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7885376" y="4865991"/>
                <a:ext cx="585384" cy="457200"/>
              </a:xfrm>
              <a:prstGeom prst="ellipse">
                <a:avLst/>
              </a:prstGeom>
              <a:no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Cambria Math" pitchFamily="18" charset="0"/>
                    <a:ea typeface="Cambria Math" pitchFamily="18" charset="0"/>
                  </a:rPr>
                  <a:t>45</a:t>
                </a:r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6883629" y="4825419"/>
                <a:ext cx="606703" cy="457200"/>
              </a:xfrm>
              <a:prstGeom prst="ellipse">
                <a:avLst/>
              </a:prstGeom>
              <a:no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Cambria Math" pitchFamily="18" charset="0"/>
                    <a:ea typeface="Cambria Math" pitchFamily="18" charset="0"/>
                  </a:rPr>
                  <a:t>11</a:t>
                </a:r>
              </a:p>
            </p:txBody>
          </p:sp>
          <p:cxnSp>
            <p:nvCxnSpPr>
              <p:cNvPr id="23" name="Straight Connector 22"/>
              <p:cNvCxnSpPr>
                <a:stCxn id="26" idx="6"/>
                <a:endCxn id="20" idx="1"/>
              </p:cNvCxnSpPr>
              <p:nvPr/>
            </p:nvCxnSpPr>
            <p:spPr>
              <a:xfrm>
                <a:off x="6687109" y="3917675"/>
                <a:ext cx="585863" cy="38880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>
                <a:stCxn id="20" idx="3"/>
                <a:endCxn id="22" idx="0"/>
              </p:cNvCxnSpPr>
              <p:nvPr/>
            </p:nvCxnSpPr>
            <p:spPr>
              <a:xfrm flipH="1">
                <a:off x="7186981" y="4629768"/>
                <a:ext cx="85991" cy="19565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>
                <a:stCxn id="20" idx="5"/>
                <a:endCxn id="21" idx="1"/>
              </p:cNvCxnSpPr>
              <p:nvPr/>
            </p:nvCxnSpPr>
            <p:spPr>
              <a:xfrm>
                <a:off x="7688174" y="4629768"/>
                <a:ext cx="282930" cy="30317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9"/>
            <p:cNvSpPr txBox="1"/>
            <p:nvPr/>
          </p:nvSpPr>
          <p:spPr>
            <a:xfrm>
              <a:off x="5955864" y="3567165"/>
              <a:ext cx="1497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364170" y="4239523"/>
              <a:ext cx="1340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960451" y="4317585"/>
              <a:ext cx="3942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786349" y="4827310"/>
              <a:ext cx="5040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888813" y="4869353"/>
              <a:ext cx="2838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404341" y="4850540"/>
              <a:ext cx="2838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470760" y="4869353"/>
              <a:ext cx="216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7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424632" y="5527086"/>
              <a:ext cx="4756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8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975518" y="5485609"/>
              <a:ext cx="3942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392736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CE5C5-CD7A-324E-8253-59FE8125D6E4}" type="datetime1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/>
              <a:t>Cấu trúc dữ liệu và giải thuật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BC09B-FE30-A349-B1D2-5A364F511F98}" type="slidenum">
              <a:rPr lang="en-US" smtClean="0"/>
              <a:t>26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đống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cây</a:t>
            </a:r>
            <a:r>
              <a:rPr lang="en-US" dirty="0"/>
              <a:t> </a:t>
            </a:r>
            <a:r>
              <a:rPr lang="en-US" dirty="0" err="1"/>
              <a:t>nhị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hoàn</a:t>
            </a:r>
            <a:r>
              <a:rPr lang="en-US" dirty="0"/>
              <a:t> </a:t>
            </a:r>
            <a:r>
              <a:rPr lang="en-US" dirty="0" err="1"/>
              <a:t>chỉnh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đống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cây</a:t>
            </a:r>
            <a:r>
              <a:rPr lang="en-US" dirty="0"/>
              <a:t> con </a:t>
            </a:r>
            <a:r>
              <a:rPr lang="en-US" dirty="0" err="1"/>
              <a:t>cũng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đống</a:t>
            </a:r>
            <a:endParaRPr lang="en-US" dirty="0"/>
          </a:p>
          <a:p>
            <a:pPr lvl="1"/>
            <a:r>
              <a:rPr lang="en-US" dirty="0" err="1"/>
              <a:t>Cây</a:t>
            </a:r>
            <a:r>
              <a:rPr lang="en-US" dirty="0"/>
              <a:t> </a:t>
            </a:r>
            <a:r>
              <a:rPr lang="en-US" dirty="0" err="1"/>
              <a:t>nhị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hoàn</a:t>
            </a:r>
            <a:r>
              <a:rPr lang="en-US" dirty="0"/>
              <a:t> </a:t>
            </a:r>
            <a:r>
              <a:rPr lang="en-US" dirty="0" err="1"/>
              <a:t>chỉnh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n </a:t>
            </a:r>
            <a:r>
              <a:rPr lang="en-US" dirty="0" err="1"/>
              <a:t>nút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n/2 </a:t>
            </a:r>
            <a:r>
              <a:rPr lang="en-US" dirty="0" err="1"/>
              <a:t>nút</a:t>
            </a:r>
            <a:r>
              <a:rPr lang="en-US" dirty="0"/>
              <a:t> cha. </a:t>
            </a:r>
          </a:p>
          <a:p>
            <a:pPr lvl="1"/>
            <a:r>
              <a:rPr lang="en-US" dirty="0" err="1"/>
              <a:t>Nút</a:t>
            </a:r>
            <a:r>
              <a:rPr lang="en-US" dirty="0"/>
              <a:t> </a:t>
            </a:r>
            <a:r>
              <a:rPr lang="en-US" dirty="0" err="1"/>
              <a:t>lá</a:t>
            </a:r>
            <a:r>
              <a:rPr lang="en-US" dirty="0"/>
              <a:t> </a:t>
            </a:r>
            <a:r>
              <a:rPr lang="en-US" dirty="0" err="1"/>
              <a:t>bao</a:t>
            </a:r>
            <a:r>
              <a:rPr lang="en-US" dirty="0"/>
              <a:t> </a:t>
            </a:r>
            <a:r>
              <a:rPr lang="en-US" dirty="0" err="1"/>
              <a:t>giờ</a:t>
            </a:r>
            <a:r>
              <a:rPr lang="en-US" dirty="0"/>
              <a:t> </a:t>
            </a:r>
            <a:r>
              <a:rPr lang="en-US" dirty="0" err="1"/>
              <a:t>cũng</a:t>
            </a:r>
            <a:r>
              <a:rPr lang="en-US" dirty="0"/>
              <a:t> </a:t>
            </a:r>
            <a:r>
              <a:rPr lang="en-US" dirty="0" err="1"/>
              <a:t>coi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đống</a:t>
            </a:r>
            <a:endParaRPr lang="en-US" dirty="0"/>
          </a:p>
          <a:p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: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đống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cây</a:t>
            </a:r>
            <a:r>
              <a:rPr lang="en-US" dirty="0"/>
              <a:t> </a:t>
            </a:r>
            <a:r>
              <a:rPr lang="en-US" dirty="0" err="1"/>
              <a:t>nhị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hoàn</a:t>
            </a:r>
            <a:r>
              <a:rPr lang="en-US" dirty="0"/>
              <a:t> </a:t>
            </a:r>
            <a:r>
              <a:rPr lang="en-US" dirty="0" err="1"/>
              <a:t>chỉnh</a:t>
            </a:r>
            <a:r>
              <a:rPr lang="en-US" dirty="0"/>
              <a:t>, </a:t>
            </a:r>
            <a:r>
              <a:rPr lang="en-US" dirty="0" err="1"/>
              <a:t>gốc</a:t>
            </a:r>
            <a:r>
              <a:rPr lang="en-US" dirty="0"/>
              <a:t> </a:t>
            </a:r>
            <a:r>
              <a:rPr lang="en-US" dirty="0" err="1"/>
              <a:t>cây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thứ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(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trữ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)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 </a:t>
            </a:r>
            <a:r>
              <a:rPr lang="en-US" dirty="0" err="1"/>
              <a:t>nút</a:t>
            </a:r>
            <a:r>
              <a:rPr lang="en-US" dirty="0"/>
              <a:t> con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nút</a:t>
            </a:r>
            <a:r>
              <a:rPr lang="en-US" dirty="0"/>
              <a:t> </a:t>
            </a:r>
            <a:r>
              <a:rPr lang="en-US" dirty="0" err="1"/>
              <a:t>gốc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đống</a:t>
            </a:r>
            <a:r>
              <a:rPr lang="en-US" dirty="0"/>
              <a:t> </a:t>
            </a:r>
            <a:r>
              <a:rPr lang="en-US" dirty="0" err="1"/>
              <a:t>rồi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360295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CE5C5-CD7A-324E-8253-59FE8125D6E4}" type="datetime1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/>
              <a:t>Cấu trúc dữ liệu và giải thuật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BC09B-FE30-A349-B1D2-5A364F511F98}" type="slidenum">
              <a:rPr lang="en-US" smtClean="0"/>
              <a:t>27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đống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dưới</a:t>
            </a:r>
            <a:r>
              <a:rPr lang="en-US" dirty="0"/>
              <a:t> </a:t>
            </a:r>
            <a:r>
              <a:rPr lang="en-US" dirty="0" err="1"/>
              <a:t>lên</a:t>
            </a:r>
            <a:r>
              <a:rPr lang="en-US" dirty="0"/>
              <a:t> (bottom up)</a:t>
            </a:r>
          </a:p>
          <a:p>
            <a:r>
              <a:rPr lang="en-US" dirty="0" err="1"/>
              <a:t>Lá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đống</a:t>
            </a:r>
            <a:r>
              <a:rPr lang="en-US" dirty="0"/>
              <a:t>, </a:t>
            </a:r>
            <a:r>
              <a:rPr lang="en-US" dirty="0" err="1"/>
              <a:t>nên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đống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cây</a:t>
            </a:r>
            <a:r>
              <a:rPr lang="en-US" dirty="0"/>
              <a:t> con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gốc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nó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thứ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n/2 </a:t>
            </a:r>
            <a:r>
              <a:rPr lang="en-US" dirty="0" err="1"/>
              <a:t>trở</a:t>
            </a:r>
            <a:r>
              <a:rPr lang="en-US" dirty="0"/>
              <a:t> </a:t>
            </a:r>
            <a:r>
              <a:rPr lang="en-US" dirty="0" err="1"/>
              <a:t>xuống</a:t>
            </a:r>
            <a:endParaRPr lang="en-US" dirty="0"/>
          </a:p>
          <a:p>
            <a:pPr lvl="1"/>
            <a:r>
              <a:rPr lang="en-US" dirty="0"/>
              <a:t>i: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thứ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nút</a:t>
            </a:r>
            <a:r>
              <a:rPr lang="en-US" dirty="0"/>
              <a:t> </a:t>
            </a:r>
            <a:r>
              <a:rPr lang="en-US" dirty="0" err="1"/>
              <a:t>gốc</a:t>
            </a:r>
            <a:r>
              <a:rPr lang="en-US" dirty="0"/>
              <a:t> </a:t>
            </a:r>
            <a:r>
              <a:rPr lang="en-US" dirty="0" err="1"/>
              <a:t>cây</a:t>
            </a:r>
            <a:r>
              <a:rPr lang="en-US" dirty="0"/>
              <a:t> con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xét</a:t>
            </a:r>
            <a:endParaRPr lang="en-US" dirty="0"/>
          </a:p>
          <a:p>
            <a:pPr lvl="1"/>
            <a:r>
              <a:rPr lang="en-US" dirty="0"/>
              <a:t>n: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nút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cây</a:t>
            </a:r>
            <a:r>
              <a:rPr lang="en-US" dirty="0"/>
              <a:t> </a:t>
            </a:r>
            <a:r>
              <a:rPr lang="en-US" dirty="0" err="1"/>
              <a:t>nhị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hoàn</a:t>
            </a:r>
            <a:r>
              <a:rPr lang="en-US" dirty="0"/>
              <a:t> </a:t>
            </a:r>
            <a:r>
              <a:rPr lang="en-US" dirty="0" err="1"/>
              <a:t>chỉnh</a:t>
            </a:r>
            <a:endParaRPr lang="en-US" dirty="0"/>
          </a:p>
          <a:p>
            <a:r>
              <a:rPr lang="en-US" dirty="0" err="1"/>
              <a:t>Có</a:t>
            </a:r>
            <a:r>
              <a:rPr lang="en-US" dirty="0"/>
              <a:t> n </a:t>
            </a:r>
            <a:r>
              <a:rPr lang="en-US" dirty="0" err="1"/>
              <a:t>nút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diễn</a:t>
            </a:r>
            <a:r>
              <a:rPr lang="en-US" dirty="0"/>
              <a:t> </a:t>
            </a:r>
            <a:r>
              <a:rPr lang="en-US" dirty="0" err="1"/>
              <a:t>bởi</a:t>
            </a:r>
            <a:r>
              <a:rPr lang="en-US" dirty="0"/>
              <a:t> vector A,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cây</a:t>
            </a:r>
            <a:r>
              <a:rPr lang="en-US" dirty="0"/>
              <a:t> </a:t>
            </a:r>
            <a:r>
              <a:rPr lang="en-US" dirty="0" err="1"/>
              <a:t>nhị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hoàn</a:t>
            </a:r>
            <a:r>
              <a:rPr lang="en-US" dirty="0"/>
              <a:t> </a:t>
            </a:r>
            <a:r>
              <a:rPr lang="en-US" dirty="0" err="1"/>
              <a:t>chỉnh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đống</a:t>
            </a: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	For i = n/2 down to 1 Call Adjust(</a:t>
            </a:r>
            <a:r>
              <a:rPr lang="en-US" b="1" dirty="0" err="1">
                <a:solidFill>
                  <a:srgbClr val="FF0000"/>
                </a:solidFill>
              </a:rPr>
              <a:t>i,n</a:t>
            </a:r>
            <a:r>
              <a:rPr lang="en-US" b="1" dirty="0">
                <a:solidFill>
                  <a:srgbClr val="FF0000"/>
                </a:solidFill>
              </a:rPr>
              <a:t>)</a:t>
            </a:r>
            <a:endParaRPr lang="en-US" dirty="0"/>
          </a:p>
          <a:p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đống</a:t>
            </a:r>
            <a:r>
              <a:rPr lang="en-US" dirty="0"/>
              <a:t>: </a:t>
            </a:r>
            <a:r>
              <a:rPr lang="en-US" b="1" dirty="0">
                <a:solidFill>
                  <a:srgbClr val="FF0000"/>
                </a:solidFill>
              </a:rPr>
              <a:t>Adjust(</a:t>
            </a:r>
            <a:r>
              <a:rPr lang="en-US" b="1" dirty="0" err="1">
                <a:solidFill>
                  <a:srgbClr val="FF0000"/>
                </a:solidFill>
              </a:rPr>
              <a:t>i,n</a:t>
            </a:r>
            <a:r>
              <a:rPr lang="en-US" b="1" dirty="0">
                <a:solidFill>
                  <a:srgbClr val="FF0000"/>
                </a:solidFill>
              </a:rPr>
              <a:t>) </a:t>
            </a:r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5415995" y="4246016"/>
            <a:ext cx="3315956" cy="1657977"/>
            <a:chOff x="2783394" y="4551903"/>
            <a:chExt cx="3315956" cy="1657977"/>
          </a:xfrm>
        </p:grpSpPr>
        <p:sp>
          <p:nvSpPr>
            <p:cNvPr id="7" name="Oval 6"/>
            <p:cNvSpPr/>
            <p:nvPr/>
          </p:nvSpPr>
          <p:spPr>
            <a:xfrm>
              <a:off x="3989195" y="4551903"/>
              <a:ext cx="823965" cy="472273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i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Isosceles Triangle 7"/>
            <p:cNvSpPr/>
            <p:nvPr/>
          </p:nvSpPr>
          <p:spPr>
            <a:xfrm>
              <a:off x="2783394" y="5596931"/>
              <a:ext cx="1426866" cy="612949"/>
            </a:xfrm>
            <a:prstGeom prst="triangl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Đống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Isosceles Triangle 8"/>
            <p:cNvSpPr/>
            <p:nvPr/>
          </p:nvSpPr>
          <p:spPr>
            <a:xfrm>
              <a:off x="4692494" y="5596931"/>
              <a:ext cx="1406856" cy="612949"/>
            </a:xfrm>
            <a:prstGeom prst="triangl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Đống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1" name="Straight Connector 10"/>
            <p:cNvCxnSpPr>
              <a:stCxn id="7" idx="3"/>
              <a:endCxn id="8" idx="0"/>
            </p:cNvCxnSpPr>
            <p:nvPr/>
          </p:nvCxnSpPr>
          <p:spPr>
            <a:xfrm flipH="1">
              <a:off x="3496827" y="4955013"/>
              <a:ext cx="613035" cy="641918"/>
            </a:xfrm>
            <a:prstGeom prst="lin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>
              <a:stCxn id="7" idx="5"/>
              <a:endCxn id="9" idx="0"/>
            </p:cNvCxnSpPr>
            <p:nvPr/>
          </p:nvCxnSpPr>
          <p:spPr>
            <a:xfrm>
              <a:off x="4692493" y="4955013"/>
              <a:ext cx="703429" cy="641918"/>
            </a:xfrm>
            <a:prstGeom prst="lin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12443917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CE5C5-CD7A-324E-8253-59FE8125D6E4}" type="datetime1">
              <a:rPr lang="en-US" smtClean="0"/>
              <a:t>10/3/2024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/>
              <a:t>Cấu trúc dữ liệu và giải thuật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BC09B-FE30-A349-B1D2-5A364F511F98}" type="slidenum">
              <a:rPr lang="en-US" smtClean="0"/>
              <a:t>28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đống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Procedure Adjust(</a:t>
            </a:r>
            <a:r>
              <a:rPr lang="en-US" dirty="0" err="1"/>
              <a:t>i,n</a:t>
            </a:r>
            <a:r>
              <a:rPr lang="en-US" dirty="0"/>
              <a:t>)</a:t>
            </a:r>
          </a:p>
          <a:p>
            <a:pPr marL="514350" indent="-514350">
              <a:buFont typeface="Arial"/>
              <a:buAutoNum type="arabicPeriod"/>
            </a:pPr>
            <a:r>
              <a:rPr lang="en-US" dirty="0"/>
              <a:t>Key = A[</a:t>
            </a:r>
            <a:r>
              <a:rPr lang="en-US" dirty="0" err="1"/>
              <a:t>i</a:t>
            </a:r>
            <a:r>
              <a:rPr lang="en-US" dirty="0"/>
              <a:t>] ; j = 2*</a:t>
            </a:r>
            <a:r>
              <a:rPr lang="en-US" dirty="0" err="1"/>
              <a:t>i</a:t>
            </a:r>
            <a:r>
              <a:rPr lang="en-US" dirty="0"/>
              <a:t>;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//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bảo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lưu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số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ở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nút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i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và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ghi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nhận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chỉ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số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nút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con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trái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</a:p>
          <a:p>
            <a:pPr marL="514350" indent="-514350">
              <a:buFont typeface="Arial"/>
              <a:buAutoNum type="arabicPeriod"/>
            </a:pPr>
            <a:r>
              <a:rPr lang="en-US" dirty="0"/>
              <a:t>While j &lt;=n do {</a:t>
            </a:r>
          </a:p>
          <a:p>
            <a:pPr marL="514350" indent="-514350">
              <a:buAutoNum type="arabicPeriod"/>
            </a:pPr>
            <a:r>
              <a:rPr lang="en-US" dirty="0"/>
              <a:t>If j &lt; n and A[j] &lt; A[j+1] then j = j+1</a:t>
            </a:r>
          </a:p>
          <a:p>
            <a:pPr marL="514350" indent="-514350">
              <a:buAutoNum type="arabicPeriod"/>
            </a:pPr>
            <a:r>
              <a:rPr lang="en-US" dirty="0"/>
              <a:t>If Key &gt; A[j] then {A[j/2] = Key} ;</a:t>
            </a:r>
          </a:p>
          <a:p>
            <a:pPr marL="0" indent="0">
              <a:buNone/>
            </a:pPr>
            <a:r>
              <a:rPr lang="en-US" dirty="0"/>
              <a:t>	 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//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nếu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số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ở con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phải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lớn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hơn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ghi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chỉ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số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con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phải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</a:p>
          <a:p>
            <a:pPr marL="514350" indent="-514350">
              <a:buAutoNum type="arabicPeriod" startAt="5"/>
            </a:pPr>
            <a:r>
              <a:rPr lang="en-US" dirty="0"/>
              <a:t>Else {A[j/2] = A[j];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//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đưa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số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lớn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hơn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lên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vị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trí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cha, }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tiếp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tục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xuống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con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trái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</a:p>
          <a:p>
            <a:pPr marL="514350" indent="-514350">
              <a:buAutoNum type="arabicPeriod" startAt="5"/>
            </a:pPr>
            <a:r>
              <a:rPr lang="en-US" dirty="0"/>
              <a:t>A[j] = Key ;}</a:t>
            </a:r>
          </a:p>
          <a:p>
            <a:pPr marL="514350" indent="-514350">
              <a:buAutoNum type="arabicPeriod" startAt="5"/>
            </a:pPr>
            <a:r>
              <a:rPr lang="en-US" dirty="0"/>
              <a:t>Key = A[j];</a:t>
            </a:r>
          </a:p>
          <a:p>
            <a:pPr marL="514350" indent="-514350">
              <a:buAutoNum type="arabicPeriod" startAt="5"/>
            </a:pPr>
            <a:r>
              <a:rPr lang="en-US" dirty="0"/>
              <a:t> j = 2*j; } </a:t>
            </a:r>
          </a:p>
          <a:p>
            <a:pPr marL="514350" indent="-514350">
              <a:buAutoNum type="arabicPeriod" startAt="5"/>
            </a:pPr>
            <a:r>
              <a:rPr lang="en-US" dirty="0"/>
              <a:t>Return </a:t>
            </a:r>
          </a:p>
        </p:txBody>
      </p:sp>
    </p:spTree>
    <p:extLst>
      <p:ext uri="{BB962C8B-B14F-4D97-AF65-F5344CB8AC3E}">
        <p14:creationId xmlns:p14="http://schemas.microsoft.com/office/powerpoint/2010/main" val="6190509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4140DA-42E7-4119-90A3-8F8AD5572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CE5C5-CD7A-324E-8253-59FE8125D6E4}" type="datetime1">
              <a:rPr lang="en-US" smtClean="0"/>
              <a:t>10/3/2024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663C6E-FAA8-4067-999D-CBE0C0BDB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/>
              <a:t>Cấu trúc dữ liệu và giải thuật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ACAE05-423F-4C02-B227-21D5050BD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BC09B-FE30-A349-B1D2-5A364F511F98}" type="slidenum">
              <a:rPr lang="en-US" smtClean="0"/>
              <a:t>29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703DFB-A9D1-42E9-A2A1-7282F33BC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đống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5B112E-E217-DC0F-35B2-5DC359CCB2B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9815D5-9486-4907-A93D-859B40EC48DF}"/>
              </a:ext>
            </a:extLst>
          </p:cNvPr>
          <p:cNvSpPr txBox="1"/>
          <p:nvPr/>
        </p:nvSpPr>
        <p:spPr>
          <a:xfrm>
            <a:off x="221673" y="1699031"/>
            <a:ext cx="8528857" cy="427809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CreatHeap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Tree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sv-SE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sv-SE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sv-SE" sz="1600" dirty="0">
                <a:solidFill>
                  <a:srgbClr val="000000"/>
                </a:solidFill>
                <a:latin typeface="Consolas" panose="020B0609020204030204" pitchFamily="49" charset="0"/>
              </a:rPr>
              <a:t> j = (2 * </a:t>
            </a:r>
            <a:r>
              <a:rPr lang="sv-SE" sz="1600" dirty="0">
                <a:solidFill>
                  <a:srgbClr val="808080"/>
                </a:solidFill>
                <a:latin typeface="Consolas" panose="020B0609020204030204" pitchFamily="49" charset="0"/>
              </a:rPr>
              <a:t>i</a:t>
            </a:r>
            <a:r>
              <a:rPr lang="sv-SE" sz="1600" dirty="0">
                <a:solidFill>
                  <a:srgbClr val="000000"/>
                </a:solidFill>
                <a:latin typeface="Consolas" panose="020B0609020204030204" pitchFamily="49" charset="0"/>
              </a:rPr>
              <a:t>) + 1; </a:t>
            </a:r>
            <a:r>
              <a:rPr lang="sv-SE" sz="1600" dirty="0">
                <a:solidFill>
                  <a:srgbClr val="008000"/>
                </a:solidFill>
                <a:latin typeface="Consolas" panose="020B0609020204030204" pitchFamily="49" charset="0"/>
              </a:rPr>
              <a:t>//j </a:t>
            </a:r>
            <a:endParaRPr lang="sv-SE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key =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-&gt;Data[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(j &lt;= (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- 1)) 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((j &lt;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- 1) &amp;&amp; (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-&gt;Data[j] &lt;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-&gt;Data[j + 1])) { j = (j + 1); 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(key &gt;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-&gt;Data[j])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-&gt;Data[(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)floor((j - 1) / 2)] = key;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			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-&gt;Data[(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)floor((j - 1) / 2)] =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-&gt;Data[j]; 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			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-&gt;Data[j] = key;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		 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key =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-&gt;Data[j];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j = j * 2 + 1;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023176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CE5C5-CD7A-324E-8253-59FE8125D6E4}" type="datetime1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/>
              <a:t>Cấu trúc dữ liệu và giải thuật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BC09B-FE30-A349-B1D2-5A364F511F98}" type="slidenum">
              <a:rPr lang="en-US" smtClean="0"/>
              <a:t>3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nghĩa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err="1"/>
              <a:t>Cây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phi </a:t>
            </a:r>
            <a:r>
              <a:rPr lang="en-US" dirty="0" err="1"/>
              <a:t>tuyến</a:t>
            </a:r>
            <a:r>
              <a:rPr lang="en-US" dirty="0"/>
              <a:t>,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hữu</a:t>
            </a:r>
            <a:r>
              <a:rPr lang="en-US" dirty="0"/>
              <a:t> </a:t>
            </a:r>
            <a:r>
              <a:rPr lang="en-US" dirty="0" err="1"/>
              <a:t>hạn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“</a:t>
            </a:r>
            <a:r>
              <a:rPr lang="en-US" dirty="0" err="1"/>
              <a:t>nút</a:t>
            </a:r>
            <a:r>
              <a:rPr lang="en-US" dirty="0"/>
              <a:t>”</a:t>
            </a:r>
          </a:p>
          <a:p>
            <a:pPr lvl="1"/>
            <a:r>
              <a:rPr lang="en-US" dirty="0" err="1"/>
              <a:t>Nút</a:t>
            </a:r>
            <a:r>
              <a:rPr lang="en-US" dirty="0"/>
              <a:t>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biệt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gốc</a:t>
            </a:r>
            <a:r>
              <a:rPr lang="en-US" dirty="0"/>
              <a:t> (root)</a:t>
            </a:r>
          </a:p>
          <a:p>
            <a:pPr lvl="1"/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nút</a:t>
            </a:r>
            <a:r>
              <a:rPr lang="en-US" dirty="0"/>
              <a:t> con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cha-con </a:t>
            </a:r>
          </a:p>
          <a:p>
            <a:pPr lvl="1"/>
            <a:r>
              <a:rPr lang="en-US" dirty="0" err="1"/>
              <a:t>Cây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nút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cây</a:t>
            </a:r>
            <a:r>
              <a:rPr lang="en-US" dirty="0"/>
              <a:t> </a:t>
            </a:r>
            <a:r>
              <a:rPr lang="en-US" dirty="0" err="1"/>
              <a:t>rỗng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91737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CE5C5-CD7A-324E-8253-59FE8125D6E4}" type="datetime1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/>
              <a:t>Cấu trúc dữ liệu và giải thuật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BC09B-FE30-A349-B1D2-5A364F511F98}" type="slidenum">
              <a:rPr lang="en-US" smtClean="0"/>
              <a:t>30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Sắp</a:t>
            </a:r>
            <a:r>
              <a:rPr lang="en-US" dirty="0"/>
              <a:t> </a:t>
            </a:r>
            <a:r>
              <a:rPr lang="en-US" dirty="0" err="1"/>
              <a:t>xếp</a:t>
            </a:r>
            <a:r>
              <a:rPr lang="en-US" dirty="0"/>
              <a:t> </a:t>
            </a:r>
            <a:r>
              <a:rPr lang="en-US" dirty="0" err="1"/>
              <a:t>vun</a:t>
            </a:r>
            <a:r>
              <a:rPr lang="en-US" dirty="0"/>
              <a:t> </a:t>
            </a:r>
            <a:r>
              <a:rPr lang="en-US" dirty="0" err="1"/>
              <a:t>đống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dãy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,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niệm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vector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diễn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cây</a:t>
            </a:r>
            <a:r>
              <a:rPr lang="en-US" dirty="0"/>
              <a:t> </a:t>
            </a:r>
            <a:r>
              <a:rPr lang="en-US" dirty="0" err="1"/>
              <a:t>hoàn</a:t>
            </a:r>
            <a:r>
              <a:rPr lang="en-US" dirty="0"/>
              <a:t> </a:t>
            </a:r>
            <a:r>
              <a:rPr lang="en-US" dirty="0" err="1"/>
              <a:t>chỉnh</a:t>
            </a:r>
            <a:r>
              <a:rPr lang="en-US" dirty="0"/>
              <a:t>,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nên</a:t>
            </a:r>
            <a:r>
              <a:rPr lang="en-US" dirty="0"/>
              <a:t> </a:t>
            </a:r>
            <a:r>
              <a:rPr lang="en-US" dirty="0" err="1"/>
              <a:t>đống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tiên</a:t>
            </a:r>
            <a:r>
              <a:rPr lang="en-US" dirty="0"/>
              <a:t> -&gt; </a:t>
            </a:r>
            <a:r>
              <a:rPr lang="en-US" dirty="0" err="1"/>
              <a:t>giai</a:t>
            </a:r>
            <a:r>
              <a:rPr lang="en-US" dirty="0"/>
              <a:t> </a:t>
            </a:r>
            <a:r>
              <a:rPr lang="en-US" dirty="0" err="1"/>
              <a:t>đoạn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đống</a:t>
            </a:r>
            <a:r>
              <a:rPr lang="en-US" dirty="0"/>
              <a:t> ban </a:t>
            </a:r>
            <a:r>
              <a:rPr lang="en-US" dirty="0" err="1"/>
              <a:t>đầu</a:t>
            </a:r>
            <a:endParaRPr lang="en-US" dirty="0"/>
          </a:p>
          <a:p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chỗ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ở</a:t>
            </a:r>
            <a:r>
              <a:rPr lang="en-US" dirty="0"/>
              <a:t> </a:t>
            </a:r>
            <a:r>
              <a:rPr lang="en-US" dirty="0" err="1"/>
              <a:t>đỉnh</a:t>
            </a:r>
            <a:r>
              <a:rPr lang="en-US" dirty="0"/>
              <a:t> </a:t>
            </a:r>
            <a:r>
              <a:rPr lang="en-US" dirty="0" err="1"/>
              <a:t>đống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ở</a:t>
            </a:r>
            <a:r>
              <a:rPr lang="en-US" dirty="0"/>
              <a:t> </a:t>
            </a:r>
            <a:r>
              <a:rPr lang="en-US" dirty="0" err="1"/>
              <a:t>cuối</a:t>
            </a:r>
            <a:r>
              <a:rPr lang="en-US" dirty="0"/>
              <a:t> </a:t>
            </a:r>
            <a:r>
              <a:rPr lang="en-US" dirty="0" err="1"/>
              <a:t>đống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vun</a:t>
            </a:r>
            <a:r>
              <a:rPr lang="en-US" dirty="0"/>
              <a:t> </a:t>
            </a:r>
            <a:r>
              <a:rPr lang="en-US" dirty="0" err="1"/>
              <a:t>đống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 </a:t>
            </a:r>
          </a:p>
          <a:p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lặp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đống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còn</a:t>
            </a:r>
            <a:r>
              <a:rPr lang="en-US" dirty="0"/>
              <a:t> 1 </a:t>
            </a:r>
            <a:r>
              <a:rPr lang="en-US" dirty="0" err="1"/>
              <a:t>nút</a:t>
            </a:r>
            <a:r>
              <a:rPr lang="en-US" dirty="0"/>
              <a:t> -&gt; </a:t>
            </a:r>
            <a:r>
              <a:rPr lang="en-US" dirty="0" err="1"/>
              <a:t>giai</a:t>
            </a:r>
            <a:r>
              <a:rPr lang="en-US" dirty="0"/>
              <a:t> </a:t>
            </a:r>
            <a:r>
              <a:rPr lang="en-US" dirty="0" err="1"/>
              <a:t>đoạn</a:t>
            </a:r>
            <a:r>
              <a:rPr lang="en-US" dirty="0"/>
              <a:t> </a:t>
            </a:r>
            <a:r>
              <a:rPr lang="en-US" dirty="0" err="1"/>
              <a:t>sắp</a:t>
            </a:r>
            <a:r>
              <a:rPr lang="en-US" dirty="0"/>
              <a:t> </a:t>
            </a:r>
            <a:r>
              <a:rPr lang="en-US" dirty="0" err="1"/>
              <a:t>xếp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9664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CE5C5-CD7A-324E-8253-59FE8125D6E4}" type="datetime1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/>
              <a:t>Cấu trúc dữ liệu và giải thuật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BC09B-FE30-A349-B1D2-5A364F511F98}" type="slidenum">
              <a:rPr lang="en-US" smtClean="0"/>
              <a:t>31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Sắp</a:t>
            </a:r>
            <a:r>
              <a:rPr lang="en-US" dirty="0"/>
              <a:t> </a:t>
            </a:r>
            <a:r>
              <a:rPr lang="en-US" dirty="0" err="1"/>
              <a:t>xếp</a:t>
            </a:r>
            <a:r>
              <a:rPr lang="en-US" dirty="0"/>
              <a:t> </a:t>
            </a:r>
            <a:r>
              <a:rPr lang="en-US" dirty="0" err="1"/>
              <a:t>vun</a:t>
            </a:r>
            <a:r>
              <a:rPr lang="en-US" dirty="0"/>
              <a:t> </a:t>
            </a:r>
            <a:r>
              <a:rPr lang="en-US" dirty="0" err="1"/>
              <a:t>đống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235077" y="841248"/>
            <a:ext cx="8674100" cy="3855134"/>
          </a:xfrm>
        </p:spPr>
        <p:txBody>
          <a:bodyPr>
            <a:normAutofit/>
          </a:bodyPr>
          <a:lstStyle/>
          <a:p>
            <a:r>
              <a:rPr lang="en-US" dirty="0"/>
              <a:t>Procedure HEAP-SORT(</a:t>
            </a:r>
            <a:r>
              <a:rPr lang="en-US" dirty="0" err="1"/>
              <a:t>A,n</a:t>
            </a:r>
            <a:r>
              <a:rPr lang="en-US" dirty="0"/>
              <a:t>)</a:t>
            </a:r>
          </a:p>
          <a:p>
            <a:pPr marL="514350" indent="-514350">
              <a:buAutoNum type="arabicPeriod"/>
            </a:pPr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= [n/2] down to 1 Call Adjust(</a:t>
            </a:r>
            <a:r>
              <a:rPr lang="en-US" dirty="0" err="1"/>
              <a:t>i,n</a:t>
            </a:r>
            <a:r>
              <a:rPr lang="en-US" dirty="0"/>
              <a:t>);</a:t>
            </a:r>
          </a:p>
          <a:p>
            <a:pPr marL="514350" indent="-514350">
              <a:buFont typeface="Arial"/>
              <a:buAutoNum type="arabicPeriod"/>
            </a:pPr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= n-1 down to 1 {</a:t>
            </a:r>
          </a:p>
          <a:p>
            <a:pPr marL="0" indent="0">
              <a:buNone/>
            </a:pPr>
            <a:r>
              <a:rPr lang="en-US" dirty="0"/>
              <a:t>A[1]       A[i+1]; call Adjust(1,i);</a:t>
            </a:r>
          </a:p>
          <a:p>
            <a:pPr marL="0" indent="0">
              <a:buNone/>
            </a:pPr>
            <a:r>
              <a:rPr lang="en-US" dirty="0"/>
              <a:t>3. Return </a:t>
            </a:r>
          </a:p>
          <a:p>
            <a:r>
              <a:rPr lang="en-US" dirty="0" err="1"/>
              <a:t>Sắp</a:t>
            </a:r>
            <a:r>
              <a:rPr lang="en-US" dirty="0"/>
              <a:t> </a:t>
            </a:r>
            <a:r>
              <a:rPr lang="en-US" dirty="0" err="1"/>
              <a:t>xếp</a:t>
            </a:r>
            <a:r>
              <a:rPr lang="en-US" dirty="0"/>
              <a:t> </a:t>
            </a:r>
            <a:r>
              <a:rPr lang="en-US" dirty="0" err="1"/>
              <a:t>dãy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514350" indent="-514350">
              <a:buAutoNum type="arabicPeriod"/>
            </a:pPr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2311C81-C3E2-C14F-B50F-F174B56D6269}"/>
              </a:ext>
            </a:extLst>
          </p:cNvPr>
          <p:cNvCxnSpPr>
            <a:cxnSpLocks/>
          </p:cNvCxnSpPr>
          <p:nvPr/>
        </p:nvCxnSpPr>
        <p:spPr>
          <a:xfrm>
            <a:off x="1364342" y="3686629"/>
            <a:ext cx="44994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42BCF1C2-5838-7E46-BA2F-FC91CEE8A1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0353380"/>
              </p:ext>
            </p:extLst>
          </p:nvPr>
        </p:nvGraphicFramePr>
        <p:xfrm>
          <a:off x="856342" y="5402219"/>
          <a:ext cx="609600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93609792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3835092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88455017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7373129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27355254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57503464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52214994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94654383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81224021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4286737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1055632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BF285D3C-867D-0349-ADD6-A1601E678A3E}"/>
              </a:ext>
            </a:extLst>
          </p:cNvPr>
          <p:cNvSpPr txBox="1"/>
          <p:nvPr/>
        </p:nvSpPr>
        <p:spPr>
          <a:xfrm>
            <a:off x="856342" y="5923218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A[1]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C307438-59DF-244A-8693-97039362D24D}"/>
              </a:ext>
            </a:extLst>
          </p:cNvPr>
          <p:cNvSpPr txBox="1"/>
          <p:nvPr/>
        </p:nvSpPr>
        <p:spPr>
          <a:xfrm>
            <a:off x="6295810" y="5949236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A[10]</a:t>
            </a:r>
          </a:p>
        </p:txBody>
      </p:sp>
    </p:spTree>
    <p:extLst>
      <p:ext uri="{BB962C8B-B14F-4D97-AF65-F5344CB8AC3E}">
        <p14:creationId xmlns:p14="http://schemas.microsoft.com/office/powerpoint/2010/main" val="32008397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1FD883-742D-4BB0-84E8-37C053B5F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CE5C5-CD7A-324E-8253-59FE8125D6E4}" type="datetime1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5F266A-AAEB-4C5B-B461-F0CEC3486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/>
              <a:t>Cấu trúc dữ liệu và giải thuật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D31D71-8EB5-4D2F-9AFD-E836297C0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BC09B-FE30-A349-B1D2-5A364F511F98}" type="slidenum">
              <a:rPr lang="en-US" smtClean="0"/>
              <a:t>32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5CE637-48B1-4137-B2EA-8F1F2222E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vun</a:t>
            </a:r>
            <a:r>
              <a:rPr lang="en-US" dirty="0"/>
              <a:t> </a:t>
            </a:r>
            <a:r>
              <a:rPr lang="en-US" dirty="0" err="1"/>
              <a:t>đống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95A59A-DEA1-3C0D-DA41-A0D6D409BCA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B4D519-6244-42B2-BB99-BEFE58810B9F}"/>
              </a:ext>
            </a:extLst>
          </p:cNvPr>
          <p:cNvSpPr txBox="1"/>
          <p:nvPr/>
        </p:nvSpPr>
        <p:spPr>
          <a:xfrm>
            <a:off x="1524000" y="1827519"/>
            <a:ext cx="5881255" cy="258532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heapsort(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Tree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nn-NO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n-NO" sz="18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1800" dirty="0">
                <a:solidFill>
                  <a:srgbClr val="000000"/>
                </a:solidFill>
                <a:latin typeface="Consolas" panose="020B0609020204030204" pitchFamily="49" charset="0"/>
              </a:rPr>
              <a:t> i = (</a:t>
            </a:r>
            <a:r>
              <a:rPr lang="nn-NO" sz="1800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nn-NO" sz="1800" dirty="0">
                <a:solidFill>
                  <a:srgbClr val="000000"/>
                </a:solidFill>
                <a:latin typeface="Consolas" panose="020B0609020204030204" pitchFamily="49" charset="0"/>
              </a:rPr>
              <a:t> - 1) / 2; i &gt;= 0; i--) {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CreatHeap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- 1);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nn-NO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n-NO" sz="18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1800" dirty="0">
                <a:solidFill>
                  <a:srgbClr val="000000"/>
                </a:solidFill>
                <a:latin typeface="Consolas" panose="020B0609020204030204" pitchFamily="49" charset="0"/>
              </a:rPr>
              <a:t> i = </a:t>
            </a:r>
            <a:r>
              <a:rPr lang="nn-NO" sz="1800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nn-NO" sz="1800" dirty="0">
                <a:solidFill>
                  <a:srgbClr val="000000"/>
                </a:solidFill>
                <a:latin typeface="Consolas" panose="020B0609020204030204" pitchFamily="49" charset="0"/>
              </a:rPr>
              <a:t> - 1; i &gt; 0; i--) {</a:t>
            </a:r>
          </a:p>
          <a:p>
            <a:r>
              <a:rPr lang="nn-NO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swap(</a:t>
            </a:r>
            <a:r>
              <a:rPr lang="nn-NO" sz="1800" dirty="0">
                <a:solidFill>
                  <a:srgbClr val="808080"/>
                </a:solidFill>
                <a:latin typeface="Consolas" panose="020B0609020204030204" pitchFamily="49" charset="0"/>
              </a:rPr>
              <a:t>T</a:t>
            </a:r>
            <a:r>
              <a:rPr lang="nn-NO" sz="1800" dirty="0">
                <a:solidFill>
                  <a:srgbClr val="000000"/>
                </a:solidFill>
                <a:latin typeface="Consolas" panose="020B0609020204030204" pitchFamily="49" charset="0"/>
              </a:rPr>
              <a:t>-&gt;Data[0], </a:t>
            </a:r>
            <a:r>
              <a:rPr lang="nn-NO" sz="1800" dirty="0">
                <a:solidFill>
                  <a:srgbClr val="808080"/>
                </a:solidFill>
                <a:latin typeface="Consolas" panose="020B0609020204030204" pitchFamily="49" charset="0"/>
              </a:rPr>
              <a:t>T</a:t>
            </a:r>
            <a:r>
              <a:rPr lang="nn-NO" sz="1800" dirty="0">
                <a:solidFill>
                  <a:srgbClr val="000000"/>
                </a:solidFill>
                <a:latin typeface="Consolas" panose="020B0609020204030204" pitchFamily="49" charset="0"/>
              </a:rPr>
              <a:t>-&gt;Data[i]);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CreatHeap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0,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30435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CE5C5-CD7A-324E-8253-59FE8125D6E4}" type="datetime1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/>
              <a:t>Cấu trúc dữ liệu và giải thuật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BC09B-FE30-A349-B1D2-5A364F511F98}" type="slidenum">
              <a:rPr lang="en-US" smtClean="0"/>
              <a:t>33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tả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bước</a:t>
            </a:r>
            <a:r>
              <a:rPr lang="en-US" dirty="0"/>
              <a:t> </a:t>
            </a:r>
            <a:r>
              <a:rPr lang="en-US" dirty="0" err="1"/>
              <a:t>vun</a:t>
            </a:r>
            <a:r>
              <a:rPr lang="en-US" dirty="0"/>
              <a:t> </a:t>
            </a:r>
            <a:r>
              <a:rPr lang="en-US" dirty="0" err="1"/>
              <a:t>đống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9DBB9E-C966-F77B-5768-C9185291E73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CB0990AB-AAF1-1D4F-B7E5-92621780DB84}"/>
              </a:ext>
            </a:extLst>
          </p:cNvPr>
          <p:cNvGrpSpPr/>
          <p:nvPr/>
        </p:nvGrpSpPr>
        <p:grpSpPr>
          <a:xfrm>
            <a:off x="178843" y="674555"/>
            <a:ext cx="4262168" cy="2413030"/>
            <a:chOff x="187989" y="1702564"/>
            <a:chExt cx="4262168" cy="2413030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998949FE-157A-AC4F-B141-D0E734110466}"/>
                </a:ext>
              </a:extLst>
            </p:cNvPr>
            <p:cNvGrpSpPr/>
            <p:nvPr/>
          </p:nvGrpSpPr>
          <p:grpSpPr>
            <a:xfrm>
              <a:off x="187989" y="1702564"/>
              <a:ext cx="4262168" cy="2331710"/>
              <a:chOff x="4424632" y="3567165"/>
              <a:chExt cx="4262168" cy="2331710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6B9B4AB5-8C2E-3A4C-A6FB-7E22102E20B2}"/>
                  </a:ext>
                </a:extLst>
              </p:cNvPr>
              <p:cNvGrpSpPr/>
              <p:nvPr/>
            </p:nvGrpSpPr>
            <p:grpSpPr>
              <a:xfrm>
                <a:off x="4662435" y="3689075"/>
                <a:ext cx="3808325" cy="2209800"/>
                <a:chOff x="4662435" y="3689075"/>
                <a:chExt cx="3808325" cy="2209800"/>
              </a:xfrm>
            </p:grpSpPr>
            <p:grpSp>
              <p:nvGrpSpPr>
                <p:cNvPr id="18" name="Group 17">
                  <a:extLst>
                    <a:ext uri="{FF2B5EF4-FFF2-40B4-BE49-F238E27FC236}">
                      <a16:creationId xmlns:a16="http://schemas.microsoft.com/office/drawing/2014/main" id="{89D42E42-AB61-7B41-A93B-3DA4C0225634}"/>
                    </a:ext>
                  </a:extLst>
                </p:cNvPr>
                <p:cNvGrpSpPr/>
                <p:nvPr/>
              </p:nvGrpSpPr>
              <p:grpSpPr>
                <a:xfrm>
                  <a:off x="4662435" y="3689075"/>
                  <a:ext cx="2130251" cy="2209800"/>
                  <a:chOff x="4900280" y="3124200"/>
                  <a:chExt cx="2130251" cy="2209800"/>
                </a:xfrm>
              </p:grpSpPr>
              <p:sp>
                <p:nvSpPr>
                  <p:cNvPr id="25" name="Oval 24">
                    <a:extLst>
                      <a:ext uri="{FF2B5EF4-FFF2-40B4-BE49-F238E27FC236}">
                        <a16:creationId xmlns:a16="http://schemas.microsoft.com/office/drawing/2014/main" id="{28E28ACE-BB25-6C4B-8B64-2A9D7AE8D168}"/>
                      </a:ext>
                    </a:extLst>
                  </p:cNvPr>
                  <p:cNvSpPr/>
                  <p:nvPr/>
                </p:nvSpPr>
                <p:spPr>
                  <a:xfrm>
                    <a:off x="6400799" y="3124200"/>
                    <a:ext cx="524155" cy="457200"/>
                  </a:xfrm>
                  <a:prstGeom prst="ellipse">
                    <a:avLst/>
                  </a:prstGeom>
                  <a:noFill/>
                  <a:ln w="127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>
                        <a:solidFill>
                          <a:schemeClr val="tx1"/>
                        </a:solidFill>
                        <a:latin typeface="Cambria Math" pitchFamily="18" charset="0"/>
                        <a:ea typeface="Cambria Math" pitchFamily="18" charset="0"/>
                      </a:rPr>
                      <a:t>4</a:t>
                    </a:r>
                  </a:p>
                </p:txBody>
              </p:sp>
              <p:sp>
                <p:nvSpPr>
                  <p:cNvPr id="26" name="Oval 25">
                    <a:extLst>
                      <a:ext uri="{FF2B5EF4-FFF2-40B4-BE49-F238E27FC236}">
                        <a16:creationId xmlns:a16="http://schemas.microsoft.com/office/drawing/2014/main" id="{D7E8CC4C-AF0A-FA4E-A362-150851B42FE7}"/>
                      </a:ext>
                    </a:extLst>
                  </p:cNvPr>
                  <p:cNvSpPr/>
                  <p:nvPr/>
                </p:nvSpPr>
                <p:spPr>
                  <a:xfrm>
                    <a:off x="6467755" y="4191000"/>
                    <a:ext cx="562776" cy="457200"/>
                  </a:xfrm>
                  <a:prstGeom prst="ellipse">
                    <a:avLst/>
                  </a:prstGeom>
                  <a:noFill/>
                  <a:ln w="127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>
                        <a:solidFill>
                          <a:schemeClr val="tx1"/>
                        </a:solidFill>
                        <a:latin typeface="Cambria Math" pitchFamily="18" charset="0"/>
                        <a:ea typeface="Cambria Math" pitchFamily="18" charset="0"/>
                      </a:rPr>
                      <a:t>16</a:t>
                    </a:r>
                  </a:p>
                </p:txBody>
              </p:sp>
              <p:sp>
                <p:nvSpPr>
                  <p:cNvPr id="27" name="Oval 26">
                    <a:extLst>
                      <a:ext uri="{FF2B5EF4-FFF2-40B4-BE49-F238E27FC236}">
                        <a16:creationId xmlns:a16="http://schemas.microsoft.com/office/drawing/2014/main" id="{120DA00F-636E-1E4E-9B96-6C90B7D76743}"/>
                      </a:ext>
                    </a:extLst>
                  </p:cNvPr>
                  <p:cNvSpPr/>
                  <p:nvPr/>
                </p:nvSpPr>
                <p:spPr>
                  <a:xfrm>
                    <a:off x="4900280" y="4876800"/>
                    <a:ext cx="586120" cy="457200"/>
                  </a:xfrm>
                  <a:prstGeom prst="ellipse">
                    <a:avLst/>
                  </a:prstGeom>
                  <a:noFill/>
                  <a:ln w="127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>
                        <a:solidFill>
                          <a:schemeClr val="tx1"/>
                        </a:solidFill>
                        <a:latin typeface="Cambria Math" pitchFamily="18" charset="0"/>
                        <a:ea typeface="Cambria Math" pitchFamily="18" charset="0"/>
                      </a:rPr>
                      <a:t>14</a:t>
                    </a:r>
                  </a:p>
                </p:txBody>
              </p:sp>
              <p:sp>
                <p:nvSpPr>
                  <p:cNvPr id="28" name="Oval 27">
                    <a:extLst>
                      <a:ext uri="{FF2B5EF4-FFF2-40B4-BE49-F238E27FC236}">
                        <a16:creationId xmlns:a16="http://schemas.microsoft.com/office/drawing/2014/main" id="{F0E07A26-F528-9048-978C-8EEC3FC16B1A}"/>
                      </a:ext>
                    </a:extLst>
                  </p:cNvPr>
                  <p:cNvSpPr/>
                  <p:nvPr/>
                </p:nvSpPr>
                <p:spPr>
                  <a:xfrm>
                    <a:off x="5333999" y="4231720"/>
                    <a:ext cx="536033" cy="457200"/>
                  </a:xfrm>
                  <a:prstGeom prst="ellipse">
                    <a:avLst/>
                  </a:prstGeom>
                  <a:noFill/>
                  <a:ln w="127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>
                        <a:solidFill>
                          <a:schemeClr val="tx1"/>
                        </a:solidFill>
                        <a:latin typeface="Cambria Math" pitchFamily="18" charset="0"/>
                        <a:ea typeface="Cambria Math" pitchFamily="18" charset="0"/>
                      </a:rPr>
                      <a:t>2</a:t>
                    </a:r>
                  </a:p>
                </p:txBody>
              </p:sp>
              <p:sp>
                <p:nvSpPr>
                  <p:cNvPr id="29" name="Oval 28">
                    <a:extLst>
                      <a:ext uri="{FF2B5EF4-FFF2-40B4-BE49-F238E27FC236}">
                        <a16:creationId xmlns:a16="http://schemas.microsoft.com/office/drawing/2014/main" id="{B5A176FF-2324-4542-B966-95A69F5AED15}"/>
                      </a:ext>
                    </a:extLst>
                  </p:cNvPr>
                  <p:cNvSpPr/>
                  <p:nvPr/>
                </p:nvSpPr>
                <p:spPr>
                  <a:xfrm>
                    <a:off x="5641433" y="4876800"/>
                    <a:ext cx="609236" cy="457200"/>
                  </a:xfrm>
                  <a:prstGeom prst="ellipse">
                    <a:avLst/>
                  </a:prstGeom>
                  <a:noFill/>
                  <a:ln w="127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>
                        <a:solidFill>
                          <a:schemeClr val="tx1"/>
                        </a:solidFill>
                        <a:latin typeface="Cambria Math" pitchFamily="18" charset="0"/>
                        <a:ea typeface="Cambria Math" pitchFamily="18" charset="0"/>
                      </a:rPr>
                      <a:t>8</a:t>
                    </a:r>
                  </a:p>
                </p:txBody>
              </p:sp>
              <p:sp>
                <p:nvSpPr>
                  <p:cNvPr id="30" name="Oval 29">
                    <a:extLst>
                      <a:ext uri="{FF2B5EF4-FFF2-40B4-BE49-F238E27FC236}">
                        <a16:creationId xmlns:a16="http://schemas.microsoft.com/office/drawing/2014/main" id="{47C21525-E694-DA46-9748-A4B84F57A91B}"/>
                      </a:ext>
                    </a:extLst>
                  </p:cNvPr>
                  <p:cNvSpPr/>
                  <p:nvPr/>
                </p:nvSpPr>
                <p:spPr>
                  <a:xfrm>
                    <a:off x="5791200" y="3622120"/>
                    <a:ext cx="538302" cy="457200"/>
                  </a:xfrm>
                  <a:prstGeom prst="ellipse">
                    <a:avLst/>
                  </a:prstGeom>
                  <a:noFill/>
                  <a:ln w="127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>
                        <a:solidFill>
                          <a:schemeClr val="tx1"/>
                        </a:solidFill>
                        <a:latin typeface="Cambria Math" pitchFamily="18" charset="0"/>
                        <a:ea typeface="Cambria Math" pitchFamily="18" charset="0"/>
                      </a:rPr>
                      <a:t>1</a:t>
                    </a:r>
                  </a:p>
                </p:txBody>
              </p:sp>
              <p:cxnSp>
                <p:nvCxnSpPr>
                  <p:cNvPr id="31" name="Straight Connector 30">
                    <a:extLst>
                      <a:ext uri="{FF2B5EF4-FFF2-40B4-BE49-F238E27FC236}">
                        <a16:creationId xmlns:a16="http://schemas.microsoft.com/office/drawing/2014/main" id="{5A3A608A-12C7-A740-8B60-6E6F66C8ACF0}"/>
                      </a:ext>
                    </a:extLst>
                  </p:cNvPr>
                  <p:cNvCxnSpPr>
                    <a:stCxn id="25" idx="3"/>
                    <a:endCxn id="30" idx="7"/>
                  </p:cNvCxnSpPr>
                  <p:nvPr/>
                </p:nvCxnSpPr>
                <p:spPr>
                  <a:xfrm flipH="1">
                    <a:off x="6250669" y="3514445"/>
                    <a:ext cx="226891" cy="17463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" name="Straight Connector 31">
                    <a:extLst>
                      <a:ext uri="{FF2B5EF4-FFF2-40B4-BE49-F238E27FC236}">
                        <a16:creationId xmlns:a16="http://schemas.microsoft.com/office/drawing/2014/main" id="{2A11F787-810D-2E45-868E-39A5CDC73F9D}"/>
                      </a:ext>
                    </a:extLst>
                  </p:cNvPr>
                  <p:cNvCxnSpPr>
                    <a:stCxn id="30" idx="5"/>
                    <a:endCxn id="26" idx="1"/>
                  </p:cNvCxnSpPr>
                  <p:nvPr/>
                </p:nvCxnSpPr>
                <p:spPr>
                  <a:xfrm>
                    <a:off x="6250669" y="4012365"/>
                    <a:ext cx="299503" cy="24559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" name="Straight Connector 32">
                    <a:extLst>
                      <a:ext uri="{FF2B5EF4-FFF2-40B4-BE49-F238E27FC236}">
                        <a16:creationId xmlns:a16="http://schemas.microsoft.com/office/drawing/2014/main" id="{7F31B499-193A-4C42-831D-BCA19ED583E3}"/>
                      </a:ext>
                    </a:extLst>
                  </p:cNvPr>
                  <p:cNvCxnSpPr>
                    <a:stCxn id="30" idx="3"/>
                    <a:endCxn id="28" idx="0"/>
                  </p:cNvCxnSpPr>
                  <p:nvPr/>
                </p:nvCxnSpPr>
                <p:spPr>
                  <a:xfrm flipH="1">
                    <a:off x="5602016" y="4012365"/>
                    <a:ext cx="268017" cy="219355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" name="Straight Connector 33">
                    <a:extLst>
                      <a:ext uri="{FF2B5EF4-FFF2-40B4-BE49-F238E27FC236}">
                        <a16:creationId xmlns:a16="http://schemas.microsoft.com/office/drawing/2014/main" id="{E3468919-1C63-2045-B62E-46207AE5754F}"/>
                      </a:ext>
                    </a:extLst>
                  </p:cNvPr>
                  <p:cNvCxnSpPr>
                    <a:stCxn id="28" idx="5"/>
                    <a:endCxn id="29" idx="0"/>
                  </p:cNvCxnSpPr>
                  <p:nvPr/>
                </p:nvCxnSpPr>
                <p:spPr>
                  <a:xfrm>
                    <a:off x="5791532" y="4621965"/>
                    <a:ext cx="154519" cy="254835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" name="Straight Connector 34">
                    <a:extLst>
                      <a:ext uri="{FF2B5EF4-FFF2-40B4-BE49-F238E27FC236}">
                        <a16:creationId xmlns:a16="http://schemas.microsoft.com/office/drawing/2014/main" id="{4D0A4AF7-538D-C545-8732-6A8CCC8CC7E3}"/>
                      </a:ext>
                    </a:extLst>
                  </p:cNvPr>
                  <p:cNvCxnSpPr>
                    <a:stCxn id="28" idx="3"/>
                    <a:endCxn id="27" idx="0"/>
                  </p:cNvCxnSpPr>
                  <p:nvPr/>
                </p:nvCxnSpPr>
                <p:spPr>
                  <a:xfrm flipH="1">
                    <a:off x="5193340" y="4621965"/>
                    <a:ext cx="219159" cy="254835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E63542EA-9031-D243-9C33-E3063B463102}"/>
                    </a:ext>
                  </a:extLst>
                </p:cNvPr>
                <p:cNvSpPr/>
                <p:nvPr/>
              </p:nvSpPr>
              <p:spPr>
                <a:xfrm>
                  <a:off x="7186981" y="4239523"/>
                  <a:ext cx="587184" cy="457200"/>
                </a:xfrm>
                <a:prstGeom prst="ellipse">
                  <a:avLst/>
                </a:prstGeom>
                <a:noFill/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  <a:latin typeface="Cambria Math" pitchFamily="18" charset="0"/>
                      <a:ea typeface="Cambria Math" pitchFamily="18" charset="0"/>
                    </a:rPr>
                    <a:t>3</a:t>
                  </a:r>
                </a:p>
              </p:txBody>
            </p:sp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29999343-7F8B-4644-9DF3-DF1F5ADFFF41}"/>
                    </a:ext>
                  </a:extLst>
                </p:cNvPr>
                <p:cNvSpPr/>
                <p:nvPr/>
              </p:nvSpPr>
              <p:spPr>
                <a:xfrm>
                  <a:off x="7885376" y="4865991"/>
                  <a:ext cx="585384" cy="457200"/>
                </a:xfrm>
                <a:prstGeom prst="ellipse">
                  <a:avLst/>
                </a:prstGeom>
                <a:noFill/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  <a:latin typeface="Cambria Math" pitchFamily="18" charset="0"/>
                      <a:ea typeface="Cambria Math" pitchFamily="18" charset="0"/>
                    </a:rPr>
                    <a:t>10</a:t>
                  </a:r>
                </a:p>
              </p:txBody>
            </p:sp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7B3F3BCA-EDA1-D343-93F2-BF10CAF71A83}"/>
                    </a:ext>
                  </a:extLst>
                </p:cNvPr>
                <p:cNvSpPr/>
                <p:nvPr/>
              </p:nvSpPr>
              <p:spPr>
                <a:xfrm>
                  <a:off x="6883629" y="4825419"/>
                  <a:ext cx="606703" cy="457200"/>
                </a:xfrm>
                <a:prstGeom prst="ellipse">
                  <a:avLst/>
                </a:prstGeom>
                <a:noFill/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  <a:latin typeface="Cambria Math" pitchFamily="18" charset="0"/>
                      <a:ea typeface="Cambria Math" pitchFamily="18" charset="0"/>
                    </a:rPr>
                    <a:t>9</a:t>
                  </a:r>
                </a:p>
              </p:txBody>
            </p:sp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id="{DD4DA942-E978-CB4B-BE02-69F31DDE1D6A}"/>
                    </a:ext>
                  </a:extLst>
                </p:cNvPr>
                <p:cNvCxnSpPr>
                  <a:stCxn id="25" idx="6"/>
                  <a:endCxn id="19" idx="1"/>
                </p:cNvCxnSpPr>
                <p:nvPr/>
              </p:nvCxnSpPr>
              <p:spPr>
                <a:xfrm>
                  <a:off x="6687109" y="3917675"/>
                  <a:ext cx="585863" cy="388803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30E9F4E2-F3F0-2949-8CBB-11BAB444123B}"/>
                    </a:ext>
                  </a:extLst>
                </p:cNvPr>
                <p:cNvCxnSpPr>
                  <a:stCxn id="19" idx="3"/>
                  <a:endCxn id="21" idx="0"/>
                </p:cNvCxnSpPr>
                <p:nvPr/>
              </p:nvCxnSpPr>
              <p:spPr>
                <a:xfrm flipH="1">
                  <a:off x="7186981" y="4629768"/>
                  <a:ext cx="85991" cy="19565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4977F4C4-885A-AA4C-89AC-F72F75FB51A3}"/>
                    </a:ext>
                  </a:extLst>
                </p:cNvPr>
                <p:cNvCxnSpPr>
                  <a:stCxn id="19" idx="5"/>
                  <a:endCxn id="20" idx="1"/>
                </p:cNvCxnSpPr>
                <p:nvPr/>
              </p:nvCxnSpPr>
              <p:spPr>
                <a:xfrm>
                  <a:off x="7688174" y="4629768"/>
                  <a:ext cx="282930" cy="30317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14B6A5B-5DA3-5346-B66A-D4A79F74BD09}"/>
                  </a:ext>
                </a:extLst>
              </p:cNvPr>
              <p:cNvSpPr txBox="1"/>
              <p:nvPr/>
            </p:nvSpPr>
            <p:spPr>
              <a:xfrm>
                <a:off x="5955864" y="3567165"/>
                <a:ext cx="14975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84B88C6-2881-394A-B5BF-B067DCD7A742}"/>
                  </a:ext>
                </a:extLst>
              </p:cNvPr>
              <p:cNvSpPr txBox="1"/>
              <p:nvPr/>
            </p:nvSpPr>
            <p:spPr>
              <a:xfrm>
                <a:off x="5364170" y="4239523"/>
                <a:ext cx="1340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2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40F6819-5554-5E40-8B68-867130EA5A40}"/>
                  </a:ext>
                </a:extLst>
              </p:cNvPr>
              <p:cNvSpPr txBox="1"/>
              <p:nvPr/>
            </p:nvSpPr>
            <p:spPr>
              <a:xfrm>
                <a:off x="6960451" y="4317585"/>
                <a:ext cx="3942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3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83F9314-C565-7844-82F1-13BB58140581}"/>
                  </a:ext>
                </a:extLst>
              </p:cNvPr>
              <p:cNvSpPr txBox="1"/>
              <p:nvPr/>
            </p:nvSpPr>
            <p:spPr>
              <a:xfrm>
                <a:off x="4786349" y="4827310"/>
                <a:ext cx="5040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4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16A7378-2430-4041-9325-AA4740032ACC}"/>
                  </a:ext>
                </a:extLst>
              </p:cNvPr>
              <p:cNvSpPr txBox="1"/>
              <p:nvPr/>
            </p:nvSpPr>
            <p:spPr>
              <a:xfrm>
                <a:off x="5888813" y="4869353"/>
                <a:ext cx="28385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5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0901DC7-247C-8145-92B9-A2E596B3DECF}"/>
                  </a:ext>
                </a:extLst>
              </p:cNvPr>
              <p:cNvSpPr txBox="1"/>
              <p:nvPr/>
            </p:nvSpPr>
            <p:spPr>
              <a:xfrm>
                <a:off x="7404341" y="4850540"/>
                <a:ext cx="28383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6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7712023-B709-C64E-B9C8-0EDA68395C09}"/>
                  </a:ext>
                </a:extLst>
              </p:cNvPr>
              <p:cNvSpPr txBox="1"/>
              <p:nvPr/>
            </p:nvSpPr>
            <p:spPr>
              <a:xfrm>
                <a:off x="8470760" y="4869353"/>
                <a:ext cx="2160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7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A27B630-2A46-EC42-BA8C-1162AB59CF43}"/>
                  </a:ext>
                </a:extLst>
              </p:cNvPr>
              <p:cNvSpPr txBox="1"/>
              <p:nvPr/>
            </p:nvSpPr>
            <p:spPr>
              <a:xfrm>
                <a:off x="4424632" y="5527086"/>
                <a:ext cx="4756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8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D2A4D55-1EDB-7948-8EBE-579CE0FD661E}"/>
                  </a:ext>
                </a:extLst>
              </p:cNvPr>
              <p:cNvSpPr txBox="1"/>
              <p:nvPr/>
            </p:nvSpPr>
            <p:spPr>
              <a:xfrm>
                <a:off x="5975518" y="5485609"/>
                <a:ext cx="3942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9</a:t>
                </a:r>
              </a:p>
            </p:txBody>
          </p:sp>
        </p:grp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6D46FAE7-17B8-0D47-8A72-9DC0D5FB25A4}"/>
                </a:ext>
              </a:extLst>
            </p:cNvPr>
            <p:cNvSpPr/>
            <p:nvPr/>
          </p:nvSpPr>
          <p:spPr>
            <a:xfrm>
              <a:off x="1993267" y="3658394"/>
              <a:ext cx="562776" cy="457200"/>
            </a:xfrm>
            <a:prstGeom prst="ellipse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Cambria Math" pitchFamily="18" charset="0"/>
                  <a:ea typeface="Cambria Math" pitchFamily="18" charset="0"/>
                </a:rPr>
                <a:t>7</a:t>
              </a:r>
            </a:p>
          </p:txBody>
        </p: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BBB21A7-D54C-1A4C-A21B-3EDBFEC9E35F}"/>
                </a:ext>
              </a:extLst>
            </p:cNvPr>
            <p:cNvCxnSpPr>
              <a:cxnSpLocks/>
              <a:stCxn id="26" idx="4"/>
              <a:endCxn id="36" idx="1"/>
            </p:cNvCxnSpPr>
            <p:nvPr/>
          </p:nvCxnSpPr>
          <p:spPr>
            <a:xfrm flipH="1">
              <a:off x="2075684" y="3348474"/>
              <a:ext cx="198971" cy="3768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5A0A563C-4910-6E42-BE8E-644B115D7B7D}"/>
                </a:ext>
              </a:extLst>
            </p:cNvPr>
            <p:cNvSpPr txBox="1"/>
            <p:nvPr/>
          </p:nvSpPr>
          <p:spPr>
            <a:xfrm>
              <a:off x="2450466" y="3577074"/>
              <a:ext cx="4704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10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D1F54BE0-CCA6-6F40-82A7-C540307B46B9}"/>
              </a:ext>
            </a:extLst>
          </p:cNvPr>
          <p:cNvGrpSpPr/>
          <p:nvPr/>
        </p:nvGrpSpPr>
        <p:grpSpPr>
          <a:xfrm>
            <a:off x="4796676" y="642319"/>
            <a:ext cx="4262168" cy="2413030"/>
            <a:chOff x="187989" y="1702564"/>
            <a:chExt cx="4262168" cy="2413030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B8F1EB80-DE93-094D-99A2-3AC73B1E08B3}"/>
                </a:ext>
              </a:extLst>
            </p:cNvPr>
            <p:cNvGrpSpPr/>
            <p:nvPr/>
          </p:nvGrpSpPr>
          <p:grpSpPr>
            <a:xfrm>
              <a:off x="187989" y="1702564"/>
              <a:ext cx="4262168" cy="2331710"/>
              <a:chOff x="4424632" y="3567165"/>
              <a:chExt cx="4262168" cy="2331710"/>
            </a:xfrm>
          </p:grpSpPr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33AD6BEF-AAF1-D849-B975-8C5ED245EAC0}"/>
                  </a:ext>
                </a:extLst>
              </p:cNvPr>
              <p:cNvGrpSpPr/>
              <p:nvPr/>
            </p:nvGrpSpPr>
            <p:grpSpPr>
              <a:xfrm>
                <a:off x="4662435" y="3689075"/>
                <a:ext cx="3808325" cy="2209800"/>
                <a:chOff x="4662435" y="3689075"/>
                <a:chExt cx="3808325" cy="2209800"/>
              </a:xfrm>
            </p:grpSpPr>
            <p:grpSp>
              <p:nvGrpSpPr>
                <p:cNvPr id="58" name="Group 57">
                  <a:extLst>
                    <a:ext uri="{FF2B5EF4-FFF2-40B4-BE49-F238E27FC236}">
                      <a16:creationId xmlns:a16="http://schemas.microsoft.com/office/drawing/2014/main" id="{FCAFFF94-4CA0-8F41-88FE-1779F02EB08A}"/>
                    </a:ext>
                  </a:extLst>
                </p:cNvPr>
                <p:cNvGrpSpPr/>
                <p:nvPr/>
              </p:nvGrpSpPr>
              <p:grpSpPr>
                <a:xfrm>
                  <a:off x="4662435" y="3689075"/>
                  <a:ext cx="2130251" cy="2209800"/>
                  <a:chOff x="4900280" y="3124200"/>
                  <a:chExt cx="2130251" cy="2209800"/>
                </a:xfrm>
              </p:grpSpPr>
              <p:sp>
                <p:nvSpPr>
                  <p:cNvPr id="65" name="Oval 64">
                    <a:extLst>
                      <a:ext uri="{FF2B5EF4-FFF2-40B4-BE49-F238E27FC236}">
                        <a16:creationId xmlns:a16="http://schemas.microsoft.com/office/drawing/2014/main" id="{0B2B830B-2519-6745-96DB-5E3D012F80B4}"/>
                      </a:ext>
                    </a:extLst>
                  </p:cNvPr>
                  <p:cNvSpPr/>
                  <p:nvPr/>
                </p:nvSpPr>
                <p:spPr>
                  <a:xfrm>
                    <a:off x="6400799" y="3124200"/>
                    <a:ext cx="524155" cy="457200"/>
                  </a:xfrm>
                  <a:prstGeom prst="ellipse">
                    <a:avLst/>
                  </a:prstGeom>
                  <a:noFill/>
                  <a:ln w="127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>
                        <a:solidFill>
                          <a:schemeClr val="tx1"/>
                        </a:solidFill>
                        <a:latin typeface="Cambria Math" pitchFamily="18" charset="0"/>
                        <a:ea typeface="Cambria Math" pitchFamily="18" charset="0"/>
                      </a:rPr>
                      <a:t>4</a:t>
                    </a:r>
                  </a:p>
                </p:txBody>
              </p:sp>
              <p:sp>
                <p:nvSpPr>
                  <p:cNvPr id="66" name="Oval 65">
                    <a:extLst>
                      <a:ext uri="{FF2B5EF4-FFF2-40B4-BE49-F238E27FC236}">
                        <a16:creationId xmlns:a16="http://schemas.microsoft.com/office/drawing/2014/main" id="{55E3179F-D599-2544-94D4-30B84EDFEA57}"/>
                      </a:ext>
                    </a:extLst>
                  </p:cNvPr>
                  <p:cNvSpPr/>
                  <p:nvPr/>
                </p:nvSpPr>
                <p:spPr>
                  <a:xfrm>
                    <a:off x="6467755" y="4191000"/>
                    <a:ext cx="562776" cy="457200"/>
                  </a:xfrm>
                  <a:prstGeom prst="ellipse">
                    <a:avLst/>
                  </a:prstGeom>
                  <a:solidFill>
                    <a:schemeClr val="accent2"/>
                  </a:solidFill>
                  <a:ln w="127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>
                        <a:solidFill>
                          <a:schemeClr val="tx1"/>
                        </a:solidFill>
                        <a:latin typeface="Cambria Math" pitchFamily="18" charset="0"/>
                        <a:ea typeface="Cambria Math" pitchFamily="18" charset="0"/>
                      </a:rPr>
                      <a:t>16</a:t>
                    </a:r>
                  </a:p>
                </p:txBody>
              </p:sp>
              <p:sp>
                <p:nvSpPr>
                  <p:cNvPr id="67" name="Oval 66">
                    <a:extLst>
                      <a:ext uri="{FF2B5EF4-FFF2-40B4-BE49-F238E27FC236}">
                        <a16:creationId xmlns:a16="http://schemas.microsoft.com/office/drawing/2014/main" id="{74A52770-2554-CA48-A203-14F0AA9150CC}"/>
                      </a:ext>
                    </a:extLst>
                  </p:cNvPr>
                  <p:cNvSpPr/>
                  <p:nvPr/>
                </p:nvSpPr>
                <p:spPr>
                  <a:xfrm>
                    <a:off x="4900280" y="4876800"/>
                    <a:ext cx="586120" cy="457200"/>
                  </a:xfrm>
                  <a:prstGeom prst="ellipse">
                    <a:avLst/>
                  </a:prstGeom>
                  <a:noFill/>
                  <a:ln w="127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>
                        <a:solidFill>
                          <a:schemeClr val="tx1"/>
                        </a:solidFill>
                        <a:latin typeface="Cambria Math" pitchFamily="18" charset="0"/>
                        <a:ea typeface="Cambria Math" pitchFamily="18" charset="0"/>
                      </a:rPr>
                      <a:t>14</a:t>
                    </a:r>
                  </a:p>
                </p:txBody>
              </p:sp>
              <p:sp>
                <p:nvSpPr>
                  <p:cNvPr id="68" name="Oval 67">
                    <a:extLst>
                      <a:ext uri="{FF2B5EF4-FFF2-40B4-BE49-F238E27FC236}">
                        <a16:creationId xmlns:a16="http://schemas.microsoft.com/office/drawing/2014/main" id="{46D864E2-C214-AB4E-937B-14AEF84314A3}"/>
                      </a:ext>
                    </a:extLst>
                  </p:cNvPr>
                  <p:cNvSpPr/>
                  <p:nvPr/>
                </p:nvSpPr>
                <p:spPr>
                  <a:xfrm>
                    <a:off x="5333999" y="4231720"/>
                    <a:ext cx="536033" cy="457200"/>
                  </a:xfrm>
                  <a:prstGeom prst="ellipse">
                    <a:avLst/>
                  </a:prstGeom>
                  <a:noFill/>
                  <a:ln w="127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>
                        <a:solidFill>
                          <a:schemeClr val="tx1"/>
                        </a:solidFill>
                        <a:latin typeface="Cambria Math" pitchFamily="18" charset="0"/>
                        <a:ea typeface="Cambria Math" pitchFamily="18" charset="0"/>
                      </a:rPr>
                      <a:t>2</a:t>
                    </a:r>
                  </a:p>
                </p:txBody>
              </p:sp>
              <p:sp>
                <p:nvSpPr>
                  <p:cNvPr id="69" name="Oval 68">
                    <a:extLst>
                      <a:ext uri="{FF2B5EF4-FFF2-40B4-BE49-F238E27FC236}">
                        <a16:creationId xmlns:a16="http://schemas.microsoft.com/office/drawing/2014/main" id="{2C51D846-3E30-2648-9813-C6F814AB549E}"/>
                      </a:ext>
                    </a:extLst>
                  </p:cNvPr>
                  <p:cNvSpPr/>
                  <p:nvPr/>
                </p:nvSpPr>
                <p:spPr>
                  <a:xfrm>
                    <a:off x="5641433" y="4876800"/>
                    <a:ext cx="609236" cy="457200"/>
                  </a:xfrm>
                  <a:prstGeom prst="ellipse">
                    <a:avLst/>
                  </a:prstGeom>
                  <a:noFill/>
                  <a:ln w="127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>
                        <a:solidFill>
                          <a:schemeClr val="tx1"/>
                        </a:solidFill>
                        <a:latin typeface="Cambria Math" pitchFamily="18" charset="0"/>
                        <a:ea typeface="Cambria Math" pitchFamily="18" charset="0"/>
                      </a:rPr>
                      <a:t>8</a:t>
                    </a:r>
                  </a:p>
                </p:txBody>
              </p:sp>
              <p:sp>
                <p:nvSpPr>
                  <p:cNvPr id="70" name="Oval 69">
                    <a:extLst>
                      <a:ext uri="{FF2B5EF4-FFF2-40B4-BE49-F238E27FC236}">
                        <a16:creationId xmlns:a16="http://schemas.microsoft.com/office/drawing/2014/main" id="{83BEBDA6-238C-B44D-A9CF-5859F24786E9}"/>
                      </a:ext>
                    </a:extLst>
                  </p:cNvPr>
                  <p:cNvSpPr/>
                  <p:nvPr/>
                </p:nvSpPr>
                <p:spPr>
                  <a:xfrm>
                    <a:off x="5791200" y="3622120"/>
                    <a:ext cx="538302" cy="457200"/>
                  </a:xfrm>
                  <a:prstGeom prst="ellipse">
                    <a:avLst/>
                  </a:prstGeom>
                  <a:noFill/>
                  <a:ln w="127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>
                        <a:solidFill>
                          <a:schemeClr val="tx1"/>
                        </a:solidFill>
                        <a:latin typeface="Cambria Math" pitchFamily="18" charset="0"/>
                        <a:ea typeface="Cambria Math" pitchFamily="18" charset="0"/>
                      </a:rPr>
                      <a:t>1</a:t>
                    </a:r>
                  </a:p>
                </p:txBody>
              </p:sp>
              <p:cxnSp>
                <p:nvCxnSpPr>
                  <p:cNvPr id="71" name="Straight Connector 70">
                    <a:extLst>
                      <a:ext uri="{FF2B5EF4-FFF2-40B4-BE49-F238E27FC236}">
                        <a16:creationId xmlns:a16="http://schemas.microsoft.com/office/drawing/2014/main" id="{921526C6-35C0-AC48-8600-3EF801113FC7}"/>
                      </a:ext>
                    </a:extLst>
                  </p:cNvPr>
                  <p:cNvCxnSpPr>
                    <a:stCxn id="65" idx="3"/>
                    <a:endCxn id="70" idx="7"/>
                  </p:cNvCxnSpPr>
                  <p:nvPr/>
                </p:nvCxnSpPr>
                <p:spPr>
                  <a:xfrm flipH="1">
                    <a:off x="6250669" y="3514445"/>
                    <a:ext cx="226891" cy="17463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" name="Straight Connector 71">
                    <a:extLst>
                      <a:ext uri="{FF2B5EF4-FFF2-40B4-BE49-F238E27FC236}">
                        <a16:creationId xmlns:a16="http://schemas.microsoft.com/office/drawing/2014/main" id="{A7CE157A-2897-6846-A55C-4F3B1E4B851A}"/>
                      </a:ext>
                    </a:extLst>
                  </p:cNvPr>
                  <p:cNvCxnSpPr>
                    <a:stCxn id="70" idx="5"/>
                    <a:endCxn id="66" idx="1"/>
                  </p:cNvCxnSpPr>
                  <p:nvPr/>
                </p:nvCxnSpPr>
                <p:spPr>
                  <a:xfrm>
                    <a:off x="6250669" y="4012365"/>
                    <a:ext cx="299503" cy="24559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" name="Straight Connector 72">
                    <a:extLst>
                      <a:ext uri="{FF2B5EF4-FFF2-40B4-BE49-F238E27FC236}">
                        <a16:creationId xmlns:a16="http://schemas.microsoft.com/office/drawing/2014/main" id="{4C3B519E-79CE-0742-9FC4-7D4D3FB1F89E}"/>
                      </a:ext>
                    </a:extLst>
                  </p:cNvPr>
                  <p:cNvCxnSpPr>
                    <a:stCxn id="70" idx="3"/>
                    <a:endCxn id="68" idx="0"/>
                  </p:cNvCxnSpPr>
                  <p:nvPr/>
                </p:nvCxnSpPr>
                <p:spPr>
                  <a:xfrm flipH="1">
                    <a:off x="5602016" y="4012365"/>
                    <a:ext cx="268017" cy="219355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" name="Straight Connector 73">
                    <a:extLst>
                      <a:ext uri="{FF2B5EF4-FFF2-40B4-BE49-F238E27FC236}">
                        <a16:creationId xmlns:a16="http://schemas.microsoft.com/office/drawing/2014/main" id="{1D3B8FE5-29D6-464A-9690-BB46941C65C6}"/>
                      </a:ext>
                    </a:extLst>
                  </p:cNvPr>
                  <p:cNvCxnSpPr>
                    <a:stCxn id="68" idx="5"/>
                    <a:endCxn id="69" idx="0"/>
                  </p:cNvCxnSpPr>
                  <p:nvPr/>
                </p:nvCxnSpPr>
                <p:spPr>
                  <a:xfrm>
                    <a:off x="5791532" y="4621965"/>
                    <a:ext cx="154519" cy="254835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" name="Straight Connector 74">
                    <a:extLst>
                      <a:ext uri="{FF2B5EF4-FFF2-40B4-BE49-F238E27FC236}">
                        <a16:creationId xmlns:a16="http://schemas.microsoft.com/office/drawing/2014/main" id="{98C5D58C-AA3F-AE4D-9CD1-19DDDB9F1037}"/>
                      </a:ext>
                    </a:extLst>
                  </p:cNvPr>
                  <p:cNvCxnSpPr>
                    <a:stCxn id="68" idx="3"/>
                    <a:endCxn id="67" idx="0"/>
                  </p:cNvCxnSpPr>
                  <p:nvPr/>
                </p:nvCxnSpPr>
                <p:spPr>
                  <a:xfrm flipH="1">
                    <a:off x="5193340" y="4621965"/>
                    <a:ext cx="219159" cy="254835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9" name="Oval 58">
                  <a:extLst>
                    <a:ext uri="{FF2B5EF4-FFF2-40B4-BE49-F238E27FC236}">
                      <a16:creationId xmlns:a16="http://schemas.microsoft.com/office/drawing/2014/main" id="{57D5D23B-8C29-8241-9CDB-8A77CA0DE83F}"/>
                    </a:ext>
                  </a:extLst>
                </p:cNvPr>
                <p:cNvSpPr/>
                <p:nvPr/>
              </p:nvSpPr>
              <p:spPr>
                <a:xfrm>
                  <a:off x="7186981" y="4239523"/>
                  <a:ext cx="587184" cy="457200"/>
                </a:xfrm>
                <a:prstGeom prst="ellipse">
                  <a:avLst/>
                </a:prstGeom>
                <a:noFill/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  <a:latin typeface="Cambria Math" pitchFamily="18" charset="0"/>
                      <a:ea typeface="Cambria Math" pitchFamily="18" charset="0"/>
                    </a:rPr>
                    <a:t>3</a:t>
                  </a:r>
                </a:p>
              </p:txBody>
            </p:sp>
            <p:sp>
              <p:nvSpPr>
                <p:cNvPr id="60" name="Oval 59">
                  <a:extLst>
                    <a:ext uri="{FF2B5EF4-FFF2-40B4-BE49-F238E27FC236}">
                      <a16:creationId xmlns:a16="http://schemas.microsoft.com/office/drawing/2014/main" id="{81D71594-EAC9-5947-9D61-8BAF4471955F}"/>
                    </a:ext>
                  </a:extLst>
                </p:cNvPr>
                <p:cNvSpPr/>
                <p:nvPr/>
              </p:nvSpPr>
              <p:spPr>
                <a:xfrm>
                  <a:off x="7885376" y="4865991"/>
                  <a:ext cx="585384" cy="457200"/>
                </a:xfrm>
                <a:prstGeom prst="ellipse">
                  <a:avLst/>
                </a:prstGeom>
                <a:noFill/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  <a:latin typeface="Cambria Math" pitchFamily="18" charset="0"/>
                      <a:ea typeface="Cambria Math" pitchFamily="18" charset="0"/>
                    </a:rPr>
                    <a:t>10</a:t>
                  </a:r>
                </a:p>
              </p:txBody>
            </p:sp>
            <p:sp>
              <p:nvSpPr>
                <p:cNvPr id="61" name="Oval 60">
                  <a:extLst>
                    <a:ext uri="{FF2B5EF4-FFF2-40B4-BE49-F238E27FC236}">
                      <a16:creationId xmlns:a16="http://schemas.microsoft.com/office/drawing/2014/main" id="{F3A87164-7AB0-BC48-983F-F91EC8869932}"/>
                    </a:ext>
                  </a:extLst>
                </p:cNvPr>
                <p:cNvSpPr/>
                <p:nvPr/>
              </p:nvSpPr>
              <p:spPr>
                <a:xfrm>
                  <a:off x="6883629" y="4825419"/>
                  <a:ext cx="606703" cy="457200"/>
                </a:xfrm>
                <a:prstGeom prst="ellipse">
                  <a:avLst/>
                </a:prstGeom>
                <a:noFill/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  <a:latin typeface="Cambria Math" pitchFamily="18" charset="0"/>
                      <a:ea typeface="Cambria Math" pitchFamily="18" charset="0"/>
                    </a:rPr>
                    <a:t>9</a:t>
                  </a:r>
                </a:p>
              </p:txBody>
            </p:sp>
            <p:cxnSp>
              <p:nvCxnSpPr>
                <p:cNvPr id="62" name="Straight Connector 61">
                  <a:extLst>
                    <a:ext uri="{FF2B5EF4-FFF2-40B4-BE49-F238E27FC236}">
                      <a16:creationId xmlns:a16="http://schemas.microsoft.com/office/drawing/2014/main" id="{4E3335F9-BE78-8343-9A99-D53707B77C62}"/>
                    </a:ext>
                  </a:extLst>
                </p:cNvPr>
                <p:cNvCxnSpPr>
                  <a:stCxn id="65" idx="6"/>
                  <a:endCxn id="59" idx="1"/>
                </p:cNvCxnSpPr>
                <p:nvPr/>
              </p:nvCxnSpPr>
              <p:spPr>
                <a:xfrm>
                  <a:off x="6687109" y="3917675"/>
                  <a:ext cx="585863" cy="388803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Connector 62">
                  <a:extLst>
                    <a:ext uri="{FF2B5EF4-FFF2-40B4-BE49-F238E27FC236}">
                      <a16:creationId xmlns:a16="http://schemas.microsoft.com/office/drawing/2014/main" id="{68B7A99D-2841-074F-BD00-9969BE45A17B}"/>
                    </a:ext>
                  </a:extLst>
                </p:cNvPr>
                <p:cNvCxnSpPr>
                  <a:stCxn id="59" idx="3"/>
                  <a:endCxn id="61" idx="0"/>
                </p:cNvCxnSpPr>
                <p:nvPr/>
              </p:nvCxnSpPr>
              <p:spPr>
                <a:xfrm flipH="1">
                  <a:off x="7186981" y="4629768"/>
                  <a:ext cx="85991" cy="19565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Connector 63">
                  <a:extLst>
                    <a:ext uri="{FF2B5EF4-FFF2-40B4-BE49-F238E27FC236}">
                      <a16:creationId xmlns:a16="http://schemas.microsoft.com/office/drawing/2014/main" id="{6998ABA4-58E6-9747-9888-0134DC999E8D}"/>
                    </a:ext>
                  </a:extLst>
                </p:cNvPr>
                <p:cNvCxnSpPr>
                  <a:stCxn id="59" idx="5"/>
                  <a:endCxn id="60" idx="1"/>
                </p:cNvCxnSpPr>
                <p:nvPr/>
              </p:nvCxnSpPr>
              <p:spPr>
                <a:xfrm>
                  <a:off x="7688174" y="4629768"/>
                  <a:ext cx="282930" cy="30317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6E1264C2-2538-344D-AF76-6D33393FD134}"/>
                  </a:ext>
                </a:extLst>
              </p:cNvPr>
              <p:cNvSpPr txBox="1"/>
              <p:nvPr/>
            </p:nvSpPr>
            <p:spPr>
              <a:xfrm>
                <a:off x="5955864" y="3567165"/>
                <a:ext cx="14975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5703D6F9-1B90-DE43-AF4D-17DF4601FC2F}"/>
                  </a:ext>
                </a:extLst>
              </p:cNvPr>
              <p:cNvSpPr txBox="1"/>
              <p:nvPr/>
            </p:nvSpPr>
            <p:spPr>
              <a:xfrm>
                <a:off x="5364170" y="4239523"/>
                <a:ext cx="1340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2</a:t>
                </a: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A41B083F-541D-464D-89AA-2D71E7256DFF}"/>
                  </a:ext>
                </a:extLst>
              </p:cNvPr>
              <p:cNvSpPr txBox="1"/>
              <p:nvPr/>
            </p:nvSpPr>
            <p:spPr>
              <a:xfrm>
                <a:off x="6960451" y="4317585"/>
                <a:ext cx="3942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3</a:t>
                </a: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2E77B4AE-4747-0642-A801-0E0FA68A88C7}"/>
                  </a:ext>
                </a:extLst>
              </p:cNvPr>
              <p:cNvSpPr txBox="1"/>
              <p:nvPr/>
            </p:nvSpPr>
            <p:spPr>
              <a:xfrm>
                <a:off x="4786349" y="4827310"/>
                <a:ext cx="5040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4</a:t>
                </a: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B9FFE167-62EC-D847-B6F1-CA55A7030056}"/>
                  </a:ext>
                </a:extLst>
              </p:cNvPr>
              <p:cNvSpPr txBox="1"/>
              <p:nvPr/>
            </p:nvSpPr>
            <p:spPr>
              <a:xfrm>
                <a:off x="5888813" y="4869353"/>
                <a:ext cx="28385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5</a:t>
                </a: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4D35E7E8-13B5-6042-9C94-CD75276391B7}"/>
                  </a:ext>
                </a:extLst>
              </p:cNvPr>
              <p:cNvSpPr txBox="1"/>
              <p:nvPr/>
            </p:nvSpPr>
            <p:spPr>
              <a:xfrm>
                <a:off x="7404341" y="4850540"/>
                <a:ext cx="28383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6</a:t>
                </a: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A0DE61A9-1BA1-D44B-A325-2681C2D9DD02}"/>
                  </a:ext>
                </a:extLst>
              </p:cNvPr>
              <p:cNvSpPr txBox="1"/>
              <p:nvPr/>
            </p:nvSpPr>
            <p:spPr>
              <a:xfrm>
                <a:off x="8470760" y="4869353"/>
                <a:ext cx="2160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7</a:t>
                </a: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BF49BB76-E560-F849-9409-C4D7DC5DCC3A}"/>
                  </a:ext>
                </a:extLst>
              </p:cNvPr>
              <p:cNvSpPr txBox="1"/>
              <p:nvPr/>
            </p:nvSpPr>
            <p:spPr>
              <a:xfrm>
                <a:off x="4424632" y="5527086"/>
                <a:ext cx="4756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8</a:t>
                </a: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A30AC6FE-3417-E848-8DD2-077DA0E5C34E}"/>
                  </a:ext>
                </a:extLst>
              </p:cNvPr>
              <p:cNvSpPr txBox="1"/>
              <p:nvPr/>
            </p:nvSpPr>
            <p:spPr>
              <a:xfrm>
                <a:off x="5975518" y="5485609"/>
                <a:ext cx="3942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9</a:t>
                </a:r>
              </a:p>
            </p:txBody>
          </p:sp>
        </p:grp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CE8C607D-0BFF-DF4F-99F7-29111F4BD445}"/>
                </a:ext>
              </a:extLst>
            </p:cNvPr>
            <p:cNvSpPr/>
            <p:nvPr/>
          </p:nvSpPr>
          <p:spPr>
            <a:xfrm>
              <a:off x="1993267" y="3658394"/>
              <a:ext cx="562776" cy="457200"/>
            </a:xfrm>
            <a:prstGeom prst="ellipse">
              <a:avLst/>
            </a:prstGeom>
            <a:solidFill>
              <a:schemeClr val="accent2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Cambria Math" pitchFamily="18" charset="0"/>
                  <a:ea typeface="Cambria Math" pitchFamily="18" charset="0"/>
                </a:rPr>
                <a:t>7</a:t>
              </a:r>
            </a:p>
          </p:txBody>
        </p: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B6897CBD-B3AA-0D4F-A618-65B5D5D555B1}"/>
                </a:ext>
              </a:extLst>
            </p:cNvPr>
            <p:cNvCxnSpPr>
              <a:cxnSpLocks/>
              <a:stCxn id="66" idx="4"/>
              <a:endCxn id="45" idx="1"/>
            </p:cNvCxnSpPr>
            <p:nvPr/>
          </p:nvCxnSpPr>
          <p:spPr>
            <a:xfrm flipH="1">
              <a:off x="2075684" y="3348474"/>
              <a:ext cx="198971" cy="3768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2A201C03-54BC-5D43-90AA-00E93778CA24}"/>
                </a:ext>
              </a:extLst>
            </p:cNvPr>
            <p:cNvSpPr txBox="1"/>
            <p:nvPr/>
          </p:nvSpPr>
          <p:spPr>
            <a:xfrm>
              <a:off x="2450466" y="3577074"/>
              <a:ext cx="4704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10</a:t>
              </a: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E3DE858E-C234-9D42-9CE0-79F721A68E39}"/>
              </a:ext>
            </a:extLst>
          </p:cNvPr>
          <p:cNvGrpSpPr/>
          <p:nvPr/>
        </p:nvGrpSpPr>
        <p:grpSpPr>
          <a:xfrm>
            <a:off x="150425" y="3623246"/>
            <a:ext cx="4262168" cy="2413030"/>
            <a:chOff x="187989" y="1702564"/>
            <a:chExt cx="4262168" cy="2413030"/>
          </a:xfrm>
        </p:grpSpPr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592A29D7-050A-6B47-91AE-973E8E2D799D}"/>
                </a:ext>
              </a:extLst>
            </p:cNvPr>
            <p:cNvGrpSpPr/>
            <p:nvPr/>
          </p:nvGrpSpPr>
          <p:grpSpPr>
            <a:xfrm>
              <a:off x="187989" y="1702564"/>
              <a:ext cx="4262168" cy="2331710"/>
              <a:chOff x="4424632" y="3567165"/>
              <a:chExt cx="4262168" cy="2331710"/>
            </a:xfrm>
          </p:grpSpPr>
          <p:grpSp>
            <p:nvGrpSpPr>
              <p:cNvPr id="81" name="Group 80">
                <a:extLst>
                  <a:ext uri="{FF2B5EF4-FFF2-40B4-BE49-F238E27FC236}">
                    <a16:creationId xmlns:a16="http://schemas.microsoft.com/office/drawing/2014/main" id="{0FBEA159-FE8F-AA4C-96EE-C7F71D54A01D}"/>
                  </a:ext>
                </a:extLst>
              </p:cNvPr>
              <p:cNvGrpSpPr/>
              <p:nvPr/>
            </p:nvGrpSpPr>
            <p:grpSpPr>
              <a:xfrm>
                <a:off x="4662435" y="3689075"/>
                <a:ext cx="3808325" cy="2209800"/>
                <a:chOff x="4662435" y="3689075"/>
                <a:chExt cx="3808325" cy="2209800"/>
              </a:xfrm>
            </p:grpSpPr>
            <p:grpSp>
              <p:nvGrpSpPr>
                <p:cNvPr id="91" name="Group 90">
                  <a:extLst>
                    <a:ext uri="{FF2B5EF4-FFF2-40B4-BE49-F238E27FC236}">
                      <a16:creationId xmlns:a16="http://schemas.microsoft.com/office/drawing/2014/main" id="{235DA448-FB76-4E40-9751-98CF6DFC1DB5}"/>
                    </a:ext>
                  </a:extLst>
                </p:cNvPr>
                <p:cNvGrpSpPr/>
                <p:nvPr/>
              </p:nvGrpSpPr>
              <p:grpSpPr>
                <a:xfrm>
                  <a:off x="4662435" y="3689075"/>
                  <a:ext cx="2130251" cy="2209800"/>
                  <a:chOff x="4900280" y="3124200"/>
                  <a:chExt cx="2130251" cy="2209800"/>
                </a:xfrm>
              </p:grpSpPr>
              <p:sp>
                <p:nvSpPr>
                  <p:cNvPr id="98" name="Oval 97">
                    <a:extLst>
                      <a:ext uri="{FF2B5EF4-FFF2-40B4-BE49-F238E27FC236}">
                        <a16:creationId xmlns:a16="http://schemas.microsoft.com/office/drawing/2014/main" id="{4ABD5C43-C96C-904B-A0E1-B65E3593B016}"/>
                      </a:ext>
                    </a:extLst>
                  </p:cNvPr>
                  <p:cNvSpPr/>
                  <p:nvPr/>
                </p:nvSpPr>
                <p:spPr>
                  <a:xfrm>
                    <a:off x="6400799" y="3124200"/>
                    <a:ext cx="524155" cy="457200"/>
                  </a:xfrm>
                  <a:prstGeom prst="ellipse">
                    <a:avLst/>
                  </a:prstGeom>
                  <a:noFill/>
                  <a:ln w="127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>
                        <a:solidFill>
                          <a:schemeClr val="tx1"/>
                        </a:solidFill>
                        <a:latin typeface="Cambria Math" pitchFamily="18" charset="0"/>
                        <a:ea typeface="Cambria Math" pitchFamily="18" charset="0"/>
                      </a:rPr>
                      <a:t>4</a:t>
                    </a:r>
                  </a:p>
                </p:txBody>
              </p:sp>
              <p:sp>
                <p:nvSpPr>
                  <p:cNvPr id="99" name="Oval 98">
                    <a:extLst>
                      <a:ext uri="{FF2B5EF4-FFF2-40B4-BE49-F238E27FC236}">
                        <a16:creationId xmlns:a16="http://schemas.microsoft.com/office/drawing/2014/main" id="{4D596A44-C676-BD40-B988-D23177C0FA31}"/>
                      </a:ext>
                    </a:extLst>
                  </p:cNvPr>
                  <p:cNvSpPr/>
                  <p:nvPr/>
                </p:nvSpPr>
                <p:spPr>
                  <a:xfrm>
                    <a:off x="6467755" y="4191000"/>
                    <a:ext cx="562776" cy="457200"/>
                  </a:xfrm>
                  <a:prstGeom prst="ellipse">
                    <a:avLst/>
                  </a:prstGeom>
                  <a:noFill/>
                  <a:ln w="127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>
                        <a:solidFill>
                          <a:schemeClr val="tx1"/>
                        </a:solidFill>
                        <a:latin typeface="Cambria Math" pitchFamily="18" charset="0"/>
                        <a:ea typeface="Cambria Math" pitchFamily="18" charset="0"/>
                      </a:rPr>
                      <a:t>16</a:t>
                    </a:r>
                  </a:p>
                </p:txBody>
              </p:sp>
              <p:sp>
                <p:nvSpPr>
                  <p:cNvPr id="100" name="Oval 99">
                    <a:extLst>
                      <a:ext uri="{FF2B5EF4-FFF2-40B4-BE49-F238E27FC236}">
                        <a16:creationId xmlns:a16="http://schemas.microsoft.com/office/drawing/2014/main" id="{EA845D9D-3434-A94D-AED7-DEA821B19DBA}"/>
                      </a:ext>
                    </a:extLst>
                  </p:cNvPr>
                  <p:cNvSpPr/>
                  <p:nvPr/>
                </p:nvSpPr>
                <p:spPr>
                  <a:xfrm>
                    <a:off x="4900280" y="4876800"/>
                    <a:ext cx="586120" cy="457200"/>
                  </a:xfrm>
                  <a:prstGeom prst="ellipse">
                    <a:avLst/>
                  </a:prstGeom>
                  <a:solidFill>
                    <a:schemeClr val="accent2"/>
                  </a:solidFill>
                  <a:ln w="127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>
                        <a:solidFill>
                          <a:schemeClr val="tx1"/>
                        </a:solidFill>
                        <a:latin typeface="Cambria Math" pitchFamily="18" charset="0"/>
                        <a:ea typeface="Cambria Math" pitchFamily="18" charset="0"/>
                      </a:rPr>
                      <a:t>2</a:t>
                    </a:r>
                  </a:p>
                </p:txBody>
              </p:sp>
              <p:sp>
                <p:nvSpPr>
                  <p:cNvPr id="101" name="Oval 100">
                    <a:extLst>
                      <a:ext uri="{FF2B5EF4-FFF2-40B4-BE49-F238E27FC236}">
                        <a16:creationId xmlns:a16="http://schemas.microsoft.com/office/drawing/2014/main" id="{C930EADA-C1AD-364B-85C4-687A39976E81}"/>
                      </a:ext>
                    </a:extLst>
                  </p:cNvPr>
                  <p:cNvSpPr/>
                  <p:nvPr/>
                </p:nvSpPr>
                <p:spPr>
                  <a:xfrm>
                    <a:off x="5333999" y="4231720"/>
                    <a:ext cx="536033" cy="457200"/>
                  </a:xfrm>
                  <a:prstGeom prst="ellipse">
                    <a:avLst/>
                  </a:prstGeom>
                  <a:solidFill>
                    <a:schemeClr val="accent2"/>
                  </a:solidFill>
                  <a:ln w="127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>
                        <a:solidFill>
                          <a:schemeClr val="tx1"/>
                        </a:solidFill>
                        <a:latin typeface="Cambria Math" pitchFamily="18" charset="0"/>
                        <a:ea typeface="Cambria Math" pitchFamily="18" charset="0"/>
                      </a:rPr>
                      <a:t>14</a:t>
                    </a:r>
                  </a:p>
                </p:txBody>
              </p:sp>
              <p:sp>
                <p:nvSpPr>
                  <p:cNvPr id="102" name="Oval 101">
                    <a:extLst>
                      <a:ext uri="{FF2B5EF4-FFF2-40B4-BE49-F238E27FC236}">
                        <a16:creationId xmlns:a16="http://schemas.microsoft.com/office/drawing/2014/main" id="{0A1DF731-31E2-6949-8F16-8C02D40DFA55}"/>
                      </a:ext>
                    </a:extLst>
                  </p:cNvPr>
                  <p:cNvSpPr/>
                  <p:nvPr/>
                </p:nvSpPr>
                <p:spPr>
                  <a:xfrm>
                    <a:off x="5641433" y="4876800"/>
                    <a:ext cx="609236" cy="457200"/>
                  </a:xfrm>
                  <a:prstGeom prst="ellipse">
                    <a:avLst/>
                  </a:prstGeom>
                  <a:solidFill>
                    <a:schemeClr val="accent2"/>
                  </a:solidFill>
                  <a:ln w="127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>
                        <a:solidFill>
                          <a:schemeClr val="tx1"/>
                        </a:solidFill>
                        <a:latin typeface="Cambria Math" pitchFamily="18" charset="0"/>
                        <a:ea typeface="Cambria Math" pitchFamily="18" charset="0"/>
                      </a:rPr>
                      <a:t>8</a:t>
                    </a:r>
                  </a:p>
                </p:txBody>
              </p:sp>
              <p:sp>
                <p:nvSpPr>
                  <p:cNvPr id="103" name="Oval 102">
                    <a:extLst>
                      <a:ext uri="{FF2B5EF4-FFF2-40B4-BE49-F238E27FC236}">
                        <a16:creationId xmlns:a16="http://schemas.microsoft.com/office/drawing/2014/main" id="{E0E47123-3317-0D45-BCFE-4277B07EFAD0}"/>
                      </a:ext>
                    </a:extLst>
                  </p:cNvPr>
                  <p:cNvSpPr/>
                  <p:nvPr/>
                </p:nvSpPr>
                <p:spPr>
                  <a:xfrm>
                    <a:off x="5791200" y="3622120"/>
                    <a:ext cx="538302" cy="457200"/>
                  </a:xfrm>
                  <a:prstGeom prst="ellipse">
                    <a:avLst/>
                  </a:prstGeom>
                  <a:noFill/>
                  <a:ln w="127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>
                        <a:solidFill>
                          <a:schemeClr val="tx1"/>
                        </a:solidFill>
                        <a:latin typeface="Cambria Math" pitchFamily="18" charset="0"/>
                        <a:ea typeface="Cambria Math" pitchFamily="18" charset="0"/>
                      </a:rPr>
                      <a:t>1</a:t>
                    </a:r>
                  </a:p>
                </p:txBody>
              </p:sp>
              <p:cxnSp>
                <p:nvCxnSpPr>
                  <p:cNvPr id="104" name="Straight Connector 103">
                    <a:extLst>
                      <a:ext uri="{FF2B5EF4-FFF2-40B4-BE49-F238E27FC236}">
                        <a16:creationId xmlns:a16="http://schemas.microsoft.com/office/drawing/2014/main" id="{2B5E1EA3-2336-904D-ACB3-23BF27CEA307}"/>
                      </a:ext>
                    </a:extLst>
                  </p:cNvPr>
                  <p:cNvCxnSpPr>
                    <a:stCxn id="98" idx="3"/>
                    <a:endCxn id="103" idx="7"/>
                  </p:cNvCxnSpPr>
                  <p:nvPr/>
                </p:nvCxnSpPr>
                <p:spPr>
                  <a:xfrm flipH="1">
                    <a:off x="6250669" y="3514445"/>
                    <a:ext cx="226891" cy="17463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5" name="Straight Connector 104">
                    <a:extLst>
                      <a:ext uri="{FF2B5EF4-FFF2-40B4-BE49-F238E27FC236}">
                        <a16:creationId xmlns:a16="http://schemas.microsoft.com/office/drawing/2014/main" id="{4B673133-585F-1047-9CC5-4D2109C1371E}"/>
                      </a:ext>
                    </a:extLst>
                  </p:cNvPr>
                  <p:cNvCxnSpPr>
                    <a:stCxn id="103" idx="5"/>
                    <a:endCxn id="99" idx="1"/>
                  </p:cNvCxnSpPr>
                  <p:nvPr/>
                </p:nvCxnSpPr>
                <p:spPr>
                  <a:xfrm>
                    <a:off x="6250669" y="4012365"/>
                    <a:ext cx="299503" cy="24559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6" name="Straight Connector 105">
                    <a:extLst>
                      <a:ext uri="{FF2B5EF4-FFF2-40B4-BE49-F238E27FC236}">
                        <a16:creationId xmlns:a16="http://schemas.microsoft.com/office/drawing/2014/main" id="{972077E2-DA1B-F244-B19B-C8018A2EB166}"/>
                      </a:ext>
                    </a:extLst>
                  </p:cNvPr>
                  <p:cNvCxnSpPr>
                    <a:stCxn id="103" idx="3"/>
                    <a:endCxn id="101" idx="0"/>
                  </p:cNvCxnSpPr>
                  <p:nvPr/>
                </p:nvCxnSpPr>
                <p:spPr>
                  <a:xfrm flipH="1">
                    <a:off x="5602016" y="4012365"/>
                    <a:ext cx="268017" cy="219355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7" name="Straight Connector 106">
                    <a:extLst>
                      <a:ext uri="{FF2B5EF4-FFF2-40B4-BE49-F238E27FC236}">
                        <a16:creationId xmlns:a16="http://schemas.microsoft.com/office/drawing/2014/main" id="{E45DFF89-E0C4-AF41-98BA-3F5C18EF26EE}"/>
                      </a:ext>
                    </a:extLst>
                  </p:cNvPr>
                  <p:cNvCxnSpPr>
                    <a:stCxn id="101" idx="5"/>
                    <a:endCxn id="102" idx="0"/>
                  </p:cNvCxnSpPr>
                  <p:nvPr/>
                </p:nvCxnSpPr>
                <p:spPr>
                  <a:xfrm>
                    <a:off x="5791532" y="4621965"/>
                    <a:ext cx="154519" cy="254835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8" name="Straight Connector 107">
                    <a:extLst>
                      <a:ext uri="{FF2B5EF4-FFF2-40B4-BE49-F238E27FC236}">
                        <a16:creationId xmlns:a16="http://schemas.microsoft.com/office/drawing/2014/main" id="{3DFCBE28-29B0-5E48-9569-05B452592490}"/>
                      </a:ext>
                    </a:extLst>
                  </p:cNvPr>
                  <p:cNvCxnSpPr>
                    <a:stCxn id="101" idx="3"/>
                    <a:endCxn id="100" idx="0"/>
                  </p:cNvCxnSpPr>
                  <p:nvPr/>
                </p:nvCxnSpPr>
                <p:spPr>
                  <a:xfrm flipH="1">
                    <a:off x="5193340" y="4621965"/>
                    <a:ext cx="219159" cy="254835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92" name="Oval 91">
                  <a:extLst>
                    <a:ext uri="{FF2B5EF4-FFF2-40B4-BE49-F238E27FC236}">
                      <a16:creationId xmlns:a16="http://schemas.microsoft.com/office/drawing/2014/main" id="{8A7308F4-E438-0743-B115-4B44262EDAC2}"/>
                    </a:ext>
                  </a:extLst>
                </p:cNvPr>
                <p:cNvSpPr/>
                <p:nvPr/>
              </p:nvSpPr>
              <p:spPr>
                <a:xfrm>
                  <a:off x="7186981" y="4239523"/>
                  <a:ext cx="587184" cy="457200"/>
                </a:xfrm>
                <a:prstGeom prst="ellipse">
                  <a:avLst/>
                </a:prstGeom>
                <a:noFill/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  <a:latin typeface="Cambria Math" pitchFamily="18" charset="0"/>
                      <a:ea typeface="Cambria Math" pitchFamily="18" charset="0"/>
                    </a:rPr>
                    <a:t>3</a:t>
                  </a:r>
                </a:p>
              </p:txBody>
            </p:sp>
            <p:sp>
              <p:nvSpPr>
                <p:cNvPr id="93" name="Oval 92">
                  <a:extLst>
                    <a:ext uri="{FF2B5EF4-FFF2-40B4-BE49-F238E27FC236}">
                      <a16:creationId xmlns:a16="http://schemas.microsoft.com/office/drawing/2014/main" id="{CA66F7F7-4C97-244C-BB3A-7517BC3EF183}"/>
                    </a:ext>
                  </a:extLst>
                </p:cNvPr>
                <p:cNvSpPr/>
                <p:nvPr/>
              </p:nvSpPr>
              <p:spPr>
                <a:xfrm>
                  <a:off x="7885376" y="4865991"/>
                  <a:ext cx="585384" cy="457200"/>
                </a:xfrm>
                <a:prstGeom prst="ellipse">
                  <a:avLst/>
                </a:prstGeom>
                <a:noFill/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  <a:latin typeface="Cambria Math" pitchFamily="18" charset="0"/>
                      <a:ea typeface="Cambria Math" pitchFamily="18" charset="0"/>
                    </a:rPr>
                    <a:t>10</a:t>
                  </a:r>
                </a:p>
              </p:txBody>
            </p:sp>
            <p:sp>
              <p:nvSpPr>
                <p:cNvPr id="94" name="Oval 93">
                  <a:extLst>
                    <a:ext uri="{FF2B5EF4-FFF2-40B4-BE49-F238E27FC236}">
                      <a16:creationId xmlns:a16="http://schemas.microsoft.com/office/drawing/2014/main" id="{7D91A584-100E-774B-902A-8ED4F4B71541}"/>
                    </a:ext>
                  </a:extLst>
                </p:cNvPr>
                <p:cNvSpPr/>
                <p:nvPr/>
              </p:nvSpPr>
              <p:spPr>
                <a:xfrm>
                  <a:off x="6883629" y="4825419"/>
                  <a:ext cx="606703" cy="457200"/>
                </a:xfrm>
                <a:prstGeom prst="ellipse">
                  <a:avLst/>
                </a:prstGeom>
                <a:noFill/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  <a:latin typeface="Cambria Math" pitchFamily="18" charset="0"/>
                      <a:ea typeface="Cambria Math" pitchFamily="18" charset="0"/>
                    </a:rPr>
                    <a:t>9</a:t>
                  </a:r>
                </a:p>
              </p:txBody>
            </p:sp>
            <p:cxnSp>
              <p:nvCxnSpPr>
                <p:cNvPr id="95" name="Straight Connector 94">
                  <a:extLst>
                    <a:ext uri="{FF2B5EF4-FFF2-40B4-BE49-F238E27FC236}">
                      <a16:creationId xmlns:a16="http://schemas.microsoft.com/office/drawing/2014/main" id="{979CF5DB-1393-DF42-9AA7-6768A444FD5E}"/>
                    </a:ext>
                  </a:extLst>
                </p:cNvPr>
                <p:cNvCxnSpPr>
                  <a:stCxn id="98" idx="6"/>
                  <a:endCxn id="92" idx="1"/>
                </p:cNvCxnSpPr>
                <p:nvPr/>
              </p:nvCxnSpPr>
              <p:spPr>
                <a:xfrm>
                  <a:off x="6687109" y="3917675"/>
                  <a:ext cx="585863" cy="388803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Straight Connector 95">
                  <a:extLst>
                    <a:ext uri="{FF2B5EF4-FFF2-40B4-BE49-F238E27FC236}">
                      <a16:creationId xmlns:a16="http://schemas.microsoft.com/office/drawing/2014/main" id="{31088FF1-8458-7145-8736-23F7ADAEE36C}"/>
                    </a:ext>
                  </a:extLst>
                </p:cNvPr>
                <p:cNvCxnSpPr>
                  <a:stCxn id="92" idx="3"/>
                  <a:endCxn id="94" idx="0"/>
                </p:cNvCxnSpPr>
                <p:nvPr/>
              </p:nvCxnSpPr>
              <p:spPr>
                <a:xfrm flipH="1">
                  <a:off x="7186981" y="4629768"/>
                  <a:ext cx="85991" cy="19565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Straight Connector 96">
                  <a:extLst>
                    <a:ext uri="{FF2B5EF4-FFF2-40B4-BE49-F238E27FC236}">
                      <a16:creationId xmlns:a16="http://schemas.microsoft.com/office/drawing/2014/main" id="{4289555C-BB84-9F4D-A6FF-0E44DD66A685}"/>
                    </a:ext>
                  </a:extLst>
                </p:cNvPr>
                <p:cNvCxnSpPr>
                  <a:stCxn id="92" idx="5"/>
                  <a:endCxn id="93" idx="1"/>
                </p:cNvCxnSpPr>
                <p:nvPr/>
              </p:nvCxnSpPr>
              <p:spPr>
                <a:xfrm>
                  <a:off x="7688174" y="4629768"/>
                  <a:ext cx="282930" cy="30317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8C945CF1-944E-504A-9685-E3D4AD88FF06}"/>
                  </a:ext>
                </a:extLst>
              </p:cNvPr>
              <p:cNvSpPr txBox="1"/>
              <p:nvPr/>
            </p:nvSpPr>
            <p:spPr>
              <a:xfrm>
                <a:off x="5955864" y="3567165"/>
                <a:ext cx="14975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8153CF32-1F85-7A47-AB24-79B77E040728}"/>
                  </a:ext>
                </a:extLst>
              </p:cNvPr>
              <p:cNvSpPr txBox="1"/>
              <p:nvPr/>
            </p:nvSpPr>
            <p:spPr>
              <a:xfrm>
                <a:off x="5364170" y="4239523"/>
                <a:ext cx="1340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2</a:t>
                </a:r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6DAD0557-68B9-0E43-8C6D-CC3C2B80B795}"/>
                  </a:ext>
                </a:extLst>
              </p:cNvPr>
              <p:cNvSpPr txBox="1"/>
              <p:nvPr/>
            </p:nvSpPr>
            <p:spPr>
              <a:xfrm>
                <a:off x="6960451" y="4317585"/>
                <a:ext cx="3942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3</a:t>
                </a:r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E5752B51-2618-1A4F-9005-4F130E735FE6}"/>
                  </a:ext>
                </a:extLst>
              </p:cNvPr>
              <p:cNvSpPr txBox="1"/>
              <p:nvPr/>
            </p:nvSpPr>
            <p:spPr>
              <a:xfrm>
                <a:off x="4786349" y="4827310"/>
                <a:ext cx="5040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4</a:t>
                </a:r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E00E8604-4EC1-ED40-BA23-8AB493882A15}"/>
                  </a:ext>
                </a:extLst>
              </p:cNvPr>
              <p:cNvSpPr txBox="1"/>
              <p:nvPr/>
            </p:nvSpPr>
            <p:spPr>
              <a:xfrm>
                <a:off x="5888813" y="4869353"/>
                <a:ext cx="28385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5</a:t>
                </a:r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C4CDBD01-06A1-4348-BEAD-2DF657F2F019}"/>
                  </a:ext>
                </a:extLst>
              </p:cNvPr>
              <p:cNvSpPr txBox="1"/>
              <p:nvPr/>
            </p:nvSpPr>
            <p:spPr>
              <a:xfrm>
                <a:off x="7404341" y="4850540"/>
                <a:ext cx="28383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6</a:t>
                </a: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1C816715-459C-D04A-8A12-EE011DE30D4B}"/>
                  </a:ext>
                </a:extLst>
              </p:cNvPr>
              <p:cNvSpPr txBox="1"/>
              <p:nvPr/>
            </p:nvSpPr>
            <p:spPr>
              <a:xfrm>
                <a:off x="8470760" y="4869353"/>
                <a:ext cx="2160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7</a:t>
                </a:r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F36C5337-80AC-A645-BBC9-078A731E6112}"/>
                  </a:ext>
                </a:extLst>
              </p:cNvPr>
              <p:cNvSpPr txBox="1"/>
              <p:nvPr/>
            </p:nvSpPr>
            <p:spPr>
              <a:xfrm>
                <a:off x="4424632" y="5527086"/>
                <a:ext cx="4756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8</a:t>
                </a:r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6928E464-4EAA-AF4E-80D7-678D2AD52257}"/>
                  </a:ext>
                </a:extLst>
              </p:cNvPr>
              <p:cNvSpPr txBox="1"/>
              <p:nvPr/>
            </p:nvSpPr>
            <p:spPr>
              <a:xfrm>
                <a:off x="5975518" y="5485609"/>
                <a:ext cx="3942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9</a:t>
                </a:r>
              </a:p>
            </p:txBody>
          </p:sp>
        </p:grp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F901D7BB-424A-4141-A5E4-0F1083948521}"/>
                </a:ext>
              </a:extLst>
            </p:cNvPr>
            <p:cNvSpPr/>
            <p:nvPr/>
          </p:nvSpPr>
          <p:spPr>
            <a:xfrm>
              <a:off x="1993267" y="3658394"/>
              <a:ext cx="562776" cy="457200"/>
            </a:xfrm>
            <a:prstGeom prst="ellipse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Cambria Math" pitchFamily="18" charset="0"/>
                  <a:ea typeface="Cambria Math" pitchFamily="18" charset="0"/>
                </a:rPr>
                <a:t>7</a:t>
              </a:r>
            </a:p>
          </p:txBody>
        </p: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8E81CADA-705A-784D-8B6F-38A9C7D17241}"/>
                </a:ext>
              </a:extLst>
            </p:cNvPr>
            <p:cNvCxnSpPr>
              <a:cxnSpLocks/>
              <a:stCxn id="99" idx="4"/>
              <a:endCxn id="78" idx="1"/>
            </p:cNvCxnSpPr>
            <p:nvPr/>
          </p:nvCxnSpPr>
          <p:spPr>
            <a:xfrm flipH="1">
              <a:off x="2075684" y="3348474"/>
              <a:ext cx="198971" cy="3768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4BC448B3-7073-7344-9CB7-28E07B530BB1}"/>
                </a:ext>
              </a:extLst>
            </p:cNvPr>
            <p:cNvSpPr txBox="1"/>
            <p:nvPr/>
          </p:nvSpPr>
          <p:spPr>
            <a:xfrm>
              <a:off x="2450466" y="3577074"/>
              <a:ext cx="4704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10</a:t>
              </a:r>
            </a:p>
          </p:txBody>
        </p: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7D9630AF-735C-D84F-8160-78F11139C91E}"/>
              </a:ext>
            </a:extLst>
          </p:cNvPr>
          <p:cNvGrpSpPr/>
          <p:nvPr/>
        </p:nvGrpSpPr>
        <p:grpSpPr>
          <a:xfrm>
            <a:off x="4700399" y="3531211"/>
            <a:ext cx="4262168" cy="2413030"/>
            <a:chOff x="187989" y="1702564"/>
            <a:chExt cx="4262168" cy="2413030"/>
          </a:xfrm>
        </p:grpSpPr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AD0F8D57-751C-6642-9B70-ACA0E9F50613}"/>
                </a:ext>
              </a:extLst>
            </p:cNvPr>
            <p:cNvGrpSpPr/>
            <p:nvPr/>
          </p:nvGrpSpPr>
          <p:grpSpPr>
            <a:xfrm>
              <a:off x="187989" y="1702564"/>
              <a:ext cx="4262168" cy="2331710"/>
              <a:chOff x="4424632" y="3567165"/>
              <a:chExt cx="4262168" cy="2331710"/>
            </a:xfrm>
          </p:grpSpPr>
          <p:grpSp>
            <p:nvGrpSpPr>
              <p:cNvPr id="114" name="Group 113">
                <a:extLst>
                  <a:ext uri="{FF2B5EF4-FFF2-40B4-BE49-F238E27FC236}">
                    <a16:creationId xmlns:a16="http://schemas.microsoft.com/office/drawing/2014/main" id="{6A66B3B5-6219-A14F-9B4C-2AB79D7A8770}"/>
                  </a:ext>
                </a:extLst>
              </p:cNvPr>
              <p:cNvGrpSpPr/>
              <p:nvPr/>
            </p:nvGrpSpPr>
            <p:grpSpPr>
              <a:xfrm>
                <a:off x="4662435" y="3689075"/>
                <a:ext cx="3808325" cy="2209800"/>
                <a:chOff x="4662435" y="3689075"/>
                <a:chExt cx="3808325" cy="2209800"/>
              </a:xfrm>
            </p:grpSpPr>
            <p:grpSp>
              <p:nvGrpSpPr>
                <p:cNvPr id="124" name="Group 123">
                  <a:extLst>
                    <a:ext uri="{FF2B5EF4-FFF2-40B4-BE49-F238E27FC236}">
                      <a16:creationId xmlns:a16="http://schemas.microsoft.com/office/drawing/2014/main" id="{56EB22D3-F0ED-B243-9E94-AF9F115BDD3A}"/>
                    </a:ext>
                  </a:extLst>
                </p:cNvPr>
                <p:cNvGrpSpPr/>
                <p:nvPr/>
              </p:nvGrpSpPr>
              <p:grpSpPr>
                <a:xfrm>
                  <a:off x="4662435" y="3689075"/>
                  <a:ext cx="2130251" cy="2209800"/>
                  <a:chOff x="4900280" y="3124200"/>
                  <a:chExt cx="2130251" cy="2209800"/>
                </a:xfrm>
              </p:grpSpPr>
              <p:sp>
                <p:nvSpPr>
                  <p:cNvPr id="131" name="Oval 130">
                    <a:extLst>
                      <a:ext uri="{FF2B5EF4-FFF2-40B4-BE49-F238E27FC236}">
                        <a16:creationId xmlns:a16="http://schemas.microsoft.com/office/drawing/2014/main" id="{D20D7993-9D73-354E-A9B6-EEADF4ED8F11}"/>
                      </a:ext>
                    </a:extLst>
                  </p:cNvPr>
                  <p:cNvSpPr/>
                  <p:nvPr/>
                </p:nvSpPr>
                <p:spPr>
                  <a:xfrm>
                    <a:off x="6400799" y="3124200"/>
                    <a:ext cx="524155" cy="457200"/>
                  </a:xfrm>
                  <a:prstGeom prst="ellipse">
                    <a:avLst/>
                  </a:prstGeom>
                  <a:noFill/>
                  <a:ln w="127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>
                        <a:solidFill>
                          <a:schemeClr val="tx1"/>
                        </a:solidFill>
                        <a:latin typeface="Cambria Math" pitchFamily="18" charset="0"/>
                        <a:ea typeface="Cambria Math" pitchFamily="18" charset="0"/>
                      </a:rPr>
                      <a:t>4</a:t>
                    </a:r>
                  </a:p>
                </p:txBody>
              </p:sp>
              <p:sp>
                <p:nvSpPr>
                  <p:cNvPr id="132" name="Oval 131">
                    <a:extLst>
                      <a:ext uri="{FF2B5EF4-FFF2-40B4-BE49-F238E27FC236}">
                        <a16:creationId xmlns:a16="http://schemas.microsoft.com/office/drawing/2014/main" id="{4715A825-DA19-8A4C-870C-D6DA8D559F42}"/>
                      </a:ext>
                    </a:extLst>
                  </p:cNvPr>
                  <p:cNvSpPr/>
                  <p:nvPr/>
                </p:nvSpPr>
                <p:spPr>
                  <a:xfrm>
                    <a:off x="6467755" y="4191000"/>
                    <a:ext cx="562776" cy="457200"/>
                  </a:xfrm>
                  <a:prstGeom prst="ellipse">
                    <a:avLst/>
                  </a:prstGeom>
                  <a:noFill/>
                  <a:ln w="127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>
                        <a:solidFill>
                          <a:schemeClr val="tx1"/>
                        </a:solidFill>
                        <a:latin typeface="Cambria Math" pitchFamily="18" charset="0"/>
                        <a:ea typeface="Cambria Math" pitchFamily="18" charset="0"/>
                      </a:rPr>
                      <a:t>16</a:t>
                    </a:r>
                  </a:p>
                </p:txBody>
              </p:sp>
              <p:sp>
                <p:nvSpPr>
                  <p:cNvPr id="133" name="Oval 132">
                    <a:extLst>
                      <a:ext uri="{FF2B5EF4-FFF2-40B4-BE49-F238E27FC236}">
                        <a16:creationId xmlns:a16="http://schemas.microsoft.com/office/drawing/2014/main" id="{5368ED96-FEEE-554D-BF5C-8901EF9FAC15}"/>
                      </a:ext>
                    </a:extLst>
                  </p:cNvPr>
                  <p:cNvSpPr/>
                  <p:nvPr/>
                </p:nvSpPr>
                <p:spPr>
                  <a:xfrm>
                    <a:off x="4900280" y="4876800"/>
                    <a:ext cx="586120" cy="457200"/>
                  </a:xfrm>
                  <a:prstGeom prst="ellipse">
                    <a:avLst/>
                  </a:prstGeom>
                  <a:noFill/>
                  <a:ln w="127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>
                        <a:solidFill>
                          <a:schemeClr val="tx1"/>
                        </a:solidFill>
                        <a:latin typeface="Cambria Math" pitchFamily="18" charset="0"/>
                        <a:ea typeface="Cambria Math" pitchFamily="18" charset="0"/>
                      </a:rPr>
                      <a:t>2</a:t>
                    </a:r>
                  </a:p>
                </p:txBody>
              </p:sp>
              <p:sp>
                <p:nvSpPr>
                  <p:cNvPr id="134" name="Oval 133">
                    <a:extLst>
                      <a:ext uri="{FF2B5EF4-FFF2-40B4-BE49-F238E27FC236}">
                        <a16:creationId xmlns:a16="http://schemas.microsoft.com/office/drawing/2014/main" id="{890B9587-7924-1A46-BB41-CD1C7E99D5BB}"/>
                      </a:ext>
                    </a:extLst>
                  </p:cNvPr>
                  <p:cNvSpPr/>
                  <p:nvPr/>
                </p:nvSpPr>
                <p:spPr>
                  <a:xfrm>
                    <a:off x="5333999" y="4231720"/>
                    <a:ext cx="536033" cy="457200"/>
                  </a:xfrm>
                  <a:prstGeom prst="ellipse">
                    <a:avLst/>
                  </a:prstGeom>
                  <a:noFill/>
                  <a:ln w="127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>
                        <a:solidFill>
                          <a:schemeClr val="tx1"/>
                        </a:solidFill>
                        <a:latin typeface="Cambria Math" pitchFamily="18" charset="0"/>
                        <a:ea typeface="Cambria Math" pitchFamily="18" charset="0"/>
                      </a:rPr>
                      <a:t>14</a:t>
                    </a:r>
                  </a:p>
                </p:txBody>
              </p:sp>
              <p:sp>
                <p:nvSpPr>
                  <p:cNvPr id="135" name="Oval 134">
                    <a:extLst>
                      <a:ext uri="{FF2B5EF4-FFF2-40B4-BE49-F238E27FC236}">
                        <a16:creationId xmlns:a16="http://schemas.microsoft.com/office/drawing/2014/main" id="{3DEB0FF3-BE0E-B84C-91EE-6B383368EB62}"/>
                      </a:ext>
                    </a:extLst>
                  </p:cNvPr>
                  <p:cNvSpPr/>
                  <p:nvPr/>
                </p:nvSpPr>
                <p:spPr>
                  <a:xfrm>
                    <a:off x="5641433" y="4876800"/>
                    <a:ext cx="609236" cy="457200"/>
                  </a:xfrm>
                  <a:prstGeom prst="ellipse">
                    <a:avLst/>
                  </a:prstGeom>
                  <a:noFill/>
                  <a:ln w="127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>
                        <a:solidFill>
                          <a:schemeClr val="tx1"/>
                        </a:solidFill>
                        <a:latin typeface="Cambria Math" pitchFamily="18" charset="0"/>
                        <a:ea typeface="Cambria Math" pitchFamily="18" charset="0"/>
                      </a:rPr>
                      <a:t>8</a:t>
                    </a:r>
                  </a:p>
                </p:txBody>
              </p:sp>
              <p:sp>
                <p:nvSpPr>
                  <p:cNvPr id="136" name="Oval 135">
                    <a:extLst>
                      <a:ext uri="{FF2B5EF4-FFF2-40B4-BE49-F238E27FC236}">
                        <a16:creationId xmlns:a16="http://schemas.microsoft.com/office/drawing/2014/main" id="{3ABE35A8-6CAD-D74E-8CCE-231EA70C8285}"/>
                      </a:ext>
                    </a:extLst>
                  </p:cNvPr>
                  <p:cNvSpPr/>
                  <p:nvPr/>
                </p:nvSpPr>
                <p:spPr>
                  <a:xfrm>
                    <a:off x="5791200" y="3622120"/>
                    <a:ext cx="538302" cy="457200"/>
                  </a:xfrm>
                  <a:prstGeom prst="ellipse">
                    <a:avLst/>
                  </a:prstGeom>
                  <a:noFill/>
                  <a:ln w="127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>
                        <a:solidFill>
                          <a:schemeClr val="tx1"/>
                        </a:solidFill>
                        <a:latin typeface="Cambria Math" pitchFamily="18" charset="0"/>
                        <a:ea typeface="Cambria Math" pitchFamily="18" charset="0"/>
                      </a:rPr>
                      <a:t>1</a:t>
                    </a:r>
                  </a:p>
                </p:txBody>
              </p:sp>
              <p:cxnSp>
                <p:nvCxnSpPr>
                  <p:cNvPr id="137" name="Straight Connector 136">
                    <a:extLst>
                      <a:ext uri="{FF2B5EF4-FFF2-40B4-BE49-F238E27FC236}">
                        <a16:creationId xmlns:a16="http://schemas.microsoft.com/office/drawing/2014/main" id="{A6195505-E426-E54E-906B-E9C1069EBE4C}"/>
                      </a:ext>
                    </a:extLst>
                  </p:cNvPr>
                  <p:cNvCxnSpPr>
                    <a:stCxn id="131" idx="3"/>
                    <a:endCxn id="136" idx="7"/>
                  </p:cNvCxnSpPr>
                  <p:nvPr/>
                </p:nvCxnSpPr>
                <p:spPr>
                  <a:xfrm flipH="1">
                    <a:off x="6250669" y="3514445"/>
                    <a:ext cx="226891" cy="17463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8" name="Straight Connector 137">
                    <a:extLst>
                      <a:ext uri="{FF2B5EF4-FFF2-40B4-BE49-F238E27FC236}">
                        <a16:creationId xmlns:a16="http://schemas.microsoft.com/office/drawing/2014/main" id="{88E1E7B3-DC2F-1343-BB18-701A3F47375F}"/>
                      </a:ext>
                    </a:extLst>
                  </p:cNvPr>
                  <p:cNvCxnSpPr>
                    <a:stCxn id="136" idx="5"/>
                    <a:endCxn id="132" idx="1"/>
                  </p:cNvCxnSpPr>
                  <p:nvPr/>
                </p:nvCxnSpPr>
                <p:spPr>
                  <a:xfrm>
                    <a:off x="6250669" y="4012365"/>
                    <a:ext cx="299503" cy="24559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9" name="Straight Connector 138">
                    <a:extLst>
                      <a:ext uri="{FF2B5EF4-FFF2-40B4-BE49-F238E27FC236}">
                        <a16:creationId xmlns:a16="http://schemas.microsoft.com/office/drawing/2014/main" id="{4787369B-1DF1-EB42-BA94-1C1DA3156674}"/>
                      </a:ext>
                    </a:extLst>
                  </p:cNvPr>
                  <p:cNvCxnSpPr>
                    <a:stCxn id="136" idx="3"/>
                    <a:endCxn id="134" idx="0"/>
                  </p:cNvCxnSpPr>
                  <p:nvPr/>
                </p:nvCxnSpPr>
                <p:spPr>
                  <a:xfrm flipH="1">
                    <a:off x="5602016" y="4012365"/>
                    <a:ext cx="268017" cy="219355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0" name="Straight Connector 139">
                    <a:extLst>
                      <a:ext uri="{FF2B5EF4-FFF2-40B4-BE49-F238E27FC236}">
                        <a16:creationId xmlns:a16="http://schemas.microsoft.com/office/drawing/2014/main" id="{05F5DE7F-C423-8346-B4DA-76D46D22DD94}"/>
                      </a:ext>
                    </a:extLst>
                  </p:cNvPr>
                  <p:cNvCxnSpPr>
                    <a:stCxn id="134" idx="5"/>
                    <a:endCxn id="135" idx="0"/>
                  </p:cNvCxnSpPr>
                  <p:nvPr/>
                </p:nvCxnSpPr>
                <p:spPr>
                  <a:xfrm>
                    <a:off x="5791532" y="4621965"/>
                    <a:ext cx="154519" cy="254835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1" name="Straight Connector 140">
                    <a:extLst>
                      <a:ext uri="{FF2B5EF4-FFF2-40B4-BE49-F238E27FC236}">
                        <a16:creationId xmlns:a16="http://schemas.microsoft.com/office/drawing/2014/main" id="{83C27581-04C5-C940-B907-C504C55BA831}"/>
                      </a:ext>
                    </a:extLst>
                  </p:cNvPr>
                  <p:cNvCxnSpPr>
                    <a:stCxn id="134" idx="3"/>
                    <a:endCxn id="133" idx="0"/>
                  </p:cNvCxnSpPr>
                  <p:nvPr/>
                </p:nvCxnSpPr>
                <p:spPr>
                  <a:xfrm flipH="1">
                    <a:off x="5193340" y="4621965"/>
                    <a:ext cx="219159" cy="254835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25" name="Oval 124">
                  <a:extLst>
                    <a:ext uri="{FF2B5EF4-FFF2-40B4-BE49-F238E27FC236}">
                      <a16:creationId xmlns:a16="http://schemas.microsoft.com/office/drawing/2014/main" id="{14EFE96A-3C46-214E-BBD6-293B06D565A6}"/>
                    </a:ext>
                  </a:extLst>
                </p:cNvPr>
                <p:cNvSpPr/>
                <p:nvPr/>
              </p:nvSpPr>
              <p:spPr>
                <a:xfrm>
                  <a:off x="7186981" y="4239523"/>
                  <a:ext cx="587184" cy="457200"/>
                </a:xfrm>
                <a:prstGeom prst="ellipse">
                  <a:avLst/>
                </a:prstGeom>
                <a:solidFill>
                  <a:schemeClr val="accent2"/>
                </a:solidFill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  <a:latin typeface="Cambria Math" pitchFamily="18" charset="0"/>
                      <a:ea typeface="Cambria Math" pitchFamily="18" charset="0"/>
                    </a:rPr>
                    <a:t>10</a:t>
                  </a:r>
                </a:p>
              </p:txBody>
            </p:sp>
            <p:sp>
              <p:nvSpPr>
                <p:cNvPr id="126" name="Oval 125">
                  <a:extLst>
                    <a:ext uri="{FF2B5EF4-FFF2-40B4-BE49-F238E27FC236}">
                      <a16:creationId xmlns:a16="http://schemas.microsoft.com/office/drawing/2014/main" id="{10A6A79D-D662-D74F-8629-D4E61B22A3D3}"/>
                    </a:ext>
                  </a:extLst>
                </p:cNvPr>
                <p:cNvSpPr/>
                <p:nvPr/>
              </p:nvSpPr>
              <p:spPr>
                <a:xfrm>
                  <a:off x="7885376" y="4865991"/>
                  <a:ext cx="585384" cy="457200"/>
                </a:xfrm>
                <a:prstGeom prst="ellipse">
                  <a:avLst/>
                </a:prstGeom>
                <a:solidFill>
                  <a:schemeClr val="accent2"/>
                </a:solidFill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  <a:latin typeface="Cambria Math" pitchFamily="18" charset="0"/>
                      <a:ea typeface="Cambria Math" pitchFamily="18" charset="0"/>
                    </a:rPr>
                    <a:t>3</a:t>
                  </a:r>
                </a:p>
              </p:txBody>
            </p:sp>
            <p:sp>
              <p:nvSpPr>
                <p:cNvPr id="127" name="Oval 126">
                  <a:extLst>
                    <a:ext uri="{FF2B5EF4-FFF2-40B4-BE49-F238E27FC236}">
                      <a16:creationId xmlns:a16="http://schemas.microsoft.com/office/drawing/2014/main" id="{9F3DE216-4779-0F4C-9977-2D16C32376D9}"/>
                    </a:ext>
                  </a:extLst>
                </p:cNvPr>
                <p:cNvSpPr/>
                <p:nvPr/>
              </p:nvSpPr>
              <p:spPr>
                <a:xfrm>
                  <a:off x="6883629" y="4825419"/>
                  <a:ext cx="606703" cy="457200"/>
                </a:xfrm>
                <a:prstGeom prst="ellipse">
                  <a:avLst/>
                </a:prstGeom>
                <a:solidFill>
                  <a:schemeClr val="accent2"/>
                </a:solidFill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  <a:latin typeface="Cambria Math" pitchFamily="18" charset="0"/>
                      <a:ea typeface="Cambria Math" pitchFamily="18" charset="0"/>
                    </a:rPr>
                    <a:t>9</a:t>
                  </a:r>
                </a:p>
              </p:txBody>
            </p:sp>
            <p:cxnSp>
              <p:nvCxnSpPr>
                <p:cNvPr id="128" name="Straight Connector 127">
                  <a:extLst>
                    <a:ext uri="{FF2B5EF4-FFF2-40B4-BE49-F238E27FC236}">
                      <a16:creationId xmlns:a16="http://schemas.microsoft.com/office/drawing/2014/main" id="{A6F7F861-9529-6945-8F93-355A028BAB0F}"/>
                    </a:ext>
                  </a:extLst>
                </p:cNvPr>
                <p:cNvCxnSpPr>
                  <a:stCxn id="131" idx="6"/>
                  <a:endCxn id="125" idx="1"/>
                </p:cNvCxnSpPr>
                <p:nvPr/>
              </p:nvCxnSpPr>
              <p:spPr>
                <a:xfrm>
                  <a:off x="6687109" y="3917675"/>
                  <a:ext cx="585863" cy="388803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>
                  <a:extLst>
                    <a:ext uri="{FF2B5EF4-FFF2-40B4-BE49-F238E27FC236}">
                      <a16:creationId xmlns:a16="http://schemas.microsoft.com/office/drawing/2014/main" id="{424CEA38-4DBF-E84F-A390-ACAE76F9F1BD}"/>
                    </a:ext>
                  </a:extLst>
                </p:cNvPr>
                <p:cNvCxnSpPr>
                  <a:stCxn id="125" idx="3"/>
                  <a:endCxn id="127" idx="0"/>
                </p:cNvCxnSpPr>
                <p:nvPr/>
              </p:nvCxnSpPr>
              <p:spPr>
                <a:xfrm flipH="1">
                  <a:off x="7186981" y="4629768"/>
                  <a:ext cx="85991" cy="19565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>
                  <a:extLst>
                    <a:ext uri="{FF2B5EF4-FFF2-40B4-BE49-F238E27FC236}">
                      <a16:creationId xmlns:a16="http://schemas.microsoft.com/office/drawing/2014/main" id="{F54BD6EA-335D-894C-ADFF-439AC9EA4A5C}"/>
                    </a:ext>
                  </a:extLst>
                </p:cNvPr>
                <p:cNvCxnSpPr>
                  <a:stCxn id="125" idx="5"/>
                  <a:endCxn id="126" idx="1"/>
                </p:cNvCxnSpPr>
                <p:nvPr/>
              </p:nvCxnSpPr>
              <p:spPr>
                <a:xfrm>
                  <a:off x="7688174" y="4629768"/>
                  <a:ext cx="282930" cy="30317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0FBECDFD-AE51-8A41-BB93-50875E0D07B9}"/>
                  </a:ext>
                </a:extLst>
              </p:cNvPr>
              <p:cNvSpPr txBox="1"/>
              <p:nvPr/>
            </p:nvSpPr>
            <p:spPr>
              <a:xfrm>
                <a:off x="5955864" y="3567165"/>
                <a:ext cx="14975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CA1BDECA-D504-0549-BF5E-68506688F578}"/>
                  </a:ext>
                </a:extLst>
              </p:cNvPr>
              <p:cNvSpPr txBox="1"/>
              <p:nvPr/>
            </p:nvSpPr>
            <p:spPr>
              <a:xfrm>
                <a:off x="5364170" y="4239523"/>
                <a:ext cx="1340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2</a:t>
                </a:r>
              </a:p>
            </p:txBody>
          </p:sp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927EBF8C-E3DC-FB4B-91EC-87C543974A28}"/>
                  </a:ext>
                </a:extLst>
              </p:cNvPr>
              <p:cNvSpPr txBox="1"/>
              <p:nvPr/>
            </p:nvSpPr>
            <p:spPr>
              <a:xfrm>
                <a:off x="6960451" y="4317585"/>
                <a:ext cx="3942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3</a:t>
                </a:r>
              </a:p>
            </p:txBody>
          </p:sp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4E379216-677E-8946-B288-ACAA6830F2F0}"/>
                  </a:ext>
                </a:extLst>
              </p:cNvPr>
              <p:cNvSpPr txBox="1"/>
              <p:nvPr/>
            </p:nvSpPr>
            <p:spPr>
              <a:xfrm>
                <a:off x="4786349" y="4827310"/>
                <a:ext cx="5040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4</a:t>
                </a:r>
              </a:p>
            </p:txBody>
          </p:sp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CF48BC3A-3C94-CB40-BFB3-18A54949172F}"/>
                  </a:ext>
                </a:extLst>
              </p:cNvPr>
              <p:cNvSpPr txBox="1"/>
              <p:nvPr/>
            </p:nvSpPr>
            <p:spPr>
              <a:xfrm>
                <a:off x="5888813" y="4869353"/>
                <a:ext cx="28385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5</a:t>
                </a:r>
              </a:p>
            </p:txBody>
          </p:sp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6230DFD2-F6D7-4E42-B6B7-A167310AC06F}"/>
                  </a:ext>
                </a:extLst>
              </p:cNvPr>
              <p:cNvSpPr txBox="1"/>
              <p:nvPr/>
            </p:nvSpPr>
            <p:spPr>
              <a:xfrm>
                <a:off x="7404341" y="4850540"/>
                <a:ext cx="28383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6</a:t>
                </a:r>
              </a:p>
            </p:txBody>
          </p:sp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D976476C-92DA-2A48-9E8A-FF2DFF659EC7}"/>
                  </a:ext>
                </a:extLst>
              </p:cNvPr>
              <p:cNvSpPr txBox="1"/>
              <p:nvPr/>
            </p:nvSpPr>
            <p:spPr>
              <a:xfrm>
                <a:off x="8470760" y="4869353"/>
                <a:ext cx="2160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7</a:t>
                </a:r>
              </a:p>
            </p:txBody>
          </p:sp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4B9F0BB5-B4C3-F44C-8610-11463063E0F6}"/>
                  </a:ext>
                </a:extLst>
              </p:cNvPr>
              <p:cNvSpPr txBox="1"/>
              <p:nvPr/>
            </p:nvSpPr>
            <p:spPr>
              <a:xfrm>
                <a:off x="4424632" y="5527086"/>
                <a:ext cx="4756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8</a:t>
                </a:r>
              </a:p>
            </p:txBody>
          </p:sp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77DFDE4B-85D5-9D4F-8574-AF27DD9CA63E}"/>
                  </a:ext>
                </a:extLst>
              </p:cNvPr>
              <p:cNvSpPr txBox="1"/>
              <p:nvPr/>
            </p:nvSpPr>
            <p:spPr>
              <a:xfrm>
                <a:off x="5975518" y="5485609"/>
                <a:ext cx="3942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9</a:t>
                </a:r>
              </a:p>
            </p:txBody>
          </p:sp>
        </p:grp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6D670B5F-C7AF-814B-BDF7-5FF210ADD527}"/>
                </a:ext>
              </a:extLst>
            </p:cNvPr>
            <p:cNvSpPr/>
            <p:nvPr/>
          </p:nvSpPr>
          <p:spPr>
            <a:xfrm>
              <a:off x="1993267" y="3658394"/>
              <a:ext cx="562776" cy="457200"/>
            </a:xfrm>
            <a:prstGeom prst="ellipse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Cambria Math" pitchFamily="18" charset="0"/>
                  <a:ea typeface="Cambria Math" pitchFamily="18" charset="0"/>
                </a:rPr>
                <a:t>7</a:t>
              </a:r>
            </a:p>
          </p:txBody>
        </p: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778FE4AC-9EC3-6A48-9932-2FCD230A10CC}"/>
                </a:ext>
              </a:extLst>
            </p:cNvPr>
            <p:cNvCxnSpPr>
              <a:cxnSpLocks/>
              <a:stCxn id="132" idx="4"/>
              <a:endCxn id="111" idx="1"/>
            </p:cNvCxnSpPr>
            <p:nvPr/>
          </p:nvCxnSpPr>
          <p:spPr>
            <a:xfrm flipH="1">
              <a:off x="2075684" y="3348474"/>
              <a:ext cx="198971" cy="3768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97C43522-CA0E-CF4E-8E36-7CD9939E972D}"/>
                </a:ext>
              </a:extLst>
            </p:cNvPr>
            <p:cNvSpPr txBox="1"/>
            <p:nvPr/>
          </p:nvSpPr>
          <p:spPr>
            <a:xfrm>
              <a:off x="2450466" y="3577074"/>
              <a:ext cx="4704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10</a:t>
              </a:r>
            </a:p>
          </p:txBody>
        </p:sp>
      </p:grpSp>
      <p:sp>
        <p:nvSpPr>
          <p:cNvPr id="142" name="TextBox 141">
            <a:extLst>
              <a:ext uri="{FF2B5EF4-FFF2-40B4-BE49-F238E27FC236}">
                <a16:creationId xmlns:a16="http://schemas.microsoft.com/office/drawing/2014/main" id="{F397F2CD-DDAE-6743-8833-3F87FB512469}"/>
              </a:ext>
            </a:extLst>
          </p:cNvPr>
          <p:cNvSpPr txBox="1"/>
          <p:nvPr/>
        </p:nvSpPr>
        <p:spPr>
          <a:xfrm>
            <a:off x="734776" y="3261313"/>
            <a:ext cx="3080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đống</a:t>
            </a:r>
            <a:r>
              <a:rPr lang="en-US" dirty="0"/>
              <a:t> ban </a:t>
            </a:r>
            <a:r>
              <a:rPr lang="en-US" dirty="0" err="1"/>
              <a:t>đầu</a:t>
            </a:r>
            <a:endParaRPr lang="en-US" dirty="0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20447A11-0B32-914C-B15D-3302DE041520}"/>
              </a:ext>
            </a:extLst>
          </p:cNvPr>
          <p:cNvSpPr txBox="1"/>
          <p:nvPr/>
        </p:nvSpPr>
        <p:spPr>
          <a:xfrm>
            <a:off x="5066665" y="3140966"/>
            <a:ext cx="4024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Adjust(5,10)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EDCF6057-622A-1D4D-9E78-D1DC18661471}"/>
              </a:ext>
            </a:extLst>
          </p:cNvPr>
          <p:cNvSpPr txBox="1"/>
          <p:nvPr/>
        </p:nvSpPr>
        <p:spPr>
          <a:xfrm>
            <a:off x="701730" y="6140956"/>
            <a:ext cx="2598738" cy="3676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Adjust(4,10)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634D5A27-3A4F-B249-B71A-AD88EEEC692D}"/>
              </a:ext>
            </a:extLst>
          </p:cNvPr>
          <p:cNvSpPr txBox="1"/>
          <p:nvPr/>
        </p:nvSpPr>
        <p:spPr>
          <a:xfrm>
            <a:off x="5288725" y="5944487"/>
            <a:ext cx="2598738" cy="3676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Adjust(3,10)</a:t>
            </a:r>
          </a:p>
        </p:txBody>
      </p:sp>
    </p:spTree>
    <p:extLst>
      <p:ext uri="{BB962C8B-B14F-4D97-AF65-F5344CB8AC3E}">
        <p14:creationId xmlns:p14="http://schemas.microsoft.com/office/powerpoint/2010/main" val="31016987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CE5C5-CD7A-324E-8253-59FE8125D6E4}" type="datetime1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/>
              <a:t>Cấu trúc dữ liệu và giải thuật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BC09B-FE30-A349-B1D2-5A364F511F98}" type="slidenum">
              <a:rPr lang="en-US" smtClean="0"/>
              <a:t>34</a:t>
            </a:fld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79F2E7C-EF15-6949-9378-71E9A1010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tả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bước</a:t>
            </a:r>
            <a:r>
              <a:rPr lang="en-US" dirty="0"/>
              <a:t> </a:t>
            </a:r>
            <a:r>
              <a:rPr lang="en-US" dirty="0" err="1"/>
              <a:t>vun</a:t>
            </a:r>
            <a:r>
              <a:rPr lang="en-US" dirty="0"/>
              <a:t> </a:t>
            </a:r>
            <a:r>
              <a:rPr lang="en-US" dirty="0" err="1"/>
              <a:t>đống</a:t>
            </a: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FD60AC6-57F2-A8EB-EB93-FD11D30850A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F1AC3A3-0D8A-714E-80B1-E5AA371504A2}"/>
              </a:ext>
            </a:extLst>
          </p:cNvPr>
          <p:cNvGrpSpPr/>
          <p:nvPr/>
        </p:nvGrpSpPr>
        <p:grpSpPr>
          <a:xfrm>
            <a:off x="86975" y="861971"/>
            <a:ext cx="4262168" cy="2413030"/>
            <a:chOff x="187989" y="1702564"/>
            <a:chExt cx="4262168" cy="2413030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568A193E-131B-A84D-AF00-D1E163780C95}"/>
                </a:ext>
              </a:extLst>
            </p:cNvPr>
            <p:cNvGrpSpPr/>
            <p:nvPr/>
          </p:nvGrpSpPr>
          <p:grpSpPr>
            <a:xfrm>
              <a:off x="187989" y="1702564"/>
              <a:ext cx="4262168" cy="2331710"/>
              <a:chOff x="4424632" y="3567165"/>
              <a:chExt cx="4262168" cy="2331710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892B6DC7-3D47-2942-A933-4D2EE3BB9094}"/>
                  </a:ext>
                </a:extLst>
              </p:cNvPr>
              <p:cNvGrpSpPr/>
              <p:nvPr/>
            </p:nvGrpSpPr>
            <p:grpSpPr>
              <a:xfrm>
                <a:off x="4662435" y="3689075"/>
                <a:ext cx="3808325" cy="2209800"/>
                <a:chOff x="4662435" y="3689075"/>
                <a:chExt cx="3808325" cy="2209800"/>
              </a:xfrm>
            </p:grpSpPr>
            <p:grpSp>
              <p:nvGrpSpPr>
                <p:cNvPr id="23" name="Group 22">
                  <a:extLst>
                    <a:ext uri="{FF2B5EF4-FFF2-40B4-BE49-F238E27FC236}">
                      <a16:creationId xmlns:a16="http://schemas.microsoft.com/office/drawing/2014/main" id="{2A062AA3-408A-1242-A82D-61F9C83E3CAE}"/>
                    </a:ext>
                  </a:extLst>
                </p:cNvPr>
                <p:cNvGrpSpPr/>
                <p:nvPr/>
              </p:nvGrpSpPr>
              <p:grpSpPr>
                <a:xfrm>
                  <a:off x="4662435" y="3689075"/>
                  <a:ext cx="2130251" cy="2209800"/>
                  <a:chOff x="4900280" y="3124200"/>
                  <a:chExt cx="2130251" cy="2209800"/>
                </a:xfrm>
              </p:grpSpPr>
              <p:sp>
                <p:nvSpPr>
                  <p:cNvPr id="30" name="Oval 29">
                    <a:extLst>
                      <a:ext uri="{FF2B5EF4-FFF2-40B4-BE49-F238E27FC236}">
                        <a16:creationId xmlns:a16="http://schemas.microsoft.com/office/drawing/2014/main" id="{9F56FDA7-0713-CB41-9E8D-A1F56B6F31FD}"/>
                      </a:ext>
                    </a:extLst>
                  </p:cNvPr>
                  <p:cNvSpPr/>
                  <p:nvPr/>
                </p:nvSpPr>
                <p:spPr>
                  <a:xfrm>
                    <a:off x="6400799" y="3124200"/>
                    <a:ext cx="524155" cy="457200"/>
                  </a:xfrm>
                  <a:prstGeom prst="ellipse">
                    <a:avLst/>
                  </a:prstGeom>
                  <a:noFill/>
                  <a:ln w="127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>
                        <a:solidFill>
                          <a:schemeClr val="tx1"/>
                        </a:solidFill>
                        <a:latin typeface="Cambria Math" pitchFamily="18" charset="0"/>
                        <a:ea typeface="Cambria Math" pitchFamily="18" charset="0"/>
                      </a:rPr>
                      <a:t>4</a:t>
                    </a:r>
                  </a:p>
                </p:txBody>
              </p:sp>
              <p:sp>
                <p:nvSpPr>
                  <p:cNvPr id="31" name="Oval 30">
                    <a:extLst>
                      <a:ext uri="{FF2B5EF4-FFF2-40B4-BE49-F238E27FC236}">
                        <a16:creationId xmlns:a16="http://schemas.microsoft.com/office/drawing/2014/main" id="{EA75C63C-B657-F143-A4E1-FF85C6A0BAE9}"/>
                      </a:ext>
                    </a:extLst>
                  </p:cNvPr>
                  <p:cNvSpPr/>
                  <p:nvPr/>
                </p:nvSpPr>
                <p:spPr>
                  <a:xfrm>
                    <a:off x="6467755" y="4191000"/>
                    <a:ext cx="562776" cy="457200"/>
                  </a:xfrm>
                  <a:prstGeom prst="ellipse">
                    <a:avLst/>
                  </a:prstGeom>
                  <a:solidFill>
                    <a:schemeClr val="accent2"/>
                  </a:solidFill>
                  <a:ln w="127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>
                        <a:solidFill>
                          <a:schemeClr val="tx1"/>
                        </a:solidFill>
                        <a:latin typeface="Cambria Math" pitchFamily="18" charset="0"/>
                        <a:ea typeface="Cambria Math" pitchFamily="18" charset="0"/>
                      </a:rPr>
                      <a:t>7</a:t>
                    </a:r>
                  </a:p>
                </p:txBody>
              </p:sp>
              <p:sp>
                <p:nvSpPr>
                  <p:cNvPr id="32" name="Oval 31">
                    <a:extLst>
                      <a:ext uri="{FF2B5EF4-FFF2-40B4-BE49-F238E27FC236}">
                        <a16:creationId xmlns:a16="http://schemas.microsoft.com/office/drawing/2014/main" id="{B7A38EF0-AA99-DC48-B291-717C92B862C3}"/>
                      </a:ext>
                    </a:extLst>
                  </p:cNvPr>
                  <p:cNvSpPr/>
                  <p:nvPr/>
                </p:nvSpPr>
                <p:spPr>
                  <a:xfrm>
                    <a:off x="4900280" y="4876800"/>
                    <a:ext cx="586120" cy="457200"/>
                  </a:xfrm>
                  <a:prstGeom prst="ellipse">
                    <a:avLst/>
                  </a:prstGeom>
                  <a:solidFill>
                    <a:schemeClr val="accent2"/>
                  </a:solidFill>
                  <a:ln w="127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>
                        <a:solidFill>
                          <a:schemeClr val="tx1"/>
                        </a:solidFill>
                        <a:latin typeface="Cambria Math" pitchFamily="18" charset="0"/>
                        <a:ea typeface="Cambria Math" pitchFamily="18" charset="0"/>
                      </a:rPr>
                      <a:t>2</a:t>
                    </a:r>
                  </a:p>
                </p:txBody>
              </p:sp>
              <p:sp>
                <p:nvSpPr>
                  <p:cNvPr id="33" name="Oval 32">
                    <a:extLst>
                      <a:ext uri="{FF2B5EF4-FFF2-40B4-BE49-F238E27FC236}">
                        <a16:creationId xmlns:a16="http://schemas.microsoft.com/office/drawing/2014/main" id="{9ABCEF20-6EDD-E84D-939C-8AC6A22A8D40}"/>
                      </a:ext>
                    </a:extLst>
                  </p:cNvPr>
                  <p:cNvSpPr/>
                  <p:nvPr/>
                </p:nvSpPr>
                <p:spPr>
                  <a:xfrm>
                    <a:off x="5333999" y="4231720"/>
                    <a:ext cx="536033" cy="457200"/>
                  </a:xfrm>
                  <a:prstGeom prst="ellipse">
                    <a:avLst/>
                  </a:prstGeom>
                  <a:solidFill>
                    <a:schemeClr val="accent2"/>
                  </a:solidFill>
                  <a:ln w="127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>
                        <a:solidFill>
                          <a:schemeClr val="tx1"/>
                        </a:solidFill>
                        <a:latin typeface="Cambria Math" pitchFamily="18" charset="0"/>
                        <a:ea typeface="Cambria Math" pitchFamily="18" charset="0"/>
                      </a:rPr>
                      <a:t>14</a:t>
                    </a:r>
                  </a:p>
                </p:txBody>
              </p:sp>
              <p:sp>
                <p:nvSpPr>
                  <p:cNvPr id="34" name="Oval 33">
                    <a:extLst>
                      <a:ext uri="{FF2B5EF4-FFF2-40B4-BE49-F238E27FC236}">
                        <a16:creationId xmlns:a16="http://schemas.microsoft.com/office/drawing/2014/main" id="{0AE3980A-4DC9-2045-8C86-04331F542105}"/>
                      </a:ext>
                    </a:extLst>
                  </p:cNvPr>
                  <p:cNvSpPr/>
                  <p:nvPr/>
                </p:nvSpPr>
                <p:spPr>
                  <a:xfrm>
                    <a:off x="5641433" y="4876800"/>
                    <a:ext cx="609236" cy="457200"/>
                  </a:xfrm>
                  <a:prstGeom prst="ellipse">
                    <a:avLst/>
                  </a:prstGeom>
                  <a:solidFill>
                    <a:schemeClr val="accent2"/>
                  </a:solidFill>
                  <a:ln w="127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>
                        <a:solidFill>
                          <a:schemeClr val="tx1"/>
                        </a:solidFill>
                        <a:latin typeface="Cambria Math" pitchFamily="18" charset="0"/>
                        <a:ea typeface="Cambria Math" pitchFamily="18" charset="0"/>
                      </a:rPr>
                      <a:t>8</a:t>
                    </a:r>
                  </a:p>
                </p:txBody>
              </p:sp>
              <p:sp>
                <p:nvSpPr>
                  <p:cNvPr id="35" name="Oval 34">
                    <a:extLst>
                      <a:ext uri="{FF2B5EF4-FFF2-40B4-BE49-F238E27FC236}">
                        <a16:creationId xmlns:a16="http://schemas.microsoft.com/office/drawing/2014/main" id="{2A686B2B-8CE3-F24E-9256-8C7F223C59D8}"/>
                      </a:ext>
                    </a:extLst>
                  </p:cNvPr>
                  <p:cNvSpPr/>
                  <p:nvPr/>
                </p:nvSpPr>
                <p:spPr>
                  <a:xfrm>
                    <a:off x="5791200" y="3622120"/>
                    <a:ext cx="538302" cy="457200"/>
                  </a:xfrm>
                  <a:prstGeom prst="ellipse">
                    <a:avLst/>
                  </a:prstGeom>
                  <a:solidFill>
                    <a:schemeClr val="accent2"/>
                  </a:solidFill>
                  <a:ln w="127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>
                        <a:solidFill>
                          <a:schemeClr val="tx1"/>
                        </a:solidFill>
                        <a:latin typeface="Cambria Math" pitchFamily="18" charset="0"/>
                        <a:ea typeface="Cambria Math" pitchFamily="18" charset="0"/>
                      </a:rPr>
                      <a:t>16</a:t>
                    </a:r>
                  </a:p>
                </p:txBody>
              </p:sp>
              <p:cxnSp>
                <p:nvCxnSpPr>
                  <p:cNvPr id="36" name="Straight Connector 35">
                    <a:extLst>
                      <a:ext uri="{FF2B5EF4-FFF2-40B4-BE49-F238E27FC236}">
                        <a16:creationId xmlns:a16="http://schemas.microsoft.com/office/drawing/2014/main" id="{5AC2C40B-A8F1-A240-9FDA-AE73DD2A9D77}"/>
                      </a:ext>
                    </a:extLst>
                  </p:cNvPr>
                  <p:cNvCxnSpPr>
                    <a:stCxn id="30" idx="3"/>
                    <a:endCxn id="35" idx="7"/>
                  </p:cNvCxnSpPr>
                  <p:nvPr/>
                </p:nvCxnSpPr>
                <p:spPr>
                  <a:xfrm flipH="1">
                    <a:off x="6250669" y="3514445"/>
                    <a:ext cx="226891" cy="17463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" name="Straight Connector 36">
                    <a:extLst>
                      <a:ext uri="{FF2B5EF4-FFF2-40B4-BE49-F238E27FC236}">
                        <a16:creationId xmlns:a16="http://schemas.microsoft.com/office/drawing/2014/main" id="{2846352B-56E4-6642-841E-931D5A724E9F}"/>
                      </a:ext>
                    </a:extLst>
                  </p:cNvPr>
                  <p:cNvCxnSpPr>
                    <a:stCxn id="35" idx="5"/>
                    <a:endCxn id="31" idx="1"/>
                  </p:cNvCxnSpPr>
                  <p:nvPr/>
                </p:nvCxnSpPr>
                <p:spPr>
                  <a:xfrm>
                    <a:off x="6250669" y="4012365"/>
                    <a:ext cx="299503" cy="24559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" name="Straight Connector 37">
                    <a:extLst>
                      <a:ext uri="{FF2B5EF4-FFF2-40B4-BE49-F238E27FC236}">
                        <a16:creationId xmlns:a16="http://schemas.microsoft.com/office/drawing/2014/main" id="{0EEBF78C-A286-8C41-A992-927AB5DF88B1}"/>
                      </a:ext>
                    </a:extLst>
                  </p:cNvPr>
                  <p:cNvCxnSpPr>
                    <a:stCxn id="35" idx="3"/>
                    <a:endCxn id="33" idx="0"/>
                  </p:cNvCxnSpPr>
                  <p:nvPr/>
                </p:nvCxnSpPr>
                <p:spPr>
                  <a:xfrm flipH="1">
                    <a:off x="5602016" y="4012365"/>
                    <a:ext cx="268017" cy="219355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" name="Straight Connector 38">
                    <a:extLst>
                      <a:ext uri="{FF2B5EF4-FFF2-40B4-BE49-F238E27FC236}">
                        <a16:creationId xmlns:a16="http://schemas.microsoft.com/office/drawing/2014/main" id="{C4A67CB0-7B56-5647-B41B-7F25ADF6C253}"/>
                      </a:ext>
                    </a:extLst>
                  </p:cNvPr>
                  <p:cNvCxnSpPr>
                    <a:stCxn id="33" idx="5"/>
                    <a:endCxn id="34" idx="0"/>
                  </p:cNvCxnSpPr>
                  <p:nvPr/>
                </p:nvCxnSpPr>
                <p:spPr>
                  <a:xfrm>
                    <a:off x="5791532" y="4621965"/>
                    <a:ext cx="154519" cy="254835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" name="Straight Connector 39">
                    <a:extLst>
                      <a:ext uri="{FF2B5EF4-FFF2-40B4-BE49-F238E27FC236}">
                        <a16:creationId xmlns:a16="http://schemas.microsoft.com/office/drawing/2014/main" id="{051E7B04-C504-324A-BFF4-856862DCF42A}"/>
                      </a:ext>
                    </a:extLst>
                  </p:cNvPr>
                  <p:cNvCxnSpPr>
                    <a:stCxn id="33" idx="3"/>
                    <a:endCxn id="32" idx="0"/>
                  </p:cNvCxnSpPr>
                  <p:nvPr/>
                </p:nvCxnSpPr>
                <p:spPr>
                  <a:xfrm flipH="1">
                    <a:off x="5193340" y="4621965"/>
                    <a:ext cx="219159" cy="254835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CF2A1B87-8FE8-0849-8760-25E4EF2033AE}"/>
                    </a:ext>
                  </a:extLst>
                </p:cNvPr>
                <p:cNvSpPr/>
                <p:nvPr/>
              </p:nvSpPr>
              <p:spPr>
                <a:xfrm>
                  <a:off x="7186981" y="4239523"/>
                  <a:ext cx="587184" cy="457200"/>
                </a:xfrm>
                <a:prstGeom prst="ellipse">
                  <a:avLst/>
                </a:prstGeom>
                <a:noFill/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  <a:latin typeface="Cambria Math" pitchFamily="18" charset="0"/>
                      <a:ea typeface="Cambria Math" pitchFamily="18" charset="0"/>
                    </a:rPr>
                    <a:t>10</a:t>
                  </a:r>
                </a:p>
              </p:txBody>
            </p:sp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032B5CF8-0B57-494E-91A1-21C48F5CC6A5}"/>
                    </a:ext>
                  </a:extLst>
                </p:cNvPr>
                <p:cNvSpPr/>
                <p:nvPr/>
              </p:nvSpPr>
              <p:spPr>
                <a:xfrm>
                  <a:off x="7885376" y="4865991"/>
                  <a:ext cx="585384" cy="457200"/>
                </a:xfrm>
                <a:prstGeom prst="ellipse">
                  <a:avLst/>
                </a:prstGeom>
                <a:noFill/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  <a:latin typeface="Cambria Math" pitchFamily="18" charset="0"/>
                      <a:ea typeface="Cambria Math" pitchFamily="18" charset="0"/>
                    </a:rPr>
                    <a:t>3</a:t>
                  </a:r>
                </a:p>
              </p:txBody>
            </p:sp>
            <p:sp>
              <p:nvSpPr>
                <p:cNvPr id="26" name="Oval 25">
                  <a:extLst>
                    <a:ext uri="{FF2B5EF4-FFF2-40B4-BE49-F238E27FC236}">
                      <a16:creationId xmlns:a16="http://schemas.microsoft.com/office/drawing/2014/main" id="{BF903E1A-8512-2041-A0C9-9DC93D1CDD72}"/>
                    </a:ext>
                  </a:extLst>
                </p:cNvPr>
                <p:cNvSpPr/>
                <p:nvPr/>
              </p:nvSpPr>
              <p:spPr>
                <a:xfrm>
                  <a:off x="6883629" y="4825419"/>
                  <a:ext cx="606703" cy="457200"/>
                </a:xfrm>
                <a:prstGeom prst="ellipse">
                  <a:avLst/>
                </a:prstGeom>
                <a:noFill/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  <a:latin typeface="Cambria Math" pitchFamily="18" charset="0"/>
                      <a:ea typeface="Cambria Math" pitchFamily="18" charset="0"/>
                    </a:rPr>
                    <a:t>9</a:t>
                  </a:r>
                </a:p>
              </p:txBody>
            </p: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97CB5277-EE6A-3148-B328-BC7AB6EA7FFC}"/>
                    </a:ext>
                  </a:extLst>
                </p:cNvPr>
                <p:cNvCxnSpPr>
                  <a:stCxn id="30" idx="6"/>
                  <a:endCxn id="24" idx="1"/>
                </p:cNvCxnSpPr>
                <p:nvPr/>
              </p:nvCxnSpPr>
              <p:spPr>
                <a:xfrm>
                  <a:off x="6687109" y="3917675"/>
                  <a:ext cx="585863" cy="388803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Connector 27">
                  <a:extLst>
                    <a:ext uri="{FF2B5EF4-FFF2-40B4-BE49-F238E27FC236}">
                      <a16:creationId xmlns:a16="http://schemas.microsoft.com/office/drawing/2014/main" id="{89C19B11-AFCF-6B48-A9ED-6CE3BE019678}"/>
                    </a:ext>
                  </a:extLst>
                </p:cNvPr>
                <p:cNvCxnSpPr>
                  <a:stCxn id="24" idx="3"/>
                  <a:endCxn id="26" idx="0"/>
                </p:cNvCxnSpPr>
                <p:nvPr/>
              </p:nvCxnSpPr>
              <p:spPr>
                <a:xfrm flipH="1">
                  <a:off x="7186981" y="4629768"/>
                  <a:ext cx="85991" cy="19565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>
                  <a:extLst>
                    <a:ext uri="{FF2B5EF4-FFF2-40B4-BE49-F238E27FC236}">
                      <a16:creationId xmlns:a16="http://schemas.microsoft.com/office/drawing/2014/main" id="{9B87541C-653B-D94C-BE64-D5F5978C5482}"/>
                    </a:ext>
                  </a:extLst>
                </p:cNvPr>
                <p:cNvCxnSpPr>
                  <a:stCxn id="24" idx="5"/>
                  <a:endCxn id="25" idx="1"/>
                </p:cNvCxnSpPr>
                <p:nvPr/>
              </p:nvCxnSpPr>
              <p:spPr>
                <a:xfrm>
                  <a:off x="7688174" y="4629768"/>
                  <a:ext cx="282930" cy="30317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7247B49-588C-FC4D-81E7-76BB9E8F7B9E}"/>
                  </a:ext>
                </a:extLst>
              </p:cNvPr>
              <p:cNvSpPr txBox="1"/>
              <p:nvPr/>
            </p:nvSpPr>
            <p:spPr>
              <a:xfrm>
                <a:off x="5955864" y="3567165"/>
                <a:ext cx="14975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87EF29C-A01D-1B40-9310-D8C4C7577D58}"/>
                  </a:ext>
                </a:extLst>
              </p:cNvPr>
              <p:cNvSpPr txBox="1"/>
              <p:nvPr/>
            </p:nvSpPr>
            <p:spPr>
              <a:xfrm>
                <a:off x="5364170" y="4239523"/>
                <a:ext cx="1340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2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B5F3335-34F2-3340-9FE6-3D065BE645D6}"/>
                  </a:ext>
                </a:extLst>
              </p:cNvPr>
              <p:cNvSpPr txBox="1"/>
              <p:nvPr/>
            </p:nvSpPr>
            <p:spPr>
              <a:xfrm>
                <a:off x="6960451" y="4317585"/>
                <a:ext cx="3942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3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07E6AB5-86AF-EB4C-B5DF-28012E1C5130}"/>
                  </a:ext>
                </a:extLst>
              </p:cNvPr>
              <p:cNvSpPr txBox="1"/>
              <p:nvPr/>
            </p:nvSpPr>
            <p:spPr>
              <a:xfrm>
                <a:off x="4786349" y="4827310"/>
                <a:ext cx="5040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4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7325AFB-6423-F545-BF4A-E2BB5D046EDC}"/>
                  </a:ext>
                </a:extLst>
              </p:cNvPr>
              <p:cNvSpPr txBox="1"/>
              <p:nvPr/>
            </p:nvSpPr>
            <p:spPr>
              <a:xfrm>
                <a:off x="5888813" y="4869353"/>
                <a:ext cx="28385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5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4F431E3-8A07-5448-A5DA-0A3B1F93FB5A}"/>
                  </a:ext>
                </a:extLst>
              </p:cNvPr>
              <p:cNvSpPr txBox="1"/>
              <p:nvPr/>
            </p:nvSpPr>
            <p:spPr>
              <a:xfrm>
                <a:off x="7404341" y="4850540"/>
                <a:ext cx="28383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6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8B260AC-6571-4441-8753-F4306FE32827}"/>
                  </a:ext>
                </a:extLst>
              </p:cNvPr>
              <p:cNvSpPr txBox="1"/>
              <p:nvPr/>
            </p:nvSpPr>
            <p:spPr>
              <a:xfrm>
                <a:off x="8470760" y="4869353"/>
                <a:ext cx="2160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7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FEECAB1-77F4-2243-83A3-C093BCC4185E}"/>
                  </a:ext>
                </a:extLst>
              </p:cNvPr>
              <p:cNvSpPr txBox="1"/>
              <p:nvPr/>
            </p:nvSpPr>
            <p:spPr>
              <a:xfrm>
                <a:off x="4424632" y="5527086"/>
                <a:ext cx="4756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8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7D27F7D-DB30-724A-935B-B01E38216068}"/>
                  </a:ext>
                </a:extLst>
              </p:cNvPr>
              <p:cNvSpPr txBox="1"/>
              <p:nvPr/>
            </p:nvSpPr>
            <p:spPr>
              <a:xfrm>
                <a:off x="5975518" y="5485609"/>
                <a:ext cx="3942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9</a:t>
                </a:r>
              </a:p>
            </p:txBody>
          </p:sp>
        </p:grp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EBE30F7B-4601-C94B-B8EE-E5523B9658FC}"/>
                </a:ext>
              </a:extLst>
            </p:cNvPr>
            <p:cNvSpPr/>
            <p:nvPr/>
          </p:nvSpPr>
          <p:spPr>
            <a:xfrm>
              <a:off x="1993267" y="3658394"/>
              <a:ext cx="562776" cy="457200"/>
            </a:xfrm>
            <a:prstGeom prst="ellipse">
              <a:avLst/>
            </a:prstGeom>
            <a:solidFill>
              <a:schemeClr val="accent2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Cambria Math" pitchFamily="18" charset="0"/>
                  <a:ea typeface="Cambria Math" pitchFamily="18" charset="0"/>
                </a:rPr>
                <a:t>1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7B001ED-CE9C-674A-973B-AAE4AD6D5F91}"/>
                </a:ext>
              </a:extLst>
            </p:cNvPr>
            <p:cNvCxnSpPr>
              <a:cxnSpLocks/>
              <a:stCxn id="31" idx="4"/>
              <a:endCxn id="10" idx="1"/>
            </p:cNvCxnSpPr>
            <p:nvPr/>
          </p:nvCxnSpPr>
          <p:spPr>
            <a:xfrm flipH="1">
              <a:off x="2075684" y="3348474"/>
              <a:ext cx="198971" cy="3768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FB37AFE-EE37-E046-928A-23B009086BA8}"/>
                </a:ext>
              </a:extLst>
            </p:cNvPr>
            <p:cNvSpPr txBox="1"/>
            <p:nvPr/>
          </p:nvSpPr>
          <p:spPr>
            <a:xfrm>
              <a:off x="2450466" y="3577074"/>
              <a:ext cx="4704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10</a:t>
              </a: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A50D67E8-C3C6-D944-ADB9-108CD72DB0DE}"/>
              </a:ext>
            </a:extLst>
          </p:cNvPr>
          <p:cNvGrpSpPr/>
          <p:nvPr/>
        </p:nvGrpSpPr>
        <p:grpSpPr>
          <a:xfrm>
            <a:off x="4614149" y="732486"/>
            <a:ext cx="4262168" cy="2413030"/>
            <a:chOff x="187989" y="1702564"/>
            <a:chExt cx="4262168" cy="2413030"/>
          </a:xfrm>
        </p:grpSpPr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572655CD-8B17-1948-83DF-27A8A4A26BD6}"/>
                </a:ext>
              </a:extLst>
            </p:cNvPr>
            <p:cNvGrpSpPr/>
            <p:nvPr/>
          </p:nvGrpSpPr>
          <p:grpSpPr>
            <a:xfrm>
              <a:off x="187989" y="1702564"/>
              <a:ext cx="4262168" cy="2331710"/>
              <a:chOff x="4424632" y="3567165"/>
              <a:chExt cx="4262168" cy="2331710"/>
            </a:xfrm>
          </p:grpSpPr>
          <p:grpSp>
            <p:nvGrpSpPr>
              <p:cNvPr id="79" name="Group 78">
                <a:extLst>
                  <a:ext uri="{FF2B5EF4-FFF2-40B4-BE49-F238E27FC236}">
                    <a16:creationId xmlns:a16="http://schemas.microsoft.com/office/drawing/2014/main" id="{8DFD5026-E9EC-5040-BA0A-B52384858B6A}"/>
                  </a:ext>
                </a:extLst>
              </p:cNvPr>
              <p:cNvGrpSpPr/>
              <p:nvPr/>
            </p:nvGrpSpPr>
            <p:grpSpPr>
              <a:xfrm>
                <a:off x="4662435" y="3689075"/>
                <a:ext cx="3808325" cy="2209800"/>
                <a:chOff x="4662435" y="3689075"/>
                <a:chExt cx="3808325" cy="2209800"/>
              </a:xfrm>
            </p:grpSpPr>
            <p:grpSp>
              <p:nvGrpSpPr>
                <p:cNvPr id="89" name="Group 88">
                  <a:extLst>
                    <a:ext uri="{FF2B5EF4-FFF2-40B4-BE49-F238E27FC236}">
                      <a16:creationId xmlns:a16="http://schemas.microsoft.com/office/drawing/2014/main" id="{9327666B-D5E4-E149-9EBC-3DE7D36D6FB7}"/>
                    </a:ext>
                  </a:extLst>
                </p:cNvPr>
                <p:cNvGrpSpPr/>
                <p:nvPr/>
              </p:nvGrpSpPr>
              <p:grpSpPr>
                <a:xfrm>
                  <a:off x="4662435" y="3689075"/>
                  <a:ext cx="2130251" cy="2209800"/>
                  <a:chOff x="4900280" y="3124200"/>
                  <a:chExt cx="2130251" cy="2209800"/>
                </a:xfrm>
              </p:grpSpPr>
              <p:sp>
                <p:nvSpPr>
                  <p:cNvPr id="96" name="Oval 95">
                    <a:extLst>
                      <a:ext uri="{FF2B5EF4-FFF2-40B4-BE49-F238E27FC236}">
                        <a16:creationId xmlns:a16="http://schemas.microsoft.com/office/drawing/2014/main" id="{0A95F911-2A72-E94F-BA26-7CE829C8CE8A}"/>
                      </a:ext>
                    </a:extLst>
                  </p:cNvPr>
                  <p:cNvSpPr/>
                  <p:nvPr/>
                </p:nvSpPr>
                <p:spPr>
                  <a:xfrm>
                    <a:off x="6400799" y="3124200"/>
                    <a:ext cx="524155" cy="457200"/>
                  </a:xfrm>
                  <a:prstGeom prst="ellipse">
                    <a:avLst/>
                  </a:prstGeom>
                  <a:solidFill>
                    <a:schemeClr val="accent2"/>
                  </a:solidFill>
                  <a:ln w="127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>
                        <a:solidFill>
                          <a:schemeClr val="tx1"/>
                        </a:solidFill>
                        <a:latin typeface="Cambria Math" pitchFamily="18" charset="0"/>
                        <a:ea typeface="Cambria Math" pitchFamily="18" charset="0"/>
                      </a:rPr>
                      <a:t>16</a:t>
                    </a:r>
                  </a:p>
                </p:txBody>
              </p:sp>
              <p:sp>
                <p:nvSpPr>
                  <p:cNvPr id="97" name="Oval 96">
                    <a:extLst>
                      <a:ext uri="{FF2B5EF4-FFF2-40B4-BE49-F238E27FC236}">
                        <a16:creationId xmlns:a16="http://schemas.microsoft.com/office/drawing/2014/main" id="{857E7876-63D2-2942-9FC5-EDB8A0515DDF}"/>
                      </a:ext>
                    </a:extLst>
                  </p:cNvPr>
                  <p:cNvSpPr/>
                  <p:nvPr/>
                </p:nvSpPr>
                <p:spPr>
                  <a:xfrm>
                    <a:off x="6467755" y="4191000"/>
                    <a:ext cx="562776" cy="457200"/>
                  </a:xfrm>
                  <a:prstGeom prst="ellipse">
                    <a:avLst/>
                  </a:prstGeom>
                  <a:solidFill>
                    <a:schemeClr val="accent2"/>
                  </a:solidFill>
                  <a:ln w="127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>
                        <a:solidFill>
                          <a:schemeClr val="tx1"/>
                        </a:solidFill>
                        <a:latin typeface="Cambria Math" pitchFamily="18" charset="0"/>
                        <a:ea typeface="Cambria Math" pitchFamily="18" charset="0"/>
                      </a:rPr>
                      <a:t>7</a:t>
                    </a:r>
                  </a:p>
                </p:txBody>
              </p:sp>
              <p:sp>
                <p:nvSpPr>
                  <p:cNvPr id="98" name="Oval 97">
                    <a:extLst>
                      <a:ext uri="{FF2B5EF4-FFF2-40B4-BE49-F238E27FC236}">
                        <a16:creationId xmlns:a16="http://schemas.microsoft.com/office/drawing/2014/main" id="{626FC95B-DDBA-E149-891E-438E072D7946}"/>
                      </a:ext>
                    </a:extLst>
                  </p:cNvPr>
                  <p:cNvSpPr/>
                  <p:nvPr/>
                </p:nvSpPr>
                <p:spPr>
                  <a:xfrm>
                    <a:off x="4900280" y="4876800"/>
                    <a:ext cx="586120" cy="457200"/>
                  </a:xfrm>
                  <a:prstGeom prst="ellipse">
                    <a:avLst/>
                  </a:prstGeom>
                  <a:solidFill>
                    <a:schemeClr val="accent2"/>
                  </a:solidFill>
                  <a:ln w="127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>
                        <a:solidFill>
                          <a:schemeClr val="tx1"/>
                        </a:solidFill>
                        <a:latin typeface="Cambria Math" pitchFamily="18" charset="0"/>
                        <a:ea typeface="Cambria Math" pitchFamily="18" charset="0"/>
                      </a:rPr>
                      <a:t>2</a:t>
                    </a:r>
                  </a:p>
                </p:txBody>
              </p:sp>
              <p:sp>
                <p:nvSpPr>
                  <p:cNvPr id="99" name="Oval 98">
                    <a:extLst>
                      <a:ext uri="{FF2B5EF4-FFF2-40B4-BE49-F238E27FC236}">
                        <a16:creationId xmlns:a16="http://schemas.microsoft.com/office/drawing/2014/main" id="{3468F698-3637-524D-AADA-982FCAC4505D}"/>
                      </a:ext>
                    </a:extLst>
                  </p:cNvPr>
                  <p:cNvSpPr/>
                  <p:nvPr/>
                </p:nvSpPr>
                <p:spPr>
                  <a:xfrm>
                    <a:off x="5333999" y="4231720"/>
                    <a:ext cx="536033" cy="457200"/>
                  </a:xfrm>
                  <a:prstGeom prst="ellipse">
                    <a:avLst/>
                  </a:prstGeom>
                  <a:solidFill>
                    <a:schemeClr val="accent2"/>
                  </a:solidFill>
                  <a:ln w="127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>
                        <a:solidFill>
                          <a:schemeClr val="tx1"/>
                        </a:solidFill>
                        <a:latin typeface="Cambria Math" pitchFamily="18" charset="0"/>
                        <a:ea typeface="Cambria Math" pitchFamily="18" charset="0"/>
                      </a:rPr>
                      <a:t>8</a:t>
                    </a:r>
                  </a:p>
                </p:txBody>
              </p:sp>
              <p:sp>
                <p:nvSpPr>
                  <p:cNvPr id="100" name="Oval 99">
                    <a:extLst>
                      <a:ext uri="{FF2B5EF4-FFF2-40B4-BE49-F238E27FC236}">
                        <a16:creationId xmlns:a16="http://schemas.microsoft.com/office/drawing/2014/main" id="{536C29C0-DC13-7A4E-A60F-87FEA78BFCF5}"/>
                      </a:ext>
                    </a:extLst>
                  </p:cNvPr>
                  <p:cNvSpPr/>
                  <p:nvPr/>
                </p:nvSpPr>
                <p:spPr>
                  <a:xfrm>
                    <a:off x="5641433" y="4876800"/>
                    <a:ext cx="609236" cy="457200"/>
                  </a:xfrm>
                  <a:prstGeom prst="ellipse">
                    <a:avLst/>
                  </a:prstGeom>
                  <a:solidFill>
                    <a:schemeClr val="accent2"/>
                  </a:solidFill>
                  <a:ln w="127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>
                        <a:solidFill>
                          <a:schemeClr val="tx1"/>
                        </a:solidFill>
                        <a:latin typeface="Cambria Math" pitchFamily="18" charset="0"/>
                        <a:ea typeface="Cambria Math" pitchFamily="18" charset="0"/>
                      </a:rPr>
                      <a:t>4</a:t>
                    </a:r>
                  </a:p>
                </p:txBody>
              </p:sp>
              <p:sp>
                <p:nvSpPr>
                  <p:cNvPr id="101" name="Oval 100">
                    <a:extLst>
                      <a:ext uri="{FF2B5EF4-FFF2-40B4-BE49-F238E27FC236}">
                        <a16:creationId xmlns:a16="http://schemas.microsoft.com/office/drawing/2014/main" id="{80258C15-1E83-8F44-A759-4A19CE846513}"/>
                      </a:ext>
                    </a:extLst>
                  </p:cNvPr>
                  <p:cNvSpPr/>
                  <p:nvPr/>
                </p:nvSpPr>
                <p:spPr>
                  <a:xfrm>
                    <a:off x="5791200" y="3622120"/>
                    <a:ext cx="538302" cy="457200"/>
                  </a:xfrm>
                  <a:prstGeom prst="ellipse">
                    <a:avLst/>
                  </a:prstGeom>
                  <a:solidFill>
                    <a:schemeClr val="accent2"/>
                  </a:solidFill>
                  <a:ln w="127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>
                        <a:solidFill>
                          <a:schemeClr val="tx1"/>
                        </a:solidFill>
                        <a:latin typeface="Cambria Math" pitchFamily="18" charset="0"/>
                        <a:ea typeface="Cambria Math" pitchFamily="18" charset="0"/>
                      </a:rPr>
                      <a:t>14</a:t>
                    </a:r>
                  </a:p>
                </p:txBody>
              </p:sp>
              <p:cxnSp>
                <p:nvCxnSpPr>
                  <p:cNvPr id="102" name="Straight Connector 101">
                    <a:extLst>
                      <a:ext uri="{FF2B5EF4-FFF2-40B4-BE49-F238E27FC236}">
                        <a16:creationId xmlns:a16="http://schemas.microsoft.com/office/drawing/2014/main" id="{5ED969BE-592D-1445-9FD8-B04C6FA347E6}"/>
                      </a:ext>
                    </a:extLst>
                  </p:cNvPr>
                  <p:cNvCxnSpPr>
                    <a:stCxn id="96" idx="3"/>
                    <a:endCxn id="101" idx="7"/>
                  </p:cNvCxnSpPr>
                  <p:nvPr/>
                </p:nvCxnSpPr>
                <p:spPr>
                  <a:xfrm flipH="1">
                    <a:off x="6250669" y="3514445"/>
                    <a:ext cx="226891" cy="17463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3" name="Straight Connector 102">
                    <a:extLst>
                      <a:ext uri="{FF2B5EF4-FFF2-40B4-BE49-F238E27FC236}">
                        <a16:creationId xmlns:a16="http://schemas.microsoft.com/office/drawing/2014/main" id="{152E7068-E32C-8C4C-989B-57F8AACA6E9F}"/>
                      </a:ext>
                    </a:extLst>
                  </p:cNvPr>
                  <p:cNvCxnSpPr>
                    <a:stCxn id="101" idx="5"/>
                    <a:endCxn id="97" idx="1"/>
                  </p:cNvCxnSpPr>
                  <p:nvPr/>
                </p:nvCxnSpPr>
                <p:spPr>
                  <a:xfrm>
                    <a:off x="6250669" y="4012365"/>
                    <a:ext cx="299503" cy="24559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4" name="Straight Connector 103">
                    <a:extLst>
                      <a:ext uri="{FF2B5EF4-FFF2-40B4-BE49-F238E27FC236}">
                        <a16:creationId xmlns:a16="http://schemas.microsoft.com/office/drawing/2014/main" id="{25646440-1348-F140-A60D-D3865A67A819}"/>
                      </a:ext>
                    </a:extLst>
                  </p:cNvPr>
                  <p:cNvCxnSpPr>
                    <a:stCxn id="101" idx="3"/>
                    <a:endCxn id="99" idx="0"/>
                  </p:cNvCxnSpPr>
                  <p:nvPr/>
                </p:nvCxnSpPr>
                <p:spPr>
                  <a:xfrm flipH="1">
                    <a:off x="5602016" y="4012365"/>
                    <a:ext cx="268017" cy="219355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5" name="Straight Connector 104">
                    <a:extLst>
                      <a:ext uri="{FF2B5EF4-FFF2-40B4-BE49-F238E27FC236}">
                        <a16:creationId xmlns:a16="http://schemas.microsoft.com/office/drawing/2014/main" id="{A7B09095-D8A9-3348-82D2-E7646C02ADD1}"/>
                      </a:ext>
                    </a:extLst>
                  </p:cNvPr>
                  <p:cNvCxnSpPr>
                    <a:stCxn id="99" idx="5"/>
                    <a:endCxn id="100" idx="0"/>
                  </p:cNvCxnSpPr>
                  <p:nvPr/>
                </p:nvCxnSpPr>
                <p:spPr>
                  <a:xfrm>
                    <a:off x="5791532" y="4621965"/>
                    <a:ext cx="154519" cy="254835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6" name="Straight Connector 105">
                    <a:extLst>
                      <a:ext uri="{FF2B5EF4-FFF2-40B4-BE49-F238E27FC236}">
                        <a16:creationId xmlns:a16="http://schemas.microsoft.com/office/drawing/2014/main" id="{23A5487A-DE08-414B-A583-9563C7B892FA}"/>
                      </a:ext>
                    </a:extLst>
                  </p:cNvPr>
                  <p:cNvCxnSpPr>
                    <a:stCxn id="99" idx="3"/>
                    <a:endCxn id="98" idx="0"/>
                  </p:cNvCxnSpPr>
                  <p:nvPr/>
                </p:nvCxnSpPr>
                <p:spPr>
                  <a:xfrm flipH="1">
                    <a:off x="5193340" y="4621965"/>
                    <a:ext cx="219159" cy="254835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90" name="Oval 89">
                  <a:extLst>
                    <a:ext uri="{FF2B5EF4-FFF2-40B4-BE49-F238E27FC236}">
                      <a16:creationId xmlns:a16="http://schemas.microsoft.com/office/drawing/2014/main" id="{B748F1BC-5941-3740-AB40-BE9C982AD4C2}"/>
                    </a:ext>
                  </a:extLst>
                </p:cNvPr>
                <p:cNvSpPr/>
                <p:nvPr/>
              </p:nvSpPr>
              <p:spPr>
                <a:xfrm>
                  <a:off x="7186981" y="4239523"/>
                  <a:ext cx="587184" cy="457200"/>
                </a:xfrm>
                <a:prstGeom prst="ellipse">
                  <a:avLst/>
                </a:prstGeom>
                <a:solidFill>
                  <a:schemeClr val="accent2"/>
                </a:solidFill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  <a:latin typeface="Cambria Math" pitchFamily="18" charset="0"/>
                      <a:ea typeface="Cambria Math" pitchFamily="18" charset="0"/>
                    </a:rPr>
                    <a:t>10</a:t>
                  </a:r>
                </a:p>
              </p:txBody>
            </p:sp>
            <p:sp>
              <p:nvSpPr>
                <p:cNvPr id="91" name="Oval 90">
                  <a:extLst>
                    <a:ext uri="{FF2B5EF4-FFF2-40B4-BE49-F238E27FC236}">
                      <a16:creationId xmlns:a16="http://schemas.microsoft.com/office/drawing/2014/main" id="{A3BD33BA-8990-9A42-B3A5-51FC6CD7441B}"/>
                    </a:ext>
                  </a:extLst>
                </p:cNvPr>
                <p:cNvSpPr/>
                <p:nvPr/>
              </p:nvSpPr>
              <p:spPr>
                <a:xfrm>
                  <a:off x="7885376" y="4865991"/>
                  <a:ext cx="585384" cy="457200"/>
                </a:xfrm>
                <a:prstGeom prst="ellipse">
                  <a:avLst/>
                </a:prstGeom>
                <a:solidFill>
                  <a:schemeClr val="accent2"/>
                </a:solidFill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  <a:latin typeface="Cambria Math" pitchFamily="18" charset="0"/>
                      <a:ea typeface="Cambria Math" pitchFamily="18" charset="0"/>
                    </a:rPr>
                    <a:t>3</a:t>
                  </a:r>
                </a:p>
              </p:txBody>
            </p:sp>
            <p:sp>
              <p:nvSpPr>
                <p:cNvPr id="92" name="Oval 91">
                  <a:extLst>
                    <a:ext uri="{FF2B5EF4-FFF2-40B4-BE49-F238E27FC236}">
                      <a16:creationId xmlns:a16="http://schemas.microsoft.com/office/drawing/2014/main" id="{8F35B77A-E386-8448-B6BA-F21E061D802D}"/>
                    </a:ext>
                  </a:extLst>
                </p:cNvPr>
                <p:cNvSpPr/>
                <p:nvPr/>
              </p:nvSpPr>
              <p:spPr>
                <a:xfrm>
                  <a:off x="6883629" y="4825419"/>
                  <a:ext cx="606703" cy="457200"/>
                </a:xfrm>
                <a:prstGeom prst="ellipse">
                  <a:avLst/>
                </a:prstGeom>
                <a:solidFill>
                  <a:schemeClr val="accent2"/>
                </a:solidFill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  <a:latin typeface="Cambria Math" pitchFamily="18" charset="0"/>
                      <a:ea typeface="Cambria Math" pitchFamily="18" charset="0"/>
                    </a:rPr>
                    <a:t>9</a:t>
                  </a:r>
                </a:p>
              </p:txBody>
            </p:sp>
            <p:cxnSp>
              <p:nvCxnSpPr>
                <p:cNvPr id="93" name="Straight Connector 92">
                  <a:extLst>
                    <a:ext uri="{FF2B5EF4-FFF2-40B4-BE49-F238E27FC236}">
                      <a16:creationId xmlns:a16="http://schemas.microsoft.com/office/drawing/2014/main" id="{6E180306-71A1-C74B-832C-586850D73EB5}"/>
                    </a:ext>
                  </a:extLst>
                </p:cNvPr>
                <p:cNvCxnSpPr>
                  <a:stCxn id="96" idx="6"/>
                  <a:endCxn id="90" idx="1"/>
                </p:cNvCxnSpPr>
                <p:nvPr/>
              </p:nvCxnSpPr>
              <p:spPr>
                <a:xfrm>
                  <a:off x="6687109" y="3917675"/>
                  <a:ext cx="585863" cy="388803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Straight Connector 93">
                  <a:extLst>
                    <a:ext uri="{FF2B5EF4-FFF2-40B4-BE49-F238E27FC236}">
                      <a16:creationId xmlns:a16="http://schemas.microsoft.com/office/drawing/2014/main" id="{5E9FA8C0-DC29-5245-B7D0-DEBBA65042E7}"/>
                    </a:ext>
                  </a:extLst>
                </p:cNvPr>
                <p:cNvCxnSpPr>
                  <a:stCxn id="90" idx="3"/>
                  <a:endCxn id="92" idx="0"/>
                </p:cNvCxnSpPr>
                <p:nvPr/>
              </p:nvCxnSpPr>
              <p:spPr>
                <a:xfrm flipH="1">
                  <a:off x="7186981" y="4629768"/>
                  <a:ext cx="85991" cy="19565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Straight Connector 94">
                  <a:extLst>
                    <a:ext uri="{FF2B5EF4-FFF2-40B4-BE49-F238E27FC236}">
                      <a16:creationId xmlns:a16="http://schemas.microsoft.com/office/drawing/2014/main" id="{939B6FC1-D9A1-714F-B445-7F5AAE2B0BEA}"/>
                    </a:ext>
                  </a:extLst>
                </p:cNvPr>
                <p:cNvCxnSpPr>
                  <a:stCxn id="90" idx="5"/>
                  <a:endCxn id="91" idx="1"/>
                </p:cNvCxnSpPr>
                <p:nvPr/>
              </p:nvCxnSpPr>
              <p:spPr>
                <a:xfrm>
                  <a:off x="7688174" y="4629768"/>
                  <a:ext cx="282930" cy="30317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49065CFF-4ACB-0B41-8C28-93CA4414B989}"/>
                  </a:ext>
                </a:extLst>
              </p:cNvPr>
              <p:cNvSpPr txBox="1"/>
              <p:nvPr/>
            </p:nvSpPr>
            <p:spPr>
              <a:xfrm>
                <a:off x="5955864" y="3567165"/>
                <a:ext cx="14975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C7224F88-1587-6748-A9C1-4F29CA816C7D}"/>
                  </a:ext>
                </a:extLst>
              </p:cNvPr>
              <p:cNvSpPr txBox="1"/>
              <p:nvPr/>
            </p:nvSpPr>
            <p:spPr>
              <a:xfrm>
                <a:off x="5364170" y="4239523"/>
                <a:ext cx="1340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2</a:t>
                </a:r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B80D0CBA-42B2-8F44-9FA4-BBE59AE99935}"/>
                  </a:ext>
                </a:extLst>
              </p:cNvPr>
              <p:cNvSpPr txBox="1"/>
              <p:nvPr/>
            </p:nvSpPr>
            <p:spPr>
              <a:xfrm>
                <a:off x="6960451" y="4317585"/>
                <a:ext cx="3942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3</a:t>
                </a:r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9FAE6E05-C53D-DA47-8F8B-B98C58DB8739}"/>
                  </a:ext>
                </a:extLst>
              </p:cNvPr>
              <p:cNvSpPr txBox="1"/>
              <p:nvPr/>
            </p:nvSpPr>
            <p:spPr>
              <a:xfrm>
                <a:off x="4786349" y="4827310"/>
                <a:ext cx="5040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4</a:t>
                </a:r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48E35482-0ED9-314E-8850-4E9DBB2BE896}"/>
                  </a:ext>
                </a:extLst>
              </p:cNvPr>
              <p:cNvSpPr txBox="1"/>
              <p:nvPr/>
            </p:nvSpPr>
            <p:spPr>
              <a:xfrm>
                <a:off x="5888813" y="4869353"/>
                <a:ext cx="28385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5</a:t>
                </a:r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72256994-4E73-614F-BC0C-FADF9CD9052E}"/>
                  </a:ext>
                </a:extLst>
              </p:cNvPr>
              <p:cNvSpPr txBox="1"/>
              <p:nvPr/>
            </p:nvSpPr>
            <p:spPr>
              <a:xfrm>
                <a:off x="7404341" y="4850540"/>
                <a:ext cx="28383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6</a:t>
                </a:r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F8EDFB42-27D2-1C44-BA5D-8B903DCF7E90}"/>
                  </a:ext>
                </a:extLst>
              </p:cNvPr>
              <p:cNvSpPr txBox="1"/>
              <p:nvPr/>
            </p:nvSpPr>
            <p:spPr>
              <a:xfrm>
                <a:off x="8470760" y="4869353"/>
                <a:ext cx="2160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7</a:t>
                </a:r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5E373FA8-B18F-C242-B194-B8D36DF02FC0}"/>
                  </a:ext>
                </a:extLst>
              </p:cNvPr>
              <p:cNvSpPr txBox="1"/>
              <p:nvPr/>
            </p:nvSpPr>
            <p:spPr>
              <a:xfrm>
                <a:off x="4424632" y="5527086"/>
                <a:ext cx="4756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8</a:t>
                </a: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110B1C07-14F4-7543-A770-9DC5D3702C83}"/>
                  </a:ext>
                </a:extLst>
              </p:cNvPr>
              <p:cNvSpPr txBox="1"/>
              <p:nvPr/>
            </p:nvSpPr>
            <p:spPr>
              <a:xfrm>
                <a:off x="5975518" y="5485609"/>
                <a:ext cx="3942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9</a:t>
                </a:r>
              </a:p>
            </p:txBody>
          </p:sp>
        </p:grp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2AB99C3B-32AA-5441-AC5E-F7FA5454ADFB}"/>
                </a:ext>
              </a:extLst>
            </p:cNvPr>
            <p:cNvSpPr/>
            <p:nvPr/>
          </p:nvSpPr>
          <p:spPr>
            <a:xfrm>
              <a:off x="1993267" y="3658394"/>
              <a:ext cx="562776" cy="457200"/>
            </a:xfrm>
            <a:prstGeom prst="ellipse">
              <a:avLst/>
            </a:prstGeom>
            <a:solidFill>
              <a:schemeClr val="accent2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Cambria Math" pitchFamily="18" charset="0"/>
                  <a:ea typeface="Cambria Math" pitchFamily="18" charset="0"/>
                </a:rPr>
                <a:t>1</a:t>
              </a:r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1CC11188-0CA8-BB43-9666-9A57CD0FA6EB}"/>
                </a:ext>
              </a:extLst>
            </p:cNvPr>
            <p:cNvCxnSpPr>
              <a:cxnSpLocks/>
              <a:stCxn id="97" idx="4"/>
              <a:endCxn id="76" idx="1"/>
            </p:cNvCxnSpPr>
            <p:nvPr/>
          </p:nvCxnSpPr>
          <p:spPr>
            <a:xfrm flipH="1">
              <a:off x="2075684" y="3348474"/>
              <a:ext cx="198971" cy="3768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BBEE258B-1D0E-9443-8E5F-D009FF510618}"/>
                </a:ext>
              </a:extLst>
            </p:cNvPr>
            <p:cNvSpPr txBox="1"/>
            <p:nvPr/>
          </p:nvSpPr>
          <p:spPr>
            <a:xfrm>
              <a:off x="2450466" y="3577074"/>
              <a:ext cx="4704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10</a:t>
              </a:r>
            </a:p>
          </p:txBody>
        </p:sp>
      </p:grpSp>
      <p:graphicFrame>
        <p:nvGraphicFramePr>
          <p:cNvPr id="107" name="Table 106">
            <a:extLst>
              <a:ext uri="{FF2B5EF4-FFF2-40B4-BE49-F238E27FC236}">
                <a16:creationId xmlns:a16="http://schemas.microsoft.com/office/drawing/2014/main" id="{97C37B41-7F08-F44C-8C59-B170089AE4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3991787"/>
              </p:ext>
            </p:extLst>
          </p:nvPr>
        </p:nvGraphicFramePr>
        <p:xfrm>
          <a:off x="3775615" y="4725444"/>
          <a:ext cx="4488370" cy="304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8837">
                  <a:extLst>
                    <a:ext uri="{9D8B030D-6E8A-4147-A177-3AD203B41FA5}">
                      <a16:colId xmlns:a16="http://schemas.microsoft.com/office/drawing/2014/main" val="936097923"/>
                    </a:ext>
                  </a:extLst>
                </a:gridCol>
                <a:gridCol w="448837">
                  <a:extLst>
                    <a:ext uri="{9D8B030D-6E8A-4147-A177-3AD203B41FA5}">
                      <a16:colId xmlns:a16="http://schemas.microsoft.com/office/drawing/2014/main" val="138350929"/>
                    </a:ext>
                  </a:extLst>
                </a:gridCol>
                <a:gridCol w="448837">
                  <a:extLst>
                    <a:ext uri="{9D8B030D-6E8A-4147-A177-3AD203B41FA5}">
                      <a16:colId xmlns:a16="http://schemas.microsoft.com/office/drawing/2014/main" val="1884550177"/>
                    </a:ext>
                  </a:extLst>
                </a:gridCol>
                <a:gridCol w="448837">
                  <a:extLst>
                    <a:ext uri="{9D8B030D-6E8A-4147-A177-3AD203B41FA5}">
                      <a16:colId xmlns:a16="http://schemas.microsoft.com/office/drawing/2014/main" val="73731299"/>
                    </a:ext>
                  </a:extLst>
                </a:gridCol>
                <a:gridCol w="448837">
                  <a:extLst>
                    <a:ext uri="{9D8B030D-6E8A-4147-A177-3AD203B41FA5}">
                      <a16:colId xmlns:a16="http://schemas.microsoft.com/office/drawing/2014/main" val="2273552546"/>
                    </a:ext>
                  </a:extLst>
                </a:gridCol>
                <a:gridCol w="448837">
                  <a:extLst>
                    <a:ext uri="{9D8B030D-6E8A-4147-A177-3AD203B41FA5}">
                      <a16:colId xmlns:a16="http://schemas.microsoft.com/office/drawing/2014/main" val="3575034645"/>
                    </a:ext>
                  </a:extLst>
                </a:gridCol>
                <a:gridCol w="448837">
                  <a:extLst>
                    <a:ext uri="{9D8B030D-6E8A-4147-A177-3AD203B41FA5}">
                      <a16:colId xmlns:a16="http://schemas.microsoft.com/office/drawing/2014/main" val="2522149947"/>
                    </a:ext>
                  </a:extLst>
                </a:gridCol>
                <a:gridCol w="448837">
                  <a:extLst>
                    <a:ext uri="{9D8B030D-6E8A-4147-A177-3AD203B41FA5}">
                      <a16:colId xmlns:a16="http://schemas.microsoft.com/office/drawing/2014/main" val="2946543839"/>
                    </a:ext>
                  </a:extLst>
                </a:gridCol>
                <a:gridCol w="448837">
                  <a:extLst>
                    <a:ext uri="{9D8B030D-6E8A-4147-A177-3AD203B41FA5}">
                      <a16:colId xmlns:a16="http://schemas.microsoft.com/office/drawing/2014/main" val="2812240211"/>
                    </a:ext>
                  </a:extLst>
                </a:gridCol>
                <a:gridCol w="448837">
                  <a:extLst>
                    <a:ext uri="{9D8B030D-6E8A-4147-A177-3AD203B41FA5}">
                      <a16:colId xmlns:a16="http://schemas.microsoft.com/office/drawing/2014/main" val="2428673735"/>
                    </a:ext>
                  </a:extLst>
                </a:gridCol>
              </a:tblGrid>
              <a:tr h="287063">
                <a:tc>
                  <a:txBody>
                    <a:bodyPr/>
                    <a:lstStyle/>
                    <a:p>
                      <a:r>
                        <a:rPr lang="en-US" sz="1400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1055632"/>
                  </a:ext>
                </a:extLst>
              </a:tr>
            </a:tbl>
          </a:graphicData>
        </a:graphic>
      </p:graphicFrame>
      <p:sp>
        <p:nvSpPr>
          <p:cNvPr id="108" name="TextBox 107">
            <a:extLst>
              <a:ext uri="{FF2B5EF4-FFF2-40B4-BE49-F238E27FC236}">
                <a16:creationId xmlns:a16="http://schemas.microsoft.com/office/drawing/2014/main" id="{8B539CD6-1F3F-3648-A317-FC81C06383EB}"/>
              </a:ext>
            </a:extLst>
          </p:cNvPr>
          <p:cNvSpPr txBox="1"/>
          <p:nvPr/>
        </p:nvSpPr>
        <p:spPr>
          <a:xfrm>
            <a:off x="592884" y="3349070"/>
            <a:ext cx="2598738" cy="3676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Adjust(2,10)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18F87C7A-C657-604B-8AA6-769EAE2EB1EC}"/>
              </a:ext>
            </a:extLst>
          </p:cNvPr>
          <p:cNvSpPr txBox="1"/>
          <p:nvPr/>
        </p:nvSpPr>
        <p:spPr>
          <a:xfrm>
            <a:off x="5715727" y="3324994"/>
            <a:ext cx="2598738" cy="3676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Adjust(1,10)</a:t>
            </a:r>
          </a:p>
        </p:txBody>
      </p:sp>
      <p:sp>
        <p:nvSpPr>
          <p:cNvPr id="111" name="Rectangular Callout 110">
            <a:extLst>
              <a:ext uri="{FF2B5EF4-FFF2-40B4-BE49-F238E27FC236}">
                <a16:creationId xmlns:a16="http://schemas.microsoft.com/office/drawing/2014/main" id="{6E7AB95A-0595-F241-B2F8-1F2D0D512FC5}"/>
              </a:ext>
            </a:extLst>
          </p:cNvPr>
          <p:cNvSpPr/>
          <p:nvPr/>
        </p:nvSpPr>
        <p:spPr>
          <a:xfrm>
            <a:off x="2173640" y="4104755"/>
            <a:ext cx="6801917" cy="420963"/>
          </a:xfrm>
          <a:prstGeom prst="wedgeRectCallout">
            <a:avLst>
              <a:gd name="adj1" fmla="val 10292"/>
              <a:gd name="adj2" fmla="val -156275"/>
            </a:avLst>
          </a:prstGeom>
          <a:solidFill>
            <a:srgbClr val="92D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Lúc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này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cây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đã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là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đống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và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biểu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diễn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trong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máy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là</a:t>
            </a:r>
            <a:r>
              <a:rPr lang="en-US" dirty="0">
                <a:solidFill>
                  <a:schemeClr val="tx1"/>
                </a:solidFill>
              </a:rPr>
              <a:t> vector A </a:t>
            </a:r>
            <a:r>
              <a:rPr lang="en-US" dirty="0" err="1">
                <a:solidFill>
                  <a:schemeClr val="tx1"/>
                </a:solidFill>
              </a:rPr>
              <a:t>như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sau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9039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CE5C5-CD7A-324E-8253-59FE8125D6E4}" type="datetime1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/>
              <a:t>Cấu trúc dữ liệu và giải thuật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BC09B-FE30-A349-B1D2-5A364F511F98}" type="slidenum">
              <a:rPr lang="en-US" smtClean="0"/>
              <a:t>35</a:t>
            </a:fld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BF8783E4-62B9-104C-9F58-90591E40B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Sắp</a:t>
            </a:r>
            <a:r>
              <a:rPr lang="en-US" dirty="0"/>
              <a:t> </a:t>
            </a:r>
            <a:r>
              <a:rPr lang="en-US" dirty="0" err="1"/>
              <a:t>xếp</a:t>
            </a: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00FE5DD-4315-DC56-2172-9997176D2C2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227C3DD-F872-1C48-ADD7-EE8ADCDA2137}"/>
              </a:ext>
            </a:extLst>
          </p:cNvPr>
          <p:cNvGrpSpPr/>
          <p:nvPr/>
        </p:nvGrpSpPr>
        <p:grpSpPr>
          <a:xfrm>
            <a:off x="189845" y="352324"/>
            <a:ext cx="4262168" cy="2413030"/>
            <a:chOff x="187989" y="1702564"/>
            <a:chExt cx="4262168" cy="241303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B477C277-6A26-144A-AA37-7E869265B96E}"/>
                </a:ext>
              </a:extLst>
            </p:cNvPr>
            <p:cNvGrpSpPr/>
            <p:nvPr/>
          </p:nvGrpSpPr>
          <p:grpSpPr>
            <a:xfrm>
              <a:off x="187989" y="1702564"/>
              <a:ext cx="4262168" cy="2331710"/>
              <a:chOff x="4424632" y="3567165"/>
              <a:chExt cx="4262168" cy="2331710"/>
            </a:xfrm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A3797632-2D1D-C44F-9ACF-4CF2B75F53A0}"/>
                  </a:ext>
                </a:extLst>
              </p:cNvPr>
              <p:cNvGrpSpPr/>
              <p:nvPr/>
            </p:nvGrpSpPr>
            <p:grpSpPr>
              <a:xfrm>
                <a:off x="4662435" y="3689075"/>
                <a:ext cx="3808325" cy="2209800"/>
                <a:chOff x="4662435" y="3689075"/>
                <a:chExt cx="3808325" cy="2209800"/>
              </a:xfrm>
            </p:grpSpPr>
            <p:grpSp>
              <p:nvGrpSpPr>
                <p:cNvPr id="24" name="Group 23">
                  <a:extLst>
                    <a:ext uri="{FF2B5EF4-FFF2-40B4-BE49-F238E27FC236}">
                      <a16:creationId xmlns:a16="http://schemas.microsoft.com/office/drawing/2014/main" id="{19F74556-5A75-FF4B-963C-C9397DE93E57}"/>
                    </a:ext>
                  </a:extLst>
                </p:cNvPr>
                <p:cNvGrpSpPr/>
                <p:nvPr/>
              </p:nvGrpSpPr>
              <p:grpSpPr>
                <a:xfrm>
                  <a:off x="4662435" y="3689075"/>
                  <a:ext cx="2130251" cy="2209800"/>
                  <a:chOff x="4900280" y="3124200"/>
                  <a:chExt cx="2130251" cy="2209800"/>
                </a:xfrm>
              </p:grpSpPr>
              <p:sp>
                <p:nvSpPr>
                  <p:cNvPr id="31" name="Oval 30">
                    <a:extLst>
                      <a:ext uri="{FF2B5EF4-FFF2-40B4-BE49-F238E27FC236}">
                        <a16:creationId xmlns:a16="http://schemas.microsoft.com/office/drawing/2014/main" id="{A7B60BB4-AA1E-E148-A2A7-743D660F7B43}"/>
                      </a:ext>
                    </a:extLst>
                  </p:cNvPr>
                  <p:cNvSpPr/>
                  <p:nvPr/>
                </p:nvSpPr>
                <p:spPr>
                  <a:xfrm>
                    <a:off x="6400799" y="3124200"/>
                    <a:ext cx="524155" cy="457200"/>
                  </a:xfrm>
                  <a:prstGeom prst="ellipse">
                    <a:avLst/>
                  </a:prstGeom>
                  <a:noFill/>
                  <a:ln w="127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>
                        <a:solidFill>
                          <a:schemeClr val="tx1"/>
                        </a:solidFill>
                        <a:latin typeface="Cambria Math" pitchFamily="18" charset="0"/>
                        <a:ea typeface="Cambria Math" pitchFamily="18" charset="0"/>
                      </a:rPr>
                      <a:t>14</a:t>
                    </a:r>
                  </a:p>
                </p:txBody>
              </p:sp>
              <p:sp>
                <p:nvSpPr>
                  <p:cNvPr id="32" name="Oval 31">
                    <a:extLst>
                      <a:ext uri="{FF2B5EF4-FFF2-40B4-BE49-F238E27FC236}">
                        <a16:creationId xmlns:a16="http://schemas.microsoft.com/office/drawing/2014/main" id="{0E66CEC9-3039-CD4F-9F26-D517EB98105D}"/>
                      </a:ext>
                    </a:extLst>
                  </p:cNvPr>
                  <p:cNvSpPr/>
                  <p:nvPr/>
                </p:nvSpPr>
                <p:spPr>
                  <a:xfrm>
                    <a:off x="6467755" y="4191000"/>
                    <a:ext cx="562776" cy="457200"/>
                  </a:xfrm>
                  <a:prstGeom prst="ellipse">
                    <a:avLst/>
                  </a:prstGeom>
                  <a:noFill/>
                  <a:ln w="127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>
                        <a:solidFill>
                          <a:schemeClr val="tx1"/>
                        </a:solidFill>
                        <a:latin typeface="Cambria Math" pitchFamily="18" charset="0"/>
                        <a:ea typeface="Cambria Math" pitchFamily="18" charset="0"/>
                      </a:rPr>
                      <a:t>7</a:t>
                    </a:r>
                  </a:p>
                </p:txBody>
              </p:sp>
              <p:sp>
                <p:nvSpPr>
                  <p:cNvPr id="33" name="Oval 32">
                    <a:extLst>
                      <a:ext uri="{FF2B5EF4-FFF2-40B4-BE49-F238E27FC236}">
                        <a16:creationId xmlns:a16="http://schemas.microsoft.com/office/drawing/2014/main" id="{1110EB85-9A95-DB4A-90B8-B2D9F3096AA6}"/>
                      </a:ext>
                    </a:extLst>
                  </p:cNvPr>
                  <p:cNvSpPr/>
                  <p:nvPr/>
                </p:nvSpPr>
                <p:spPr>
                  <a:xfrm>
                    <a:off x="4900280" y="4876800"/>
                    <a:ext cx="586120" cy="457200"/>
                  </a:xfrm>
                  <a:prstGeom prst="ellipse">
                    <a:avLst/>
                  </a:prstGeom>
                  <a:noFill/>
                  <a:ln w="127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>
                        <a:solidFill>
                          <a:schemeClr val="tx1"/>
                        </a:solidFill>
                        <a:latin typeface="Cambria Math" pitchFamily="18" charset="0"/>
                        <a:ea typeface="Cambria Math" pitchFamily="18" charset="0"/>
                      </a:rPr>
                      <a:t>2</a:t>
                    </a:r>
                  </a:p>
                </p:txBody>
              </p:sp>
              <p:sp>
                <p:nvSpPr>
                  <p:cNvPr id="34" name="Oval 33">
                    <a:extLst>
                      <a:ext uri="{FF2B5EF4-FFF2-40B4-BE49-F238E27FC236}">
                        <a16:creationId xmlns:a16="http://schemas.microsoft.com/office/drawing/2014/main" id="{44FDED88-7736-624C-8CF4-945F3A0C9F3F}"/>
                      </a:ext>
                    </a:extLst>
                  </p:cNvPr>
                  <p:cNvSpPr/>
                  <p:nvPr/>
                </p:nvSpPr>
                <p:spPr>
                  <a:xfrm>
                    <a:off x="5333999" y="4231720"/>
                    <a:ext cx="536033" cy="457200"/>
                  </a:xfrm>
                  <a:prstGeom prst="ellipse">
                    <a:avLst/>
                  </a:prstGeom>
                  <a:noFill/>
                  <a:ln w="127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>
                        <a:solidFill>
                          <a:schemeClr val="tx1"/>
                        </a:solidFill>
                        <a:latin typeface="Cambria Math" pitchFamily="18" charset="0"/>
                        <a:ea typeface="Cambria Math" pitchFamily="18" charset="0"/>
                      </a:rPr>
                      <a:t>4</a:t>
                    </a:r>
                  </a:p>
                </p:txBody>
              </p:sp>
              <p:sp>
                <p:nvSpPr>
                  <p:cNvPr id="35" name="Oval 34">
                    <a:extLst>
                      <a:ext uri="{FF2B5EF4-FFF2-40B4-BE49-F238E27FC236}">
                        <a16:creationId xmlns:a16="http://schemas.microsoft.com/office/drawing/2014/main" id="{7252EEC4-8E9E-8445-B0D6-EEC4D64106A7}"/>
                      </a:ext>
                    </a:extLst>
                  </p:cNvPr>
                  <p:cNvSpPr/>
                  <p:nvPr/>
                </p:nvSpPr>
                <p:spPr>
                  <a:xfrm>
                    <a:off x="5641433" y="4876800"/>
                    <a:ext cx="609236" cy="457200"/>
                  </a:xfrm>
                  <a:prstGeom prst="ellipse">
                    <a:avLst/>
                  </a:prstGeom>
                  <a:noFill/>
                  <a:ln w="127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>
                        <a:solidFill>
                          <a:schemeClr val="tx1"/>
                        </a:solidFill>
                        <a:latin typeface="Cambria Math" pitchFamily="18" charset="0"/>
                        <a:ea typeface="Cambria Math" pitchFamily="18" charset="0"/>
                      </a:rPr>
                      <a:t>1</a:t>
                    </a:r>
                  </a:p>
                </p:txBody>
              </p:sp>
              <p:sp>
                <p:nvSpPr>
                  <p:cNvPr id="36" name="Oval 35">
                    <a:extLst>
                      <a:ext uri="{FF2B5EF4-FFF2-40B4-BE49-F238E27FC236}">
                        <a16:creationId xmlns:a16="http://schemas.microsoft.com/office/drawing/2014/main" id="{09CA557D-8D05-0943-A17C-1425303F46F4}"/>
                      </a:ext>
                    </a:extLst>
                  </p:cNvPr>
                  <p:cNvSpPr/>
                  <p:nvPr/>
                </p:nvSpPr>
                <p:spPr>
                  <a:xfrm>
                    <a:off x="5791200" y="3622120"/>
                    <a:ext cx="538302" cy="457200"/>
                  </a:xfrm>
                  <a:prstGeom prst="ellipse">
                    <a:avLst/>
                  </a:prstGeom>
                  <a:noFill/>
                  <a:ln w="127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>
                        <a:solidFill>
                          <a:schemeClr val="tx1"/>
                        </a:solidFill>
                        <a:latin typeface="Cambria Math" pitchFamily="18" charset="0"/>
                        <a:ea typeface="Cambria Math" pitchFamily="18" charset="0"/>
                      </a:rPr>
                      <a:t>8</a:t>
                    </a:r>
                  </a:p>
                </p:txBody>
              </p:sp>
              <p:cxnSp>
                <p:nvCxnSpPr>
                  <p:cNvPr id="37" name="Straight Connector 36">
                    <a:extLst>
                      <a:ext uri="{FF2B5EF4-FFF2-40B4-BE49-F238E27FC236}">
                        <a16:creationId xmlns:a16="http://schemas.microsoft.com/office/drawing/2014/main" id="{2FB2C3D3-AC5C-3049-8E74-2BFA65643407}"/>
                      </a:ext>
                    </a:extLst>
                  </p:cNvPr>
                  <p:cNvCxnSpPr>
                    <a:stCxn id="31" idx="3"/>
                    <a:endCxn id="36" idx="7"/>
                  </p:cNvCxnSpPr>
                  <p:nvPr/>
                </p:nvCxnSpPr>
                <p:spPr>
                  <a:xfrm flipH="1">
                    <a:off x="6250669" y="3514445"/>
                    <a:ext cx="226891" cy="17463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" name="Straight Connector 37">
                    <a:extLst>
                      <a:ext uri="{FF2B5EF4-FFF2-40B4-BE49-F238E27FC236}">
                        <a16:creationId xmlns:a16="http://schemas.microsoft.com/office/drawing/2014/main" id="{32063F3C-E91E-884E-94B2-3CE14347A210}"/>
                      </a:ext>
                    </a:extLst>
                  </p:cNvPr>
                  <p:cNvCxnSpPr>
                    <a:stCxn id="36" idx="5"/>
                    <a:endCxn id="32" idx="1"/>
                  </p:cNvCxnSpPr>
                  <p:nvPr/>
                </p:nvCxnSpPr>
                <p:spPr>
                  <a:xfrm>
                    <a:off x="6250669" y="4012365"/>
                    <a:ext cx="299503" cy="24559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" name="Straight Connector 38">
                    <a:extLst>
                      <a:ext uri="{FF2B5EF4-FFF2-40B4-BE49-F238E27FC236}">
                        <a16:creationId xmlns:a16="http://schemas.microsoft.com/office/drawing/2014/main" id="{63231561-5DE7-BE45-A380-AE6A67E81C6C}"/>
                      </a:ext>
                    </a:extLst>
                  </p:cNvPr>
                  <p:cNvCxnSpPr>
                    <a:stCxn id="36" idx="3"/>
                    <a:endCxn id="34" idx="0"/>
                  </p:cNvCxnSpPr>
                  <p:nvPr/>
                </p:nvCxnSpPr>
                <p:spPr>
                  <a:xfrm flipH="1">
                    <a:off x="5602016" y="4012365"/>
                    <a:ext cx="268017" cy="219355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" name="Straight Connector 39">
                    <a:extLst>
                      <a:ext uri="{FF2B5EF4-FFF2-40B4-BE49-F238E27FC236}">
                        <a16:creationId xmlns:a16="http://schemas.microsoft.com/office/drawing/2014/main" id="{88151AFA-3030-A542-AEAE-A0BCF34DA38E}"/>
                      </a:ext>
                    </a:extLst>
                  </p:cNvPr>
                  <p:cNvCxnSpPr>
                    <a:stCxn id="34" idx="5"/>
                    <a:endCxn id="35" idx="0"/>
                  </p:cNvCxnSpPr>
                  <p:nvPr/>
                </p:nvCxnSpPr>
                <p:spPr>
                  <a:xfrm>
                    <a:off x="5791532" y="4621965"/>
                    <a:ext cx="154519" cy="254835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" name="Straight Connector 40">
                    <a:extLst>
                      <a:ext uri="{FF2B5EF4-FFF2-40B4-BE49-F238E27FC236}">
                        <a16:creationId xmlns:a16="http://schemas.microsoft.com/office/drawing/2014/main" id="{66D890B4-6A52-9C4C-B500-4D6CF2811A17}"/>
                      </a:ext>
                    </a:extLst>
                  </p:cNvPr>
                  <p:cNvCxnSpPr>
                    <a:stCxn id="34" idx="3"/>
                    <a:endCxn id="33" idx="0"/>
                  </p:cNvCxnSpPr>
                  <p:nvPr/>
                </p:nvCxnSpPr>
                <p:spPr>
                  <a:xfrm flipH="1">
                    <a:off x="5193340" y="4621965"/>
                    <a:ext cx="219159" cy="254835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114377E3-B080-594E-BE1A-A4CB2ABBD346}"/>
                    </a:ext>
                  </a:extLst>
                </p:cNvPr>
                <p:cNvSpPr/>
                <p:nvPr/>
              </p:nvSpPr>
              <p:spPr>
                <a:xfrm>
                  <a:off x="7186981" y="4239523"/>
                  <a:ext cx="587184" cy="457200"/>
                </a:xfrm>
                <a:prstGeom prst="ellipse">
                  <a:avLst/>
                </a:prstGeom>
                <a:noFill/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  <a:latin typeface="Cambria Math" pitchFamily="18" charset="0"/>
                      <a:ea typeface="Cambria Math" pitchFamily="18" charset="0"/>
                    </a:rPr>
                    <a:t>10</a:t>
                  </a:r>
                </a:p>
              </p:txBody>
            </p:sp>
            <p:sp>
              <p:nvSpPr>
                <p:cNvPr id="26" name="Oval 25">
                  <a:extLst>
                    <a:ext uri="{FF2B5EF4-FFF2-40B4-BE49-F238E27FC236}">
                      <a16:creationId xmlns:a16="http://schemas.microsoft.com/office/drawing/2014/main" id="{283A0038-AB6A-3248-8CF0-84B2A4891C38}"/>
                    </a:ext>
                  </a:extLst>
                </p:cNvPr>
                <p:cNvSpPr/>
                <p:nvPr/>
              </p:nvSpPr>
              <p:spPr>
                <a:xfrm>
                  <a:off x="7885376" y="4865991"/>
                  <a:ext cx="585384" cy="457200"/>
                </a:xfrm>
                <a:prstGeom prst="ellipse">
                  <a:avLst/>
                </a:prstGeom>
                <a:noFill/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  <a:latin typeface="Cambria Math" pitchFamily="18" charset="0"/>
                      <a:ea typeface="Cambria Math" pitchFamily="18" charset="0"/>
                    </a:rPr>
                    <a:t>3</a:t>
                  </a:r>
                </a:p>
              </p:txBody>
            </p:sp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EF886A56-2E58-A440-AFD1-2040941BFCCD}"/>
                    </a:ext>
                  </a:extLst>
                </p:cNvPr>
                <p:cNvSpPr/>
                <p:nvPr/>
              </p:nvSpPr>
              <p:spPr>
                <a:xfrm>
                  <a:off x="6883629" y="4825419"/>
                  <a:ext cx="606703" cy="457200"/>
                </a:xfrm>
                <a:prstGeom prst="ellipse">
                  <a:avLst/>
                </a:prstGeom>
                <a:noFill/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  <a:latin typeface="Cambria Math" pitchFamily="18" charset="0"/>
                      <a:ea typeface="Cambria Math" pitchFamily="18" charset="0"/>
                    </a:rPr>
                    <a:t>9</a:t>
                  </a:r>
                </a:p>
              </p:txBody>
            </p:sp>
            <p:cxnSp>
              <p:nvCxnSpPr>
                <p:cNvPr id="28" name="Straight Connector 27">
                  <a:extLst>
                    <a:ext uri="{FF2B5EF4-FFF2-40B4-BE49-F238E27FC236}">
                      <a16:creationId xmlns:a16="http://schemas.microsoft.com/office/drawing/2014/main" id="{E00E0DCB-90B4-0E48-84E5-BB4171EA3B01}"/>
                    </a:ext>
                  </a:extLst>
                </p:cNvPr>
                <p:cNvCxnSpPr>
                  <a:stCxn id="31" idx="6"/>
                  <a:endCxn id="25" idx="1"/>
                </p:cNvCxnSpPr>
                <p:nvPr/>
              </p:nvCxnSpPr>
              <p:spPr>
                <a:xfrm>
                  <a:off x="6687109" y="3917675"/>
                  <a:ext cx="585863" cy="388803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>
                  <a:extLst>
                    <a:ext uri="{FF2B5EF4-FFF2-40B4-BE49-F238E27FC236}">
                      <a16:creationId xmlns:a16="http://schemas.microsoft.com/office/drawing/2014/main" id="{28B0BEF9-B93C-AA42-BBE7-B787A224D7A2}"/>
                    </a:ext>
                  </a:extLst>
                </p:cNvPr>
                <p:cNvCxnSpPr>
                  <a:stCxn id="25" idx="3"/>
                  <a:endCxn id="27" idx="0"/>
                </p:cNvCxnSpPr>
                <p:nvPr/>
              </p:nvCxnSpPr>
              <p:spPr>
                <a:xfrm flipH="1">
                  <a:off x="7186981" y="4629768"/>
                  <a:ext cx="85991" cy="19565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>
                  <a:extLst>
                    <a:ext uri="{FF2B5EF4-FFF2-40B4-BE49-F238E27FC236}">
                      <a16:creationId xmlns:a16="http://schemas.microsoft.com/office/drawing/2014/main" id="{79C3B595-E92C-E34D-8B82-055E74A1D395}"/>
                    </a:ext>
                  </a:extLst>
                </p:cNvPr>
                <p:cNvCxnSpPr>
                  <a:stCxn id="25" idx="5"/>
                  <a:endCxn id="26" idx="1"/>
                </p:cNvCxnSpPr>
                <p:nvPr/>
              </p:nvCxnSpPr>
              <p:spPr>
                <a:xfrm>
                  <a:off x="7688174" y="4629768"/>
                  <a:ext cx="282930" cy="30317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8D35BA4-5CE4-EB46-BD9A-245A6FC5A2BF}"/>
                  </a:ext>
                </a:extLst>
              </p:cNvPr>
              <p:cNvSpPr txBox="1"/>
              <p:nvPr/>
            </p:nvSpPr>
            <p:spPr>
              <a:xfrm>
                <a:off x="5955864" y="3567165"/>
                <a:ext cx="14975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3D67FBA-C5FE-5547-93B2-504431A08759}"/>
                  </a:ext>
                </a:extLst>
              </p:cNvPr>
              <p:cNvSpPr txBox="1"/>
              <p:nvPr/>
            </p:nvSpPr>
            <p:spPr>
              <a:xfrm>
                <a:off x="5364170" y="4239523"/>
                <a:ext cx="1340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2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145E9E0-EDE3-AA41-A612-E8E0B4869369}"/>
                  </a:ext>
                </a:extLst>
              </p:cNvPr>
              <p:cNvSpPr txBox="1"/>
              <p:nvPr/>
            </p:nvSpPr>
            <p:spPr>
              <a:xfrm>
                <a:off x="6960451" y="4317585"/>
                <a:ext cx="3942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3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335E3C4-5B95-5E49-BDD4-20CE57ECBCB0}"/>
                  </a:ext>
                </a:extLst>
              </p:cNvPr>
              <p:cNvSpPr txBox="1"/>
              <p:nvPr/>
            </p:nvSpPr>
            <p:spPr>
              <a:xfrm>
                <a:off x="4786349" y="4827310"/>
                <a:ext cx="5040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4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160E0AD-FC7B-6846-A52B-8685415CCA5B}"/>
                  </a:ext>
                </a:extLst>
              </p:cNvPr>
              <p:cNvSpPr txBox="1"/>
              <p:nvPr/>
            </p:nvSpPr>
            <p:spPr>
              <a:xfrm>
                <a:off x="5888813" y="4869353"/>
                <a:ext cx="28385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5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46C7C5E-2E6C-A146-9915-FF886305888B}"/>
                  </a:ext>
                </a:extLst>
              </p:cNvPr>
              <p:cNvSpPr txBox="1"/>
              <p:nvPr/>
            </p:nvSpPr>
            <p:spPr>
              <a:xfrm>
                <a:off x="7404341" y="4850540"/>
                <a:ext cx="28383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6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0625515-252B-584A-B1C3-7AED6166A167}"/>
                  </a:ext>
                </a:extLst>
              </p:cNvPr>
              <p:cNvSpPr txBox="1"/>
              <p:nvPr/>
            </p:nvSpPr>
            <p:spPr>
              <a:xfrm>
                <a:off x="8470760" y="4869353"/>
                <a:ext cx="2160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7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9039D1C-A42D-E84D-A979-C9DED65364F3}"/>
                  </a:ext>
                </a:extLst>
              </p:cNvPr>
              <p:cNvSpPr txBox="1"/>
              <p:nvPr/>
            </p:nvSpPr>
            <p:spPr>
              <a:xfrm>
                <a:off x="4424632" y="5527086"/>
                <a:ext cx="4756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8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70996DF-6B24-3241-A2D4-4E7002D64C44}"/>
                  </a:ext>
                </a:extLst>
              </p:cNvPr>
              <p:cNvSpPr txBox="1"/>
              <p:nvPr/>
            </p:nvSpPr>
            <p:spPr>
              <a:xfrm>
                <a:off x="5975518" y="5485609"/>
                <a:ext cx="3942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9</a:t>
                </a:r>
              </a:p>
            </p:txBody>
          </p:sp>
        </p:grp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3A390A00-DDB5-EC42-86D7-EDEBF087A420}"/>
                </a:ext>
              </a:extLst>
            </p:cNvPr>
            <p:cNvSpPr/>
            <p:nvPr/>
          </p:nvSpPr>
          <p:spPr>
            <a:xfrm>
              <a:off x="1993267" y="3658394"/>
              <a:ext cx="562776" cy="457200"/>
            </a:xfrm>
            <a:prstGeom prst="ellipse">
              <a:avLst/>
            </a:prstGeom>
            <a:solidFill>
              <a:schemeClr val="accent2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Cambria Math" pitchFamily="18" charset="0"/>
                  <a:ea typeface="Cambria Math" pitchFamily="18" charset="0"/>
                </a:rPr>
                <a:t>16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C592770-A2E0-C54A-A625-87A9DF30640D}"/>
                </a:ext>
              </a:extLst>
            </p:cNvPr>
            <p:cNvCxnSpPr>
              <a:cxnSpLocks/>
              <a:stCxn id="32" idx="4"/>
              <a:endCxn id="11" idx="1"/>
            </p:cNvCxnSpPr>
            <p:nvPr/>
          </p:nvCxnSpPr>
          <p:spPr>
            <a:xfrm flipH="1">
              <a:off x="2075684" y="3348474"/>
              <a:ext cx="198971" cy="3768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8721768-4A04-EA41-BE41-70A5178BE348}"/>
                </a:ext>
              </a:extLst>
            </p:cNvPr>
            <p:cNvSpPr txBox="1"/>
            <p:nvPr/>
          </p:nvSpPr>
          <p:spPr>
            <a:xfrm>
              <a:off x="2450466" y="3577074"/>
              <a:ext cx="4704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10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5A00E26F-7D5B-CA42-BFC8-D3E4A21E1E77}"/>
              </a:ext>
            </a:extLst>
          </p:cNvPr>
          <p:cNvGrpSpPr/>
          <p:nvPr/>
        </p:nvGrpSpPr>
        <p:grpSpPr>
          <a:xfrm>
            <a:off x="4791154" y="183136"/>
            <a:ext cx="4262168" cy="2413030"/>
            <a:chOff x="187989" y="1702564"/>
            <a:chExt cx="4262168" cy="2413030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40F484E0-606E-8247-A868-1ED7EEC86ACD}"/>
                </a:ext>
              </a:extLst>
            </p:cNvPr>
            <p:cNvGrpSpPr/>
            <p:nvPr/>
          </p:nvGrpSpPr>
          <p:grpSpPr>
            <a:xfrm>
              <a:off x="187989" y="1702564"/>
              <a:ext cx="4262168" cy="2331710"/>
              <a:chOff x="4424632" y="3567165"/>
              <a:chExt cx="4262168" cy="2331710"/>
            </a:xfrm>
          </p:grpSpPr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BE062C3A-E29E-FE40-B20D-F580669856BA}"/>
                  </a:ext>
                </a:extLst>
              </p:cNvPr>
              <p:cNvGrpSpPr/>
              <p:nvPr/>
            </p:nvGrpSpPr>
            <p:grpSpPr>
              <a:xfrm>
                <a:off x="4662435" y="3689075"/>
                <a:ext cx="3808325" cy="2209800"/>
                <a:chOff x="4662435" y="3689075"/>
                <a:chExt cx="3808325" cy="2209800"/>
              </a:xfrm>
            </p:grpSpPr>
            <p:grpSp>
              <p:nvGrpSpPr>
                <p:cNvPr id="57" name="Group 56">
                  <a:extLst>
                    <a:ext uri="{FF2B5EF4-FFF2-40B4-BE49-F238E27FC236}">
                      <a16:creationId xmlns:a16="http://schemas.microsoft.com/office/drawing/2014/main" id="{8CF2A5D0-64CA-4C49-B8C7-A84BC9DDEACC}"/>
                    </a:ext>
                  </a:extLst>
                </p:cNvPr>
                <p:cNvGrpSpPr/>
                <p:nvPr/>
              </p:nvGrpSpPr>
              <p:grpSpPr>
                <a:xfrm>
                  <a:off x="4662435" y="3689075"/>
                  <a:ext cx="2130251" cy="2209800"/>
                  <a:chOff x="4900280" y="3124200"/>
                  <a:chExt cx="2130251" cy="2209800"/>
                </a:xfrm>
              </p:grpSpPr>
              <p:sp>
                <p:nvSpPr>
                  <p:cNvPr id="64" name="Oval 63">
                    <a:extLst>
                      <a:ext uri="{FF2B5EF4-FFF2-40B4-BE49-F238E27FC236}">
                        <a16:creationId xmlns:a16="http://schemas.microsoft.com/office/drawing/2014/main" id="{EDC69AC4-4826-E549-9D23-E36585125ED4}"/>
                      </a:ext>
                    </a:extLst>
                  </p:cNvPr>
                  <p:cNvSpPr/>
                  <p:nvPr/>
                </p:nvSpPr>
                <p:spPr>
                  <a:xfrm>
                    <a:off x="6400799" y="3124200"/>
                    <a:ext cx="524155" cy="457200"/>
                  </a:xfrm>
                  <a:prstGeom prst="ellipse">
                    <a:avLst/>
                  </a:prstGeom>
                  <a:noFill/>
                  <a:ln w="127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>
                        <a:solidFill>
                          <a:schemeClr val="tx1"/>
                        </a:solidFill>
                        <a:latin typeface="Cambria Math" pitchFamily="18" charset="0"/>
                        <a:ea typeface="Cambria Math" pitchFamily="18" charset="0"/>
                      </a:rPr>
                      <a:t>10</a:t>
                    </a:r>
                  </a:p>
                </p:txBody>
              </p:sp>
              <p:sp>
                <p:nvSpPr>
                  <p:cNvPr id="65" name="Oval 64">
                    <a:extLst>
                      <a:ext uri="{FF2B5EF4-FFF2-40B4-BE49-F238E27FC236}">
                        <a16:creationId xmlns:a16="http://schemas.microsoft.com/office/drawing/2014/main" id="{DD96B0FD-F253-0642-ABC5-E6672BDA554B}"/>
                      </a:ext>
                    </a:extLst>
                  </p:cNvPr>
                  <p:cNvSpPr/>
                  <p:nvPr/>
                </p:nvSpPr>
                <p:spPr>
                  <a:xfrm>
                    <a:off x="6467755" y="4191000"/>
                    <a:ext cx="562776" cy="457200"/>
                  </a:xfrm>
                  <a:prstGeom prst="ellipse">
                    <a:avLst/>
                  </a:prstGeom>
                  <a:noFill/>
                  <a:ln w="127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>
                        <a:solidFill>
                          <a:schemeClr val="tx1"/>
                        </a:solidFill>
                        <a:latin typeface="Cambria Math" pitchFamily="18" charset="0"/>
                        <a:ea typeface="Cambria Math" pitchFamily="18" charset="0"/>
                      </a:rPr>
                      <a:t>7</a:t>
                    </a:r>
                  </a:p>
                </p:txBody>
              </p:sp>
              <p:sp>
                <p:nvSpPr>
                  <p:cNvPr id="66" name="Oval 65">
                    <a:extLst>
                      <a:ext uri="{FF2B5EF4-FFF2-40B4-BE49-F238E27FC236}">
                        <a16:creationId xmlns:a16="http://schemas.microsoft.com/office/drawing/2014/main" id="{1402A1FF-DF2B-C643-9536-021724DAE7DE}"/>
                      </a:ext>
                    </a:extLst>
                  </p:cNvPr>
                  <p:cNvSpPr/>
                  <p:nvPr/>
                </p:nvSpPr>
                <p:spPr>
                  <a:xfrm>
                    <a:off x="4900280" y="4876800"/>
                    <a:ext cx="586120" cy="457200"/>
                  </a:xfrm>
                  <a:prstGeom prst="ellipse">
                    <a:avLst/>
                  </a:prstGeom>
                  <a:noFill/>
                  <a:ln w="127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>
                        <a:solidFill>
                          <a:schemeClr val="tx1"/>
                        </a:solidFill>
                        <a:latin typeface="Cambria Math" pitchFamily="18" charset="0"/>
                        <a:ea typeface="Cambria Math" pitchFamily="18" charset="0"/>
                      </a:rPr>
                      <a:t>2</a:t>
                    </a:r>
                  </a:p>
                </p:txBody>
              </p:sp>
              <p:sp>
                <p:nvSpPr>
                  <p:cNvPr id="67" name="Oval 66">
                    <a:extLst>
                      <a:ext uri="{FF2B5EF4-FFF2-40B4-BE49-F238E27FC236}">
                        <a16:creationId xmlns:a16="http://schemas.microsoft.com/office/drawing/2014/main" id="{879FE71C-D1F1-884C-A89A-ECC95BBEDAD9}"/>
                      </a:ext>
                    </a:extLst>
                  </p:cNvPr>
                  <p:cNvSpPr/>
                  <p:nvPr/>
                </p:nvSpPr>
                <p:spPr>
                  <a:xfrm>
                    <a:off x="5333999" y="4231720"/>
                    <a:ext cx="536033" cy="457200"/>
                  </a:xfrm>
                  <a:prstGeom prst="ellipse">
                    <a:avLst/>
                  </a:prstGeom>
                  <a:noFill/>
                  <a:ln w="127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>
                        <a:solidFill>
                          <a:schemeClr val="tx1"/>
                        </a:solidFill>
                        <a:latin typeface="Cambria Math" pitchFamily="18" charset="0"/>
                        <a:ea typeface="Cambria Math" pitchFamily="18" charset="0"/>
                      </a:rPr>
                      <a:t>4</a:t>
                    </a:r>
                  </a:p>
                </p:txBody>
              </p:sp>
              <p:sp>
                <p:nvSpPr>
                  <p:cNvPr id="68" name="Oval 67">
                    <a:extLst>
                      <a:ext uri="{FF2B5EF4-FFF2-40B4-BE49-F238E27FC236}">
                        <a16:creationId xmlns:a16="http://schemas.microsoft.com/office/drawing/2014/main" id="{670DCE89-C349-8C48-A759-58F8E476CC05}"/>
                      </a:ext>
                    </a:extLst>
                  </p:cNvPr>
                  <p:cNvSpPr/>
                  <p:nvPr/>
                </p:nvSpPr>
                <p:spPr>
                  <a:xfrm>
                    <a:off x="5641433" y="4876800"/>
                    <a:ext cx="609236" cy="457200"/>
                  </a:xfrm>
                  <a:prstGeom prst="ellipse">
                    <a:avLst/>
                  </a:prstGeom>
                  <a:solidFill>
                    <a:schemeClr val="accent2"/>
                  </a:solidFill>
                  <a:ln w="127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>
                        <a:solidFill>
                          <a:schemeClr val="tx1"/>
                        </a:solidFill>
                        <a:latin typeface="Cambria Math" pitchFamily="18" charset="0"/>
                        <a:ea typeface="Cambria Math" pitchFamily="18" charset="0"/>
                      </a:rPr>
                      <a:t>14</a:t>
                    </a:r>
                  </a:p>
                </p:txBody>
              </p:sp>
              <p:sp>
                <p:nvSpPr>
                  <p:cNvPr id="69" name="Oval 68">
                    <a:extLst>
                      <a:ext uri="{FF2B5EF4-FFF2-40B4-BE49-F238E27FC236}">
                        <a16:creationId xmlns:a16="http://schemas.microsoft.com/office/drawing/2014/main" id="{AD131205-ADB6-1648-B744-6F5AC26CB3B3}"/>
                      </a:ext>
                    </a:extLst>
                  </p:cNvPr>
                  <p:cNvSpPr/>
                  <p:nvPr/>
                </p:nvSpPr>
                <p:spPr>
                  <a:xfrm>
                    <a:off x="5791200" y="3622120"/>
                    <a:ext cx="538302" cy="457200"/>
                  </a:xfrm>
                  <a:prstGeom prst="ellipse">
                    <a:avLst/>
                  </a:prstGeom>
                  <a:noFill/>
                  <a:ln w="127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>
                        <a:solidFill>
                          <a:schemeClr val="tx1"/>
                        </a:solidFill>
                        <a:latin typeface="Cambria Math" pitchFamily="18" charset="0"/>
                        <a:ea typeface="Cambria Math" pitchFamily="18" charset="0"/>
                      </a:rPr>
                      <a:t>8</a:t>
                    </a:r>
                  </a:p>
                </p:txBody>
              </p:sp>
              <p:cxnSp>
                <p:nvCxnSpPr>
                  <p:cNvPr id="70" name="Straight Connector 69">
                    <a:extLst>
                      <a:ext uri="{FF2B5EF4-FFF2-40B4-BE49-F238E27FC236}">
                        <a16:creationId xmlns:a16="http://schemas.microsoft.com/office/drawing/2014/main" id="{597CDAA0-A8E5-8840-AB84-0921F5BD639D}"/>
                      </a:ext>
                    </a:extLst>
                  </p:cNvPr>
                  <p:cNvCxnSpPr>
                    <a:stCxn id="64" idx="3"/>
                    <a:endCxn id="69" idx="7"/>
                  </p:cNvCxnSpPr>
                  <p:nvPr/>
                </p:nvCxnSpPr>
                <p:spPr>
                  <a:xfrm flipH="1">
                    <a:off x="6250669" y="3514445"/>
                    <a:ext cx="226891" cy="17463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" name="Straight Connector 70">
                    <a:extLst>
                      <a:ext uri="{FF2B5EF4-FFF2-40B4-BE49-F238E27FC236}">
                        <a16:creationId xmlns:a16="http://schemas.microsoft.com/office/drawing/2014/main" id="{84901ECB-6517-F740-B6EB-CE301B89B358}"/>
                      </a:ext>
                    </a:extLst>
                  </p:cNvPr>
                  <p:cNvCxnSpPr>
                    <a:stCxn id="69" idx="5"/>
                    <a:endCxn id="65" idx="1"/>
                  </p:cNvCxnSpPr>
                  <p:nvPr/>
                </p:nvCxnSpPr>
                <p:spPr>
                  <a:xfrm>
                    <a:off x="6250669" y="4012365"/>
                    <a:ext cx="299503" cy="24559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" name="Straight Connector 71">
                    <a:extLst>
                      <a:ext uri="{FF2B5EF4-FFF2-40B4-BE49-F238E27FC236}">
                        <a16:creationId xmlns:a16="http://schemas.microsoft.com/office/drawing/2014/main" id="{963E4328-D9BE-374A-BD6E-89CD0AFC14EB}"/>
                      </a:ext>
                    </a:extLst>
                  </p:cNvPr>
                  <p:cNvCxnSpPr>
                    <a:stCxn id="69" idx="3"/>
                    <a:endCxn id="67" idx="0"/>
                  </p:cNvCxnSpPr>
                  <p:nvPr/>
                </p:nvCxnSpPr>
                <p:spPr>
                  <a:xfrm flipH="1">
                    <a:off x="5602016" y="4012365"/>
                    <a:ext cx="268017" cy="219355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" name="Straight Connector 72">
                    <a:extLst>
                      <a:ext uri="{FF2B5EF4-FFF2-40B4-BE49-F238E27FC236}">
                        <a16:creationId xmlns:a16="http://schemas.microsoft.com/office/drawing/2014/main" id="{37AA8036-E2A2-054A-9F9A-A0E400BCF615}"/>
                      </a:ext>
                    </a:extLst>
                  </p:cNvPr>
                  <p:cNvCxnSpPr>
                    <a:stCxn id="67" idx="5"/>
                    <a:endCxn id="68" idx="0"/>
                  </p:cNvCxnSpPr>
                  <p:nvPr/>
                </p:nvCxnSpPr>
                <p:spPr>
                  <a:xfrm>
                    <a:off x="5791532" y="4621965"/>
                    <a:ext cx="154519" cy="254835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" name="Straight Connector 73">
                    <a:extLst>
                      <a:ext uri="{FF2B5EF4-FFF2-40B4-BE49-F238E27FC236}">
                        <a16:creationId xmlns:a16="http://schemas.microsoft.com/office/drawing/2014/main" id="{18ADF02C-6D4C-D346-B30B-8A4A5DD9346D}"/>
                      </a:ext>
                    </a:extLst>
                  </p:cNvPr>
                  <p:cNvCxnSpPr>
                    <a:stCxn id="67" idx="3"/>
                    <a:endCxn id="66" idx="0"/>
                  </p:cNvCxnSpPr>
                  <p:nvPr/>
                </p:nvCxnSpPr>
                <p:spPr>
                  <a:xfrm flipH="1">
                    <a:off x="5193340" y="4621965"/>
                    <a:ext cx="219159" cy="254835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24539AF7-409B-A542-8A35-2846BB053E81}"/>
                    </a:ext>
                  </a:extLst>
                </p:cNvPr>
                <p:cNvSpPr/>
                <p:nvPr/>
              </p:nvSpPr>
              <p:spPr>
                <a:xfrm>
                  <a:off x="7186981" y="4239523"/>
                  <a:ext cx="587184" cy="457200"/>
                </a:xfrm>
                <a:prstGeom prst="ellipse">
                  <a:avLst/>
                </a:prstGeom>
                <a:noFill/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  <a:latin typeface="Cambria Math" pitchFamily="18" charset="0"/>
                      <a:ea typeface="Cambria Math" pitchFamily="18" charset="0"/>
                    </a:rPr>
                    <a:t>9</a:t>
                  </a:r>
                </a:p>
              </p:txBody>
            </p:sp>
            <p:sp>
              <p:nvSpPr>
                <p:cNvPr id="59" name="Oval 58">
                  <a:extLst>
                    <a:ext uri="{FF2B5EF4-FFF2-40B4-BE49-F238E27FC236}">
                      <a16:creationId xmlns:a16="http://schemas.microsoft.com/office/drawing/2014/main" id="{20314BC1-0998-4A4B-A168-8EDC238A71C8}"/>
                    </a:ext>
                  </a:extLst>
                </p:cNvPr>
                <p:cNvSpPr/>
                <p:nvPr/>
              </p:nvSpPr>
              <p:spPr>
                <a:xfrm>
                  <a:off x="7885376" y="4865991"/>
                  <a:ext cx="585384" cy="457200"/>
                </a:xfrm>
                <a:prstGeom prst="ellipse">
                  <a:avLst/>
                </a:prstGeom>
                <a:noFill/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  <a:latin typeface="Cambria Math" pitchFamily="18" charset="0"/>
                      <a:ea typeface="Cambria Math" pitchFamily="18" charset="0"/>
                    </a:rPr>
                    <a:t>3</a:t>
                  </a:r>
                </a:p>
              </p:txBody>
            </p:sp>
            <p:sp>
              <p:nvSpPr>
                <p:cNvPr id="60" name="Oval 59">
                  <a:extLst>
                    <a:ext uri="{FF2B5EF4-FFF2-40B4-BE49-F238E27FC236}">
                      <a16:creationId xmlns:a16="http://schemas.microsoft.com/office/drawing/2014/main" id="{9460BC30-EB00-5147-ADB3-B49BE30C21DD}"/>
                    </a:ext>
                  </a:extLst>
                </p:cNvPr>
                <p:cNvSpPr/>
                <p:nvPr/>
              </p:nvSpPr>
              <p:spPr>
                <a:xfrm>
                  <a:off x="6883629" y="4825419"/>
                  <a:ext cx="606703" cy="457200"/>
                </a:xfrm>
                <a:prstGeom prst="ellipse">
                  <a:avLst/>
                </a:prstGeom>
                <a:noFill/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  <a:latin typeface="Cambria Math" pitchFamily="18" charset="0"/>
                      <a:ea typeface="Cambria Math" pitchFamily="18" charset="0"/>
                    </a:rPr>
                    <a:t>1</a:t>
                  </a:r>
                </a:p>
              </p:txBody>
            </p:sp>
            <p:cxnSp>
              <p:nvCxnSpPr>
                <p:cNvPr id="61" name="Straight Connector 60">
                  <a:extLst>
                    <a:ext uri="{FF2B5EF4-FFF2-40B4-BE49-F238E27FC236}">
                      <a16:creationId xmlns:a16="http://schemas.microsoft.com/office/drawing/2014/main" id="{2908E649-D705-5A41-B8FC-26C2D4575230}"/>
                    </a:ext>
                  </a:extLst>
                </p:cNvPr>
                <p:cNvCxnSpPr>
                  <a:stCxn id="64" idx="6"/>
                  <a:endCxn id="58" idx="1"/>
                </p:cNvCxnSpPr>
                <p:nvPr/>
              </p:nvCxnSpPr>
              <p:spPr>
                <a:xfrm>
                  <a:off x="6687109" y="3917675"/>
                  <a:ext cx="585863" cy="388803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Connector 61">
                  <a:extLst>
                    <a:ext uri="{FF2B5EF4-FFF2-40B4-BE49-F238E27FC236}">
                      <a16:creationId xmlns:a16="http://schemas.microsoft.com/office/drawing/2014/main" id="{712CCC3A-C5B4-CB4F-92A3-F8C1672A8AA1}"/>
                    </a:ext>
                  </a:extLst>
                </p:cNvPr>
                <p:cNvCxnSpPr>
                  <a:stCxn id="58" idx="3"/>
                  <a:endCxn id="60" idx="0"/>
                </p:cNvCxnSpPr>
                <p:nvPr/>
              </p:nvCxnSpPr>
              <p:spPr>
                <a:xfrm flipH="1">
                  <a:off x="7186981" y="4629768"/>
                  <a:ext cx="85991" cy="19565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Connector 62">
                  <a:extLst>
                    <a:ext uri="{FF2B5EF4-FFF2-40B4-BE49-F238E27FC236}">
                      <a16:creationId xmlns:a16="http://schemas.microsoft.com/office/drawing/2014/main" id="{48333E31-B118-9046-9D3A-5BA3E8286D8E}"/>
                    </a:ext>
                  </a:extLst>
                </p:cNvPr>
                <p:cNvCxnSpPr>
                  <a:stCxn id="58" idx="5"/>
                  <a:endCxn id="59" idx="1"/>
                </p:cNvCxnSpPr>
                <p:nvPr/>
              </p:nvCxnSpPr>
              <p:spPr>
                <a:xfrm>
                  <a:off x="7688174" y="4629768"/>
                  <a:ext cx="282930" cy="30317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97ABFE01-9F8E-F44B-BE50-AEE81954F8B8}"/>
                  </a:ext>
                </a:extLst>
              </p:cNvPr>
              <p:cNvSpPr txBox="1"/>
              <p:nvPr/>
            </p:nvSpPr>
            <p:spPr>
              <a:xfrm>
                <a:off x="5955864" y="3567165"/>
                <a:ext cx="14975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6917183A-AC5E-2F42-ABC7-D561361A2B2A}"/>
                  </a:ext>
                </a:extLst>
              </p:cNvPr>
              <p:cNvSpPr txBox="1"/>
              <p:nvPr/>
            </p:nvSpPr>
            <p:spPr>
              <a:xfrm>
                <a:off x="5364170" y="4239523"/>
                <a:ext cx="1340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2</a:t>
                </a: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61580CB2-64EE-2146-B620-3D3BF093104F}"/>
                  </a:ext>
                </a:extLst>
              </p:cNvPr>
              <p:cNvSpPr txBox="1"/>
              <p:nvPr/>
            </p:nvSpPr>
            <p:spPr>
              <a:xfrm>
                <a:off x="6960451" y="4317585"/>
                <a:ext cx="3942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3</a:t>
                </a: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1DFA176F-B0B8-554D-87A3-480073C5BBDA}"/>
                  </a:ext>
                </a:extLst>
              </p:cNvPr>
              <p:cNvSpPr txBox="1"/>
              <p:nvPr/>
            </p:nvSpPr>
            <p:spPr>
              <a:xfrm>
                <a:off x="4786349" y="4827310"/>
                <a:ext cx="5040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4</a:t>
                </a: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82F2B7D5-2500-354F-A9F6-C7261AAFE35C}"/>
                  </a:ext>
                </a:extLst>
              </p:cNvPr>
              <p:cNvSpPr txBox="1"/>
              <p:nvPr/>
            </p:nvSpPr>
            <p:spPr>
              <a:xfrm>
                <a:off x="5888813" y="4869353"/>
                <a:ext cx="28385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5</a:t>
                </a: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58EF15BE-3918-CC4E-A217-D3138862E49A}"/>
                  </a:ext>
                </a:extLst>
              </p:cNvPr>
              <p:cNvSpPr txBox="1"/>
              <p:nvPr/>
            </p:nvSpPr>
            <p:spPr>
              <a:xfrm>
                <a:off x="7404341" y="4850540"/>
                <a:ext cx="28383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6</a:t>
                </a: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7F2DB58F-387F-FC48-BAF2-BF01FC61B010}"/>
                  </a:ext>
                </a:extLst>
              </p:cNvPr>
              <p:cNvSpPr txBox="1"/>
              <p:nvPr/>
            </p:nvSpPr>
            <p:spPr>
              <a:xfrm>
                <a:off x="8470760" y="4869353"/>
                <a:ext cx="2160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7</a:t>
                </a: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1742DE91-02E1-4C4E-8C86-0ABB32C778A8}"/>
                  </a:ext>
                </a:extLst>
              </p:cNvPr>
              <p:cNvSpPr txBox="1"/>
              <p:nvPr/>
            </p:nvSpPr>
            <p:spPr>
              <a:xfrm>
                <a:off x="4424632" y="5527086"/>
                <a:ext cx="4756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8</a:t>
                </a: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B9097214-1A3E-4349-8304-D8C94CF3B203}"/>
                  </a:ext>
                </a:extLst>
              </p:cNvPr>
              <p:cNvSpPr txBox="1"/>
              <p:nvPr/>
            </p:nvSpPr>
            <p:spPr>
              <a:xfrm>
                <a:off x="5975518" y="5485609"/>
                <a:ext cx="3942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9</a:t>
                </a:r>
              </a:p>
            </p:txBody>
          </p:sp>
        </p:grp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1A4690D5-F88B-E049-A14A-056107A0A9B7}"/>
                </a:ext>
              </a:extLst>
            </p:cNvPr>
            <p:cNvSpPr/>
            <p:nvPr/>
          </p:nvSpPr>
          <p:spPr>
            <a:xfrm>
              <a:off x="1993267" y="3658394"/>
              <a:ext cx="562776" cy="457200"/>
            </a:xfrm>
            <a:prstGeom prst="ellipse">
              <a:avLst/>
            </a:prstGeom>
            <a:solidFill>
              <a:schemeClr val="accent2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Cambria Math" pitchFamily="18" charset="0"/>
                  <a:ea typeface="Cambria Math" pitchFamily="18" charset="0"/>
                </a:rPr>
                <a:t>16</a:t>
              </a:r>
            </a:p>
          </p:txBody>
        </p: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531BAB6A-B76A-254E-AECC-CC647610FE9C}"/>
                </a:ext>
              </a:extLst>
            </p:cNvPr>
            <p:cNvCxnSpPr>
              <a:cxnSpLocks/>
              <a:stCxn id="65" idx="4"/>
              <a:endCxn id="44" idx="1"/>
            </p:cNvCxnSpPr>
            <p:nvPr/>
          </p:nvCxnSpPr>
          <p:spPr>
            <a:xfrm flipH="1">
              <a:off x="2075684" y="3348474"/>
              <a:ext cx="198971" cy="3768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9545727B-AE80-4F45-9ECF-40419C9CA253}"/>
                </a:ext>
              </a:extLst>
            </p:cNvPr>
            <p:cNvSpPr txBox="1"/>
            <p:nvPr/>
          </p:nvSpPr>
          <p:spPr>
            <a:xfrm>
              <a:off x="2450466" y="3577074"/>
              <a:ext cx="4704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10</a:t>
              </a: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C062E26F-7BCC-F749-9F14-A3DF458EE8EC}"/>
              </a:ext>
            </a:extLst>
          </p:cNvPr>
          <p:cNvGrpSpPr/>
          <p:nvPr/>
        </p:nvGrpSpPr>
        <p:grpSpPr>
          <a:xfrm>
            <a:off x="258672" y="3386512"/>
            <a:ext cx="4262168" cy="2413030"/>
            <a:chOff x="187989" y="1702564"/>
            <a:chExt cx="4262168" cy="2413030"/>
          </a:xfrm>
        </p:grpSpPr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B07F9134-3D25-A848-BED8-9FF02DB31D5C}"/>
                </a:ext>
              </a:extLst>
            </p:cNvPr>
            <p:cNvGrpSpPr/>
            <p:nvPr/>
          </p:nvGrpSpPr>
          <p:grpSpPr>
            <a:xfrm>
              <a:off x="187989" y="1702564"/>
              <a:ext cx="4262168" cy="2331710"/>
              <a:chOff x="4424632" y="3567165"/>
              <a:chExt cx="4262168" cy="2331710"/>
            </a:xfrm>
          </p:grpSpPr>
          <p:grpSp>
            <p:nvGrpSpPr>
              <p:cNvPr id="80" name="Group 79">
                <a:extLst>
                  <a:ext uri="{FF2B5EF4-FFF2-40B4-BE49-F238E27FC236}">
                    <a16:creationId xmlns:a16="http://schemas.microsoft.com/office/drawing/2014/main" id="{2C877F4F-FAE1-9548-808C-432D83C4EFD6}"/>
                  </a:ext>
                </a:extLst>
              </p:cNvPr>
              <p:cNvGrpSpPr/>
              <p:nvPr/>
            </p:nvGrpSpPr>
            <p:grpSpPr>
              <a:xfrm>
                <a:off x="4662435" y="3689075"/>
                <a:ext cx="3808325" cy="2209800"/>
                <a:chOff x="4662435" y="3689075"/>
                <a:chExt cx="3808325" cy="2209800"/>
              </a:xfrm>
            </p:grpSpPr>
            <p:grpSp>
              <p:nvGrpSpPr>
                <p:cNvPr id="90" name="Group 89">
                  <a:extLst>
                    <a:ext uri="{FF2B5EF4-FFF2-40B4-BE49-F238E27FC236}">
                      <a16:creationId xmlns:a16="http://schemas.microsoft.com/office/drawing/2014/main" id="{5EDD612C-50BB-8144-A8D5-2AB163B21A08}"/>
                    </a:ext>
                  </a:extLst>
                </p:cNvPr>
                <p:cNvGrpSpPr/>
                <p:nvPr/>
              </p:nvGrpSpPr>
              <p:grpSpPr>
                <a:xfrm>
                  <a:off x="4662435" y="3689075"/>
                  <a:ext cx="2130251" cy="2209800"/>
                  <a:chOff x="4900280" y="3124200"/>
                  <a:chExt cx="2130251" cy="2209800"/>
                </a:xfrm>
              </p:grpSpPr>
              <p:sp>
                <p:nvSpPr>
                  <p:cNvPr id="97" name="Oval 96">
                    <a:extLst>
                      <a:ext uri="{FF2B5EF4-FFF2-40B4-BE49-F238E27FC236}">
                        <a16:creationId xmlns:a16="http://schemas.microsoft.com/office/drawing/2014/main" id="{3225664A-2620-2E4F-A23C-CCB3CE0263C4}"/>
                      </a:ext>
                    </a:extLst>
                  </p:cNvPr>
                  <p:cNvSpPr/>
                  <p:nvPr/>
                </p:nvSpPr>
                <p:spPr>
                  <a:xfrm>
                    <a:off x="6400799" y="3124200"/>
                    <a:ext cx="524155" cy="457200"/>
                  </a:xfrm>
                  <a:prstGeom prst="ellipse">
                    <a:avLst/>
                  </a:prstGeom>
                  <a:noFill/>
                  <a:ln w="127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>
                        <a:solidFill>
                          <a:schemeClr val="tx1"/>
                        </a:solidFill>
                        <a:latin typeface="Cambria Math" pitchFamily="18" charset="0"/>
                        <a:ea typeface="Cambria Math" pitchFamily="18" charset="0"/>
                      </a:rPr>
                      <a:t>9</a:t>
                    </a:r>
                  </a:p>
                </p:txBody>
              </p:sp>
              <p:sp>
                <p:nvSpPr>
                  <p:cNvPr id="98" name="Oval 97">
                    <a:extLst>
                      <a:ext uri="{FF2B5EF4-FFF2-40B4-BE49-F238E27FC236}">
                        <a16:creationId xmlns:a16="http://schemas.microsoft.com/office/drawing/2014/main" id="{0892CC4B-221B-CF48-864C-D8C75EFA75BD}"/>
                      </a:ext>
                    </a:extLst>
                  </p:cNvPr>
                  <p:cNvSpPr/>
                  <p:nvPr/>
                </p:nvSpPr>
                <p:spPr>
                  <a:xfrm>
                    <a:off x="6467755" y="4191000"/>
                    <a:ext cx="562776" cy="457200"/>
                  </a:xfrm>
                  <a:prstGeom prst="ellipse">
                    <a:avLst/>
                  </a:prstGeom>
                  <a:noFill/>
                  <a:ln w="127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>
                        <a:solidFill>
                          <a:schemeClr val="tx1"/>
                        </a:solidFill>
                        <a:latin typeface="Cambria Math" pitchFamily="18" charset="0"/>
                        <a:ea typeface="Cambria Math" pitchFamily="18" charset="0"/>
                      </a:rPr>
                      <a:t>7</a:t>
                    </a:r>
                  </a:p>
                </p:txBody>
              </p:sp>
              <p:sp>
                <p:nvSpPr>
                  <p:cNvPr id="99" name="Oval 98">
                    <a:extLst>
                      <a:ext uri="{FF2B5EF4-FFF2-40B4-BE49-F238E27FC236}">
                        <a16:creationId xmlns:a16="http://schemas.microsoft.com/office/drawing/2014/main" id="{1FEEAFE1-7AA9-204D-94A1-7050E0C1EDB9}"/>
                      </a:ext>
                    </a:extLst>
                  </p:cNvPr>
                  <p:cNvSpPr/>
                  <p:nvPr/>
                </p:nvSpPr>
                <p:spPr>
                  <a:xfrm>
                    <a:off x="4900280" y="4876800"/>
                    <a:ext cx="586120" cy="457200"/>
                  </a:xfrm>
                  <a:prstGeom prst="ellipse">
                    <a:avLst/>
                  </a:prstGeom>
                  <a:solidFill>
                    <a:schemeClr val="accent2"/>
                  </a:solidFill>
                  <a:ln w="127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>
                        <a:solidFill>
                          <a:schemeClr val="tx1"/>
                        </a:solidFill>
                        <a:latin typeface="Cambria Math" pitchFamily="18" charset="0"/>
                        <a:ea typeface="Cambria Math" pitchFamily="18" charset="0"/>
                      </a:rPr>
                      <a:t>10</a:t>
                    </a:r>
                  </a:p>
                </p:txBody>
              </p:sp>
              <p:sp>
                <p:nvSpPr>
                  <p:cNvPr id="100" name="Oval 99">
                    <a:extLst>
                      <a:ext uri="{FF2B5EF4-FFF2-40B4-BE49-F238E27FC236}">
                        <a16:creationId xmlns:a16="http://schemas.microsoft.com/office/drawing/2014/main" id="{1C8AA1D2-F6EC-164E-9598-5556824BD5ED}"/>
                      </a:ext>
                    </a:extLst>
                  </p:cNvPr>
                  <p:cNvSpPr/>
                  <p:nvPr/>
                </p:nvSpPr>
                <p:spPr>
                  <a:xfrm>
                    <a:off x="5333999" y="4231720"/>
                    <a:ext cx="536033" cy="457200"/>
                  </a:xfrm>
                  <a:prstGeom prst="ellipse">
                    <a:avLst/>
                  </a:prstGeom>
                  <a:noFill/>
                  <a:ln w="127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>
                        <a:solidFill>
                          <a:schemeClr val="tx1"/>
                        </a:solidFill>
                        <a:latin typeface="Cambria Math" pitchFamily="18" charset="0"/>
                        <a:ea typeface="Cambria Math" pitchFamily="18" charset="0"/>
                      </a:rPr>
                      <a:t>4</a:t>
                    </a:r>
                  </a:p>
                </p:txBody>
              </p:sp>
              <p:sp>
                <p:nvSpPr>
                  <p:cNvPr id="101" name="Oval 100">
                    <a:extLst>
                      <a:ext uri="{FF2B5EF4-FFF2-40B4-BE49-F238E27FC236}">
                        <a16:creationId xmlns:a16="http://schemas.microsoft.com/office/drawing/2014/main" id="{1C1859C7-9556-B244-90A3-36A0B82B11B8}"/>
                      </a:ext>
                    </a:extLst>
                  </p:cNvPr>
                  <p:cNvSpPr/>
                  <p:nvPr/>
                </p:nvSpPr>
                <p:spPr>
                  <a:xfrm>
                    <a:off x="5641433" y="4876800"/>
                    <a:ext cx="609236" cy="457200"/>
                  </a:xfrm>
                  <a:prstGeom prst="ellipse">
                    <a:avLst/>
                  </a:prstGeom>
                  <a:solidFill>
                    <a:schemeClr val="accent2"/>
                  </a:solidFill>
                  <a:ln w="127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>
                        <a:solidFill>
                          <a:schemeClr val="tx1"/>
                        </a:solidFill>
                        <a:latin typeface="Cambria Math" pitchFamily="18" charset="0"/>
                        <a:ea typeface="Cambria Math" pitchFamily="18" charset="0"/>
                      </a:rPr>
                      <a:t>14</a:t>
                    </a:r>
                  </a:p>
                </p:txBody>
              </p:sp>
              <p:sp>
                <p:nvSpPr>
                  <p:cNvPr id="102" name="Oval 101">
                    <a:extLst>
                      <a:ext uri="{FF2B5EF4-FFF2-40B4-BE49-F238E27FC236}">
                        <a16:creationId xmlns:a16="http://schemas.microsoft.com/office/drawing/2014/main" id="{B9E49507-E2E3-1D48-99BC-724B2C0A3B83}"/>
                      </a:ext>
                    </a:extLst>
                  </p:cNvPr>
                  <p:cNvSpPr/>
                  <p:nvPr/>
                </p:nvSpPr>
                <p:spPr>
                  <a:xfrm>
                    <a:off x="5791200" y="3622120"/>
                    <a:ext cx="538302" cy="457200"/>
                  </a:xfrm>
                  <a:prstGeom prst="ellipse">
                    <a:avLst/>
                  </a:prstGeom>
                  <a:noFill/>
                  <a:ln w="127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>
                        <a:solidFill>
                          <a:schemeClr val="tx1"/>
                        </a:solidFill>
                        <a:latin typeface="Cambria Math" pitchFamily="18" charset="0"/>
                        <a:ea typeface="Cambria Math" pitchFamily="18" charset="0"/>
                      </a:rPr>
                      <a:t>8</a:t>
                    </a:r>
                  </a:p>
                </p:txBody>
              </p:sp>
              <p:cxnSp>
                <p:nvCxnSpPr>
                  <p:cNvPr id="103" name="Straight Connector 102">
                    <a:extLst>
                      <a:ext uri="{FF2B5EF4-FFF2-40B4-BE49-F238E27FC236}">
                        <a16:creationId xmlns:a16="http://schemas.microsoft.com/office/drawing/2014/main" id="{94063419-91A4-B544-BB0D-8959FCD8DF56}"/>
                      </a:ext>
                    </a:extLst>
                  </p:cNvPr>
                  <p:cNvCxnSpPr>
                    <a:stCxn id="97" idx="3"/>
                    <a:endCxn id="102" idx="7"/>
                  </p:cNvCxnSpPr>
                  <p:nvPr/>
                </p:nvCxnSpPr>
                <p:spPr>
                  <a:xfrm flipH="1">
                    <a:off x="6250669" y="3514445"/>
                    <a:ext cx="226891" cy="17463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4" name="Straight Connector 103">
                    <a:extLst>
                      <a:ext uri="{FF2B5EF4-FFF2-40B4-BE49-F238E27FC236}">
                        <a16:creationId xmlns:a16="http://schemas.microsoft.com/office/drawing/2014/main" id="{9DD97BAD-A897-6A4F-B10F-46850932BB2A}"/>
                      </a:ext>
                    </a:extLst>
                  </p:cNvPr>
                  <p:cNvCxnSpPr>
                    <a:stCxn id="102" idx="5"/>
                    <a:endCxn id="98" idx="1"/>
                  </p:cNvCxnSpPr>
                  <p:nvPr/>
                </p:nvCxnSpPr>
                <p:spPr>
                  <a:xfrm>
                    <a:off x="6250669" y="4012365"/>
                    <a:ext cx="299503" cy="24559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5" name="Straight Connector 104">
                    <a:extLst>
                      <a:ext uri="{FF2B5EF4-FFF2-40B4-BE49-F238E27FC236}">
                        <a16:creationId xmlns:a16="http://schemas.microsoft.com/office/drawing/2014/main" id="{D1A4A2E1-6A4C-7742-8344-5EF667D0403A}"/>
                      </a:ext>
                    </a:extLst>
                  </p:cNvPr>
                  <p:cNvCxnSpPr>
                    <a:stCxn id="102" idx="3"/>
                    <a:endCxn id="100" idx="0"/>
                  </p:cNvCxnSpPr>
                  <p:nvPr/>
                </p:nvCxnSpPr>
                <p:spPr>
                  <a:xfrm flipH="1">
                    <a:off x="5602016" y="4012365"/>
                    <a:ext cx="268017" cy="219355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6" name="Straight Connector 105">
                    <a:extLst>
                      <a:ext uri="{FF2B5EF4-FFF2-40B4-BE49-F238E27FC236}">
                        <a16:creationId xmlns:a16="http://schemas.microsoft.com/office/drawing/2014/main" id="{58CEB707-D5CC-4644-8B2D-A86459709F85}"/>
                      </a:ext>
                    </a:extLst>
                  </p:cNvPr>
                  <p:cNvCxnSpPr>
                    <a:stCxn id="100" idx="5"/>
                    <a:endCxn id="101" idx="0"/>
                  </p:cNvCxnSpPr>
                  <p:nvPr/>
                </p:nvCxnSpPr>
                <p:spPr>
                  <a:xfrm>
                    <a:off x="5791532" y="4621965"/>
                    <a:ext cx="154519" cy="254835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7" name="Straight Connector 106">
                    <a:extLst>
                      <a:ext uri="{FF2B5EF4-FFF2-40B4-BE49-F238E27FC236}">
                        <a16:creationId xmlns:a16="http://schemas.microsoft.com/office/drawing/2014/main" id="{B6E62F14-D334-964A-8415-226CA582E846}"/>
                      </a:ext>
                    </a:extLst>
                  </p:cNvPr>
                  <p:cNvCxnSpPr>
                    <a:stCxn id="100" idx="3"/>
                    <a:endCxn id="99" idx="0"/>
                  </p:cNvCxnSpPr>
                  <p:nvPr/>
                </p:nvCxnSpPr>
                <p:spPr>
                  <a:xfrm flipH="1">
                    <a:off x="5193340" y="4621965"/>
                    <a:ext cx="219159" cy="254835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91" name="Oval 90">
                  <a:extLst>
                    <a:ext uri="{FF2B5EF4-FFF2-40B4-BE49-F238E27FC236}">
                      <a16:creationId xmlns:a16="http://schemas.microsoft.com/office/drawing/2014/main" id="{5C83F8E3-6BCE-4041-A38C-012DDFA30AF8}"/>
                    </a:ext>
                  </a:extLst>
                </p:cNvPr>
                <p:cNvSpPr/>
                <p:nvPr/>
              </p:nvSpPr>
              <p:spPr>
                <a:xfrm>
                  <a:off x="7186981" y="4239523"/>
                  <a:ext cx="587184" cy="457200"/>
                </a:xfrm>
                <a:prstGeom prst="ellipse">
                  <a:avLst/>
                </a:prstGeom>
                <a:noFill/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  <a:latin typeface="Cambria Math" pitchFamily="18" charset="0"/>
                      <a:ea typeface="Cambria Math" pitchFamily="18" charset="0"/>
                    </a:rPr>
                    <a:t>3</a:t>
                  </a:r>
                </a:p>
              </p:txBody>
            </p:sp>
            <p:sp>
              <p:nvSpPr>
                <p:cNvPr id="92" name="Oval 91">
                  <a:extLst>
                    <a:ext uri="{FF2B5EF4-FFF2-40B4-BE49-F238E27FC236}">
                      <a16:creationId xmlns:a16="http://schemas.microsoft.com/office/drawing/2014/main" id="{F2CBE066-3206-6A41-A979-4D9477DA0892}"/>
                    </a:ext>
                  </a:extLst>
                </p:cNvPr>
                <p:cNvSpPr/>
                <p:nvPr/>
              </p:nvSpPr>
              <p:spPr>
                <a:xfrm>
                  <a:off x="7885376" y="4865991"/>
                  <a:ext cx="585384" cy="457200"/>
                </a:xfrm>
                <a:prstGeom prst="ellipse">
                  <a:avLst/>
                </a:prstGeom>
                <a:noFill/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  <a:latin typeface="Cambria Math" pitchFamily="18" charset="0"/>
                      <a:ea typeface="Cambria Math" pitchFamily="18" charset="0"/>
                    </a:rPr>
                    <a:t>2</a:t>
                  </a:r>
                </a:p>
              </p:txBody>
            </p:sp>
            <p:sp>
              <p:nvSpPr>
                <p:cNvPr id="93" name="Oval 92">
                  <a:extLst>
                    <a:ext uri="{FF2B5EF4-FFF2-40B4-BE49-F238E27FC236}">
                      <a16:creationId xmlns:a16="http://schemas.microsoft.com/office/drawing/2014/main" id="{46CA6692-5F53-DC4B-A8D4-F9E612CFA4CE}"/>
                    </a:ext>
                  </a:extLst>
                </p:cNvPr>
                <p:cNvSpPr/>
                <p:nvPr/>
              </p:nvSpPr>
              <p:spPr>
                <a:xfrm>
                  <a:off x="6883629" y="4825419"/>
                  <a:ext cx="606703" cy="457200"/>
                </a:xfrm>
                <a:prstGeom prst="ellipse">
                  <a:avLst/>
                </a:prstGeom>
                <a:noFill/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  <a:latin typeface="Cambria Math" pitchFamily="18" charset="0"/>
                      <a:ea typeface="Cambria Math" pitchFamily="18" charset="0"/>
                    </a:rPr>
                    <a:t>1</a:t>
                  </a:r>
                </a:p>
              </p:txBody>
            </p:sp>
            <p:cxnSp>
              <p:nvCxnSpPr>
                <p:cNvPr id="94" name="Straight Connector 93">
                  <a:extLst>
                    <a:ext uri="{FF2B5EF4-FFF2-40B4-BE49-F238E27FC236}">
                      <a16:creationId xmlns:a16="http://schemas.microsoft.com/office/drawing/2014/main" id="{9D812DDE-1EA1-1A4A-9D52-E7DE4F95A23A}"/>
                    </a:ext>
                  </a:extLst>
                </p:cNvPr>
                <p:cNvCxnSpPr>
                  <a:stCxn id="97" idx="6"/>
                  <a:endCxn id="91" idx="1"/>
                </p:cNvCxnSpPr>
                <p:nvPr/>
              </p:nvCxnSpPr>
              <p:spPr>
                <a:xfrm>
                  <a:off x="6687109" y="3917675"/>
                  <a:ext cx="585863" cy="388803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Straight Connector 94">
                  <a:extLst>
                    <a:ext uri="{FF2B5EF4-FFF2-40B4-BE49-F238E27FC236}">
                      <a16:creationId xmlns:a16="http://schemas.microsoft.com/office/drawing/2014/main" id="{75D174C3-3733-A84F-A791-CB1E249CB5EC}"/>
                    </a:ext>
                  </a:extLst>
                </p:cNvPr>
                <p:cNvCxnSpPr>
                  <a:stCxn id="91" idx="3"/>
                  <a:endCxn id="93" idx="0"/>
                </p:cNvCxnSpPr>
                <p:nvPr/>
              </p:nvCxnSpPr>
              <p:spPr>
                <a:xfrm flipH="1">
                  <a:off x="7186981" y="4629768"/>
                  <a:ext cx="85991" cy="19565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Straight Connector 95">
                  <a:extLst>
                    <a:ext uri="{FF2B5EF4-FFF2-40B4-BE49-F238E27FC236}">
                      <a16:creationId xmlns:a16="http://schemas.microsoft.com/office/drawing/2014/main" id="{B27546B0-4236-CD45-B8DA-07A1D785DE7E}"/>
                    </a:ext>
                  </a:extLst>
                </p:cNvPr>
                <p:cNvCxnSpPr>
                  <a:stCxn id="91" idx="5"/>
                  <a:endCxn id="92" idx="1"/>
                </p:cNvCxnSpPr>
                <p:nvPr/>
              </p:nvCxnSpPr>
              <p:spPr>
                <a:xfrm>
                  <a:off x="7688174" y="4629768"/>
                  <a:ext cx="282930" cy="30317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1F9DA3F4-F7ED-A140-A22B-8154DB4A4189}"/>
                  </a:ext>
                </a:extLst>
              </p:cNvPr>
              <p:cNvSpPr txBox="1"/>
              <p:nvPr/>
            </p:nvSpPr>
            <p:spPr>
              <a:xfrm>
                <a:off x="5955864" y="3567165"/>
                <a:ext cx="14975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A2AA474E-01B9-F44A-A871-EE63C9FEA624}"/>
                  </a:ext>
                </a:extLst>
              </p:cNvPr>
              <p:cNvSpPr txBox="1"/>
              <p:nvPr/>
            </p:nvSpPr>
            <p:spPr>
              <a:xfrm>
                <a:off x="5364170" y="4239523"/>
                <a:ext cx="1340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2</a:t>
                </a:r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3EDCB8EA-0574-0A41-BEFA-75502F2FA915}"/>
                  </a:ext>
                </a:extLst>
              </p:cNvPr>
              <p:cNvSpPr txBox="1"/>
              <p:nvPr/>
            </p:nvSpPr>
            <p:spPr>
              <a:xfrm>
                <a:off x="6960451" y="4317585"/>
                <a:ext cx="3942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3</a:t>
                </a:r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E31587E7-3AA2-D54C-AB75-511914B9777A}"/>
                  </a:ext>
                </a:extLst>
              </p:cNvPr>
              <p:cNvSpPr txBox="1"/>
              <p:nvPr/>
            </p:nvSpPr>
            <p:spPr>
              <a:xfrm>
                <a:off x="4786349" y="4827310"/>
                <a:ext cx="5040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4</a:t>
                </a:r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0D47F3C6-C3CE-314B-BD5D-635307C94A66}"/>
                  </a:ext>
                </a:extLst>
              </p:cNvPr>
              <p:cNvSpPr txBox="1"/>
              <p:nvPr/>
            </p:nvSpPr>
            <p:spPr>
              <a:xfrm>
                <a:off x="5888813" y="4869353"/>
                <a:ext cx="28385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5</a:t>
                </a:r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45B4446C-A4E1-824E-8458-2D1C69648FD4}"/>
                  </a:ext>
                </a:extLst>
              </p:cNvPr>
              <p:cNvSpPr txBox="1"/>
              <p:nvPr/>
            </p:nvSpPr>
            <p:spPr>
              <a:xfrm>
                <a:off x="7404341" y="4850540"/>
                <a:ext cx="28383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6</a:t>
                </a:r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D46BB9CD-2268-7843-BCA6-B10EFD797F00}"/>
                  </a:ext>
                </a:extLst>
              </p:cNvPr>
              <p:cNvSpPr txBox="1"/>
              <p:nvPr/>
            </p:nvSpPr>
            <p:spPr>
              <a:xfrm>
                <a:off x="8470760" y="4869353"/>
                <a:ext cx="2160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7</a:t>
                </a: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AA86EC97-4D38-BC4B-BE74-BBFADBBDDC6B}"/>
                  </a:ext>
                </a:extLst>
              </p:cNvPr>
              <p:cNvSpPr txBox="1"/>
              <p:nvPr/>
            </p:nvSpPr>
            <p:spPr>
              <a:xfrm>
                <a:off x="4424632" y="5527086"/>
                <a:ext cx="4756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8</a:t>
                </a:r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02562085-1296-F542-8117-4584058208EF}"/>
                  </a:ext>
                </a:extLst>
              </p:cNvPr>
              <p:cNvSpPr txBox="1"/>
              <p:nvPr/>
            </p:nvSpPr>
            <p:spPr>
              <a:xfrm>
                <a:off x="5975518" y="5485609"/>
                <a:ext cx="3942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9</a:t>
                </a:r>
              </a:p>
            </p:txBody>
          </p:sp>
        </p:grp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DAE84E78-7C2D-8142-BF0B-8A4745CF1E4D}"/>
                </a:ext>
              </a:extLst>
            </p:cNvPr>
            <p:cNvSpPr/>
            <p:nvPr/>
          </p:nvSpPr>
          <p:spPr>
            <a:xfrm>
              <a:off x="1993267" y="3658394"/>
              <a:ext cx="562776" cy="457200"/>
            </a:xfrm>
            <a:prstGeom prst="ellipse">
              <a:avLst/>
            </a:prstGeom>
            <a:solidFill>
              <a:schemeClr val="accent2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Cambria Math" pitchFamily="18" charset="0"/>
                  <a:ea typeface="Cambria Math" pitchFamily="18" charset="0"/>
                </a:rPr>
                <a:t>16</a:t>
              </a:r>
            </a:p>
          </p:txBody>
        </p: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A7D04873-8992-B646-ACE3-4147EEE5BDB9}"/>
                </a:ext>
              </a:extLst>
            </p:cNvPr>
            <p:cNvCxnSpPr>
              <a:cxnSpLocks/>
              <a:stCxn id="98" idx="4"/>
              <a:endCxn id="77" idx="1"/>
            </p:cNvCxnSpPr>
            <p:nvPr/>
          </p:nvCxnSpPr>
          <p:spPr>
            <a:xfrm flipH="1">
              <a:off x="2075684" y="3348474"/>
              <a:ext cx="198971" cy="3768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BD149BEE-165A-4F45-850B-A58FF0D81DBF}"/>
                </a:ext>
              </a:extLst>
            </p:cNvPr>
            <p:cNvSpPr txBox="1"/>
            <p:nvPr/>
          </p:nvSpPr>
          <p:spPr>
            <a:xfrm>
              <a:off x="2450466" y="3577074"/>
              <a:ext cx="4704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10</a:t>
              </a:r>
            </a:p>
          </p:txBody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D64D79D1-C4E8-DC4A-9EFF-13553FBAA67D}"/>
              </a:ext>
            </a:extLst>
          </p:cNvPr>
          <p:cNvGrpSpPr/>
          <p:nvPr/>
        </p:nvGrpSpPr>
        <p:grpSpPr>
          <a:xfrm>
            <a:off x="4683134" y="3292055"/>
            <a:ext cx="4262168" cy="2413030"/>
            <a:chOff x="187989" y="1702564"/>
            <a:chExt cx="4262168" cy="2413030"/>
          </a:xfrm>
        </p:grpSpPr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D54FA10B-7B96-2A4F-82D0-B7E5A8273630}"/>
                </a:ext>
              </a:extLst>
            </p:cNvPr>
            <p:cNvGrpSpPr/>
            <p:nvPr/>
          </p:nvGrpSpPr>
          <p:grpSpPr>
            <a:xfrm>
              <a:off x="187989" y="1702564"/>
              <a:ext cx="4262168" cy="2331710"/>
              <a:chOff x="4424632" y="3567165"/>
              <a:chExt cx="4262168" cy="2331710"/>
            </a:xfrm>
          </p:grpSpPr>
          <p:grpSp>
            <p:nvGrpSpPr>
              <p:cNvPr id="113" name="Group 112">
                <a:extLst>
                  <a:ext uri="{FF2B5EF4-FFF2-40B4-BE49-F238E27FC236}">
                    <a16:creationId xmlns:a16="http://schemas.microsoft.com/office/drawing/2014/main" id="{FCDDDF50-6715-9D4F-B0F3-1FCB94DF62DD}"/>
                  </a:ext>
                </a:extLst>
              </p:cNvPr>
              <p:cNvGrpSpPr/>
              <p:nvPr/>
            </p:nvGrpSpPr>
            <p:grpSpPr>
              <a:xfrm>
                <a:off x="4662435" y="3689075"/>
                <a:ext cx="3808325" cy="2209800"/>
                <a:chOff x="4662435" y="3689075"/>
                <a:chExt cx="3808325" cy="2209800"/>
              </a:xfrm>
            </p:grpSpPr>
            <p:grpSp>
              <p:nvGrpSpPr>
                <p:cNvPr id="123" name="Group 122">
                  <a:extLst>
                    <a:ext uri="{FF2B5EF4-FFF2-40B4-BE49-F238E27FC236}">
                      <a16:creationId xmlns:a16="http://schemas.microsoft.com/office/drawing/2014/main" id="{10B9B101-5756-2942-B9B0-1EF54759B650}"/>
                    </a:ext>
                  </a:extLst>
                </p:cNvPr>
                <p:cNvGrpSpPr/>
                <p:nvPr/>
              </p:nvGrpSpPr>
              <p:grpSpPr>
                <a:xfrm>
                  <a:off x="4662435" y="3689075"/>
                  <a:ext cx="2130251" cy="2209800"/>
                  <a:chOff x="4900280" y="3124200"/>
                  <a:chExt cx="2130251" cy="2209800"/>
                </a:xfrm>
              </p:grpSpPr>
              <p:sp>
                <p:nvSpPr>
                  <p:cNvPr id="130" name="Oval 129">
                    <a:extLst>
                      <a:ext uri="{FF2B5EF4-FFF2-40B4-BE49-F238E27FC236}">
                        <a16:creationId xmlns:a16="http://schemas.microsoft.com/office/drawing/2014/main" id="{4DA3C7B1-2AC8-8440-8C19-1DF37F5EF0E7}"/>
                      </a:ext>
                    </a:extLst>
                  </p:cNvPr>
                  <p:cNvSpPr/>
                  <p:nvPr/>
                </p:nvSpPr>
                <p:spPr>
                  <a:xfrm>
                    <a:off x="6400799" y="3124200"/>
                    <a:ext cx="524155" cy="457200"/>
                  </a:xfrm>
                  <a:prstGeom prst="ellipse">
                    <a:avLst/>
                  </a:prstGeom>
                  <a:noFill/>
                  <a:ln w="127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>
                        <a:solidFill>
                          <a:schemeClr val="tx1"/>
                        </a:solidFill>
                        <a:latin typeface="Cambria Math" pitchFamily="18" charset="0"/>
                        <a:ea typeface="Cambria Math" pitchFamily="18" charset="0"/>
                      </a:rPr>
                      <a:t>8</a:t>
                    </a:r>
                  </a:p>
                </p:txBody>
              </p:sp>
              <p:sp>
                <p:nvSpPr>
                  <p:cNvPr id="131" name="Oval 130">
                    <a:extLst>
                      <a:ext uri="{FF2B5EF4-FFF2-40B4-BE49-F238E27FC236}">
                        <a16:creationId xmlns:a16="http://schemas.microsoft.com/office/drawing/2014/main" id="{6FFBBF08-ED6F-7B40-A1E5-95618BA4BF68}"/>
                      </a:ext>
                    </a:extLst>
                  </p:cNvPr>
                  <p:cNvSpPr/>
                  <p:nvPr/>
                </p:nvSpPr>
                <p:spPr>
                  <a:xfrm>
                    <a:off x="6467755" y="4191000"/>
                    <a:ext cx="562776" cy="457200"/>
                  </a:xfrm>
                  <a:prstGeom prst="ellipse">
                    <a:avLst/>
                  </a:prstGeom>
                  <a:noFill/>
                  <a:ln w="127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>
                        <a:solidFill>
                          <a:schemeClr val="tx1"/>
                        </a:solidFill>
                        <a:latin typeface="Cambria Math" pitchFamily="18" charset="0"/>
                        <a:ea typeface="Cambria Math" pitchFamily="18" charset="0"/>
                      </a:rPr>
                      <a:t>2</a:t>
                    </a:r>
                  </a:p>
                </p:txBody>
              </p:sp>
              <p:sp>
                <p:nvSpPr>
                  <p:cNvPr id="132" name="Oval 131">
                    <a:extLst>
                      <a:ext uri="{FF2B5EF4-FFF2-40B4-BE49-F238E27FC236}">
                        <a16:creationId xmlns:a16="http://schemas.microsoft.com/office/drawing/2014/main" id="{3367204E-F568-F640-ABE2-3A48947B0539}"/>
                      </a:ext>
                    </a:extLst>
                  </p:cNvPr>
                  <p:cNvSpPr/>
                  <p:nvPr/>
                </p:nvSpPr>
                <p:spPr>
                  <a:xfrm>
                    <a:off x="4900280" y="4876800"/>
                    <a:ext cx="586120" cy="457200"/>
                  </a:xfrm>
                  <a:prstGeom prst="ellipse">
                    <a:avLst/>
                  </a:prstGeom>
                  <a:solidFill>
                    <a:schemeClr val="accent2"/>
                  </a:solidFill>
                  <a:ln w="127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>
                        <a:solidFill>
                          <a:schemeClr val="tx1"/>
                        </a:solidFill>
                        <a:latin typeface="Cambria Math" pitchFamily="18" charset="0"/>
                        <a:ea typeface="Cambria Math" pitchFamily="18" charset="0"/>
                      </a:rPr>
                      <a:t>10</a:t>
                    </a:r>
                  </a:p>
                </p:txBody>
              </p:sp>
              <p:sp>
                <p:nvSpPr>
                  <p:cNvPr id="133" name="Oval 132">
                    <a:extLst>
                      <a:ext uri="{FF2B5EF4-FFF2-40B4-BE49-F238E27FC236}">
                        <a16:creationId xmlns:a16="http://schemas.microsoft.com/office/drawing/2014/main" id="{5A1F1403-5858-C84C-BFB0-3CABB9176413}"/>
                      </a:ext>
                    </a:extLst>
                  </p:cNvPr>
                  <p:cNvSpPr/>
                  <p:nvPr/>
                </p:nvSpPr>
                <p:spPr>
                  <a:xfrm>
                    <a:off x="5333999" y="4231720"/>
                    <a:ext cx="536033" cy="457200"/>
                  </a:xfrm>
                  <a:prstGeom prst="ellipse">
                    <a:avLst/>
                  </a:prstGeom>
                  <a:noFill/>
                  <a:ln w="127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>
                        <a:solidFill>
                          <a:schemeClr val="tx1"/>
                        </a:solidFill>
                        <a:latin typeface="Cambria Math" pitchFamily="18" charset="0"/>
                        <a:ea typeface="Cambria Math" pitchFamily="18" charset="0"/>
                      </a:rPr>
                      <a:t>4</a:t>
                    </a:r>
                  </a:p>
                </p:txBody>
              </p:sp>
              <p:sp>
                <p:nvSpPr>
                  <p:cNvPr id="134" name="Oval 133">
                    <a:extLst>
                      <a:ext uri="{FF2B5EF4-FFF2-40B4-BE49-F238E27FC236}">
                        <a16:creationId xmlns:a16="http://schemas.microsoft.com/office/drawing/2014/main" id="{006DA459-C5AA-7F4B-801F-00A36C1FF93B}"/>
                      </a:ext>
                    </a:extLst>
                  </p:cNvPr>
                  <p:cNvSpPr/>
                  <p:nvPr/>
                </p:nvSpPr>
                <p:spPr>
                  <a:xfrm>
                    <a:off x="5641433" y="4876800"/>
                    <a:ext cx="609236" cy="457200"/>
                  </a:xfrm>
                  <a:prstGeom prst="ellipse">
                    <a:avLst/>
                  </a:prstGeom>
                  <a:solidFill>
                    <a:schemeClr val="accent2"/>
                  </a:solidFill>
                  <a:ln w="127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>
                        <a:solidFill>
                          <a:schemeClr val="tx1"/>
                        </a:solidFill>
                        <a:latin typeface="Cambria Math" pitchFamily="18" charset="0"/>
                        <a:ea typeface="Cambria Math" pitchFamily="18" charset="0"/>
                      </a:rPr>
                      <a:t>14</a:t>
                    </a:r>
                  </a:p>
                </p:txBody>
              </p:sp>
              <p:sp>
                <p:nvSpPr>
                  <p:cNvPr id="135" name="Oval 134">
                    <a:extLst>
                      <a:ext uri="{FF2B5EF4-FFF2-40B4-BE49-F238E27FC236}">
                        <a16:creationId xmlns:a16="http://schemas.microsoft.com/office/drawing/2014/main" id="{70563928-3B58-904F-9EEB-74BF39F46A33}"/>
                      </a:ext>
                    </a:extLst>
                  </p:cNvPr>
                  <p:cNvSpPr/>
                  <p:nvPr/>
                </p:nvSpPr>
                <p:spPr>
                  <a:xfrm>
                    <a:off x="5791200" y="3622120"/>
                    <a:ext cx="538302" cy="457200"/>
                  </a:xfrm>
                  <a:prstGeom prst="ellipse">
                    <a:avLst/>
                  </a:prstGeom>
                  <a:noFill/>
                  <a:ln w="127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>
                        <a:solidFill>
                          <a:schemeClr val="tx1"/>
                        </a:solidFill>
                        <a:latin typeface="Cambria Math" pitchFamily="18" charset="0"/>
                        <a:ea typeface="Cambria Math" pitchFamily="18" charset="0"/>
                      </a:rPr>
                      <a:t>7</a:t>
                    </a:r>
                  </a:p>
                </p:txBody>
              </p:sp>
              <p:cxnSp>
                <p:nvCxnSpPr>
                  <p:cNvPr id="136" name="Straight Connector 135">
                    <a:extLst>
                      <a:ext uri="{FF2B5EF4-FFF2-40B4-BE49-F238E27FC236}">
                        <a16:creationId xmlns:a16="http://schemas.microsoft.com/office/drawing/2014/main" id="{B2975FF0-00C9-204E-839B-0B3AC918903D}"/>
                      </a:ext>
                    </a:extLst>
                  </p:cNvPr>
                  <p:cNvCxnSpPr>
                    <a:stCxn id="130" idx="3"/>
                    <a:endCxn id="135" idx="7"/>
                  </p:cNvCxnSpPr>
                  <p:nvPr/>
                </p:nvCxnSpPr>
                <p:spPr>
                  <a:xfrm flipH="1">
                    <a:off x="6250669" y="3514445"/>
                    <a:ext cx="226891" cy="17463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7" name="Straight Connector 136">
                    <a:extLst>
                      <a:ext uri="{FF2B5EF4-FFF2-40B4-BE49-F238E27FC236}">
                        <a16:creationId xmlns:a16="http://schemas.microsoft.com/office/drawing/2014/main" id="{17EBCFFB-F284-5A40-B177-31FEBA346BF4}"/>
                      </a:ext>
                    </a:extLst>
                  </p:cNvPr>
                  <p:cNvCxnSpPr>
                    <a:stCxn id="135" idx="5"/>
                    <a:endCxn id="131" idx="1"/>
                  </p:cNvCxnSpPr>
                  <p:nvPr/>
                </p:nvCxnSpPr>
                <p:spPr>
                  <a:xfrm>
                    <a:off x="6250669" y="4012365"/>
                    <a:ext cx="299503" cy="24559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8" name="Straight Connector 137">
                    <a:extLst>
                      <a:ext uri="{FF2B5EF4-FFF2-40B4-BE49-F238E27FC236}">
                        <a16:creationId xmlns:a16="http://schemas.microsoft.com/office/drawing/2014/main" id="{D0FE6F0E-D3A4-894C-896E-F7E3D322AD0F}"/>
                      </a:ext>
                    </a:extLst>
                  </p:cNvPr>
                  <p:cNvCxnSpPr>
                    <a:stCxn id="135" idx="3"/>
                    <a:endCxn id="133" idx="0"/>
                  </p:cNvCxnSpPr>
                  <p:nvPr/>
                </p:nvCxnSpPr>
                <p:spPr>
                  <a:xfrm flipH="1">
                    <a:off x="5602016" y="4012365"/>
                    <a:ext cx="268017" cy="219355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9" name="Straight Connector 138">
                    <a:extLst>
                      <a:ext uri="{FF2B5EF4-FFF2-40B4-BE49-F238E27FC236}">
                        <a16:creationId xmlns:a16="http://schemas.microsoft.com/office/drawing/2014/main" id="{894B56B2-3F31-8E4D-9AAC-2C0803FFC30D}"/>
                      </a:ext>
                    </a:extLst>
                  </p:cNvPr>
                  <p:cNvCxnSpPr>
                    <a:stCxn id="133" idx="5"/>
                    <a:endCxn id="134" idx="0"/>
                  </p:cNvCxnSpPr>
                  <p:nvPr/>
                </p:nvCxnSpPr>
                <p:spPr>
                  <a:xfrm>
                    <a:off x="5791532" y="4621965"/>
                    <a:ext cx="154519" cy="254835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0" name="Straight Connector 139">
                    <a:extLst>
                      <a:ext uri="{FF2B5EF4-FFF2-40B4-BE49-F238E27FC236}">
                        <a16:creationId xmlns:a16="http://schemas.microsoft.com/office/drawing/2014/main" id="{26537FD8-AA04-E84A-A200-64E15EA81484}"/>
                      </a:ext>
                    </a:extLst>
                  </p:cNvPr>
                  <p:cNvCxnSpPr>
                    <a:stCxn id="133" idx="3"/>
                    <a:endCxn id="132" idx="0"/>
                  </p:cNvCxnSpPr>
                  <p:nvPr/>
                </p:nvCxnSpPr>
                <p:spPr>
                  <a:xfrm flipH="1">
                    <a:off x="5193340" y="4621965"/>
                    <a:ext cx="219159" cy="254835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24" name="Oval 123">
                  <a:extLst>
                    <a:ext uri="{FF2B5EF4-FFF2-40B4-BE49-F238E27FC236}">
                      <a16:creationId xmlns:a16="http://schemas.microsoft.com/office/drawing/2014/main" id="{4B85B927-8296-4C41-BC6B-AF8F3F7E5350}"/>
                    </a:ext>
                  </a:extLst>
                </p:cNvPr>
                <p:cNvSpPr/>
                <p:nvPr/>
              </p:nvSpPr>
              <p:spPr>
                <a:xfrm>
                  <a:off x="7186981" y="4239523"/>
                  <a:ext cx="587184" cy="457200"/>
                </a:xfrm>
                <a:prstGeom prst="ellipse">
                  <a:avLst/>
                </a:prstGeom>
                <a:noFill/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  <a:latin typeface="Cambria Math" pitchFamily="18" charset="0"/>
                      <a:ea typeface="Cambria Math" pitchFamily="18" charset="0"/>
                    </a:rPr>
                    <a:t>3</a:t>
                  </a:r>
                </a:p>
              </p:txBody>
            </p:sp>
            <p:sp>
              <p:nvSpPr>
                <p:cNvPr id="125" name="Oval 124">
                  <a:extLst>
                    <a:ext uri="{FF2B5EF4-FFF2-40B4-BE49-F238E27FC236}">
                      <a16:creationId xmlns:a16="http://schemas.microsoft.com/office/drawing/2014/main" id="{D1396A7D-AFC4-1D4D-84CC-1AF3C05B7219}"/>
                    </a:ext>
                  </a:extLst>
                </p:cNvPr>
                <p:cNvSpPr/>
                <p:nvPr/>
              </p:nvSpPr>
              <p:spPr>
                <a:xfrm>
                  <a:off x="7885376" y="4865991"/>
                  <a:ext cx="585384" cy="457200"/>
                </a:xfrm>
                <a:prstGeom prst="ellipse">
                  <a:avLst/>
                </a:prstGeom>
                <a:solidFill>
                  <a:schemeClr val="accent2"/>
                </a:solidFill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  <a:latin typeface="Cambria Math" pitchFamily="18" charset="0"/>
                      <a:ea typeface="Cambria Math" pitchFamily="18" charset="0"/>
                    </a:rPr>
                    <a:t>9</a:t>
                  </a:r>
                </a:p>
              </p:txBody>
            </p:sp>
            <p:sp>
              <p:nvSpPr>
                <p:cNvPr id="126" name="Oval 125">
                  <a:extLst>
                    <a:ext uri="{FF2B5EF4-FFF2-40B4-BE49-F238E27FC236}">
                      <a16:creationId xmlns:a16="http://schemas.microsoft.com/office/drawing/2014/main" id="{619FCAED-72F5-9E41-A669-494B7653AC77}"/>
                    </a:ext>
                  </a:extLst>
                </p:cNvPr>
                <p:cNvSpPr/>
                <p:nvPr/>
              </p:nvSpPr>
              <p:spPr>
                <a:xfrm>
                  <a:off x="6883629" y="4825419"/>
                  <a:ext cx="606703" cy="457200"/>
                </a:xfrm>
                <a:prstGeom prst="ellipse">
                  <a:avLst/>
                </a:prstGeom>
                <a:noFill/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  <a:latin typeface="Cambria Math" pitchFamily="18" charset="0"/>
                      <a:ea typeface="Cambria Math" pitchFamily="18" charset="0"/>
                    </a:rPr>
                    <a:t>1</a:t>
                  </a:r>
                </a:p>
              </p:txBody>
            </p:sp>
            <p:cxnSp>
              <p:nvCxnSpPr>
                <p:cNvPr id="127" name="Straight Connector 126">
                  <a:extLst>
                    <a:ext uri="{FF2B5EF4-FFF2-40B4-BE49-F238E27FC236}">
                      <a16:creationId xmlns:a16="http://schemas.microsoft.com/office/drawing/2014/main" id="{951F6D53-9CA1-804B-9762-DC3AEB17F194}"/>
                    </a:ext>
                  </a:extLst>
                </p:cNvPr>
                <p:cNvCxnSpPr>
                  <a:stCxn id="130" idx="6"/>
                  <a:endCxn id="124" idx="1"/>
                </p:cNvCxnSpPr>
                <p:nvPr/>
              </p:nvCxnSpPr>
              <p:spPr>
                <a:xfrm>
                  <a:off x="6687109" y="3917675"/>
                  <a:ext cx="585863" cy="388803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>
                  <a:extLst>
                    <a:ext uri="{FF2B5EF4-FFF2-40B4-BE49-F238E27FC236}">
                      <a16:creationId xmlns:a16="http://schemas.microsoft.com/office/drawing/2014/main" id="{983FF0C1-BD07-A149-80A2-BFBF31728341}"/>
                    </a:ext>
                  </a:extLst>
                </p:cNvPr>
                <p:cNvCxnSpPr>
                  <a:stCxn id="124" idx="3"/>
                  <a:endCxn id="126" idx="0"/>
                </p:cNvCxnSpPr>
                <p:nvPr/>
              </p:nvCxnSpPr>
              <p:spPr>
                <a:xfrm flipH="1">
                  <a:off x="7186981" y="4629768"/>
                  <a:ext cx="85991" cy="19565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>
                  <a:extLst>
                    <a:ext uri="{FF2B5EF4-FFF2-40B4-BE49-F238E27FC236}">
                      <a16:creationId xmlns:a16="http://schemas.microsoft.com/office/drawing/2014/main" id="{69BAA2F5-1242-254F-BE19-4FA63EC860DD}"/>
                    </a:ext>
                  </a:extLst>
                </p:cNvPr>
                <p:cNvCxnSpPr>
                  <a:stCxn id="124" idx="5"/>
                  <a:endCxn id="125" idx="1"/>
                </p:cNvCxnSpPr>
                <p:nvPr/>
              </p:nvCxnSpPr>
              <p:spPr>
                <a:xfrm>
                  <a:off x="7688174" y="4629768"/>
                  <a:ext cx="282930" cy="30317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686E663A-4542-8944-9952-FA18C6C1E3B7}"/>
                  </a:ext>
                </a:extLst>
              </p:cNvPr>
              <p:cNvSpPr txBox="1"/>
              <p:nvPr/>
            </p:nvSpPr>
            <p:spPr>
              <a:xfrm>
                <a:off x="5955864" y="3567165"/>
                <a:ext cx="14975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3C191612-6E5D-0247-B44E-A5454829D7E8}"/>
                  </a:ext>
                </a:extLst>
              </p:cNvPr>
              <p:cNvSpPr txBox="1"/>
              <p:nvPr/>
            </p:nvSpPr>
            <p:spPr>
              <a:xfrm>
                <a:off x="5364170" y="4239523"/>
                <a:ext cx="1340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2</a:t>
                </a:r>
              </a:p>
            </p:txBody>
          </p:sp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430BDBC0-8C56-A440-8F1A-F0B75619AA08}"/>
                  </a:ext>
                </a:extLst>
              </p:cNvPr>
              <p:cNvSpPr txBox="1"/>
              <p:nvPr/>
            </p:nvSpPr>
            <p:spPr>
              <a:xfrm>
                <a:off x="6960451" y="4317585"/>
                <a:ext cx="3942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3</a:t>
                </a:r>
              </a:p>
            </p:txBody>
          </p:sp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8CC08927-40C0-2F45-8067-CCECB6BBC679}"/>
                  </a:ext>
                </a:extLst>
              </p:cNvPr>
              <p:cNvSpPr txBox="1"/>
              <p:nvPr/>
            </p:nvSpPr>
            <p:spPr>
              <a:xfrm>
                <a:off x="4786349" y="4827310"/>
                <a:ext cx="5040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4</a:t>
                </a:r>
              </a:p>
            </p:txBody>
          </p:sp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C9882EE1-1A4E-9743-881C-BA8571F665D3}"/>
                  </a:ext>
                </a:extLst>
              </p:cNvPr>
              <p:cNvSpPr txBox="1"/>
              <p:nvPr/>
            </p:nvSpPr>
            <p:spPr>
              <a:xfrm>
                <a:off x="5888813" y="4869353"/>
                <a:ext cx="28385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5</a:t>
                </a:r>
              </a:p>
            </p:txBody>
          </p:sp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A6023BCA-E4CF-6B4E-8A33-6EEC4D91C694}"/>
                  </a:ext>
                </a:extLst>
              </p:cNvPr>
              <p:cNvSpPr txBox="1"/>
              <p:nvPr/>
            </p:nvSpPr>
            <p:spPr>
              <a:xfrm>
                <a:off x="7404341" y="4850540"/>
                <a:ext cx="28383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6</a:t>
                </a:r>
              </a:p>
            </p:txBody>
          </p:sp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84C24A91-6B2C-D847-9FB6-BD1569C0EBF0}"/>
                  </a:ext>
                </a:extLst>
              </p:cNvPr>
              <p:cNvSpPr txBox="1"/>
              <p:nvPr/>
            </p:nvSpPr>
            <p:spPr>
              <a:xfrm>
                <a:off x="8470760" y="4869353"/>
                <a:ext cx="2160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7</a:t>
                </a:r>
              </a:p>
            </p:txBody>
          </p:sp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A2747426-368A-8740-BE33-0CE1C7A388B5}"/>
                  </a:ext>
                </a:extLst>
              </p:cNvPr>
              <p:cNvSpPr txBox="1"/>
              <p:nvPr/>
            </p:nvSpPr>
            <p:spPr>
              <a:xfrm>
                <a:off x="4424632" y="5527086"/>
                <a:ext cx="4756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8</a:t>
                </a:r>
              </a:p>
            </p:txBody>
          </p:sp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1C7269CA-B5F2-4C4C-91AA-13343606865A}"/>
                  </a:ext>
                </a:extLst>
              </p:cNvPr>
              <p:cNvSpPr txBox="1"/>
              <p:nvPr/>
            </p:nvSpPr>
            <p:spPr>
              <a:xfrm>
                <a:off x="5975518" y="5485609"/>
                <a:ext cx="3942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9</a:t>
                </a:r>
              </a:p>
            </p:txBody>
          </p:sp>
        </p:grp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FB479D4D-96E6-A048-A75A-2CA3A83CCC03}"/>
                </a:ext>
              </a:extLst>
            </p:cNvPr>
            <p:cNvSpPr/>
            <p:nvPr/>
          </p:nvSpPr>
          <p:spPr>
            <a:xfrm>
              <a:off x="1993267" y="3658394"/>
              <a:ext cx="562776" cy="457200"/>
            </a:xfrm>
            <a:prstGeom prst="ellipse">
              <a:avLst/>
            </a:prstGeom>
            <a:solidFill>
              <a:schemeClr val="accent2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Cambria Math" pitchFamily="18" charset="0"/>
                  <a:ea typeface="Cambria Math" pitchFamily="18" charset="0"/>
                </a:rPr>
                <a:t>16</a:t>
              </a:r>
            </a:p>
          </p:txBody>
        </p: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D6EDAF68-5A7F-2647-848A-675B47B6E4EC}"/>
                </a:ext>
              </a:extLst>
            </p:cNvPr>
            <p:cNvCxnSpPr>
              <a:cxnSpLocks/>
              <a:stCxn id="131" idx="4"/>
              <a:endCxn id="110" idx="1"/>
            </p:cNvCxnSpPr>
            <p:nvPr/>
          </p:nvCxnSpPr>
          <p:spPr>
            <a:xfrm flipH="1">
              <a:off x="2075684" y="3348474"/>
              <a:ext cx="198971" cy="3768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D41B1AD7-AE93-5144-965D-0DE7A9989FE6}"/>
                </a:ext>
              </a:extLst>
            </p:cNvPr>
            <p:cNvSpPr txBox="1"/>
            <p:nvPr/>
          </p:nvSpPr>
          <p:spPr>
            <a:xfrm>
              <a:off x="2450466" y="3577074"/>
              <a:ext cx="4704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10</a:t>
              </a:r>
            </a:p>
          </p:txBody>
        </p:sp>
      </p:grpSp>
      <p:sp>
        <p:nvSpPr>
          <p:cNvPr id="141" name="TextBox 140">
            <a:extLst>
              <a:ext uri="{FF2B5EF4-FFF2-40B4-BE49-F238E27FC236}">
                <a16:creationId xmlns:a16="http://schemas.microsoft.com/office/drawing/2014/main" id="{3DE835D4-2C35-C242-B25B-E076F8157CE4}"/>
              </a:ext>
            </a:extLst>
          </p:cNvPr>
          <p:cNvSpPr txBox="1"/>
          <p:nvPr/>
        </p:nvSpPr>
        <p:spPr>
          <a:xfrm>
            <a:off x="189259" y="2732073"/>
            <a:ext cx="43821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lần</a:t>
            </a:r>
            <a:r>
              <a:rPr lang="en-US" dirty="0"/>
              <a:t> 1: </a:t>
            </a:r>
            <a:r>
              <a:rPr lang="en-US" dirty="0" err="1"/>
              <a:t>giữa</a:t>
            </a:r>
            <a:r>
              <a:rPr lang="en-US" dirty="0"/>
              <a:t> A[1] </a:t>
            </a:r>
            <a:r>
              <a:rPr lang="en-US" dirty="0" err="1"/>
              <a:t>và</a:t>
            </a:r>
            <a:r>
              <a:rPr lang="en-US" dirty="0"/>
              <a:t> A[10], </a:t>
            </a:r>
            <a:r>
              <a:rPr lang="en-US" dirty="0" err="1"/>
              <a:t>vun</a:t>
            </a:r>
            <a:r>
              <a:rPr lang="en-US" dirty="0"/>
              <a:t> </a:t>
            </a:r>
            <a:r>
              <a:rPr lang="en-US" dirty="0" err="1"/>
              <a:t>đống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cây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9 </a:t>
            </a:r>
            <a:r>
              <a:rPr lang="en-US" dirty="0" err="1"/>
              <a:t>nút</a:t>
            </a:r>
            <a:r>
              <a:rPr lang="en-US" dirty="0"/>
              <a:t> </a:t>
            </a:r>
            <a:r>
              <a:rPr lang="en-US" dirty="0" err="1"/>
              <a:t>còn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, 16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đúng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trí</a:t>
            </a:r>
            <a:endParaRPr lang="en-US" dirty="0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B041FB30-9EBC-BA41-BA70-CA1483CD950C}"/>
              </a:ext>
            </a:extLst>
          </p:cNvPr>
          <p:cNvSpPr txBox="1"/>
          <p:nvPr/>
        </p:nvSpPr>
        <p:spPr>
          <a:xfrm>
            <a:off x="4659761" y="2700920"/>
            <a:ext cx="43821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lần</a:t>
            </a:r>
            <a:r>
              <a:rPr lang="en-US" dirty="0"/>
              <a:t> 2: </a:t>
            </a:r>
            <a:r>
              <a:rPr lang="en-US" dirty="0" err="1"/>
              <a:t>giữa</a:t>
            </a:r>
            <a:r>
              <a:rPr lang="en-US" dirty="0"/>
              <a:t> A[1] </a:t>
            </a:r>
            <a:r>
              <a:rPr lang="en-US" dirty="0" err="1"/>
              <a:t>và</a:t>
            </a:r>
            <a:r>
              <a:rPr lang="en-US" dirty="0"/>
              <a:t> A[9], </a:t>
            </a:r>
            <a:r>
              <a:rPr lang="en-US" dirty="0" err="1"/>
              <a:t>vun</a:t>
            </a:r>
            <a:r>
              <a:rPr lang="en-US" dirty="0"/>
              <a:t> </a:t>
            </a:r>
            <a:r>
              <a:rPr lang="en-US" dirty="0" err="1"/>
              <a:t>đống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cây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8 </a:t>
            </a:r>
            <a:r>
              <a:rPr lang="en-US" dirty="0" err="1"/>
              <a:t>nút</a:t>
            </a:r>
            <a:r>
              <a:rPr lang="en-US" dirty="0"/>
              <a:t> </a:t>
            </a:r>
            <a:r>
              <a:rPr lang="en-US" dirty="0" err="1"/>
              <a:t>còn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, 14, 16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đúng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trí</a:t>
            </a:r>
            <a:endParaRPr lang="en-US" dirty="0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4C6EE47B-CB70-DB4E-9B10-92BBD812A5B3}"/>
              </a:ext>
            </a:extLst>
          </p:cNvPr>
          <p:cNvSpPr txBox="1"/>
          <p:nvPr/>
        </p:nvSpPr>
        <p:spPr>
          <a:xfrm>
            <a:off x="349615" y="5801120"/>
            <a:ext cx="43821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lần</a:t>
            </a:r>
            <a:r>
              <a:rPr lang="en-US" dirty="0"/>
              <a:t> 3: </a:t>
            </a:r>
            <a:r>
              <a:rPr lang="en-US" dirty="0" err="1"/>
              <a:t>giữa</a:t>
            </a:r>
            <a:r>
              <a:rPr lang="en-US" dirty="0"/>
              <a:t> A[1] </a:t>
            </a:r>
            <a:r>
              <a:rPr lang="en-US" dirty="0" err="1"/>
              <a:t>và</a:t>
            </a:r>
            <a:r>
              <a:rPr lang="en-US" dirty="0"/>
              <a:t> A[8], </a:t>
            </a:r>
            <a:r>
              <a:rPr lang="en-US" dirty="0" err="1"/>
              <a:t>vun</a:t>
            </a:r>
            <a:r>
              <a:rPr lang="en-US" dirty="0"/>
              <a:t> </a:t>
            </a:r>
            <a:r>
              <a:rPr lang="en-US" dirty="0" err="1"/>
              <a:t>đống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cây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7 </a:t>
            </a:r>
            <a:r>
              <a:rPr lang="en-US" dirty="0" err="1"/>
              <a:t>nút</a:t>
            </a:r>
            <a:r>
              <a:rPr lang="en-US" dirty="0"/>
              <a:t> </a:t>
            </a:r>
            <a:r>
              <a:rPr lang="en-US" dirty="0" err="1"/>
              <a:t>còn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, 10,14, 16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đúng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trí</a:t>
            </a:r>
            <a:endParaRPr lang="en-US" dirty="0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3657018B-E675-9B49-8EE2-1958410142E0}"/>
              </a:ext>
            </a:extLst>
          </p:cNvPr>
          <p:cNvSpPr txBox="1"/>
          <p:nvPr/>
        </p:nvSpPr>
        <p:spPr>
          <a:xfrm>
            <a:off x="4860110" y="5752669"/>
            <a:ext cx="43821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lần</a:t>
            </a:r>
            <a:r>
              <a:rPr lang="en-US" dirty="0"/>
              <a:t> 4: </a:t>
            </a:r>
            <a:r>
              <a:rPr lang="en-US" dirty="0" err="1"/>
              <a:t>giữa</a:t>
            </a:r>
            <a:r>
              <a:rPr lang="en-US" dirty="0"/>
              <a:t> A[1] </a:t>
            </a:r>
            <a:r>
              <a:rPr lang="en-US" dirty="0" err="1"/>
              <a:t>và</a:t>
            </a:r>
            <a:r>
              <a:rPr lang="en-US" dirty="0"/>
              <a:t> A[7], </a:t>
            </a:r>
            <a:r>
              <a:rPr lang="en-US" dirty="0" err="1"/>
              <a:t>vun</a:t>
            </a:r>
            <a:r>
              <a:rPr lang="en-US" dirty="0"/>
              <a:t> </a:t>
            </a:r>
            <a:r>
              <a:rPr lang="en-US" dirty="0" err="1"/>
              <a:t>đống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cây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6 </a:t>
            </a:r>
            <a:r>
              <a:rPr lang="en-US" dirty="0" err="1"/>
              <a:t>nút</a:t>
            </a:r>
            <a:r>
              <a:rPr lang="en-US" dirty="0"/>
              <a:t> </a:t>
            </a:r>
            <a:r>
              <a:rPr lang="en-US" dirty="0" err="1"/>
              <a:t>còn</a:t>
            </a:r>
            <a:r>
              <a:rPr lang="en-US" dirty="0"/>
              <a:t> </a:t>
            </a:r>
            <a:r>
              <a:rPr lang="en-US" dirty="0" err="1"/>
              <a:t>lại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46097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CE5C5-CD7A-324E-8253-59FE8125D6E4}" type="datetime1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/>
              <a:t>Cấu trúc dữ liệu và giải thuật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BC09B-FE30-A349-B1D2-5A364F511F98}" type="slidenum">
              <a:rPr lang="en-US" smtClean="0"/>
              <a:t>36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Sắp</a:t>
            </a:r>
            <a:r>
              <a:rPr lang="en-US" dirty="0"/>
              <a:t> </a:t>
            </a:r>
            <a:r>
              <a:rPr lang="en-US" dirty="0" err="1"/>
              <a:t>xếp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BE68D4-0537-01A8-CF85-D52ED4FDF8E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9B5E6A1-C764-404A-9CC7-9BB1842B915C}"/>
              </a:ext>
            </a:extLst>
          </p:cNvPr>
          <p:cNvGrpSpPr/>
          <p:nvPr/>
        </p:nvGrpSpPr>
        <p:grpSpPr>
          <a:xfrm>
            <a:off x="174924" y="139072"/>
            <a:ext cx="4262168" cy="2413030"/>
            <a:chOff x="187989" y="1702564"/>
            <a:chExt cx="4262168" cy="2413030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C6C1167E-0888-9547-BB27-DA2F05F34307}"/>
                </a:ext>
              </a:extLst>
            </p:cNvPr>
            <p:cNvGrpSpPr/>
            <p:nvPr/>
          </p:nvGrpSpPr>
          <p:grpSpPr>
            <a:xfrm>
              <a:off x="187989" y="1702564"/>
              <a:ext cx="4262168" cy="2331710"/>
              <a:chOff x="4424632" y="3567165"/>
              <a:chExt cx="4262168" cy="2331710"/>
            </a:xfrm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171EAED1-5C56-DF40-B7CE-0B43ABC64DE6}"/>
                  </a:ext>
                </a:extLst>
              </p:cNvPr>
              <p:cNvGrpSpPr/>
              <p:nvPr/>
            </p:nvGrpSpPr>
            <p:grpSpPr>
              <a:xfrm>
                <a:off x="4662435" y="3689075"/>
                <a:ext cx="3808325" cy="2209800"/>
                <a:chOff x="4662435" y="3689075"/>
                <a:chExt cx="3808325" cy="2209800"/>
              </a:xfrm>
            </p:grpSpPr>
            <p:grpSp>
              <p:nvGrpSpPr>
                <p:cNvPr id="22" name="Group 21">
                  <a:extLst>
                    <a:ext uri="{FF2B5EF4-FFF2-40B4-BE49-F238E27FC236}">
                      <a16:creationId xmlns:a16="http://schemas.microsoft.com/office/drawing/2014/main" id="{16AA8D57-77BE-3A47-9AE2-FE421264A220}"/>
                    </a:ext>
                  </a:extLst>
                </p:cNvPr>
                <p:cNvGrpSpPr/>
                <p:nvPr/>
              </p:nvGrpSpPr>
              <p:grpSpPr>
                <a:xfrm>
                  <a:off x="4662435" y="3689075"/>
                  <a:ext cx="2130251" cy="2209800"/>
                  <a:chOff x="4900280" y="3124200"/>
                  <a:chExt cx="2130251" cy="2209800"/>
                </a:xfrm>
              </p:grpSpPr>
              <p:sp>
                <p:nvSpPr>
                  <p:cNvPr id="29" name="Oval 28">
                    <a:extLst>
                      <a:ext uri="{FF2B5EF4-FFF2-40B4-BE49-F238E27FC236}">
                        <a16:creationId xmlns:a16="http://schemas.microsoft.com/office/drawing/2014/main" id="{D55F5AD8-5910-F741-A998-CC93980AD24E}"/>
                      </a:ext>
                    </a:extLst>
                  </p:cNvPr>
                  <p:cNvSpPr/>
                  <p:nvPr/>
                </p:nvSpPr>
                <p:spPr>
                  <a:xfrm>
                    <a:off x="6400799" y="3124200"/>
                    <a:ext cx="524155" cy="457200"/>
                  </a:xfrm>
                  <a:prstGeom prst="ellipse">
                    <a:avLst/>
                  </a:prstGeom>
                  <a:noFill/>
                  <a:ln w="127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>
                        <a:solidFill>
                          <a:schemeClr val="tx1"/>
                        </a:solidFill>
                        <a:latin typeface="Cambria Math" pitchFamily="18" charset="0"/>
                        <a:ea typeface="Cambria Math" pitchFamily="18" charset="0"/>
                      </a:rPr>
                      <a:t>7</a:t>
                    </a:r>
                  </a:p>
                </p:txBody>
              </p:sp>
              <p:sp>
                <p:nvSpPr>
                  <p:cNvPr id="30" name="Oval 29">
                    <a:extLst>
                      <a:ext uri="{FF2B5EF4-FFF2-40B4-BE49-F238E27FC236}">
                        <a16:creationId xmlns:a16="http://schemas.microsoft.com/office/drawing/2014/main" id="{63896AAE-2368-AE4C-8ADB-0AE4D59E9E74}"/>
                      </a:ext>
                    </a:extLst>
                  </p:cNvPr>
                  <p:cNvSpPr/>
                  <p:nvPr/>
                </p:nvSpPr>
                <p:spPr>
                  <a:xfrm>
                    <a:off x="6467755" y="4191000"/>
                    <a:ext cx="562776" cy="457200"/>
                  </a:xfrm>
                  <a:prstGeom prst="ellipse">
                    <a:avLst/>
                  </a:prstGeom>
                  <a:noFill/>
                  <a:ln w="127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>
                        <a:solidFill>
                          <a:schemeClr val="tx1"/>
                        </a:solidFill>
                        <a:latin typeface="Cambria Math" pitchFamily="18" charset="0"/>
                        <a:ea typeface="Cambria Math" pitchFamily="18" charset="0"/>
                      </a:rPr>
                      <a:t>2</a:t>
                    </a:r>
                  </a:p>
                </p:txBody>
              </p:sp>
              <p:sp>
                <p:nvSpPr>
                  <p:cNvPr id="31" name="Oval 30">
                    <a:extLst>
                      <a:ext uri="{FF2B5EF4-FFF2-40B4-BE49-F238E27FC236}">
                        <a16:creationId xmlns:a16="http://schemas.microsoft.com/office/drawing/2014/main" id="{6B3E1075-D61C-5045-8DFF-46FCE634897E}"/>
                      </a:ext>
                    </a:extLst>
                  </p:cNvPr>
                  <p:cNvSpPr/>
                  <p:nvPr/>
                </p:nvSpPr>
                <p:spPr>
                  <a:xfrm>
                    <a:off x="4900280" y="4876800"/>
                    <a:ext cx="586120" cy="457200"/>
                  </a:xfrm>
                  <a:prstGeom prst="ellipse">
                    <a:avLst/>
                  </a:prstGeom>
                  <a:solidFill>
                    <a:schemeClr val="accent2"/>
                  </a:solidFill>
                  <a:ln w="127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>
                        <a:solidFill>
                          <a:schemeClr val="tx1"/>
                        </a:solidFill>
                        <a:latin typeface="Cambria Math" pitchFamily="18" charset="0"/>
                        <a:ea typeface="Cambria Math" pitchFamily="18" charset="0"/>
                      </a:rPr>
                      <a:t>10</a:t>
                    </a:r>
                  </a:p>
                </p:txBody>
              </p:sp>
              <p:sp>
                <p:nvSpPr>
                  <p:cNvPr id="32" name="Oval 31">
                    <a:extLst>
                      <a:ext uri="{FF2B5EF4-FFF2-40B4-BE49-F238E27FC236}">
                        <a16:creationId xmlns:a16="http://schemas.microsoft.com/office/drawing/2014/main" id="{32DA6D38-74DA-C045-A9CE-2C8C40143B23}"/>
                      </a:ext>
                    </a:extLst>
                  </p:cNvPr>
                  <p:cNvSpPr/>
                  <p:nvPr/>
                </p:nvSpPr>
                <p:spPr>
                  <a:xfrm>
                    <a:off x="5333999" y="4231720"/>
                    <a:ext cx="536033" cy="457200"/>
                  </a:xfrm>
                  <a:prstGeom prst="ellipse">
                    <a:avLst/>
                  </a:prstGeom>
                  <a:noFill/>
                  <a:ln w="127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>
                        <a:solidFill>
                          <a:schemeClr val="tx1"/>
                        </a:solidFill>
                        <a:latin typeface="Cambria Math" pitchFamily="18" charset="0"/>
                        <a:ea typeface="Cambria Math" pitchFamily="18" charset="0"/>
                      </a:rPr>
                      <a:t>1</a:t>
                    </a:r>
                  </a:p>
                </p:txBody>
              </p:sp>
              <p:sp>
                <p:nvSpPr>
                  <p:cNvPr id="33" name="Oval 32">
                    <a:extLst>
                      <a:ext uri="{FF2B5EF4-FFF2-40B4-BE49-F238E27FC236}">
                        <a16:creationId xmlns:a16="http://schemas.microsoft.com/office/drawing/2014/main" id="{2933EEFA-B25F-3B4D-AA45-B098A93F0E07}"/>
                      </a:ext>
                    </a:extLst>
                  </p:cNvPr>
                  <p:cNvSpPr/>
                  <p:nvPr/>
                </p:nvSpPr>
                <p:spPr>
                  <a:xfrm>
                    <a:off x="5641433" y="4876800"/>
                    <a:ext cx="609236" cy="457200"/>
                  </a:xfrm>
                  <a:prstGeom prst="ellipse">
                    <a:avLst/>
                  </a:prstGeom>
                  <a:solidFill>
                    <a:schemeClr val="accent2"/>
                  </a:solidFill>
                  <a:ln w="127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>
                        <a:solidFill>
                          <a:schemeClr val="tx1"/>
                        </a:solidFill>
                        <a:latin typeface="Cambria Math" pitchFamily="18" charset="0"/>
                        <a:ea typeface="Cambria Math" pitchFamily="18" charset="0"/>
                      </a:rPr>
                      <a:t>14</a:t>
                    </a:r>
                  </a:p>
                </p:txBody>
              </p:sp>
              <p:sp>
                <p:nvSpPr>
                  <p:cNvPr id="34" name="Oval 33">
                    <a:extLst>
                      <a:ext uri="{FF2B5EF4-FFF2-40B4-BE49-F238E27FC236}">
                        <a16:creationId xmlns:a16="http://schemas.microsoft.com/office/drawing/2014/main" id="{958F5BA7-933F-AE4B-B793-DAADEE4A25D9}"/>
                      </a:ext>
                    </a:extLst>
                  </p:cNvPr>
                  <p:cNvSpPr/>
                  <p:nvPr/>
                </p:nvSpPr>
                <p:spPr>
                  <a:xfrm>
                    <a:off x="5791200" y="3622120"/>
                    <a:ext cx="538302" cy="457200"/>
                  </a:xfrm>
                  <a:prstGeom prst="ellipse">
                    <a:avLst/>
                  </a:prstGeom>
                  <a:noFill/>
                  <a:ln w="127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>
                        <a:solidFill>
                          <a:schemeClr val="tx1"/>
                        </a:solidFill>
                        <a:latin typeface="Cambria Math" pitchFamily="18" charset="0"/>
                        <a:ea typeface="Cambria Math" pitchFamily="18" charset="0"/>
                      </a:rPr>
                      <a:t>4</a:t>
                    </a:r>
                  </a:p>
                </p:txBody>
              </p:sp>
              <p:cxnSp>
                <p:nvCxnSpPr>
                  <p:cNvPr id="35" name="Straight Connector 34">
                    <a:extLst>
                      <a:ext uri="{FF2B5EF4-FFF2-40B4-BE49-F238E27FC236}">
                        <a16:creationId xmlns:a16="http://schemas.microsoft.com/office/drawing/2014/main" id="{00C7916B-9CA3-3843-A8E0-996DC9708514}"/>
                      </a:ext>
                    </a:extLst>
                  </p:cNvPr>
                  <p:cNvCxnSpPr>
                    <a:stCxn id="29" idx="3"/>
                    <a:endCxn id="34" idx="7"/>
                  </p:cNvCxnSpPr>
                  <p:nvPr/>
                </p:nvCxnSpPr>
                <p:spPr>
                  <a:xfrm flipH="1">
                    <a:off x="6250669" y="3514445"/>
                    <a:ext cx="226891" cy="17463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" name="Straight Connector 35">
                    <a:extLst>
                      <a:ext uri="{FF2B5EF4-FFF2-40B4-BE49-F238E27FC236}">
                        <a16:creationId xmlns:a16="http://schemas.microsoft.com/office/drawing/2014/main" id="{3BE83B8F-E862-6D42-AA7D-5D6D0281481C}"/>
                      </a:ext>
                    </a:extLst>
                  </p:cNvPr>
                  <p:cNvCxnSpPr>
                    <a:stCxn id="34" idx="5"/>
                    <a:endCxn id="30" idx="1"/>
                  </p:cNvCxnSpPr>
                  <p:nvPr/>
                </p:nvCxnSpPr>
                <p:spPr>
                  <a:xfrm>
                    <a:off x="6250669" y="4012365"/>
                    <a:ext cx="299503" cy="24559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" name="Straight Connector 36">
                    <a:extLst>
                      <a:ext uri="{FF2B5EF4-FFF2-40B4-BE49-F238E27FC236}">
                        <a16:creationId xmlns:a16="http://schemas.microsoft.com/office/drawing/2014/main" id="{F8CFE739-683A-EC4E-9D10-C3BBA5BA2FC7}"/>
                      </a:ext>
                    </a:extLst>
                  </p:cNvPr>
                  <p:cNvCxnSpPr>
                    <a:stCxn id="34" idx="3"/>
                    <a:endCxn id="32" idx="0"/>
                  </p:cNvCxnSpPr>
                  <p:nvPr/>
                </p:nvCxnSpPr>
                <p:spPr>
                  <a:xfrm flipH="1">
                    <a:off x="5602016" y="4012365"/>
                    <a:ext cx="268017" cy="219355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" name="Straight Connector 37">
                    <a:extLst>
                      <a:ext uri="{FF2B5EF4-FFF2-40B4-BE49-F238E27FC236}">
                        <a16:creationId xmlns:a16="http://schemas.microsoft.com/office/drawing/2014/main" id="{5DB47A48-4537-8D44-9D4B-CC4D81E77902}"/>
                      </a:ext>
                    </a:extLst>
                  </p:cNvPr>
                  <p:cNvCxnSpPr>
                    <a:stCxn id="32" idx="5"/>
                    <a:endCxn id="33" idx="0"/>
                  </p:cNvCxnSpPr>
                  <p:nvPr/>
                </p:nvCxnSpPr>
                <p:spPr>
                  <a:xfrm>
                    <a:off x="5791532" y="4621965"/>
                    <a:ext cx="154519" cy="254835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" name="Straight Connector 38">
                    <a:extLst>
                      <a:ext uri="{FF2B5EF4-FFF2-40B4-BE49-F238E27FC236}">
                        <a16:creationId xmlns:a16="http://schemas.microsoft.com/office/drawing/2014/main" id="{FFE93F55-1A5B-CF4B-BF8A-C43E93E96008}"/>
                      </a:ext>
                    </a:extLst>
                  </p:cNvPr>
                  <p:cNvCxnSpPr>
                    <a:stCxn id="32" idx="3"/>
                    <a:endCxn id="31" idx="0"/>
                  </p:cNvCxnSpPr>
                  <p:nvPr/>
                </p:nvCxnSpPr>
                <p:spPr>
                  <a:xfrm flipH="1">
                    <a:off x="5193340" y="4621965"/>
                    <a:ext cx="219159" cy="254835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E73467AC-8C23-8A45-9460-60335028B265}"/>
                    </a:ext>
                  </a:extLst>
                </p:cNvPr>
                <p:cNvSpPr/>
                <p:nvPr/>
              </p:nvSpPr>
              <p:spPr>
                <a:xfrm>
                  <a:off x="7186981" y="4239523"/>
                  <a:ext cx="587184" cy="457200"/>
                </a:xfrm>
                <a:prstGeom prst="ellipse">
                  <a:avLst/>
                </a:prstGeom>
                <a:noFill/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  <a:latin typeface="Cambria Math" pitchFamily="18" charset="0"/>
                      <a:ea typeface="Cambria Math" pitchFamily="18" charset="0"/>
                    </a:rPr>
                    <a:t>3</a:t>
                  </a:r>
                </a:p>
              </p:txBody>
            </p:sp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BF2CB896-049E-874D-B929-28489FB6C4F3}"/>
                    </a:ext>
                  </a:extLst>
                </p:cNvPr>
                <p:cNvSpPr/>
                <p:nvPr/>
              </p:nvSpPr>
              <p:spPr>
                <a:xfrm>
                  <a:off x="7885376" y="4865991"/>
                  <a:ext cx="585384" cy="457200"/>
                </a:xfrm>
                <a:prstGeom prst="ellipse">
                  <a:avLst/>
                </a:prstGeom>
                <a:solidFill>
                  <a:schemeClr val="accent2"/>
                </a:solidFill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  <a:latin typeface="Cambria Math" pitchFamily="18" charset="0"/>
                      <a:ea typeface="Cambria Math" pitchFamily="18" charset="0"/>
                    </a:rPr>
                    <a:t>9</a:t>
                  </a:r>
                </a:p>
              </p:txBody>
            </p:sp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EC7C0329-2C2C-4442-AEBE-B2B886356114}"/>
                    </a:ext>
                  </a:extLst>
                </p:cNvPr>
                <p:cNvSpPr/>
                <p:nvPr/>
              </p:nvSpPr>
              <p:spPr>
                <a:xfrm>
                  <a:off x="6883629" y="4825419"/>
                  <a:ext cx="606703" cy="457200"/>
                </a:xfrm>
                <a:prstGeom prst="ellipse">
                  <a:avLst/>
                </a:prstGeom>
                <a:solidFill>
                  <a:schemeClr val="accent2"/>
                </a:solidFill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  <a:latin typeface="Cambria Math" pitchFamily="18" charset="0"/>
                      <a:ea typeface="Cambria Math" pitchFamily="18" charset="0"/>
                    </a:rPr>
                    <a:t>8</a:t>
                  </a:r>
                </a:p>
              </p:txBody>
            </p:sp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21C2E9FD-B5BA-E04D-AA77-1F7493ADD9AB}"/>
                    </a:ext>
                  </a:extLst>
                </p:cNvPr>
                <p:cNvCxnSpPr>
                  <a:stCxn id="29" idx="6"/>
                  <a:endCxn id="23" idx="1"/>
                </p:cNvCxnSpPr>
                <p:nvPr/>
              </p:nvCxnSpPr>
              <p:spPr>
                <a:xfrm>
                  <a:off x="6687109" y="3917675"/>
                  <a:ext cx="585863" cy="388803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8F440A79-32DA-CC47-91F3-BE8DF2CE255B}"/>
                    </a:ext>
                  </a:extLst>
                </p:cNvPr>
                <p:cNvCxnSpPr>
                  <a:stCxn id="23" idx="3"/>
                  <a:endCxn id="25" idx="0"/>
                </p:cNvCxnSpPr>
                <p:nvPr/>
              </p:nvCxnSpPr>
              <p:spPr>
                <a:xfrm flipH="1">
                  <a:off x="7186981" y="4629768"/>
                  <a:ext cx="85991" cy="19565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Connector 27">
                  <a:extLst>
                    <a:ext uri="{FF2B5EF4-FFF2-40B4-BE49-F238E27FC236}">
                      <a16:creationId xmlns:a16="http://schemas.microsoft.com/office/drawing/2014/main" id="{A0AC974A-5906-9E48-ADE4-C5CF8DE818F5}"/>
                    </a:ext>
                  </a:extLst>
                </p:cNvPr>
                <p:cNvCxnSpPr>
                  <a:stCxn id="23" idx="5"/>
                  <a:endCxn id="24" idx="1"/>
                </p:cNvCxnSpPr>
                <p:nvPr/>
              </p:nvCxnSpPr>
              <p:spPr>
                <a:xfrm>
                  <a:off x="7688174" y="4629768"/>
                  <a:ext cx="282930" cy="30317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380CA68-42F5-A342-96B6-7F1BD5D3F6B5}"/>
                  </a:ext>
                </a:extLst>
              </p:cNvPr>
              <p:cNvSpPr txBox="1"/>
              <p:nvPr/>
            </p:nvSpPr>
            <p:spPr>
              <a:xfrm>
                <a:off x="5955864" y="3567165"/>
                <a:ext cx="14975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C432EBE-5FA4-894B-B0B0-CF677CF5A0F7}"/>
                  </a:ext>
                </a:extLst>
              </p:cNvPr>
              <p:cNvSpPr txBox="1"/>
              <p:nvPr/>
            </p:nvSpPr>
            <p:spPr>
              <a:xfrm>
                <a:off x="5364170" y="4239523"/>
                <a:ext cx="1340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2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46D3407-6106-8D46-9ED8-144B72CE5507}"/>
                  </a:ext>
                </a:extLst>
              </p:cNvPr>
              <p:cNvSpPr txBox="1"/>
              <p:nvPr/>
            </p:nvSpPr>
            <p:spPr>
              <a:xfrm>
                <a:off x="6960451" y="4317585"/>
                <a:ext cx="3942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3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DC62171-0C1E-5A45-82B5-D747B08EBC6F}"/>
                  </a:ext>
                </a:extLst>
              </p:cNvPr>
              <p:cNvSpPr txBox="1"/>
              <p:nvPr/>
            </p:nvSpPr>
            <p:spPr>
              <a:xfrm>
                <a:off x="4786349" y="4827310"/>
                <a:ext cx="5040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4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90C504B-1735-E645-86C1-84BA08493A0F}"/>
                  </a:ext>
                </a:extLst>
              </p:cNvPr>
              <p:cNvSpPr txBox="1"/>
              <p:nvPr/>
            </p:nvSpPr>
            <p:spPr>
              <a:xfrm>
                <a:off x="5888813" y="4869353"/>
                <a:ext cx="28385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5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31F7844-2CAA-8542-9335-D0C3DCCEBB8B}"/>
                  </a:ext>
                </a:extLst>
              </p:cNvPr>
              <p:cNvSpPr txBox="1"/>
              <p:nvPr/>
            </p:nvSpPr>
            <p:spPr>
              <a:xfrm>
                <a:off x="7404341" y="4850540"/>
                <a:ext cx="28383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6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4B830A8-9746-4147-BC60-F04A4D34E6EA}"/>
                  </a:ext>
                </a:extLst>
              </p:cNvPr>
              <p:cNvSpPr txBox="1"/>
              <p:nvPr/>
            </p:nvSpPr>
            <p:spPr>
              <a:xfrm>
                <a:off x="8470760" y="4869353"/>
                <a:ext cx="2160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7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17D9CB2-6FF6-A847-A762-4EA8211D5161}"/>
                  </a:ext>
                </a:extLst>
              </p:cNvPr>
              <p:cNvSpPr txBox="1"/>
              <p:nvPr/>
            </p:nvSpPr>
            <p:spPr>
              <a:xfrm>
                <a:off x="4424632" y="5527086"/>
                <a:ext cx="4756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8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9781164-F04D-0D4B-8F7C-3B1702A7C4FF}"/>
                  </a:ext>
                </a:extLst>
              </p:cNvPr>
              <p:cNvSpPr txBox="1"/>
              <p:nvPr/>
            </p:nvSpPr>
            <p:spPr>
              <a:xfrm>
                <a:off x="5975518" y="5485609"/>
                <a:ext cx="3942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9</a:t>
                </a:r>
              </a:p>
            </p:txBody>
          </p:sp>
        </p:grp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3B1AB45-F3D8-C74B-BA62-884EDB11BDF7}"/>
                </a:ext>
              </a:extLst>
            </p:cNvPr>
            <p:cNvSpPr/>
            <p:nvPr/>
          </p:nvSpPr>
          <p:spPr>
            <a:xfrm>
              <a:off x="1993267" y="3658394"/>
              <a:ext cx="562776" cy="457200"/>
            </a:xfrm>
            <a:prstGeom prst="ellipse">
              <a:avLst/>
            </a:prstGeom>
            <a:solidFill>
              <a:schemeClr val="accent2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Cambria Math" pitchFamily="18" charset="0"/>
                  <a:ea typeface="Cambria Math" pitchFamily="18" charset="0"/>
                </a:rPr>
                <a:t>16</a:t>
              </a: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184DB5FE-05DA-2B49-ACA4-4864256C650B}"/>
                </a:ext>
              </a:extLst>
            </p:cNvPr>
            <p:cNvCxnSpPr>
              <a:cxnSpLocks/>
              <a:stCxn id="30" idx="4"/>
              <a:endCxn id="9" idx="1"/>
            </p:cNvCxnSpPr>
            <p:nvPr/>
          </p:nvCxnSpPr>
          <p:spPr>
            <a:xfrm flipH="1">
              <a:off x="2075684" y="3348474"/>
              <a:ext cx="198971" cy="3768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08BBB66-94E2-474A-9303-11C1688D4A9F}"/>
                </a:ext>
              </a:extLst>
            </p:cNvPr>
            <p:cNvSpPr txBox="1"/>
            <p:nvPr/>
          </p:nvSpPr>
          <p:spPr>
            <a:xfrm>
              <a:off x="2450466" y="3577074"/>
              <a:ext cx="4704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10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89CA9D87-F8E7-124E-A580-43A1A2BAD466}"/>
              </a:ext>
            </a:extLst>
          </p:cNvPr>
          <p:cNvGrpSpPr/>
          <p:nvPr/>
        </p:nvGrpSpPr>
        <p:grpSpPr>
          <a:xfrm>
            <a:off x="4840482" y="32958"/>
            <a:ext cx="4262168" cy="2413030"/>
            <a:chOff x="187989" y="1702564"/>
            <a:chExt cx="4262168" cy="2413030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81D8841A-8C4D-7D49-9D56-25199A9A2710}"/>
                </a:ext>
              </a:extLst>
            </p:cNvPr>
            <p:cNvGrpSpPr/>
            <p:nvPr/>
          </p:nvGrpSpPr>
          <p:grpSpPr>
            <a:xfrm>
              <a:off x="187989" y="1702564"/>
              <a:ext cx="4262168" cy="2331710"/>
              <a:chOff x="4424632" y="3567165"/>
              <a:chExt cx="4262168" cy="2331710"/>
            </a:xfrm>
          </p:grpSpPr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81A57433-A5EF-8F4F-9D5B-E0A7473048B6}"/>
                  </a:ext>
                </a:extLst>
              </p:cNvPr>
              <p:cNvGrpSpPr/>
              <p:nvPr/>
            </p:nvGrpSpPr>
            <p:grpSpPr>
              <a:xfrm>
                <a:off x="4662435" y="3689075"/>
                <a:ext cx="3808325" cy="2209800"/>
                <a:chOff x="4662435" y="3689075"/>
                <a:chExt cx="3808325" cy="2209800"/>
              </a:xfrm>
            </p:grpSpPr>
            <p:grpSp>
              <p:nvGrpSpPr>
                <p:cNvPr id="55" name="Group 54">
                  <a:extLst>
                    <a:ext uri="{FF2B5EF4-FFF2-40B4-BE49-F238E27FC236}">
                      <a16:creationId xmlns:a16="http://schemas.microsoft.com/office/drawing/2014/main" id="{4B51C8B1-6F51-8943-AD0E-91ABCF679AAD}"/>
                    </a:ext>
                  </a:extLst>
                </p:cNvPr>
                <p:cNvGrpSpPr/>
                <p:nvPr/>
              </p:nvGrpSpPr>
              <p:grpSpPr>
                <a:xfrm>
                  <a:off x="4662435" y="3689075"/>
                  <a:ext cx="2130251" cy="2209800"/>
                  <a:chOff x="4900280" y="3124200"/>
                  <a:chExt cx="2130251" cy="2209800"/>
                </a:xfrm>
              </p:grpSpPr>
              <p:sp>
                <p:nvSpPr>
                  <p:cNvPr id="62" name="Oval 61">
                    <a:extLst>
                      <a:ext uri="{FF2B5EF4-FFF2-40B4-BE49-F238E27FC236}">
                        <a16:creationId xmlns:a16="http://schemas.microsoft.com/office/drawing/2014/main" id="{BD37A831-CCB5-644F-80EB-AB14A753BCBA}"/>
                      </a:ext>
                    </a:extLst>
                  </p:cNvPr>
                  <p:cNvSpPr/>
                  <p:nvPr/>
                </p:nvSpPr>
                <p:spPr>
                  <a:xfrm>
                    <a:off x="6400799" y="3124200"/>
                    <a:ext cx="524155" cy="457200"/>
                  </a:xfrm>
                  <a:prstGeom prst="ellipse">
                    <a:avLst/>
                  </a:prstGeom>
                  <a:noFill/>
                  <a:ln w="127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>
                        <a:solidFill>
                          <a:schemeClr val="tx1"/>
                        </a:solidFill>
                        <a:latin typeface="Cambria Math" pitchFamily="18" charset="0"/>
                        <a:ea typeface="Cambria Math" pitchFamily="18" charset="0"/>
                      </a:rPr>
                      <a:t>4</a:t>
                    </a:r>
                  </a:p>
                </p:txBody>
              </p:sp>
              <p:sp>
                <p:nvSpPr>
                  <p:cNvPr id="63" name="Oval 62">
                    <a:extLst>
                      <a:ext uri="{FF2B5EF4-FFF2-40B4-BE49-F238E27FC236}">
                        <a16:creationId xmlns:a16="http://schemas.microsoft.com/office/drawing/2014/main" id="{3D4E0958-5235-5149-A8DA-ACE7F2C3E28A}"/>
                      </a:ext>
                    </a:extLst>
                  </p:cNvPr>
                  <p:cNvSpPr/>
                  <p:nvPr/>
                </p:nvSpPr>
                <p:spPr>
                  <a:xfrm>
                    <a:off x="6467755" y="4191000"/>
                    <a:ext cx="562776" cy="457200"/>
                  </a:xfrm>
                  <a:prstGeom prst="ellipse">
                    <a:avLst/>
                  </a:prstGeom>
                  <a:solidFill>
                    <a:schemeClr val="accent2"/>
                  </a:solidFill>
                  <a:ln w="127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>
                        <a:solidFill>
                          <a:schemeClr val="tx1"/>
                        </a:solidFill>
                        <a:latin typeface="Cambria Math" pitchFamily="18" charset="0"/>
                        <a:ea typeface="Cambria Math" pitchFamily="18" charset="0"/>
                      </a:rPr>
                      <a:t>7</a:t>
                    </a:r>
                  </a:p>
                </p:txBody>
              </p:sp>
              <p:sp>
                <p:nvSpPr>
                  <p:cNvPr id="64" name="Oval 63">
                    <a:extLst>
                      <a:ext uri="{FF2B5EF4-FFF2-40B4-BE49-F238E27FC236}">
                        <a16:creationId xmlns:a16="http://schemas.microsoft.com/office/drawing/2014/main" id="{F556A5C7-7E66-FC40-806F-F5ED06F3BDD2}"/>
                      </a:ext>
                    </a:extLst>
                  </p:cNvPr>
                  <p:cNvSpPr/>
                  <p:nvPr/>
                </p:nvSpPr>
                <p:spPr>
                  <a:xfrm>
                    <a:off x="4900280" y="4876800"/>
                    <a:ext cx="586120" cy="457200"/>
                  </a:xfrm>
                  <a:prstGeom prst="ellipse">
                    <a:avLst/>
                  </a:prstGeom>
                  <a:solidFill>
                    <a:schemeClr val="accent2"/>
                  </a:solidFill>
                  <a:ln w="127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>
                        <a:solidFill>
                          <a:schemeClr val="tx1"/>
                        </a:solidFill>
                        <a:latin typeface="Cambria Math" pitchFamily="18" charset="0"/>
                        <a:ea typeface="Cambria Math" pitchFamily="18" charset="0"/>
                      </a:rPr>
                      <a:t>10</a:t>
                    </a:r>
                  </a:p>
                </p:txBody>
              </p:sp>
              <p:sp>
                <p:nvSpPr>
                  <p:cNvPr id="65" name="Oval 64">
                    <a:extLst>
                      <a:ext uri="{FF2B5EF4-FFF2-40B4-BE49-F238E27FC236}">
                        <a16:creationId xmlns:a16="http://schemas.microsoft.com/office/drawing/2014/main" id="{D626484A-2744-9545-8499-99360B8D97BD}"/>
                      </a:ext>
                    </a:extLst>
                  </p:cNvPr>
                  <p:cNvSpPr/>
                  <p:nvPr/>
                </p:nvSpPr>
                <p:spPr>
                  <a:xfrm>
                    <a:off x="5333999" y="4231720"/>
                    <a:ext cx="536033" cy="457200"/>
                  </a:xfrm>
                  <a:prstGeom prst="ellipse">
                    <a:avLst/>
                  </a:prstGeom>
                  <a:noFill/>
                  <a:ln w="127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>
                        <a:solidFill>
                          <a:schemeClr val="tx1"/>
                        </a:solidFill>
                        <a:latin typeface="Cambria Math" pitchFamily="18" charset="0"/>
                        <a:ea typeface="Cambria Math" pitchFamily="18" charset="0"/>
                      </a:rPr>
                      <a:t>1</a:t>
                    </a:r>
                  </a:p>
                </p:txBody>
              </p:sp>
              <p:sp>
                <p:nvSpPr>
                  <p:cNvPr id="66" name="Oval 65">
                    <a:extLst>
                      <a:ext uri="{FF2B5EF4-FFF2-40B4-BE49-F238E27FC236}">
                        <a16:creationId xmlns:a16="http://schemas.microsoft.com/office/drawing/2014/main" id="{01352E94-8E49-4747-8E61-00070DF442F2}"/>
                      </a:ext>
                    </a:extLst>
                  </p:cNvPr>
                  <p:cNvSpPr/>
                  <p:nvPr/>
                </p:nvSpPr>
                <p:spPr>
                  <a:xfrm>
                    <a:off x="5641433" y="4876800"/>
                    <a:ext cx="609236" cy="457200"/>
                  </a:xfrm>
                  <a:prstGeom prst="ellipse">
                    <a:avLst/>
                  </a:prstGeom>
                  <a:solidFill>
                    <a:schemeClr val="accent2"/>
                  </a:solidFill>
                  <a:ln w="127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>
                        <a:solidFill>
                          <a:schemeClr val="tx1"/>
                        </a:solidFill>
                        <a:latin typeface="Cambria Math" pitchFamily="18" charset="0"/>
                        <a:ea typeface="Cambria Math" pitchFamily="18" charset="0"/>
                      </a:rPr>
                      <a:t>14</a:t>
                    </a:r>
                  </a:p>
                </p:txBody>
              </p:sp>
              <p:sp>
                <p:nvSpPr>
                  <p:cNvPr id="67" name="Oval 66">
                    <a:extLst>
                      <a:ext uri="{FF2B5EF4-FFF2-40B4-BE49-F238E27FC236}">
                        <a16:creationId xmlns:a16="http://schemas.microsoft.com/office/drawing/2014/main" id="{2387CA7D-8997-8F44-ADB8-B2E9E649D687}"/>
                      </a:ext>
                    </a:extLst>
                  </p:cNvPr>
                  <p:cNvSpPr/>
                  <p:nvPr/>
                </p:nvSpPr>
                <p:spPr>
                  <a:xfrm>
                    <a:off x="5791200" y="3622120"/>
                    <a:ext cx="538302" cy="457200"/>
                  </a:xfrm>
                  <a:prstGeom prst="ellipse">
                    <a:avLst/>
                  </a:prstGeom>
                  <a:noFill/>
                  <a:ln w="127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>
                        <a:solidFill>
                          <a:schemeClr val="tx1"/>
                        </a:solidFill>
                        <a:latin typeface="Cambria Math" pitchFamily="18" charset="0"/>
                        <a:ea typeface="Cambria Math" pitchFamily="18" charset="0"/>
                      </a:rPr>
                      <a:t>2</a:t>
                    </a:r>
                  </a:p>
                </p:txBody>
              </p:sp>
              <p:cxnSp>
                <p:nvCxnSpPr>
                  <p:cNvPr id="68" name="Straight Connector 67">
                    <a:extLst>
                      <a:ext uri="{FF2B5EF4-FFF2-40B4-BE49-F238E27FC236}">
                        <a16:creationId xmlns:a16="http://schemas.microsoft.com/office/drawing/2014/main" id="{7FA1F19F-7491-4745-8F6B-EBDC1D9F7314}"/>
                      </a:ext>
                    </a:extLst>
                  </p:cNvPr>
                  <p:cNvCxnSpPr>
                    <a:stCxn id="62" idx="3"/>
                    <a:endCxn id="67" idx="7"/>
                  </p:cNvCxnSpPr>
                  <p:nvPr/>
                </p:nvCxnSpPr>
                <p:spPr>
                  <a:xfrm flipH="1">
                    <a:off x="6250669" y="3514445"/>
                    <a:ext cx="226891" cy="17463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" name="Straight Connector 68">
                    <a:extLst>
                      <a:ext uri="{FF2B5EF4-FFF2-40B4-BE49-F238E27FC236}">
                        <a16:creationId xmlns:a16="http://schemas.microsoft.com/office/drawing/2014/main" id="{B3F34BA2-B4FD-514D-BB93-F81758B12F0A}"/>
                      </a:ext>
                    </a:extLst>
                  </p:cNvPr>
                  <p:cNvCxnSpPr>
                    <a:stCxn id="67" idx="5"/>
                    <a:endCxn id="63" idx="1"/>
                  </p:cNvCxnSpPr>
                  <p:nvPr/>
                </p:nvCxnSpPr>
                <p:spPr>
                  <a:xfrm>
                    <a:off x="6250669" y="4012365"/>
                    <a:ext cx="299503" cy="24559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" name="Straight Connector 69">
                    <a:extLst>
                      <a:ext uri="{FF2B5EF4-FFF2-40B4-BE49-F238E27FC236}">
                        <a16:creationId xmlns:a16="http://schemas.microsoft.com/office/drawing/2014/main" id="{AFA2ACE0-0606-1F48-9DCE-943C91EA7A9F}"/>
                      </a:ext>
                    </a:extLst>
                  </p:cNvPr>
                  <p:cNvCxnSpPr>
                    <a:stCxn id="67" idx="3"/>
                    <a:endCxn id="65" idx="0"/>
                  </p:cNvCxnSpPr>
                  <p:nvPr/>
                </p:nvCxnSpPr>
                <p:spPr>
                  <a:xfrm flipH="1">
                    <a:off x="5602016" y="4012365"/>
                    <a:ext cx="268017" cy="219355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" name="Straight Connector 70">
                    <a:extLst>
                      <a:ext uri="{FF2B5EF4-FFF2-40B4-BE49-F238E27FC236}">
                        <a16:creationId xmlns:a16="http://schemas.microsoft.com/office/drawing/2014/main" id="{5388000A-21C1-264A-96F2-0FD21045E40C}"/>
                      </a:ext>
                    </a:extLst>
                  </p:cNvPr>
                  <p:cNvCxnSpPr>
                    <a:stCxn id="65" idx="5"/>
                    <a:endCxn id="66" idx="0"/>
                  </p:cNvCxnSpPr>
                  <p:nvPr/>
                </p:nvCxnSpPr>
                <p:spPr>
                  <a:xfrm>
                    <a:off x="5791532" y="4621965"/>
                    <a:ext cx="154519" cy="254835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" name="Straight Connector 71">
                    <a:extLst>
                      <a:ext uri="{FF2B5EF4-FFF2-40B4-BE49-F238E27FC236}">
                        <a16:creationId xmlns:a16="http://schemas.microsoft.com/office/drawing/2014/main" id="{3A2D414F-A7BD-834A-B3D0-78B5EC15E2AE}"/>
                      </a:ext>
                    </a:extLst>
                  </p:cNvPr>
                  <p:cNvCxnSpPr>
                    <a:stCxn id="65" idx="3"/>
                    <a:endCxn id="64" idx="0"/>
                  </p:cNvCxnSpPr>
                  <p:nvPr/>
                </p:nvCxnSpPr>
                <p:spPr>
                  <a:xfrm flipH="1">
                    <a:off x="5193340" y="4621965"/>
                    <a:ext cx="219159" cy="254835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08A0C595-007B-B04C-A8D1-4325BECA8C29}"/>
                    </a:ext>
                  </a:extLst>
                </p:cNvPr>
                <p:cNvSpPr/>
                <p:nvPr/>
              </p:nvSpPr>
              <p:spPr>
                <a:xfrm>
                  <a:off x="7186981" y="4239523"/>
                  <a:ext cx="587184" cy="457200"/>
                </a:xfrm>
                <a:prstGeom prst="ellipse">
                  <a:avLst/>
                </a:prstGeom>
                <a:noFill/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  <a:latin typeface="Cambria Math" pitchFamily="18" charset="0"/>
                      <a:ea typeface="Cambria Math" pitchFamily="18" charset="0"/>
                    </a:rPr>
                    <a:t>3</a:t>
                  </a:r>
                </a:p>
              </p:txBody>
            </p:sp>
            <p:sp>
              <p:nvSpPr>
                <p:cNvPr id="57" name="Oval 56">
                  <a:extLst>
                    <a:ext uri="{FF2B5EF4-FFF2-40B4-BE49-F238E27FC236}">
                      <a16:creationId xmlns:a16="http://schemas.microsoft.com/office/drawing/2014/main" id="{EB0960F8-A0CE-A84A-9A24-C6EEBA141AA3}"/>
                    </a:ext>
                  </a:extLst>
                </p:cNvPr>
                <p:cNvSpPr/>
                <p:nvPr/>
              </p:nvSpPr>
              <p:spPr>
                <a:xfrm>
                  <a:off x="7885376" y="4865991"/>
                  <a:ext cx="585384" cy="457200"/>
                </a:xfrm>
                <a:prstGeom prst="ellipse">
                  <a:avLst/>
                </a:prstGeom>
                <a:solidFill>
                  <a:schemeClr val="accent2"/>
                </a:solidFill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  <a:latin typeface="Cambria Math" pitchFamily="18" charset="0"/>
                      <a:ea typeface="Cambria Math" pitchFamily="18" charset="0"/>
                    </a:rPr>
                    <a:t>9</a:t>
                  </a:r>
                </a:p>
              </p:txBody>
            </p:sp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6465B003-FD47-F240-989D-CB643C8114C0}"/>
                    </a:ext>
                  </a:extLst>
                </p:cNvPr>
                <p:cNvSpPr/>
                <p:nvPr/>
              </p:nvSpPr>
              <p:spPr>
                <a:xfrm>
                  <a:off x="6883629" y="4825419"/>
                  <a:ext cx="606703" cy="457200"/>
                </a:xfrm>
                <a:prstGeom prst="ellipse">
                  <a:avLst/>
                </a:prstGeom>
                <a:solidFill>
                  <a:schemeClr val="accent2"/>
                </a:solidFill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  <a:latin typeface="Cambria Math" pitchFamily="18" charset="0"/>
                      <a:ea typeface="Cambria Math" pitchFamily="18" charset="0"/>
                    </a:rPr>
                    <a:t>8</a:t>
                  </a:r>
                </a:p>
              </p:txBody>
            </p: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1F6D962C-2CBC-5E49-8015-00F10F9722F0}"/>
                    </a:ext>
                  </a:extLst>
                </p:cNvPr>
                <p:cNvCxnSpPr>
                  <a:stCxn id="62" idx="6"/>
                  <a:endCxn id="56" idx="1"/>
                </p:cNvCxnSpPr>
                <p:nvPr/>
              </p:nvCxnSpPr>
              <p:spPr>
                <a:xfrm>
                  <a:off x="6687109" y="3917675"/>
                  <a:ext cx="585863" cy="388803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38F08235-F947-904F-9910-7877B4AE30C7}"/>
                    </a:ext>
                  </a:extLst>
                </p:cNvPr>
                <p:cNvCxnSpPr>
                  <a:stCxn id="56" idx="3"/>
                  <a:endCxn id="58" idx="0"/>
                </p:cNvCxnSpPr>
                <p:nvPr/>
              </p:nvCxnSpPr>
              <p:spPr>
                <a:xfrm flipH="1">
                  <a:off x="7186981" y="4629768"/>
                  <a:ext cx="85991" cy="19565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>
                  <a:extLst>
                    <a:ext uri="{FF2B5EF4-FFF2-40B4-BE49-F238E27FC236}">
                      <a16:creationId xmlns:a16="http://schemas.microsoft.com/office/drawing/2014/main" id="{3816C4C5-D27A-BB45-927C-9F47299269C5}"/>
                    </a:ext>
                  </a:extLst>
                </p:cNvPr>
                <p:cNvCxnSpPr>
                  <a:stCxn id="56" idx="5"/>
                  <a:endCxn id="57" idx="1"/>
                </p:cNvCxnSpPr>
                <p:nvPr/>
              </p:nvCxnSpPr>
              <p:spPr>
                <a:xfrm>
                  <a:off x="7688174" y="4629768"/>
                  <a:ext cx="282930" cy="30317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499D3BF7-1F3A-9F49-B381-700F13706EE2}"/>
                  </a:ext>
                </a:extLst>
              </p:cNvPr>
              <p:cNvSpPr txBox="1"/>
              <p:nvPr/>
            </p:nvSpPr>
            <p:spPr>
              <a:xfrm>
                <a:off x="5955864" y="3567165"/>
                <a:ext cx="14975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BB3C43D6-F632-E749-98DF-A4D44D45C954}"/>
                  </a:ext>
                </a:extLst>
              </p:cNvPr>
              <p:cNvSpPr txBox="1"/>
              <p:nvPr/>
            </p:nvSpPr>
            <p:spPr>
              <a:xfrm>
                <a:off x="5364170" y="4239523"/>
                <a:ext cx="1340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2</a:t>
                </a: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67CC9D16-5E56-F446-87E5-C003654B23E5}"/>
                  </a:ext>
                </a:extLst>
              </p:cNvPr>
              <p:cNvSpPr txBox="1"/>
              <p:nvPr/>
            </p:nvSpPr>
            <p:spPr>
              <a:xfrm>
                <a:off x="6960451" y="4317585"/>
                <a:ext cx="3942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3</a:t>
                </a: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3F0A8374-C90C-DC42-8D17-949BEEE9AEC1}"/>
                  </a:ext>
                </a:extLst>
              </p:cNvPr>
              <p:cNvSpPr txBox="1"/>
              <p:nvPr/>
            </p:nvSpPr>
            <p:spPr>
              <a:xfrm>
                <a:off x="4786349" y="4827310"/>
                <a:ext cx="5040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4</a:t>
                </a: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1DB91D70-168B-934C-932D-A1BE7C5632C0}"/>
                  </a:ext>
                </a:extLst>
              </p:cNvPr>
              <p:cNvSpPr txBox="1"/>
              <p:nvPr/>
            </p:nvSpPr>
            <p:spPr>
              <a:xfrm>
                <a:off x="5888813" y="4869353"/>
                <a:ext cx="28385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5</a:t>
                </a: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0D4E8952-CA3E-F248-BEDD-BD175DC4B85D}"/>
                  </a:ext>
                </a:extLst>
              </p:cNvPr>
              <p:cNvSpPr txBox="1"/>
              <p:nvPr/>
            </p:nvSpPr>
            <p:spPr>
              <a:xfrm>
                <a:off x="7404341" y="4850540"/>
                <a:ext cx="28383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6</a:t>
                </a: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4A3CE30E-90B0-C342-B715-39A1950634EE}"/>
                  </a:ext>
                </a:extLst>
              </p:cNvPr>
              <p:cNvSpPr txBox="1"/>
              <p:nvPr/>
            </p:nvSpPr>
            <p:spPr>
              <a:xfrm>
                <a:off x="8470760" y="4869353"/>
                <a:ext cx="2160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7</a:t>
                </a: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B677731D-1901-0D43-A4B0-6AC37E7FABC1}"/>
                  </a:ext>
                </a:extLst>
              </p:cNvPr>
              <p:cNvSpPr txBox="1"/>
              <p:nvPr/>
            </p:nvSpPr>
            <p:spPr>
              <a:xfrm>
                <a:off x="4424632" y="5527086"/>
                <a:ext cx="4756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8</a:t>
                </a: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213105DA-730B-3F4D-97B7-C740A68CC053}"/>
                  </a:ext>
                </a:extLst>
              </p:cNvPr>
              <p:cNvSpPr txBox="1"/>
              <p:nvPr/>
            </p:nvSpPr>
            <p:spPr>
              <a:xfrm>
                <a:off x="5975518" y="5485609"/>
                <a:ext cx="3942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9</a:t>
                </a:r>
              </a:p>
            </p:txBody>
          </p:sp>
        </p:grp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084E9BFA-15FC-CF44-8F50-A4F25AE38BE8}"/>
                </a:ext>
              </a:extLst>
            </p:cNvPr>
            <p:cNvSpPr/>
            <p:nvPr/>
          </p:nvSpPr>
          <p:spPr>
            <a:xfrm>
              <a:off x="1993267" y="3658394"/>
              <a:ext cx="562776" cy="457200"/>
            </a:xfrm>
            <a:prstGeom prst="ellipse">
              <a:avLst/>
            </a:prstGeom>
            <a:solidFill>
              <a:schemeClr val="accent2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Cambria Math" pitchFamily="18" charset="0"/>
                  <a:ea typeface="Cambria Math" pitchFamily="18" charset="0"/>
                </a:rPr>
                <a:t>16</a:t>
              </a:r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D9C1A99F-E99F-0E48-8687-A7CD150A02D8}"/>
                </a:ext>
              </a:extLst>
            </p:cNvPr>
            <p:cNvCxnSpPr>
              <a:cxnSpLocks/>
              <a:stCxn id="63" idx="4"/>
              <a:endCxn id="42" idx="1"/>
            </p:cNvCxnSpPr>
            <p:nvPr/>
          </p:nvCxnSpPr>
          <p:spPr>
            <a:xfrm flipH="1">
              <a:off x="2075684" y="3348474"/>
              <a:ext cx="198971" cy="3768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852AE4DC-C7F7-D64A-9B09-3E142246B649}"/>
                </a:ext>
              </a:extLst>
            </p:cNvPr>
            <p:cNvSpPr txBox="1"/>
            <p:nvPr/>
          </p:nvSpPr>
          <p:spPr>
            <a:xfrm>
              <a:off x="2450466" y="3577074"/>
              <a:ext cx="4704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10</a:t>
              </a: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87793C94-411C-C741-B4F6-995963BEC2B3}"/>
              </a:ext>
            </a:extLst>
          </p:cNvPr>
          <p:cNvGrpSpPr/>
          <p:nvPr/>
        </p:nvGrpSpPr>
        <p:grpSpPr>
          <a:xfrm>
            <a:off x="344107" y="3372192"/>
            <a:ext cx="4262168" cy="2413030"/>
            <a:chOff x="187989" y="1702564"/>
            <a:chExt cx="4262168" cy="2413030"/>
          </a:xfrm>
        </p:grpSpPr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C1932387-E101-7E4F-B07B-BD3C81DF26EC}"/>
                </a:ext>
              </a:extLst>
            </p:cNvPr>
            <p:cNvGrpSpPr/>
            <p:nvPr/>
          </p:nvGrpSpPr>
          <p:grpSpPr>
            <a:xfrm>
              <a:off x="187989" y="1702564"/>
              <a:ext cx="4262168" cy="2331710"/>
              <a:chOff x="4424632" y="3567165"/>
              <a:chExt cx="4262168" cy="2331710"/>
            </a:xfrm>
          </p:grpSpPr>
          <p:grpSp>
            <p:nvGrpSpPr>
              <p:cNvPr id="78" name="Group 77">
                <a:extLst>
                  <a:ext uri="{FF2B5EF4-FFF2-40B4-BE49-F238E27FC236}">
                    <a16:creationId xmlns:a16="http://schemas.microsoft.com/office/drawing/2014/main" id="{079D0908-93E7-9546-8D09-0079F07C83F6}"/>
                  </a:ext>
                </a:extLst>
              </p:cNvPr>
              <p:cNvGrpSpPr/>
              <p:nvPr/>
            </p:nvGrpSpPr>
            <p:grpSpPr>
              <a:xfrm>
                <a:off x="4662435" y="3689075"/>
                <a:ext cx="3808325" cy="2209800"/>
                <a:chOff x="4662435" y="3689075"/>
                <a:chExt cx="3808325" cy="2209800"/>
              </a:xfrm>
            </p:grpSpPr>
            <p:grpSp>
              <p:nvGrpSpPr>
                <p:cNvPr id="88" name="Group 87">
                  <a:extLst>
                    <a:ext uri="{FF2B5EF4-FFF2-40B4-BE49-F238E27FC236}">
                      <a16:creationId xmlns:a16="http://schemas.microsoft.com/office/drawing/2014/main" id="{C28CAC49-4E2D-0A4A-8B4D-73ABB493B355}"/>
                    </a:ext>
                  </a:extLst>
                </p:cNvPr>
                <p:cNvGrpSpPr/>
                <p:nvPr/>
              </p:nvGrpSpPr>
              <p:grpSpPr>
                <a:xfrm>
                  <a:off x="4662435" y="3689075"/>
                  <a:ext cx="2130251" cy="2209800"/>
                  <a:chOff x="4900280" y="3124200"/>
                  <a:chExt cx="2130251" cy="2209800"/>
                </a:xfrm>
              </p:grpSpPr>
              <p:sp>
                <p:nvSpPr>
                  <p:cNvPr id="95" name="Oval 94">
                    <a:extLst>
                      <a:ext uri="{FF2B5EF4-FFF2-40B4-BE49-F238E27FC236}">
                        <a16:creationId xmlns:a16="http://schemas.microsoft.com/office/drawing/2014/main" id="{BFCC1CCE-0038-EB49-9E6C-CFC418609D33}"/>
                      </a:ext>
                    </a:extLst>
                  </p:cNvPr>
                  <p:cNvSpPr/>
                  <p:nvPr/>
                </p:nvSpPr>
                <p:spPr>
                  <a:xfrm>
                    <a:off x="6400799" y="3124200"/>
                    <a:ext cx="524155" cy="457200"/>
                  </a:xfrm>
                  <a:prstGeom prst="ellipse">
                    <a:avLst/>
                  </a:prstGeom>
                  <a:noFill/>
                  <a:ln w="127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>
                        <a:solidFill>
                          <a:schemeClr val="tx1"/>
                        </a:solidFill>
                        <a:latin typeface="Cambria Math" pitchFamily="18" charset="0"/>
                        <a:ea typeface="Cambria Math" pitchFamily="18" charset="0"/>
                      </a:rPr>
                      <a:t>3</a:t>
                    </a:r>
                  </a:p>
                </p:txBody>
              </p:sp>
              <p:sp>
                <p:nvSpPr>
                  <p:cNvPr id="96" name="Oval 95">
                    <a:extLst>
                      <a:ext uri="{FF2B5EF4-FFF2-40B4-BE49-F238E27FC236}">
                        <a16:creationId xmlns:a16="http://schemas.microsoft.com/office/drawing/2014/main" id="{F9367674-85A6-934D-8085-A8B0083B75BC}"/>
                      </a:ext>
                    </a:extLst>
                  </p:cNvPr>
                  <p:cNvSpPr/>
                  <p:nvPr/>
                </p:nvSpPr>
                <p:spPr>
                  <a:xfrm>
                    <a:off x="6467755" y="4191000"/>
                    <a:ext cx="562776" cy="457200"/>
                  </a:xfrm>
                  <a:prstGeom prst="ellipse">
                    <a:avLst/>
                  </a:prstGeom>
                  <a:solidFill>
                    <a:schemeClr val="accent2"/>
                  </a:solidFill>
                  <a:ln w="127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>
                        <a:solidFill>
                          <a:schemeClr val="tx1"/>
                        </a:solidFill>
                        <a:latin typeface="Cambria Math" pitchFamily="18" charset="0"/>
                        <a:ea typeface="Cambria Math" pitchFamily="18" charset="0"/>
                      </a:rPr>
                      <a:t>7</a:t>
                    </a:r>
                  </a:p>
                </p:txBody>
              </p:sp>
              <p:sp>
                <p:nvSpPr>
                  <p:cNvPr id="97" name="Oval 96">
                    <a:extLst>
                      <a:ext uri="{FF2B5EF4-FFF2-40B4-BE49-F238E27FC236}">
                        <a16:creationId xmlns:a16="http://schemas.microsoft.com/office/drawing/2014/main" id="{A8DB6359-F054-D04F-8C5D-A2FD6A4D9D63}"/>
                      </a:ext>
                    </a:extLst>
                  </p:cNvPr>
                  <p:cNvSpPr/>
                  <p:nvPr/>
                </p:nvSpPr>
                <p:spPr>
                  <a:xfrm>
                    <a:off x="4900280" y="4876800"/>
                    <a:ext cx="586120" cy="457200"/>
                  </a:xfrm>
                  <a:prstGeom prst="ellipse">
                    <a:avLst/>
                  </a:prstGeom>
                  <a:solidFill>
                    <a:schemeClr val="accent2"/>
                  </a:solidFill>
                  <a:ln w="127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>
                        <a:solidFill>
                          <a:schemeClr val="tx1"/>
                        </a:solidFill>
                        <a:latin typeface="Cambria Math" pitchFamily="18" charset="0"/>
                        <a:ea typeface="Cambria Math" pitchFamily="18" charset="0"/>
                      </a:rPr>
                      <a:t>10</a:t>
                    </a:r>
                  </a:p>
                </p:txBody>
              </p:sp>
              <p:sp>
                <p:nvSpPr>
                  <p:cNvPr id="98" name="Oval 97">
                    <a:extLst>
                      <a:ext uri="{FF2B5EF4-FFF2-40B4-BE49-F238E27FC236}">
                        <a16:creationId xmlns:a16="http://schemas.microsoft.com/office/drawing/2014/main" id="{FC7D1E4D-E2CB-4C4B-AAF2-EB98B8095F96}"/>
                      </a:ext>
                    </a:extLst>
                  </p:cNvPr>
                  <p:cNvSpPr/>
                  <p:nvPr/>
                </p:nvSpPr>
                <p:spPr>
                  <a:xfrm>
                    <a:off x="5333999" y="4231720"/>
                    <a:ext cx="536033" cy="457200"/>
                  </a:xfrm>
                  <a:prstGeom prst="ellipse">
                    <a:avLst/>
                  </a:prstGeom>
                  <a:solidFill>
                    <a:schemeClr val="accent2"/>
                  </a:solidFill>
                  <a:ln w="127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>
                        <a:solidFill>
                          <a:schemeClr val="tx1"/>
                        </a:solidFill>
                        <a:latin typeface="Cambria Math" pitchFamily="18" charset="0"/>
                        <a:ea typeface="Cambria Math" pitchFamily="18" charset="0"/>
                      </a:rPr>
                      <a:t>4</a:t>
                    </a:r>
                  </a:p>
                </p:txBody>
              </p:sp>
              <p:sp>
                <p:nvSpPr>
                  <p:cNvPr id="99" name="Oval 98">
                    <a:extLst>
                      <a:ext uri="{FF2B5EF4-FFF2-40B4-BE49-F238E27FC236}">
                        <a16:creationId xmlns:a16="http://schemas.microsoft.com/office/drawing/2014/main" id="{347A1297-930C-C141-92FA-F10DB361BCB1}"/>
                      </a:ext>
                    </a:extLst>
                  </p:cNvPr>
                  <p:cNvSpPr/>
                  <p:nvPr/>
                </p:nvSpPr>
                <p:spPr>
                  <a:xfrm>
                    <a:off x="5641433" y="4876800"/>
                    <a:ext cx="609236" cy="457200"/>
                  </a:xfrm>
                  <a:prstGeom prst="ellipse">
                    <a:avLst/>
                  </a:prstGeom>
                  <a:solidFill>
                    <a:schemeClr val="accent2"/>
                  </a:solidFill>
                  <a:ln w="127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>
                        <a:solidFill>
                          <a:schemeClr val="tx1"/>
                        </a:solidFill>
                        <a:latin typeface="Cambria Math" pitchFamily="18" charset="0"/>
                        <a:ea typeface="Cambria Math" pitchFamily="18" charset="0"/>
                      </a:rPr>
                      <a:t>14</a:t>
                    </a:r>
                  </a:p>
                </p:txBody>
              </p:sp>
              <p:sp>
                <p:nvSpPr>
                  <p:cNvPr id="100" name="Oval 99">
                    <a:extLst>
                      <a:ext uri="{FF2B5EF4-FFF2-40B4-BE49-F238E27FC236}">
                        <a16:creationId xmlns:a16="http://schemas.microsoft.com/office/drawing/2014/main" id="{2676AD2E-A9CF-8448-97B6-98886817EDDA}"/>
                      </a:ext>
                    </a:extLst>
                  </p:cNvPr>
                  <p:cNvSpPr/>
                  <p:nvPr/>
                </p:nvSpPr>
                <p:spPr>
                  <a:xfrm>
                    <a:off x="5791200" y="3622120"/>
                    <a:ext cx="538302" cy="457200"/>
                  </a:xfrm>
                  <a:prstGeom prst="ellipse">
                    <a:avLst/>
                  </a:prstGeom>
                  <a:noFill/>
                  <a:ln w="127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>
                        <a:solidFill>
                          <a:schemeClr val="tx1"/>
                        </a:solidFill>
                        <a:latin typeface="Cambria Math" pitchFamily="18" charset="0"/>
                        <a:ea typeface="Cambria Math" pitchFamily="18" charset="0"/>
                      </a:rPr>
                      <a:t>2</a:t>
                    </a:r>
                  </a:p>
                </p:txBody>
              </p:sp>
              <p:cxnSp>
                <p:nvCxnSpPr>
                  <p:cNvPr id="101" name="Straight Connector 100">
                    <a:extLst>
                      <a:ext uri="{FF2B5EF4-FFF2-40B4-BE49-F238E27FC236}">
                        <a16:creationId xmlns:a16="http://schemas.microsoft.com/office/drawing/2014/main" id="{4CB1177D-5BC5-D64B-9125-0E43AFFA56D4}"/>
                      </a:ext>
                    </a:extLst>
                  </p:cNvPr>
                  <p:cNvCxnSpPr>
                    <a:stCxn id="95" idx="3"/>
                    <a:endCxn id="100" idx="7"/>
                  </p:cNvCxnSpPr>
                  <p:nvPr/>
                </p:nvCxnSpPr>
                <p:spPr>
                  <a:xfrm flipH="1">
                    <a:off x="6250669" y="3514445"/>
                    <a:ext cx="226891" cy="17463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2" name="Straight Connector 101">
                    <a:extLst>
                      <a:ext uri="{FF2B5EF4-FFF2-40B4-BE49-F238E27FC236}">
                        <a16:creationId xmlns:a16="http://schemas.microsoft.com/office/drawing/2014/main" id="{1DE75214-2053-EE42-A133-BDD6833F3CBC}"/>
                      </a:ext>
                    </a:extLst>
                  </p:cNvPr>
                  <p:cNvCxnSpPr>
                    <a:stCxn id="100" idx="5"/>
                    <a:endCxn id="96" idx="1"/>
                  </p:cNvCxnSpPr>
                  <p:nvPr/>
                </p:nvCxnSpPr>
                <p:spPr>
                  <a:xfrm>
                    <a:off x="6250669" y="4012365"/>
                    <a:ext cx="299503" cy="24559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3" name="Straight Connector 102">
                    <a:extLst>
                      <a:ext uri="{FF2B5EF4-FFF2-40B4-BE49-F238E27FC236}">
                        <a16:creationId xmlns:a16="http://schemas.microsoft.com/office/drawing/2014/main" id="{290EB6DF-1E2B-F14B-863A-D79101834C64}"/>
                      </a:ext>
                    </a:extLst>
                  </p:cNvPr>
                  <p:cNvCxnSpPr>
                    <a:stCxn id="100" idx="3"/>
                    <a:endCxn id="98" idx="0"/>
                  </p:cNvCxnSpPr>
                  <p:nvPr/>
                </p:nvCxnSpPr>
                <p:spPr>
                  <a:xfrm flipH="1">
                    <a:off x="5602016" y="4012365"/>
                    <a:ext cx="268017" cy="219355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4" name="Straight Connector 103">
                    <a:extLst>
                      <a:ext uri="{FF2B5EF4-FFF2-40B4-BE49-F238E27FC236}">
                        <a16:creationId xmlns:a16="http://schemas.microsoft.com/office/drawing/2014/main" id="{009FE9BE-713F-834C-B122-95B5E92C4580}"/>
                      </a:ext>
                    </a:extLst>
                  </p:cNvPr>
                  <p:cNvCxnSpPr>
                    <a:stCxn id="98" idx="5"/>
                    <a:endCxn id="99" idx="0"/>
                  </p:cNvCxnSpPr>
                  <p:nvPr/>
                </p:nvCxnSpPr>
                <p:spPr>
                  <a:xfrm>
                    <a:off x="5791532" y="4621965"/>
                    <a:ext cx="154519" cy="254835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5" name="Straight Connector 104">
                    <a:extLst>
                      <a:ext uri="{FF2B5EF4-FFF2-40B4-BE49-F238E27FC236}">
                        <a16:creationId xmlns:a16="http://schemas.microsoft.com/office/drawing/2014/main" id="{EBDC9A5A-BB1A-DF42-9BAB-E645C4B7848F}"/>
                      </a:ext>
                    </a:extLst>
                  </p:cNvPr>
                  <p:cNvCxnSpPr>
                    <a:stCxn id="98" idx="3"/>
                    <a:endCxn id="97" idx="0"/>
                  </p:cNvCxnSpPr>
                  <p:nvPr/>
                </p:nvCxnSpPr>
                <p:spPr>
                  <a:xfrm flipH="1">
                    <a:off x="5193340" y="4621965"/>
                    <a:ext cx="219159" cy="254835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89" name="Oval 88">
                  <a:extLst>
                    <a:ext uri="{FF2B5EF4-FFF2-40B4-BE49-F238E27FC236}">
                      <a16:creationId xmlns:a16="http://schemas.microsoft.com/office/drawing/2014/main" id="{19B7B684-2195-4A4A-B209-62A90FC8743B}"/>
                    </a:ext>
                  </a:extLst>
                </p:cNvPr>
                <p:cNvSpPr/>
                <p:nvPr/>
              </p:nvSpPr>
              <p:spPr>
                <a:xfrm>
                  <a:off x="7186981" y="4239523"/>
                  <a:ext cx="587184" cy="457200"/>
                </a:xfrm>
                <a:prstGeom prst="ellipse">
                  <a:avLst/>
                </a:prstGeom>
                <a:noFill/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  <a:latin typeface="Cambria Math" pitchFamily="18" charset="0"/>
                      <a:ea typeface="Cambria Math" pitchFamily="18" charset="0"/>
                    </a:rPr>
                    <a:t>1</a:t>
                  </a:r>
                </a:p>
              </p:txBody>
            </p:sp>
            <p:sp>
              <p:nvSpPr>
                <p:cNvPr id="90" name="Oval 89">
                  <a:extLst>
                    <a:ext uri="{FF2B5EF4-FFF2-40B4-BE49-F238E27FC236}">
                      <a16:creationId xmlns:a16="http://schemas.microsoft.com/office/drawing/2014/main" id="{2089E208-240D-424D-8314-AB11965279A2}"/>
                    </a:ext>
                  </a:extLst>
                </p:cNvPr>
                <p:cNvSpPr/>
                <p:nvPr/>
              </p:nvSpPr>
              <p:spPr>
                <a:xfrm>
                  <a:off x="7885376" y="4865991"/>
                  <a:ext cx="585384" cy="457200"/>
                </a:xfrm>
                <a:prstGeom prst="ellipse">
                  <a:avLst/>
                </a:prstGeom>
                <a:solidFill>
                  <a:schemeClr val="accent2"/>
                </a:solidFill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  <a:latin typeface="Cambria Math" pitchFamily="18" charset="0"/>
                      <a:ea typeface="Cambria Math" pitchFamily="18" charset="0"/>
                    </a:rPr>
                    <a:t>9</a:t>
                  </a:r>
                </a:p>
              </p:txBody>
            </p:sp>
            <p:sp>
              <p:nvSpPr>
                <p:cNvPr id="91" name="Oval 90">
                  <a:extLst>
                    <a:ext uri="{FF2B5EF4-FFF2-40B4-BE49-F238E27FC236}">
                      <a16:creationId xmlns:a16="http://schemas.microsoft.com/office/drawing/2014/main" id="{1BD6342F-A45E-EA40-A23F-3F6CEEE6170D}"/>
                    </a:ext>
                  </a:extLst>
                </p:cNvPr>
                <p:cNvSpPr/>
                <p:nvPr/>
              </p:nvSpPr>
              <p:spPr>
                <a:xfrm>
                  <a:off x="6883629" y="4825419"/>
                  <a:ext cx="606703" cy="457200"/>
                </a:xfrm>
                <a:prstGeom prst="ellipse">
                  <a:avLst/>
                </a:prstGeom>
                <a:solidFill>
                  <a:schemeClr val="accent2"/>
                </a:solidFill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  <a:latin typeface="Cambria Math" pitchFamily="18" charset="0"/>
                      <a:ea typeface="Cambria Math" pitchFamily="18" charset="0"/>
                    </a:rPr>
                    <a:t>8</a:t>
                  </a:r>
                </a:p>
              </p:txBody>
            </p:sp>
            <p:cxnSp>
              <p:nvCxnSpPr>
                <p:cNvPr id="92" name="Straight Connector 91">
                  <a:extLst>
                    <a:ext uri="{FF2B5EF4-FFF2-40B4-BE49-F238E27FC236}">
                      <a16:creationId xmlns:a16="http://schemas.microsoft.com/office/drawing/2014/main" id="{9BC42C2C-E3A9-184B-B89E-DF35CAEDC956}"/>
                    </a:ext>
                  </a:extLst>
                </p:cNvPr>
                <p:cNvCxnSpPr>
                  <a:stCxn id="95" idx="6"/>
                  <a:endCxn id="89" idx="1"/>
                </p:cNvCxnSpPr>
                <p:nvPr/>
              </p:nvCxnSpPr>
              <p:spPr>
                <a:xfrm>
                  <a:off x="6687109" y="3917675"/>
                  <a:ext cx="585863" cy="388803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Straight Connector 92">
                  <a:extLst>
                    <a:ext uri="{FF2B5EF4-FFF2-40B4-BE49-F238E27FC236}">
                      <a16:creationId xmlns:a16="http://schemas.microsoft.com/office/drawing/2014/main" id="{37C0917C-F07A-234F-AB21-217A7EDBB673}"/>
                    </a:ext>
                  </a:extLst>
                </p:cNvPr>
                <p:cNvCxnSpPr>
                  <a:stCxn id="89" idx="3"/>
                  <a:endCxn id="91" idx="0"/>
                </p:cNvCxnSpPr>
                <p:nvPr/>
              </p:nvCxnSpPr>
              <p:spPr>
                <a:xfrm flipH="1">
                  <a:off x="7186981" y="4629768"/>
                  <a:ext cx="85991" cy="19565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Straight Connector 93">
                  <a:extLst>
                    <a:ext uri="{FF2B5EF4-FFF2-40B4-BE49-F238E27FC236}">
                      <a16:creationId xmlns:a16="http://schemas.microsoft.com/office/drawing/2014/main" id="{DAB860CE-88DE-9548-9E9A-21EE25EB3FC3}"/>
                    </a:ext>
                  </a:extLst>
                </p:cNvPr>
                <p:cNvCxnSpPr>
                  <a:stCxn id="89" idx="5"/>
                  <a:endCxn id="90" idx="1"/>
                </p:cNvCxnSpPr>
                <p:nvPr/>
              </p:nvCxnSpPr>
              <p:spPr>
                <a:xfrm>
                  <a:off x="7688174" y="4629768"/>
                  <a:ext cx="282930" cy="30317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FBD3686A-D2E6-CF43-A1FF-B4F4ED63AE6A}"/>
                  </a:ext>
                </a:extLst>
              </p:cNvPr>
              <p:cNvSpPr txBox="1"/>
              <p:nvPr/>
            </p:nvSpPr>
            <p:spPr>
              <a:xfrm>
                <a:off x="5955864" y="3567165"/>
                <a:ext cx="14975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6E3AEF83-BC4E-BA4F-BCE1-64B467EF9186}"/>
                  </a:ext>
                </a:extLst>
              </p:cNvPr>
              <p:cNvSpPr txBox="1"/>
              <p:nvPr/>
            </p:nvSpPr>
            <p:spPr>
              <a:xfrm>
                <a:off x="5364170" y="4239523"/>
                <a:ext cx="1340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2</a:t>
                </a:r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F8CFE90E-DB99-3444-9DF0-E9820B50E4FD}"/>
                  </a:ext>
                </a:extLst>
              </p:cNvPr>
              <p:cNvSpPr txBox="1"/>
              <p:nvPr/>
            </p:nvSpPr>
            <p:spPr>
              <a:xfrm>
                <a:off x="6960451" y="4317585"/>
                <a:ext cx="3942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3</a:t>
                </a:r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7E87F371-AD8B-484C-8B75-8754A42398FB}"/>
                  </a:ext>
                </a:extLst>
              </p:cNvPr>
              <p:cNvSpPr txBox="1"/>
              <p:nvPr/>
            </p:nvSpPr>
            <p:spPr>
              <a:xfrm>
                <a:off x="4786349" y="4827310"/>
                <a:ext cx="5040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4</a:t>
                </a:r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7932BDBC-D505-FE4E-A986-1E6843DCC055}"/>
                  </a:ext>
                </a:extLst>
              </p:cNvPr>
              <p:cNvSpPr txBox="1"/>
              <p:nvPr/>
            </p:nvSpPr>
            <p:spPr>
              <a:xfrm>
                <a:off x="5888813" y="4869353"/>
                <a:ext cx="28385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5</a:t>
                </a:r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31EFBEEC-A6BC-3D4B-B44A-4B157274F67D}"/>
                  </a:ext>
                </a:extLst>
              </p:cNvPr>
              <p:cNvSpPr txBox="1"/>
              <p:nvPr/>
            </p:nvSpPr>
            <p:spPr>
              <a:xfrm>
                <a:off x="7404341" y="4850540"/>
                <a:ext cx="28383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6</a:t>
                </a:r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90F651C3-F5BD-074D-8F83-DE9D16312B89}"/>
                  </a:ext>
                </a:extLst>
              </p:cNvPr>
              <p:cNvSpPr txBox="1"/>
              <p:nvPr/>
            </p:nvSpPr>
            <p:spPr>
              <a:xfrm>
                <a:off x="8470760" y="4869353"/>
                <a:ext cx="2160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7</a:t>
                </a:r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7ADED58A-278E-F946-8B5A-E26A69F96B5C}"/>
                  </a:ext>
                </a:extLst>
              </p:cNvPr>
              <p:cNvSpPr txBox="1"/>
              <p:nvPr/>
            </p:nvSpPr>
            <p:spPr>
              <a:xfrm>
                <a:off x="4424632" y="5527086"/>
                <a:ext cx="4756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8</a:t>
                </a:r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EBE7F8B2-AB91-D74B-9EE3-EB1CB5647490}"/>
                  </a:ext>
                </a:extLst>
              </p:cNvPr>
              <p:cNvSpPr txBox="1"/>
              <p:nvPr/>
            </p:nvSpPr>
            <p:spPr>
              <a:xfrm>
                <a:off x="5975518" y="5485609"/>
                <a:ext cx="3942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9</a:t>
                </a:r>
              </a:p>
            </p:txBody>
          </p:sp>
        </p:grp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E2956151-8A3F-3146-8BD6-6DA218CDB418}"/>
                </a:ext>
              </a:extLst>
            </p:cNvPr>
            <p:cNvSpPr/>
            <p:nvPr/>
          </p:nvSpPr>
          <p:spPr>
            <a:xfrm>
              <a:off x="1993267" y="3658394"/>
              <a:ext cx="562776" cy="457200"/>
            </a:xfrm>
            <a:prstGeom prst="ellipse">
              <a:avLst/>
            </a:prstGeom>
            <a:solidFill>
              <a:schemeClr val="accent2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Cambria Math" pitchFamily="18" charset="0"/>
                  <a:ea typeface="Cambria Math" pitchFamily="18" charset="0"/>
                </a:rPr>
                <a:t>16</a:t>
              </a:r>
            </a:p>
          </p:txBody>
        </p: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79DD4149-4370-654B-B4B1-BA56A517B0D2}"/>
                </a:ext>
              </a:extLst>
            </p:cNvPr>
            <p:cNvCxnSpPr>
              <a:cxnSpLocks/>
              <a:stCxn id="96" idx="4"/>
              <a:endCxn id="75" idx="1"/>
            </p:cNvCxnSpPr>
            <p:nvPr/>
          </p:nvCxnSpPr>
          <p:spPr>
            <a:xfrm flipH="1">
              <a:off x="2075684" y="3348474"/>
              <a:ext cx="198971" cy="3768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D2C71365-2204-E649-BB3A-A472F6AD35DD}"/>
                </a:ext>
              </a:extLst>
            </p:cNvPr>
            <p:cNvSpPr txBox="1"/>
            <p:nvPr/>
          </p:nvSpPr>
          <p:spPr>
            <a:xfrm>
              <a:off x="2450466" y="3577074"/>
              <a:ext cx="4704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10</a:t>
              </a:r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0AC8486C-70E6-8B47-BF25-A1E8BC4D218D}"/>
              </a:ext>
            </a:extLst>
          </p:cNvPr>
          <p:cNvGrpSpPr/>
          <p:nvPr/>
        </p:nvGrpSpPr>
        <p:grpSpPr>
          <a:xfrm>
            <a:off x="4719754" y="3349923"/>
            <a:ext cx="4262168" cy="2413030"/>
            <a:chOff x="187989" y="1702564"/>
            <a:chExt cx="4262168" cy="2413030"/>
          </a:xfrm>
        </p:grpSpPr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5ABE7846-0865-A840-A096-B43BD8DCB4F7}"/>
                </a:ext>
              </a:extLst>
            </p:cNvPr>
            <p:cNvGrpSpPr/>
            <p:nvPr/>
          </p:nvGrpSpPr>
          <p:grpSpPr>
            <a:xfrm>
              <a:off x="187989" y="1702564"/>
              <a:ext cx="4262168" cy="2331710"/>
              <a:chOff x="4424632" y="3567165"/>
              <a:chExt cx="4262168" cy="2331710"/>
            </a:xfrm>
          </p:grpSpPr>
          <p:grpSp>
            <p:nvGrpSpPr>
              <p:cNvPr id="111" name="Group 110">
                <a:extLst>
                  <a:ext uri="{FF2B5EF4-FFF2-40B4-BE49-F238E27FC236}">
                    <a16:creationId xmlns:a16="http://schemas.microsoft.com/office/drawing/2014/main" id="{6724A757-6BE8-7D4F-8F44-04924DD57251}"/>
                  </a:ext>
                </a:extLst>
              </p:cNvPr>
              <p:cNvGrpSpPr/>
              <p:nvPr/>
            </p:nvGrpSpPr>
            <p:grpSpPr>
              <a:xfrm>
                <a:off x="4662435" y="3689075"/>
                <a:ext cx="3808325" cy="2209800"/>
                <a:chOff x="4662435" y="3689075"/>
                <a:chExt cx="3808325" cy="2209800"/>
              </a:xfrm>
            </p:grpSpPr>
            <p:grpSp>
              <p:nvGrpSpPr>
                <p:cNvPr id="121" name="Group 120">
                  <a:extLst>
                    <a:ext uri="{FF2B5EF4-FFF2-40B4-BE49-F238E27FC236}">
                      <a16:creationId xmlns:a16="http://schemas.microsoft.com/office/drawing/2014/main" id="{AF8A9602-22D1-D846-9694-95CB426990C3}"/>
                    </a:ext>
                  </a:extLst>
                </p:cNvPr>
                <p:cNvGrpSpPr/>
                <p:nvPr/>
              </p:nvGrpSpPr>
              <p:grpSpPr>
                <a:xfrm>
                  <a:off x="4662435" y="3689075"/>
                  <a:ext cx="2130251" cy="2209800"/>
                  <a:chOff x="4900280" y="3124200"/>
                  <a:chExt cx="2130251" cy="2209800"/>
                </a:xfrm>
              </p:grpSpPr>
              <p:sp>
                <p:nvSpPr>
                  <p:cNvPr id="128" name="Oval 127">
                    <a:extLst>
                      <a:ext uri="{FF2B5EF4-FFF2-40B4-BE49-F238E27FC236}">
                        <a16:creationId xmlns:a16="http://schemas.microsoft.com/office/drawing/2014/main" id="{01C5C3E3-5F8D-3A4D-B809-E883F518AF1E}"/>
                      </a:ext>
                    </a:extLst>
                  </p:cNvPr>
                  <p:cNvSpPr/>
                  <p:nvPr/>
                </p:nvSpPr>
                <p:spPr>
                  <a:xfrm>
                    <a:off x="6400799" y="3124200"/>
                    <a:ext cx="524155" cy="457200"/>
                  </a:xfrm>
                  <a:prstGeom prst="ellipse">
                    <a:avLst/>
                  </a:prstGeom>
                  <a:noFill/>
                  <a:ln w="127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>
                        <a:solidFill>
                          <a:schemeClr val="tx1"/>
                        </a:solidFill>
                        <a:latin typeface="Cambria Math" pitchFamily="18" charset="0"/>
                        <a:ea typeface="Cambria Math" pitchFamily="18" charset="0"/>
                      </a:rPr>
                      <a:t>2</a:t>
                    </a:r>
                  </a:p>
                </p:txBody>
              </p:sp>
              <p:sp>
                <p:nvSpPr>
                  <p:cNvPr id="129" name="Oval 128">
                    <a:extLst>
                      <a:ext uri="{FF2B5EF4-FFF2-40B4-BE49-F238E27FC236}">
                        <a16:creationId xmlns:a16="http://schemas.microsoft.com/office/drawing/2014/main" id="{B606C0EF-E0D5-544A-A977-2E08F6545DF6}"/>
                      </a:ext>
                    </a:extLst>
                  </p:cNvPr>
                  <p:cNvSpPr/>
                  <p:nvPr/>
                </p:nvSpPr>
                <p:spPr>
                  <a:xfrm>
                    <a:off x="6467755" y="4191000"/>
                    <a:ext cx="562776" cy="457200"/>
                  </a:xfrm>
                  <a:prstGeom prst="ellipse">
                    <a:avLst/>
                  </a:prstGeom>
                  <a:solidFill>
                    <a:schemeClr val="accent2"/>
                  </a:solidFill>
                  <a:ln w="127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>
                        <a:solidFill>
                          <a:schemeClr val="tx1"/>
                        </a:solidFill>
                        <a:latin typeface="Cambria Math" pitchFamily="18" charset="0"/>
                        <a:ea typeface="Cambria Math" pitchFamily="18" charset="0"/>
                      </a:rPr>
                      <a:t>7</a:t>
                    </a:r>
                  </a:p>
                </p:txBody>
              </p:sp>
              <p:sp>
                <p:nvSpPr>
                  <p:cNvPr id="130" name="Oval 129">
                    <a:extLst>
                      <a:ext uri="{FF2B5EF4-FFF2-40B4-BE49-F238E27FC236}">
                        <a16:creationId xmlns:a16="http://schemas.microsoft.com/office/drawing/2014/main" id="{ADFCB288-43D1-A846-AC5B-FC1A53DB4FB5}"/>
                      </a:ext>
                    </a:extLst>
                  </p:cNvPr>
                  <p:cNvSpPr/>
                  <p:nvPr/>
                </p:nvSpPr>
                <p:spPr>
                  <a:xfrm>
                    <a:off x="4900280" y="4876800"/>
                    <a:ext cx="586120" cy="457200"/>
                  </a:xfrm>
                  <a:prstGeom prst="ellipse">
                    <a:avLst/>
                  </a:prstGeom>
                  <a:solidFill>
                    <a:schemeClr val="accent2"/>
                  </a:solidFill>
                  <a:ln w="127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>
                        <a:solidFill>
                          <a:schemeClr val="tx1"/>
                        </a:solidFill>
                        <a:latin typeface="Cambria Math" pitchFamily="18" charset="0"/>
                        <a:ea typeface="Cambria Math" pitchFamily="18" charset="0"/>
                      </a:rPr>
                      <a:t>10</a:t>
                    </a:r>
                  </a:p>
                </p:txBody>
              </p:sp>
              <p:sp>
                <p:nvSpPr>
                  <p:cNvPr id="131" name="Oval 130">
                    <a:extLst>
                      <a:ext uri="{FF2B5EF4-FFF2-40B4-BE49-F238E27FC236}">
                        <a16:creationId xmlns:a16="http://schemas.microsoft.com/office/drawing/2014/main" id="{006ADE34-114B-AF4B-9143-F02F1412A512}"/>
                      </a:ext>
                    </a:extLst>
                  </p:cNvPr>
                  <p:cNvSpPr/>
                  <p:nvPr/>
                </p:nvSpPr>
                <p:spPr>
                  <a:xfrm>
                    <a:off x="5333999" y="4231720"/>
                    <a:ext cx="536033" cy="457200"/>
                  </a:xfrm>
                  <a:prstGeom prst="ellipse">
                    <a:avLst/>
                  </a:prstGeom>
                  <a:solidFill>
                    <a:schemeClr val="accent2"/>
                  </a:solidFill>
                  <a:ln w="127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>
                        <a:solidFill>
                          <a:schemeClr val="tx1"/>
                        </a:solidFill>
                        <a:latin typeface="Cambria Math" pitchFamily="18" charset="0"/>
                        <a:ea typeface="Cambria Math" pitchFamily="18" charset="0"/>
                      </a:rPr>
                      <a:t>4</a:t>
                    </a:r>
                  </a:p>
                </p:txBody>
              </p:sp>
              <p:sp>
                <p:nvSpPr>
                  <p:cNvPr id="132" name="Oval 131">
                    <a:extLst>
                      <a:ext uri="{FF2B5EF4-FFF2-40B4-BE49-F238E27FC236}">
                        <a16:creationId xmlns:a16="http://schemas.microsoft.com/office/drawing/2014/main" id="{9B596B2F-AAA0-304A-8D1F-4879368EC118}"/>
                      </a:ext>
                    </a:extLst>
                  </p:cNvPr>
                  <p:cNvSpPr/>
                  <p:nvPr/>
                </p:nvSpPr>
                <p:spPr>
                  <a:xfrm>
                    <a:off x="5641433" y="4876800"/>
                    <a:ext cx="609236" cy="457200"/>
                  </a:xfrm>
                  <a:prstGeom prst="ellipse">
                    <a:avLst/>
                  </a:prstGeom>
                  <a:solidFill>
                    <a:schemeClr val="accent2"/>
                  </a:solidFill>
                  <a:ln w="127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>
                        <a:solidFill>
                          <a:schemeClr val="tx1"/>
                        </a:solidFill>
                        <a:latin typeface="Cambria Math" pitchFamily="18" charset="0"/>
                        <a:ea typeface="Cambria Math" pitchFamily="18" charset="0"/>
                      </a:rPr>
                      <a:t>14</a:t>
                    </a:r>
                  </a:p>
                </p:txBody>
              </p:sp>
              <p:sp>
                <p:nvSpPr>
                  <p:cNvPr id="133" name="Oval 132">
                    <a:extLst>
                      <a:ext uri="{FF2B5EF4-FFF2-40B4-BE49-F238E27FC236}">
                        <a16:creationId xmlns:a16="http://schemas.microsoft.com/office/drawing/2014/main" id="{EA8CEBA9-A7C5-FE40-A418-DCCA91A96D3F}"/>
                      </a:ext>
                    </a:extLst>
                  </p:cNvPr>
                  <p:cNvSpPr/>
                  <p:nvPr/>
                </p:nvSpPr>
                <p:spPr>
                  <a:xfrm>
                    <a:off x="5791200" y="3622120"/>
                    <a:ext cx="538302" cy="457200"/>
                  </a:xfrm>
                  <a:prstGeom prst="ellipse">
                    <a:avLst/>
                  </a:prstGeom>
                  <a:noFill/>
                  <a:ln w="127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>
                        <a:solidFill>
                          <a:schemeClr val="tx1"/>
                        </a:solidFill>
                        <a:latin typeface="Cambria Math" pitchFamily="18" charset="0"/>
                        <a:ea typeface="Cambria Math" pitchFamily="18" charset="0"/>
                      </a:rPr>
                      <a:t>1</a:t>
                    </a:r>
                  </a:p>
                </p:txBody>
              </p:sp>
              <p:cxnSp>
                <p:nvCxnSpPr>
                  <p:cNvPr id="134" name="Straight Connector 133">
                    <a:extLst>
                      <a:ext uri="{FF2B5EF4-FFF2-40B4-BE49-F238E27FC236}">
                        <a16:creationId xmlns:a16="http://schemas.microsoft.com/office/drawing/2014/main" id="{D003AF23-ABC4-B04C-A00B-2B1F7B88A671}"/>
                      </a:ext>
                    </a:extLst>
                  </p:cNvPr>
                  <p:cNvCxnSpPr>
                    <a:stCxn id="128" idx="3"/>
                    <a:endCxn id="133" idx="7"/>
                  </p:cNvCxnSpPr>
                  <p:nvPr/>
                </p:nvCxnSpPr>
                <p:spPr>
                  <a:xfrm flipH="1">
                    <a:off x="6250669" y="3514445"/>
                    <a:ext cx="226891" cy="17463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5" name="Straight Connector 134">
                    <a:extLst>
                      <a:ext uri="{FF2B5EF4-FFF2-40B4-BE49-F238E27FC236}">
                        <a16:creationId xmlns:a16="http://schemas.microsoft.com/office/drawing/2014/main" id="{647BC35D-54E5-8542-B39B-6FECF0927979}"/>
                      </a:ext>
                    </a:extLst>
                  </p:cNvPr>
                  <p:cNvCxnSpPr>
                    <a:stCxn id="133" idx="5"/>
                    <a:endCxn id="129" idx="1"/>
                  </p:cNvCxnSpPr>
                  <p:nvPr/>
                </p:nvCxnSpPr>
                <p:spPr>
                  <a:xfrm>
                    <a:off x="6250669" y="4012365"/>
                    <a:ext cx="299503" cy="24559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6" name="Straight Connector 135">
                    <a:extLst>
                      <a:ext uri="{FF2B5EF4-FFF2-40B4-BE49-F238E27FC236}">
                        <a16:creationId xmlns:a16="http://schemas.microsoft.com/office/drawing/2014/main" id="{07878F03-34B1-9544-8171-19F290194C08}"/>
                      </a:ext>
                    </a:extLst>
                  </p:cNvPr>
                  <p:cNvCxnSpPr>
                    <a:stCxn id="133" idx="3"/>
                    <a:endCxn id="131" idx="0"/>
                  </p:cNvCxnSpPr>
                  <p:nvPr/>
                </p:nvCxnSpPr>
                <p:spPr>
                  <a:xfrm flipH="1">
                    <a:off x="5602016" y="4012365"/>
                    <a:ext cx="268017" cy="219355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7" name="Straight Connector 136">
                    <a:extLst>
                      <a:ext uri="{FF2B5EF4-FFF2-40B4-BE49-F238E27FC236}">
                        <a16:creationId xmlns:a16="http://schemas.microsoft.com/office/drawing/2014/main" id="{89E444FF-E489-214F-96C4-AA93418D2434}"/>
                      </a:ext>
                    </a:extLst>
                  </p:cNvPr>
                  <p:cNvCxnSpPr>
                    <a:stCxn id="131" idx="5"/>
                    <a:endCxn id="132" idx="0"/>
                  </p:cNvCxnSpPr>
                  <p:nvPr/>
                </p:nvCxnSpPr>
                <p:spPr>
                  <a:xfrm>
                    <a:off x="5791532" y="4621965"/>
                    <a:ext cx="154519" cy="254835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8" name="Straight Connector 137">
                    <a:extLst>
                      <a:ext uri="{FF2B5EF4-FFF2-40B4-BE49-F238E27FC236}">
                        <a16:creationId xmlns:a16="http://schemas.microsoft.com/office/drawing/2014/main" id="{E1246A4A-A2C7-744E-8A3D-AB03391FDFDA}"/>
                      </a:ext>
                    </a:extLst>
                  </p:cNvPr>
                  <p:cNvCxnSpPr>
                    <a:stCxn id="131" idx="3"/>
                    <a:endCxn id="130" idx="0"/>
                  </p:cNvCxnSpPr>
                  <p:nvPr/>
                </p:nvCxnSpPr>
                <p:spPr>
                  <a:xfrm flipH="1">
                    <a:off x="5193340" y="4621965"/>
                    <a:ext cx="219159" cy="254835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22" name="Oval 121">
                  <a:extLst>
                    <a:ext uri="{FF2B5EF4-FFF2-40B4-BE49-F238E27FC236}">
                      <a16:creationId xmlns:a16="http://schemas.microsoft.com/office/drawing/2014/main" id="{A61E202B-EECE-6644-846C-639710F0DAE5}"/>
                    </a:ext>
                  </a:extLst>
                </p:cNvPr>
                <p:cNvSpPr/>
                <p:nvPr/>
              </p:nvSpPr>
              <p:spPr>
                <a:xfrm>
                  <a:off x="7186981" y="4239523"/>
                  <a:ext cx="587184" cy="457200"/>
                </a:xfrm>
                <a:prstGeom prst="ellipse">
                  <a:avLst/>
                </a:prstGeom>
                <a:solidFill>
                  <a:schemeClr val="accent2"/>
                </a:solidFill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  <a:latin typeface="Cambria Math" pitchFamily="18" charset="0"/>
                      <a:ea typeface="Cambria Math" pitchFamily="18" charset="0"/>
                    </a:rPr>
                    <a:t>3</a:t>
                  </a:r>
                </a:p>
              </p:txBody>
            </p:sp>
            <p:sp>
              <p:nvSpPr>
                <p:cNvPr id="123" name="Oval 122">
                  <a:extLst>
                    <a:ext uri="{FF2B5EF4-FFF2-40B4-BE49-F238E27FC236}">
                      <a16:creationId xmlns:a16="http://schemas.microsoft.com/office/drawing/2014/main" id="{98BC0986-F2B6-DA41-899F-532D45AADD08}"/>
                    </a:ext>
                  </a:extLst>
                </p:cNvPr>
                <p:cNvSpPr/>
                <p:nvPr/>
              </p:nvSpPr>
              <p:spPr>
                <a:xfrm>
                  <a:off x="7885376" y="4865991"/>
                  <a:ext cx="585384" cy="457200"/>
                </a:xfrm>
                <a:prstGeom prst="ellipse">
                  <a:avLst/>
                </a:prstGeom>
                <a:solidFill>
                  <a:schemeClr val="accent2"/>
                </a:solidFill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  <a:latin typeface="Cambria Math" pitchFamily="18" charset="0"/>
                      <a:ea typeface="Cambria Math" pitchFamily="18" charset="0"/>
                    </a:rPr>
                    <a:t>9</a:t>
                  </a:r>
                </a:p>
              </p:txBody>
            </p:sp>
            <p:sp>
              <p:nvSpPr>
                <p:cNvPr id="124" name="Oval 123">
                  <a:extLst>
                    <a:ext uri="{FF2B5EF4-FFF2-40B4-BE49-F238E27FC236}">
                      <a16:creationId xmlns:a16="http://schemas.microsoft.com/office/drawing/2014/main" id="{3E1D27B7-2574-F44A-B088-213D21EE7CA2}"/>
                    </a:ext>
                  </a:extLst>
                </p:cNvPr>
                <p:cNvSpPr/>
                <p:nvPr/>
              </p:nvSpPr>
              <p:spPr>
                <a:xfrm>
                  <a:off x="6883629" y="4825419"/>
                  <a:ext cx="606703" cy="457200"/>
                </a:xfrm>
                <a:prstGeom prst="ellipse">
                  <a:avLst/>
                </a:prstGeom>
                <a:solidFill>
                  <a:schemeClr val="accent2"/>
                </a:solidFill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  <a:latin typeface="Cambria Math" pitchFamily="18" charset="0"/>
                      <a:ea typeface="Cambria Math" pitchFamily="18" charset="0"/>
                    </a:rPr>
                    <a:t>8</a:t>
                  </a:r>
                </a:p>
              </p:txBody>
            </p:sp>
            <p:cxnSp>
              <p:nvCxnSpPr>
                <p:cNvPr id="125" name="Straight Connector 124">
                  <a:extLst>
                    <a:ext uri="{FF2B5EF4-FFF2-40B4-BE49-F238E27FC236}">
                      <a16:creationId xmlns:a16="http://schemas.microsoft.com/office/drawing/2014/main" id="{067F5269-2A1E-B34B-88A5-FBDC955C7D95}"/>
                    </a:ext>
                  </a:extLst>
                </p:cNvPr>
                <p:cNvCxnSpPr>
                  <a:stCxn id="128" idx="6"/>
                  <a:endCxn id="122" idx="1"/>
                </p:cNvCxnSpPr>
                <p:nvPr/>
              </p:nvCxnSpPr>
              <p:spPr>
                <a:xfrm>
                  <a:off x="6687109" y="3917675"/>
                  <a:ext cx="585863" cy="388803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Straight Connector 125">
                  <a:extLst>
                    <a:ext uri="{FF2B5EF4-FFF2-40B4-BE49-F238E27FC236}">
                      <a16:creationId xmlns:a16="http://schemas.microsoft.com/office/drawing/2014/main" id="{5FA25220-1F1C-E34B-A235-254AAB2BFAAA}"/>
                    </a:ext>
                  </a:extLst>
                </p:cNvPr>
                <p:cNvCxnSpPr>
                  <a:stCxn id="122" idx="3"/>
                  <a:endCxn id="124" idx="0"/>
                </p:cNvCxnSpPr>
                <p:nvPr/>
              </p:nvCxnSpPr>
              <p:spPr>
                <a:xfrm flipH="1">
                  <a:off x="7186981" y="4629768"/>
                  <a:ext cx="85991" cy="19565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>
                  <a:extLst>
                    <a:ext uri="{FF2B5EF4-FFF2-40B4-BE49-F238E27FC236}">
                      <a16:creationId xmlns:a16="http://schemas.microsoft.com/office/drawing/2014/main" id="{2666D08A-D5AD-C14E-810B-ECEB76C0ADAA}"/>
                    </a:ext>
                  </a:extLst>
                </p:cNvPr>
                <p:cNvCxnSpPr>
                  <a:stCxn id="122" idx="5"/>
                  <a:endCxn id="123" idx="1"/>
                </p:cNvCxnSpPr>
                <p:nvPr/>
              </p:nvCxnSpPr>
              <p:spPr>
                <a:xfrm>
                  <a:off x="7688174" y="4629768"/>
                  <a:ext cx="282930" cy="30317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8FF6B57F-08F7-4647-AEEB-2862187AF0CA}"/>
                  </a:ext>
                </a:extLst>
              </p:cNvPr>
              <p:cNvSpPr txBox="1"/>
              <p:nvPr/>
            </p:nvSpPr>
            <p:spPr>
              <a:xfrm>
                <a:off x="5955864" y="3567165"/>
                <a:ext cx="14975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5EA52AB0-830B-7247-B8FD-52F14974E069}"/>
                  </a:ext>
                </a:extLst>
              </p:cNvPr>
              <p:cNvSpPr txBox="1"/>
              <p:nvPr/>
            </p:nvSpPr>
            <p:spPr>
              <a:xfrm>
                <a:off x="5364170" y="4239523"/>
                <a:ext cx="1340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2</a:t>
                </a:r>
              </a:p>
            </p:txBody>
          </p:sp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3C965429-379B-A441-8687-CD0D39CAC7A5}"/>
                  </a:ext>
                </a:extLst>
              </p:cNvPr>
              <p:cNvSpPr txBox="1"/>
              <p:nvPr/>
            </p:nvSpPr>
            <p:spPr>
              <a:xfrm>
                <a:off x="6960451" y="4317585"/>
                <a:ext cx="3942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3</a:t>
                </a:r>
              </a:p>
            </p:txBody>
          </p:sp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CE106A42-255E-0446-834B-E4531388DFC2}"/>
                  </a:ext>
                </a:extLst>
              </p:cNvPr>
              <p:cNvSpPr txBox="1"/>
              <p:nvPr/>
            </p:nvSpPr>
            <p:spPr>
              <a:xfrm>
                <a:off x="4786349" y="4827310"/>
                <a:ext cx="5040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4</a:t>
                </a:r>
              </a:p>
            </p:txBody>
          </p:sp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25666739-E1BF-8842-B707-74C33610EAEC}"/>
                  </a:ext>
                </a:extLst>
              </p:cNvPr>
              <p:cNvSpPr txBox="1"/>
              <p:nvPr/>
            </p:nvSpPr>
            <p:spPr>
              <a:xfrm>
                <a:off x="5888813" y="4869353"/>
                <a:ext cx="28385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5</a:t>
                </a:r>
              </a:p>
            </p:txBody>
          </p:sp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291D74FD-A970-2F44-9872-7878D756D193}"/>
                  </a:ext>
                </a:extLst>
              </p:cNvPr>
              <p:cNvSpPr txBox="1"/>
              <p:nvPr/>
            </p:nvSpPr>
            <p:spPr>
              <a:xfrm>
                <a:off x="7404341" y="4850540"/>
                <a:ext cx="28383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6</a:t>
                </a:r>
              </a:p>
            </p:txBody>
          </p:sp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E2BB62C4-27E3-C046-B02F-5D88D50448E7}"/>
                  </a:ext>
                </a:extLst>
              </p:cNvPr>
              <p:cNvSpPr txBox="1"/>
              <p:nvPr/>
            </p:nvSpPr>
            <p:spPr>
              <a:xfrm>
                <a:off x="8470760" y="4869353"/>
                <a:ext cx="2160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7</a:t>
                </a:r>
              </a:p>
            </p:txBody>
          </p:sp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4F3148A6-3709-2F45-B305-857C8E8C599F}"/>
                  </a:ext>
                </a:extLst>
              </p:cNvPr>
              <p:cNvSpPr txBox="1"/>
              <p:nvPr/>
            </p:nvSpPr>
            <p:spPr>
              <a:xfrm>
                <a:off x="4424632" y="5527086"/>
                <a:ext cx="4756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8</a:t>
                </a:r>
              </a:p>
            </p:txBody>
          </p:sp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F95B7338-1024-524D-83E9-5080EA71CF42}"/>
                  </a:ext>
                </a:extLst>
              </p:cNvPr>
              <p:cNvSpPr txBox="1"/>
              <p:nvPr/>
            </p:nvSpPr>
            <p:spPr>
              <a:xfrm>
                <a:off x="5975518" y="5485609"/>
                <a:ext cx="3942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9</a:t>
                </a:r>
              </a:p>
            </p:txBody>
          </p:sp>
        </p:grp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DE1DC134-6193-4E49-8474-46B36B2A197F}"/>
                </a:ext>
              </a:extLst>
            </p:cNvPr>
            <p:cNvSpPr/>
            <p:nvPr/>
          </p:nvSpPr>
          <p:spPr>
            <a:xfrm>
              <a:off x="1993267" y="3658394"/>
              <a:ext cx="562776" cy="457200"/>
            </a:xfrm>
            <a:prstGeom prst="ellipse">
              <a:avLst/>
            </a:prstGeom>
            <a:solidFill>
              <a:schemeClr val="accent2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Cambria Math" pitchFamily="18" charset="0"/>
                  <a:ea typeface="Cambria Math" pitchFamily="18" charset="0"/>
                </a:rPr>
                <a:t>16</a:t>
              </a:r>
            </a:p>
          </p:txBody>
        </p: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1BEC75F0-C3CB-3F44-AC91-EC199F3649A6}"/>
                </a:ext>
              </a:extLst>
            </p:cNvPr>
            <p:cNvCxnSpPr>
              <a:cxnSpLocks/>
              <a:stCxn id="129" idx="4"/>
              <a:endCxn id="108" idx="1"/>
            </p:cNvCxnSpPr>
            <p:nvPr/>
          </p:nvCxnSpPr>
          <p:spPr>
            <a:xfrm flipH="1">
              <a:off x="2075684" y="3348474"/>
              <a:ext cx="198971" cy="3768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1CDB5060-680C-1A45-82A4-2F1F60F4E323}"/>
                </a:ext>
              </a:extLst>
            </p:cNvPr>
            <p:cNvSpPr txBox="1"/>
            <p:nvPr/>
          </p:nvSpPr>
          <p:spPr>
            <a:xfrm>
              <a:off x="2450466" y="3577074"/>
              <a:ext cx="4704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10</a:t>
              </a:r>
            </a:p>
          </p:txBody>
        </p:sp>
      </p:grpSp>
      <p:sp>
        <p:nvSpPr>
          <p:cNvPr id="139" name="TextBox 138">
            <a:extLst>
              <a:ext uri="{FF2B5EF4-FFF2-40B4-BE49-F238E27FC236}">
                <a16:creationId xmlns:a16="http://schemas.microsoft.com/office/drawing/2014/main" id="{3C4D8686-CE0A-BE47-A991-DD4D64C3F973}"/>
              </a:ext>
            </a:extLst>
          </p:cNvPr>
          <p:cNvSpPr txBox="1"/>
          <p:nvPr/>
        </p:nvSpPr>
        <p:spPr>
          <a:xfrm>
            <a:off x="370054" y="2702256"/>
            <a:ext cx="43821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lần</a:t>
            </a:r>
            <a:r>
              <a:rPr lang="en-US" dirty="0"/>
              <a:t> 5: </a:t>
            </a:r>
            <a:r>
              <a:rPr lang="en-US" dirty="0" err="1"/>
              <a:t>giữa</a:t>
            </a:r>
            <a:r>
              <a:rPr lang="en-US" dirty="0"/>
              <a:t> A[1] </a:t>
            </a:r>
            <a:r>
              <a:rPr lang="en-US" dirty="0" err="1"/>
              <a:t>và</a:t>
            </a:r>
            <a:r>
              <a:rPr lang="en-US" dirty="0"/>
              <a:t> A[6], </a:t>
            </a:r>
            <a:r>
              <a:rPr lang="en-US" dirty="0" err="1"/>
              <a:t>vun</a:t>
            </a:r>
            <a:r>
              <a:rPr lang="en-US" dirty="0"/>
              <a:t> </a:t>
            </a:r>
            <a:r>
              <a:rPr lang="en-US" dirty="0" err="1"/>
              <a:t>đống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cây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5 </a:t>
            </a:r>
            <a:r>
              <a:rPr lang="en-US" dirty="0" err="1"/>
              <a:t>nút</a:t>
            </a:r>
            <a:r>
              <a:rPr lang="en-US" dirty="0"/>
              <a:t> </a:t>
            </a:r>
            <a:r>
              <a:rPr lang="en-US" dirty="0" err="1"/>
              <a:t>còn</a:t>
            </a:r>
            <a:r>
              <a:rPr lang="en-US" dirty="0"/>
              <a:t> </a:t>
            </a:r>
            <a:r>
              <a:rPr lang="en-US" dirty="0" err="1"/>
              <a:t>lại</a:t>
            </a:r>
            <a:endParaRPr lang="en-US" dirty="0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D50E24CA-A5F6-784E-AB38-0652D3102419}"/>
              </a:ext>
            </a:extLst>
          </p:cNvPr>
          <p:cNvSpPr txBox="1"/>
          <p:nvPr/>
        </p:nvSpPr>
        <p:spPr>
          <a:xfrm>
            <a:off x="4659761" y="2700920"/>
            <a:ext cx="43821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lần</a:t>
            </a:r>
            <a:r>
              <a:rPr lang="en-US" dirty="0"/>
              <a:t> 6: </a:t>
            </a:r>
            <a:r>
              <a:rPr lang="en-US" dirty="0" err="1"/>
              <a:t>giữa</a:t>
            </a:r>
            <a:r>
              <a:rPr lang="en-US" dirty="0"/>
              <a:t> A[1] </a:t>
            </a:r>
            <a:r>
              <a:rPr lang="en-US" dirty="0" err="1"/>
              <a:t>và</a:t>
            </a:r>
            <a:r>
              <a:rPr lang="en-US" dirty="0"/>
              <a:t> A[5], </a:t>
            </a:r>
            <a:r>
              <a:rPr lang="en-US" dirty="0" err="1"/>
              <a:t>vun</a:t>
            </a:r>
            <a:r>
              <a:rPr lang="en-US" dirty="0"/>
              <a:t> </a:t>
            </a:r>
            <a:r>
              <a:rPr lang="en-US" dirty="0" err="1"/>
              <a:t>đống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cây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4 </a:t>
            </a:r>
            <a:r>
              <a:rPr lang="en-US" dirty="0" err="1"/>
              <a:t>nút</a:t>
            </a:r>
            <a:r>
              <a:rPr lang="en-US" dirty="0"/>
              <a:t> </a:t>
            </a:r>
            <a:r>
              <a:rPr lang="en-US" dirty="0" err="1"/>
              <a:t>còn</a:t>
            </a:r>
            <a:r>
              <a:rPr lang="en-US" dirty="0"/>
              <a:t> </a:t>
            </a:r>
            <a:r>
              <a:rPr lang="en-US" dirty="0" err="1"/>
              <a:t>lại</a:t>
            </a:r>
            <a:endParaRPr lang="en-US" dirty="0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CA33C89F-A061-714A-91AC-6210FC5F7744}"/>
              </a:ext>
            </a:extLst>
          </p:cNvPr>
          <p:cNvSpPr txBox="1"/>
          <p:nvPr/>
        </p:nvSpPr>
        <p:spPr>
          <a:xfrm>
            <a:off x="277606" y="5762692"/>
            <a:ext cx="43821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lần</a:t>
            </a:r>
            <a:r>
              <a:rPr lang="en-US" dirty="0"/>
              <a:t> 7: </a:t>
            </a:r>
            <a:r>
              <a:rPr lang="en-US" dirty="0" err="1"/>
              <a:t>giữa</a:t>
            </a:r>
            <a:r>
              <a:rPr lang="en-US" dirty="0"/>
              <a:t> A[1] </a:t>
            </a:r>
            <a:r>
              <a:rPr lang="en-US" dirty="0" err="1"/>
              <a:t>và</a:t>
            </a:r>
            <a:r>
              <a:rPr lang="en-US" dirty="0"/>
              <a:t> A[4], </a:t>
            </a:r>
            <a:r>
              <a:rPr lang="en-US" dirty="0" err="1"/>
              <a:t>vun</a:t>
            </a:r>
            <a:r>
              <a:rPr lang="en-US" dirty="0"/>
              <a:t> </a:t>
            </a:r>
            <a:r>
              <a:rPr lang="en-US" dirty="0" err="1"/>
              <a:t>đống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cây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3 </a:t>
            </a:r>
            <a:r>
              <a:rPr lang="en-US" dirty="0" err="1"/>
              <a:t>nút</a:t>
            </a:r>
            <a:r>
              <a:rPr lang="en-US" dirty="0"/>
              <a:t> </a:t>
            </a:r>
            <a:r>
              <a:rPr lang="en-US" dirty="0" err="1"/>
              <a:t>còn</a:t>
            </a:r>
            <a:r>
              <a:rPr lang="en-US" dirty="0"/>
              <a:t> </a:t>
            </a:r>
            <a:r>
              <a:rPr lang="en-US" dirty="0" err="1"/>
              <a:t>lại</a:t>
            </a:r>
            <a:endParaRPr lang="en-US" dirty="0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D059D16F-A2A6-1844-81E2-8F4DFB0A9B44}"/>
              </a:ext>
            </a:extLst>
          </p:cNvPr>
          <p:cNvSpPr txBox="1"/>
          <p:nvPr/>
        </p:nvSpPr>
        <p:spPr>
          <a:xfrm>
            <a:off x="4667946" y="5751456"/>
            <a:ext cx="43821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lần</a:t>
            </a:r>
            <a:r>
              <a:rPr lang="en-US" dirty="0"/>
              <a:t> 8: </a:t>
            </a:r>
            <a:r>
              <a:rPr lang="en-US" dirty="0" err="1"/>
              <a:t>giữa</a:t>
            </a:r>
            <a:r>
              <a:rPr lang="en-US" dirty="0"/>
              <a:t> A[1] </a:t>
            </a:r>
            <a:r>
              <a:rPr lang="en-US" dirty="0" err="1"/>
              <a:t>và</a:t>
            </a:r>
            <a:r>
              <a:rPr lang="en-US" dirty="0"/>
              <a:t> A[3], </a:t>
            </a:r>
            <a:r>
              <a:rPr lang="en-US" dirty="0" err="1"/>
              <a:t>vun</a:t>
            </a:r>
            <a:r>
              <a:rPr lang="en-US" dirty="0"/>
              <a:t> </a:t>
            </a:r>
            <a:r>
              <a:rPr lang="en-US" dirty="0" err="1"/>
              <a:t>đống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cây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2 </a:t>
            </a:r>
            <a:r>
              <a:rPr lang="en-US" dirty="0" err="1"/>
              <a:t>nút</a:t>
            </a:r>
            <a:r>
              <a:rPr lang="en-US" dirty="0"/>
              <a:t> </a:t>
            </a:r>
            <a:r>
              <a:rPr lang="en-US" dirty="0" err="1"/>
              <a:t>còn</a:t>
            </a:r>
            <a:r>
              <a:rPr lang="en-US" dirty="0"/>
              <a:t> </a:t>
            </a:r>
            <a:r>
              <a:rPr lang="en-US" dirty="0" err="1"/>
              <a:t>lại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68410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CE5C5-CD7A-324E-8253-59FE8125D6E4}" type="datetime1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/>
              <a:t>Cấu trúc dữ liệu và giải thuật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BC09B-FE30-A349-B1D2-5A364F511F98}" type="slidenum">
              <a:rPr lang="en-US" smtClean="0"/>
              <a:t>37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Sắp</a:t>
            </a:r>
            <a:r>
              <a:rPr lang="en-US" dirty="0"/>
              <a:t> </a:t>
            </a:r>
            <a:r>
              <a:rPr lang="en-US" dirty="0" err="1"/>
              <a:t>xếp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38221B-EC93-9EB8-D6D0-C8FBDAEB765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E24CB76-D030-B347-AA8D-8A0F7E50CF6D}"/>
              </a:ext>
            </a:extLst>
          </p:cNvPr>
          <p:cNvGrpSpPr/>
          <p:nvPr/>
        </p:nvGrpSpPr>
        <p:grpSpPr>
          <a:xfrm>
            <a:off x="653791" y="1324914"/>
            <a:ext cx="4262168" cy="2413030"/>
            <a:chOff x="187989" y="1702564"/>
            <a:chExt cx="4262168" cy="2413030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E6050AA-3D40-2447-ACDB-E3A050926B33}"/>
                </a:ext>
              </a:extLst>
            </p:cNvPr>
            <p:cNvGrpSpPr/>
            <p:nvPr/>
          </p:nvGrpSpPr>
          <p:grpSpPr>
            <a:xfrm>
              <a:off x="187989" y="1702564"/>
              <a:ext cx="4262168" cy="2331710"/>
              <a:chOff x="4424632" y="3567165"/>
              <a:chExt cx="4262168" cy="2331710"/>
            </a:xfrm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714CE700-0775-9848-B08B-0DAED9EE74F4}"/>
                  </a:ext>
                </a:extLst>
              </p:cNvPr>
              <p:cNvGrpSpPr/>
              <p:nvPr/>
            </p:nvGrpSpPr>
            <p:grpSpPr>
              <a:xfrm>
                <a:off x="4662435" y="3689075"/>
                <a:ext cx="3808325" cy="2209800"/>
                <a:chOff x="4662435" y="3689075"/>
                <a:chExt cx="3808325" cy="2209800"/>
              </a:xfrm>
            </p:grpSpPr>
            <p:grpSp>
              <p:nvGrpSpPr>
                <p:cNvPr id="22" name="Group 21">
                  <a:extLst>
                    <a:ext uri="{FF2B5EF4-FFF2-40B4-BE49-F238E27FC236}">
                      <a16:creationId xmlns:a16="http://schemas.microsoft.com/office/drawing/2014/main" id="{4FB00280-1B12-574E-B5AD-32F3E31D0FDA}"/>
                    </a:ext>
                  </a:extLst>
                </p:cNvPr>
                <p:cNvGrpSpPr/>
                <p:nvPr/>
              </p:nvGrpSpPr>
              <p:grpSpPr>
                <a:xfrm>
                  <a:off x="4662435" y="3689075"/>
                  <a:ext cx="2130251" cy="2209800"/>
                  <a:chOff x="4900280" y="3124200"/>
                  <a:chExt cx="2130251" cy="2209800"/>
                </a:xfrm>
              </p:grpSpPr>
              <p:sp>
                <p:nvSpPr>
                  <p:cNvPr id="29" name="Oval 28">
                    <a:extLst>
                      <a:ext uri="{FF2B5EF4-FFF2-40B4-BE49-F238E27FC236}">
                        <a16:creationId xmlns:a16="http://schemas.microsoft.com/office/drawing/2014/main" id="{C9E5B37F-EE22-704B-B11D-E0B937D92E63}"/>
                      </a:ext>
                    </a:extLst>
                  </p:cNvPr>
                  <p:cNvSpPr/>
                  <p:nvPr/>
                </p:nvSpPr>
                <p:spPr>
                  <a:xfrm>
                    <a:off x="6400799" y="3124200"/>
                    <a:ext cx="524155" cy="457200"/>
                  </a:xfrm>
                  <a:prstGeom prst="ellipse">
                    <a:avLst/>
                  </a:prstGeom>
                  <a:noFill/>
                  <a:ln w="127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>
                        <a:solidFill>
                          <a:schemeClr val="tx1"/>
                        </a:solidFill>
                        <a:latin typeface="Cambria Math" pitchFamily="18" charset="0"/>
                        <a:ea typeface="Cambria Math" pitchFamily="18" charset="0"/>
                      </a:rPr>
                      <a:t>1</a:t>
                    </a:r>
                  </a:p>
                </p:txBody>
              </p:sp>
              <p:sp>
                <p:nvSpPr>
                  <p:cNvPr id="30" name="Oval 29">
                    <a:extLst>
                      <a:ext uri="{FF2B5EF4-FFF2-40B4-BE49-F238E27FC236}">
                        <a16:creationId xmlns:a16="http://schemas.microsoft.com/office/drawing/2014/main" id="{C2E588BE-8E8A-1646-8095-872DD6C51965}"/>
                      </a:ext>
                    </a:extLst>
                  </p:cNvPr>
                  <p:cNvSpPr/>
                  <p:nvPr/>
                </p:nvSpPr>
                <p:spPr>
                  <a:xfrm>
                    <a:off x="6467755" y="4191000"/>
                    <a:ext cx="562776" cy="457200"/>
                  </a:xfrm>
                  <a:prstGeom prst="ellipse">
                    <a:avLst/>
                  </a:prstGeom>
                  <a:solidFill>
                    <a:schemeClr val="accent2"/>
                  </a:solidFill>
                  <a:ln w="127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>
                        <a:solidFill>
                          <a:schemeClr val="tx1"/>
                        </a:solidFill>
                        <a:latin typeface="Cambria Math" pitchFamily="18" charset="0"/>
                        <a:ea typeface="Cambria Math" pitchFamily="18" charset="0"/>
                      </a:rPr>
                      <a:t>7</a:t>
                    </a:r>
                  </a:p>
                </p:txBody>
              </p:sp>
              <p:sp>
                <p:nvSpPr>
                  <p:cNvPr id="31" name="Oval 30">
                    <a:extLst>
                      <a:ext uri="{FF2B5EF4-FFF2-40B4-BE49-F238E27FC236}">
                        <a16:creationId xmlns:a16="http://schemas.microsoft.com/office/drawing/2014/main" id="{2A47362F-8C03-9C43-8896-2C293BFD3683}"/>
                      </a:ext>
                    </a:extLst>
                  </p:cNvPr>
                  <p:cNvSpPr/>
                  <p:nvPr/>
                </p:nvSpPr>
                <p:spPr>
                  <a:xfrm>
                    <a:off x="4900280" y="4876800"/>
                    <a:ext cx="586120" cy="457200"/>
                  </a:xfrm>
                  <a:prstGeom prst="ellipse">
                    <a:avLst/>
                  </a:prstGeom>
                  <a:solidFill>
                    <a:schemeClr val="accent2"/>
                  </a:solidFill>
                  <a:ln w="127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>
                        <a:solidFill>
                          <a:schemeClr val="tx1"/>
                        </a:solidFill>
                        <a:latin typeface="Cambria Math" pitchFamily="18" charset="0"/>
                        <a:ea typeface="Cambria Math" pitchFamily="18" charset="0"/>
                      </a:rPr>
                      <a:t>10</a:t>
                    </a:r>
                  </a:p>
                </p:txBody>
              </p:sp>
              <p:sp>
                <p:nvSpPr>
                  <p:cNvPr id="32" name="Oval 31">
                    <a:extLst>
                      <a:ext uri="{FF2B5EF4-FFF2-40B4-BE49-F238E27FC236}">
                        <a16:creationId xmlns:a16="http://schemas.microsoft.com/office/drawing/2014/main" id="{1042CE45-4753-3A4A-931C-114E72937A02}"/>
                      </a:ext>
                    </a:extLst>
                  </p:cNvPr>
                  <p:cNvSpPr/>
                  <p:nvPr/>
                </p:nvSpPr>
                <p:spPr>
                  <a:xfrm>
                    <a:off x="5333999" y="4231720"/>
                    <a:ext cx="536033" cy="457200"/>
                  </a:xfrm>
                  <a:prstGeom prst="ellipse">
                    <a:avLst/>
                  </a:prstGeom>
                  <a:solidFill>
                    <a:schemeClr val="accent2"/>
                  </a:solidFill>
                  <a:ln w="127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>
                        <a:solidFill>
                          <a:schemeClr val="tx1"/>
                        </a:solidFill>
                        <a:latin typeface="Cambria Math" pitchFamily="18" charset="0"/>
                        <a:ea typeface="Cambria Math" pitchFamily="18" charset="0"/>
                      </a:rPr>
                      <a:t>4</a:t>
                    </a:r>
                  </a:p>
                </p:txBody>
              </p:sp>
              <p:sp>
                <p:nvSpPr>
                  <p:cNvPr id="33" name="Oval 32">
                    <a:extLst>
                      <a:ext uri="{FF2B5EF4-FFF2-40B4-BE49-F238E27FC236}">
                        <a16:creationId xmlns:a16="http://schemas.microsoft.com/office/drawing/2014/main" id="{34E76DAE-B61C-E54D-A48D-F520F8CAF339}"/>
                      </a:ext>
                    </a:extLst>
                  </p:cNvPr>
                  <p:cNvSpPr/>
                  <p:nvPr/>
                </p:nvSpPr>
                <p:spPr>
                  <a:xfrm>
                    <a:off x="5641433" y="4876800"/>
                    <a:ext cx="609236" cy="457200"/>
                  </a:xfrm>
                  <a:prstGeom prst="ellipse">
                    <a:avLst/>
                  </a:prstGeom>
                  <a:solidFill>
                    <a:schemeClr val="accent2"/>
                  </a:solidFill>
                  <a:ln w="127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>
                        <a:solidFill>
                          <a:schemeClr val="tx1"/>
                        </a:solidFill>
                        <a:latin typeface="Cambria Math" pitchFamily="18" charset="0"/>
                        <a:ea typeface="Cambria Math" pitchFamily="18" charset="0"/>
                      </a:rPr>
                      <a:t>14</a:t>
                    </a:r>
                  </a:p>
                </p:txBody>
              </p:sp>
              <p:sp>
                <p:nvSpPr>
                  <p:cNvPr id="34" name="Oval 33">
                    <a:extLst>
                      <a:ext uri="{FF2B5EF4-FFF2-40B4-BE49-F238E27FC236}">
                        <a16:creationId xmlns:a16="http://schemas.microsoft.com/office/drawing/2014/main" id="{36B45901-BACD-8F45-82F7-321329616325}"/>
                      </a:ext>
                    </a:extLst>
                  </p:cNvPr>
                  <p:cNvSpPr/>
                  <p:nvPr/>
                </p:nvSpPr>
                <p:spPr>
                  <a:xfrm>
                    <a:off x="5791200" y="3622120"/>
                    <a:ext cx="538302" cy="457200"/>
                  </a:xfrm>
                  <a:prstGeom prst="ellipse">
                    <a:avLst/>
                  </a:prstGeom>
                  <a:solidFill>
                    <a:schemeClr val="accent2"/>
                  </a:solidFill>
                  <a:ln w="127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>
                        <a:solidFill>
                          <a:schemeClr val="tx1"/>
                        </a:solidFill>
                        <a:latin typeface="Cambria Math" pitchFamily="18" charset="0"/>
                        <a:ea typeface="Cambria Math" pitchFamily="18" charset="0"/>
                      </a:rPr>
                      <a:t>2</a:t>
                    </a:r>
                  </a:p>
                </p:txBody>
              </p:sp>
              <p:cxnSp>
                <p:nvCxnSpPr>
                  <p:cNvPr id="35" name="Straight Connector 34">
                    <a:extLst>
                      <a:ext uri="{FF2B5EF4-FFF2-40B4-BE49-F238E27FC236}">
                        <a16:creationId xmlns:a16="http://schemas.microsoft.com/office/drawing/2014/main" id="{46540AB9-AD2D-6A4B-BBC2-7DF1C432F441}"/>
                      </a:ext>
                    </a:extLst>
                  </p:cNvPr>
                  <p:cNvCxnSpPr>
                    <a:stCxn id="29" idx="3"/>
                    <a:endCxn id="34" idx="7"/>
                  </p:cNvCxnSpPr>
                  <p:nvPr/>
                </p:nvCxnSpPr>
                <p:spPr>
                  <a:xfrm flipH="1">
                    <a:off x="6250669" y="3514445"/>
                    <a:ext cx="226891" cy="17463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" name="Straight Connector 35">
                    <a:extLst>
                      <a:ext uri="{FF2B5EF4-FFF2-40B4-BE49-F238E27FC236}">
                        <a16:creationId xmlns:a16="http://schemas.microsoft.com/office/drawing/2014/main" id="{DF82C1F7-9FF8-7347-8AA7-EEDFEFD454C2}"/>
                      </a:ext>
                    </a:extLst>
                  </p:cNvPr>
                  <p:cNvCxnSpPr>
                    <a:stCxn id="34" idx="5"/>
                    <a:endCxn id="30" idx="1"/>
                  </p:cNvCxnSpPr>
                  <p:nvPr/>
                </p:nvCxnSpPr>
                <p:spPr>
                  <a:xfrm>
                    <a:off x="6250669" y="4012365"/>
                    <a:ext cx="299503" cy="24559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" name="Straight Connector 36">
                    <a:extLst>
                      <a:ext uri="{FF2B5EF4-FFF2-40B4-BE49-F238E27FC236}">
                        <a16:creationId xmlns:a16="http://schemas.microsoft.com/office/drawing/2014/main" id="{DF9C2788-3B1F-234F-A9A5-06338BF3C220}"/>
                      </a:ext>
                    </a:extLst>
                  </p:cNvPr>
                  <p:cNvCxnSpPr>
                    <a:stCxn id="34" idx="3"/>
                    <a:endCxn id="32" idx="0"/>
                  </p:cNvCxnSpPr>
                  <p:nvPr/>
                </p:nvCxnSpPr>
                <p:spPr>
                  <a:xfrm flipH="1">
                    <a:off x="5602016" y="4012365"/>
                    <a:ext cx="268017" cy="219355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" name="Straight Connector 37">
                    <a:extLst>
                      <a:ext uri="{FF2B5EF4-FFF2-40B4-BE49-F238E27FC236}">
                        <a16:creationId xmlns:a16="http://schemas.microsoft.com/office/drawing/2014/main" id="{75A541B7-6A65-824D-AC21-596F02B19FA9}"/>
                      </a:ext>
                    </a:extLst>
                  </p:cNvPr>
                  <p:cNvCxnSpPr>
                    <a:stCxn id="32" idx="5"/>
                    <a:endCxn id="33" idx="0"/>
                  </p:cNvCxnSpPr>
                  <p:nvPr/>
                </p:nvCxnSpPr>
                <p:spPr>
                  <a:xfrm>
                    <a:off x="5791532" y="4621965"/>
                    <a:ext cx="154519" cy="254835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" name="Straight Connector 38">
                    <a:extLst>
                      <a:ext uri="{FF2B5EF4-FFF2-40B4-BE49-F238E27FC236}">
                        <a16:creationId xmlns:a16="http://schemas.microsoft.com/office/drawing/2014/main" id="{DE379E4E-130F-2842-8120-DE4580116E78}"/>
                      </a:ext>
                    </a:extLst>
                  </p:cNvPr>
                  <p:cNvCxnSpPr>
                    <a:stCxn id="32" idx="3"/>
                    <a:endCxn id="31" idx="0"/>
                  </p:cNvCxnSpPr>
                  <p:nvPr/>
                </p:nvCxnSpPr>
                <p:spPr>
                  <a:xfrm flipH="1">
                    <a:off x="5193340" y="4621965"/>
                    <a:ext cx="219159" cy="254835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DD1B1DA7-72D8-6041-A421-08CAE2CF9888}"/>
                    </a:ext>
                  </a:extLst>
                </p:cNvPr>
                <p:cNvSpPr/>
                <p:nvPr/>
              </p:nvSpPr>
              <p:spPr>
                <a:xfrm>
                  <a:off x="7186981" y="4239523"/>
                  <a:ext cx="587184" cy="457200"/>
                </a:xfrm>
                <a:prstGeom prst="ellipse">
                  <a:avLst/>
                </a:prstGeom>
                <a:solidFill>
                  <a:schemeClr val="accent2"/>
                </a:solidFill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  <a:latin typeface="Cambria Math" pitchFamily="18" charset="0"/>
                      <a:ea typeface="Cambria Math" pitchFamily="18" charset="0"/>
                    </a:rPr>
                    <a:t>3</a:t>
                  </a:r>
                </a:p>
              </p:txBody>
            </p:sp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AED653C9-7E92-F84A-B17E-38582C7F2C61}"/>
                    </a:ext>
                  </a:extLst>
                </p:cNvPr>
                <p:cNvSpPr/>
                <p:nvPr/>
              </p:nvSpPr>
              <p:spPr>
                <a:xfrm>
                  <a:off x="7885376" y="4865991"/>
                  <a:ext cx="585384" cy="457200"/>
                </a:xfrm>
                <a:prstGeom prst="ellipse">
                  <a:avLst/>
                </a:prstGeom>
                <a:solidFill>
                  <a:schemeClr val="accent2"/>
                </a:solidFill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  <a:latin typeface="Cambria Math" pitchFamily="18" charset="0"/>
                      <a:ea typeface="Cambria Math" pitchFamily="18" charset="0"/>
                    </a:rPr>
                    <a:t>9</a:t>
                  </a:r>
                </a:p>
              </p:txBody>
            </p:sp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CB3483AE-58DF-1C43-B5F4-38F3DAD514BC}"/>
                    </a:ext>
                  </a:extLst>
                </p:cNvPr>
                <p:cNvSpPr/>
                <p:nvPr/>
              </p:nvSpPr>
              <p:spPr>
                <a:xfrm>
                  <a:off x="6883629" y="4825419"/>
                  <a:ext cx="606703" cy="457200"/>
                </a:xfrm>
                <a:prstGeom prst="ellipse">
                  <a:avLst/>
                </a:prstGeom>
                <a:solidFill>
                  <a:schemeClr val="accent2"/>
                </a:solidFill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  <a:latin typeface="Cambria Math" pitchFamily="18" charset="0"/>
                      <a:ea typeface="Cambria Math" pitchFamily="18" charset="0"/>
                    </a:rPr>
                    <a:t>8</a:t>
                  </a:r>
                </a:p>
              </p:txBody>
            </p:sp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2DC3EC38-1A0D-7748-83CD-DEED2ED15386}"/>
                    </a:ext>
                  </a:extLst>
                </p:cNvPr>
                <p:cNvCxnSpPr>
                  <a:stCxn id="29" idx="6"/>
                  <a:endCxn id="23" idx="1"/>
                </p:cNvCxnSpPr>
                <p:nvPr/>
              </p:nvCxnSpPr>
              <p:spPr>
                <a:xfrm>
                  <a:off x="6687109" y="3917675"/>
                  <a:ext cx="585863" cy="388803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B2B8EE0A-1B3F-AD4F-8D9F-1F24B7EA4BD5}"/>
                    </a:ext>
                  </a:extLst>
                </p:cNvPr>
                <p:cNvCxnSpPr>
                  <a:stCxn id="23" idx="3"/>
                  <a:endCxn id="25" idx="0"/>
                </p:cNvCxnSpPr>
                <p:nvPr/>
              </p:nvCxnSpPr>
              <p:spPr>
                <a:xfrm flipH="1">
                  <a:off x="7186981" y="4629768"/>
                  <a:ext cx="85991" cy="19565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Connector 27">
                  <a:extLst>
                    <a:ext uri="{FF2B5EF4-FFF2-40B4-BE49-F238E27FC236}">
                      <a16:creationId xmlns:a16="http://schemas.microsoft.com/office/drawing/2014/main" id="{89FC9017-62A0-D441-BB2C-D4DF49D7D764}"/>
                    </a:ext>
                  </a:extLst>
                </p:cNvPr>
                <p:cNvCxnSpPr>
                  <a:stCxn id="23" idx="5"/>
                  <a:endCxn id="24" idx="1"/>
                </p:cNvCxnSpPr>
                <p:nvPr/>
              </p:nvCxnSpPr>
              <p:spPr>
                <a:xfrm>
                  <a:off x="7688174" y="4629768"/>
                  <a:ext cx="282930" cy="30317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5CD725E-1336-104D-9F5C-4CA61223651D}"/>
                  </a:ext>
                </a:extLst>
              </p:cNvPr>
              <p:cNvSpPr txBox="1"/>
              <p:nvPr/>
            </p:nvSpPr>
            <p:spPr>
              <a:xfrm>
                <a:off x="5955864" y="3567165"/>
                <a:ext cx="14975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EB5A5DC-DE9A-F849-8FCE-73A5B9F468E2}"/>
                  </a:ext>
                </a:extLst>
              </p:cNvPr>
              <p:cNvSpPr txBox="1"/>
              <p:nvPr/>
            </p:nvSpPr>
            <p:spPr>
              <a:xfrm>
                <a:off x="5364170" y="4239523"/>
                <a:ext cx="1340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2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27B2010-F1D5-4840-A02B-D91A9BC02633}"/>
                  </a:ext>
                </a:extLst>
              </p:cNvPr>
              <p:cNvSpPr txBox="1"/>
              <p:nvPr/>
            </p:nvSpPr>
            <p:spPr>
              <a:xfrm>
                <a:off x="6960451" y="4317585"/>
                <a:ext cx="3942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3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D137F0F-A5C8-C240-A1A6-F0E9B0ACA81D}"/>
                  </a:ext>
                </a:extLst>
              </p:cNvPr>
              <p:cNvSpPr txBox="1"/>
              <p:nvPr/>
            </p:nvSpPr>
            <p:spPr>
              <a:xfrm>
                <a:off x="4786349" y="4827310"/>
                <a:ext cx="5040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4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F3DF03C-36B3-1A43-BA6E-D62A295F3537}"/>
                  </a:ext>
                </a:extLst>
              </p:cNvPr>
              <p:cNvSpPr txBox="1"/>
              <p:nvPr/>
            </p:nvSpPr>
            <p:spPr>
              <a:xfrm>
                <a:off x="5888813" y="4869353"/>
                <a:ext cx="28385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5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1A83649-D57E-AA44-AAC2-A809F64E1232}"/>
                  </a:ext>
                </a:extLst>
              </p:cNvPr>
              <p:cNvSpPr txBox="1"/>
              <p:nvPr/>
            </p:nvSpPr>
            <p:spPr>
              <a:xfrm>
                <a:off x="7404341" y="4850540"/>
                <a:ext cx="28383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6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E6BB3D7-1629-754E-867B-F73591745884}"/>
                  </a:ext>
                </a:extLst>
              </p:cNvPr>
              <p:cNvSpPr txBox="1"/>
              <p:nvPr/>
            </p:nvSpPr>
            <p:spPr>
              <a:xfrm>
                <a:off x="8470760" y="4869353"/>
                <a:ext cx="2160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7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0507703-D095-524C-AA02-BF095DD92551}"/>
                  </a:ext>
                </a:extLst>
              </p:cNvPr>
              <p:cNvSpPr txBox="1"/>
              <p:nvPr/>
            </p:nvSpPr>
            <p:spPr>
              <a:xfrm>
                <a:off x="4424632" y="5527086"/>
                <a:ext cx="4756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8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3957D7F-9DDE-9F42-9D3D-17AC7E5D9129}"/>
                  </a:ext>
                </a:extLst>
              </p:cNvPr>
              <p:cNvSpPr txBox="1"/>
              <p:nvPr/>
            </p:nvSpPr>
            <p:spPr>
              <a:xfrm>
                <a:off x="5975518" y="5485609"/>
                <a:ext cx="3942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9</a:t>
                </a:r>
              </a:p>
            </p:txBody>
          </p:sp>
        </p:grp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3A4EDD8E-4DBA-9F4F-8A2D-96B722E5299F}"/>
                </a:ext>
              </a:extLst>
            </p:cNvPr>
            <p:cNvSpPr/>
            <p:nvPr/>
          </p:nvSpPr>
          <p:spPr>
            <a:xfrm>
              <a:off x="1993267" y="3658394"/>
              <a:ext cx="562776" cy="457200"/>
            </a:xfrm>
            <a:prstGeom prst="ellipse">
              <a:avLst/>
            </a:prstGeom>
            <a:solidFill>
              <a:schemeClr val="accent2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Cambria Math" pitchFamily="18" charset="0"/>
                  <a:ea typeface="Cambria Math" pitchFamily="18" charset="0"/>
                </a:rPr>
                <a:t>16</a:t>
              </a: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203B741A-B115-CE46-A7AF-50D10784B661}"/>
                </a:ext>
              </a:extLst>
            </p:cNvPr>
            <p:cNvCxnSpPr>
              <a:cxnSpLocks/>
              <a:stCxn id="30" idx="4"/>
              <a:endCxn id="9" idx="1"/>
            </p:cNvCxnSpPr>
            <p:nvPr/>
          </p:nvCxnSpPr>
          <p:spPr>
            <a:xfrm flipH="1">
              <a:off x="2075684" y="3348474"/>
              <a:ext cx="198971" cy="3768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6A4D3F8-BB59-504C-9786-AD45AEB1FAEC}"/>
                </a:ext>
              </a:extLst>
            </p:cNvPr>
            <p:cNvSpPr txBox="1"/>
            <p:nvPr/>
          </p:nvSpPr>
          <p:spPr>
            <a:xfrm>
              <a:off x="2450466" y="3577074"/>
              <a:ext cx="4704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10</a:t>
              </a:r>
            </a:p>
          </p:txBody>
        </p:sp>
      </p:grpSp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1EBBFFB5-617F-AF48-8DA2-DC5E75AF93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2922937"/>
              </p:ext>
            </p:extLst>
          </p:nvPr>
        </p:nvGraphicFramePr>
        <p:xfrm>
          <a:off x="4498239" y="1955200"/>
          <a:ext cx="4488370" cy="304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8837">
                  <a:extLst>
                    <a:ext uri="{9D8B030D-6E8A-4147-A177-3AD203B41FA5}">
                      <a16:colId xmlns:a16="http://schemas.microsoft.com/office/drawing/2014/main" val="936097923"/>
                    </a:ext>
                  </a:extLst>
                </a:gridCol>
                <a:gridCol w="448837">
                  <a:extLst>
                    <a:ext uri="{9D8B030D-6E8A-4147-A177-3AD203B41FA5}">
                      <a16:colId xmlns:a16="http://schemas.microsoft.com/office/drawing/2014/main" val="138350929"/>
                    </a:ext>
                  </a:extLst>
                </a:gridCol>
                <a:gridCol w="448837">
                  <a:extLst>
                    <a:ext uri="{9D8B030D-6E8A-4147-A177-3AD203B41FA5}">
                      <a16:colId xmlns:a16="http://schemas.microsoft.com/office/drawing/2014/main" val="1884550177"/>
                    </a:ext>
                  </a:extLst>
                </a:gridCol>
                <a:gridCol w="448837">
                  <a:extLst>
                    <a:ext uri="{9D8B030D-6E8A-4147-A177-3AD203B41FA5}">
                      <a16:colId xmlns:a16="http://schemas.microsoft.com/office/drawing/2014/main" val="73731299"/>
                    </a:ext>
                  </a:extLst>
                </a:gridCol>
                <a:gridCol w="448837">
                  <a:extLst>
                    <a:ext uri="{9D8B030D-6E8A-4147-A177-3AD203B41FA5}">
                      <a16:colId xmlns:a16="http://schemas.microsoft.com/office/drawing/2014/main" val="2273552546"/>
                    </a:ext>
                  </a:extLst>
                </a:gridCol>
                <a:gridCol w="448837">
                  <a:extLst>
                    <a:ext uri="{9D8B030D-6E8A-4147-A177-3AD203B41FA5}">
                      <a16:colId xmlns:a16="http://schemas.microsoft.com/office/drawing/2014/main" val="3575034645"/>
                    </a:ext>
                  </a:extLst>
                </a:gridCol>
                <a:gridCol w="448837">
                  <a:extLst>
                    <a:ext uri="{9D8B030D-6E8A-4147-A177-3AD203B41FA5}">
                      <a16:colId xmlns:a16="http://schemas.microsoft.com/office/drawing/2014/main" val="2522149947"/>
                    </a:ext>
                  </a:extLst>
                </a:gridCol>
                <a:gridCol w="448837">
                  <a:extLst>
                    <a:ext uri="{9D8B030D-6E8A-4147-A177-3AD203B41FA5}">
                      <a16:colId xmlns:a16="http://schemas.microsoft.com/office/drawing/2014/main" val="2946543839"/>
                    </a:ext>
                  </a:extLst>
                </a:gridCol>
                <a:gridCol w="448837">
                  <a:extLst>
                    <a:ext uri="{9D8B030D-6E8A-4147-A177-3AD203B41FA5}">
                      <a16:colId xmlns:a16="http://schemas.microsoft.com/office/drawing/2014/main" val="2812240211"/>
                    </a:ext>
                  </a:extLst>
                </a:gridCol>
                <a:gridCol w="448837">
                  <a:extLst>
                    <a:ext uri="{9D8B030D-6E8A-4147-A177-3AD203B41FA5}">
                      <a16:colId xmlns:a16="http://schemas.microsoft.com/office/drawing/2014/main" val="2428673735"/>
                    </a:ext>
                  </a:extLst>
                </a:gridCol>
              </a:tblGrid>
              <a:tr h="287063"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1055632"/>
                  </a:ext>
                </a:extLst>
              </a:tr>
            </a:tbl>
          </a:graphicData>
        </a:graphic>
      </p:graphicFrame>
      <p:sp>
        <p:nvSpPr>
          <p:cNvPr id="41" name="TextBox 40">
            <a:extLst>
              <a:ext uri="{FF2B5EF4-FFF2-40B4-BE49-F238E27FC236}">
                <a16:creationId xmlns:a16="http://schemas.microsoft.com/office/drawing/2014/main" id="{70FEE389-5B20-7D41-9093-8B9A55461E37}"/>
              </a:ext>
            </a:extLst>
          </p:cNvPr>
          <p:cNvSpPr txBox="1"/>
          <p:nvPr/>
        </p:nvSpPr>
        <p:spPr>
          <a:xfrm>
            <a:off x="1152145" y="4910728"/>
            <a:ext cx="6895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T(n) = O(</a:t>
            </a:r>
            <a:r>
              <a:rPr lang="en-US" dirty="0" err="1"/>
              <a:t>nlogn</a:t>
            </a:r>
            <a:r>
              <a:rPr lang="en-US" dirty="0"/>
              <a:t>)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AE9086B-5ED3-EF45-AA79-3FCB7200DB85}"/>
              </a:ext>
            </a:extLst>
          </p:cNvPr>
          <p:cNvSpPr txBox="1"/>
          <p:nvPr/>
        </p:nvSpPr>
        <p:spPr>
          <a:xfrm>
            <a:off x="653791" y="3916559"/>
            <a:ext cx="43821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lần</a:t>
            </a:r>
            <a:r>
              <a:rPr lang="en-US" dirty="0"/>
              <a:t> 9: </a:t>
            </a:r>
            <a:r>
              <a:rPr lang="en-US" dirty="0" err="1"/>
              <a:t>giữa</a:t>
            </a:r>
            <a:r>
              <a:rPr lang="en-US" dirty="0"/>
              <a:t> A[1] </a:t>
            </a:r>
            <a:r>
              <a:rPr lang="en-US" dirty="0" err="1"/>
              <a:t>và</a:t>
            </a:r>
            <a:r>
              <a:rPr lang="en-US" dirty="0"/>
              <a:t> A[2], </a:t>
            </a:r>
            <a:r>
              <a:rPr lang="en-US" dirty="0" err="1"/>
              <a:t>đống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còn</a:t>
            </a:r>
            <a:r>
              <a:rPr lang="en-US" dirty="0"/>
              <a:t> 1 </a:t>
            </a:r>
            <a:r>
              <a:rPr lang="en-US" dirty="0" err="1"/>
              <a:t>nút</a:t>
            </a:r>
            <a:r>
              <a:rPr lang="en-US" dirty="0"/>
              <a:t>. </a:t>
            </a:r>
            <a:r>
              <a:rPr lang="en-US" dirty="0" err="1"/>
              <a:t>Dãy</a:t>
            </a:r>
            <a:r>
              <a:rPr lang="en-US" dirty="0"/>
              <a:t> A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sắp</a:t>
            </a:r>
            <a:r>
              <a:rPr lang="en-US" dirty="0"/>
              <a:t> </a:t>
            </a:r>
            <a:r>
              <a:rPr lang="en-US" dirty="0" err="1"/>
              <a:t>xếp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534048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BE7B94-3E47-8648-8598-2FEAF4416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50BBF-27A9-A648-BCB5-CBC281029004}" type="datetime1">
              <a:rPr lang="en-US" smtClean="0"/>
              <a:t>10/3/2024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C99101-A752-C34B-8B8B-7E0E308AB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/>
              <a:t>Cấu trúc dữ liệu và giải thuật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2FF6BE-8104-3448-AEFB-D8F15B9CD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BC09B-FE30-A349-B1D2-5A364F511F98}" type="slidenum">
              <a:rPr lang="en-US" smtClean="0"/>
              <a:t>38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D8FB39-6975-5A4E-86EF-65915DF00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cây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E620AD-1979-644D-9FDD-7A53CEF306F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35077" y="841247"/>
            <a:ext cx="8674100" cy="2284507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Dãy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a</a:t>
            </a:r>
            <a:r>
              <a:rPr lang="en-US" baseline="-25000" dirty="0"/>
              <a:t>1</a:t>
            </a:r>
            <a:r>
              <a:rPr lang="en-US" dirty="0"/>
              <a:t>, a</a:t>
            </a:r>
            <a:r>
              <a:rPr lang="en-US" baseline="-25000" dirty="0"/>
              <a:t>2</a:t>
            </a:r>
            <a:r>
              <a:rPr lang="en-US" dirty="0"/>
              <a:t>…a</a:t>
            </a:r>
            <a:r>
              <a:rPr lang="en-US" baseline="-25000" dirty="0"/>
              <a:t>n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cây</a:t>
            </a:r>
            <a:r>
              <a:rPr lang="en-US" dirty="0"/>
              <a:t> </a:t>
            </a:r>
            <a:r>
              <a:rPr lang="en-US" dirty="0" err="1"/>
              <a:t>nhị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,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nút</a:t>
            </a:r>
            <a:r>
              <a:rPr lang="en-US" dirty="0"/>
              <a:t> </a:t>
            </a:r>
            <a:r>
              <a:rPr lang="en-US" dirty="0" err="1"/>
              <a:t>gắn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dãy</a:t>
            </a:r>
            <a:r>
              <a:rPr lang="en-US" dirty="0"/>
              <a:t> </a:t>
            </a:r>
            <a:r>
              <a:rPr lang="en-US" dirty="0" err="1"/>
              <a:t>thoả</a:t>
            </a:r>
            <a:r>
              <a:rPr lang="en-US" dirty="0"/>
              <a:t> </a:t>
            </a:r>
            <a:r>
              <a:rPr lang="en-US" dirty="0" err="1"/>
              <a:t>mãn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Mọi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cây</a:t>
            </a:r>
            <a:r>
              <a:rPr lang="en-US" dirty="0"/>
              <a:t> con </a:t>
            </a:r>
            <a:r>
              <a:rPr lang="en-US" dirty="0" err="1"/>
              <a:t>trái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nút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đều</a:t>
            </a:r>
            <a:r>
              <a:rPr lang="en-US" dirty="0"/>
              <a:t> </a:t>
            </a:r>
            <a:r>
              <a:rPr lang="en-US" dirty="0" err="1"/>
              <a:t>nhỏ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nút</a:t>
            </a:r>
            <a:r>
              <a:rPr lang="en-US" dirty="0"/>
              <a:t> </a:t>
            </a:r>
            <a:r>
              <a:rPr lang="en-US" dirty="0" err="1"/>
              <a:t>đó</a:t>
            </a:r>
            <a:endParaRPr lang="en-US" dirty="0"/>
          </a:p>
          <a:p>
            <a:pPr lvl="1"/>
            <a:r>
              <a:rPr lang="en-US" dirty="0" err="1"/>
              <a:t>Mọi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cây</a:t>
            </a:r>
            <a:r>
              <a:rPr lang="en-US" dirty="0"/>
              <a:t> con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nút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đều</a:t>
            </a:r>
            <a:r>
              <a:rPr lang="en-US" dirty="0"/>
              <a:t> </a:t>
            </a:r>
            <a:r>
              <a:rPr lang="en-US" dirty="0" err="1"/>
              <a:t>lớn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nút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 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339EC01-5E7C-E244-966A-C87F7116CD70}"/>
              </a:ext>
            </a:extLst>
          </p:cNvPr>
          <p:cNvGrpSpPr/>
          <p:nvPr/>
        </p:nvGrpSpPr>
        <p:grpSpPr>
          <a:xfrm>
            <a:off x="3320067" y="2928887"/>
            <a:ext cx="3374606" cy="3087866"/>
            <a:chOff x="5096154" y="3603372"/>
            <a:chExt cx="3374606" cy="3087866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76FBC000-D51D-DC40-9BCF-5A759204A859}"/>
                </a:ext>
              </a:extLst>
            </p:cNvPr>
            <p:cNvGrpSpPr/>
            <p:nvPr/>
          </p:nvGrpSpPr>
          <p:grpSpPr>
            <a:xfrm>
              <a:off x="5096154" y="3603372"/>
              <a:ext cx="1766134" cy="3087866"/>
              <a:chOff x="5333999" y="3038497"/>
              <a:chExt cx="1766134" cy="3087866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45520CE6-C6D8-4540-8E43-16AEE8ECB113}"/>
                  </a:ext>
                </a:extLst>
              </p:cNvPr>
              <p:cNvSpPr/>
              <p:nvPr/>
            </p:nvSpPr>
            <p:spPr>
              <a:xfrm>
                <a:off x="6575978" y="3038497"/>
                <a:ext cx="524155" cy="457200"/>
              </a:xfrm>
              <a:prstGeom prst="ellipse">
                <a:avLst/>
              </a:prstGeom>
              <a:no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Cambria Math" pitchFamily="18" charset="0"/>
                    <a:ea typeface="Cambria Math" pitchFamily="18" charset="0"/>
                  </a:rPr>
                  <a:t>62</a:t>
                </a:r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AFFE68F1-A5B5-7745-9D9A-AB820B2CA643}"/>
                  </a:ext>
                </a:extLst>
              </p:cNvPr>
              <p:cNvSpPr/>
              <p:nvPr/>
            </p:nvSpPr>
            <p:spPr>
              <a:xfrm>
                <a:off x="6467755" y="4191000"/>
                <a:ext cx="562776" cy="457200"/>
              </a:xfrm>
              <a:prstGeom prst="ellipse">
                <a:avLst/>
              </a:prstGeom>
              <a:no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Cambria Math" pitchFamily="18" charset="0"/>
                    <a:ea typeface="Cambria Math" pitchFamily="18" charset="0"/>
                  </a:rPr>
                  <a:t>50</a:t>
                </a:r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06D3B155-4492-0943-BDBB-1320CBBD165C}"/>
                  </a:ext>
                </a:extLst>
              </p:cNvPr>
              <p:cNvSpPr/>
              <p:nvPr/>
            </p:nvSpPr>
            <p:spPr>
              <a:xfrm>
                <a:off x="6514013" y="5669163"/>
                <a:ext cx="586120" cy="457200"/>
              </a:xfrm>
              <a:prstGeom prst="ellipse">
                <a:avLst/>
              </a:prstGeom>
              <a:no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Cambria Math" pitchFamily="18" charset="0"/>
                    <a:ea typeface="Cambria Math" pitchFamily="18" charset="0"/>
                  </a:rPr>
                  <a:t>48</a:t>
                </a:r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526B9351-4FC5-1042-8FF7-9E685ABC9AFB}"/>
                  </a:ext>
                </a:extLst>
              </p:cNvPr>
              <p:cNvSpPr/>
              <p:nvPr/>
            </p:nvSpPr>
            <p:spPr>
              <a:xfrm>
                <a:off x="5333999" y="4231720"/>
                <a:ext cx="536033" cy="457200"/>
              </a:xfrm>
              <a:prstGeom prst="ellipse">
                <a:avLst/>
              </a:prstGeom>
              <a:no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Cambria Math" pitchFamily="18" charset="0"/>
                    <a:ea typeface="Cambria Math" pitchFamily="18" charset="0"/>
                  </a:rPr>
                  <a:t>17</a:t>
                </a:r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A1311AC4-88F8-D74D-BECC-EAE508D0C633}"/>
                  </a:ext>
                </a:extLst>
              </p:cNvPr>
              <p:cNvSpPr/>
              <p:nvPr/>
            </p:nvSpPr>
            <p:spPr>
              <a:xfrm>
                <a:off x="5918276" y="4980149"/>
                <a:ext cx="609236" cy="457200"/>
              </a:xfrm>
              <a:prstGeom prst="ellipse">
                <a:avLst/>
              </a:prstGeom>
              <a:no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Cambria Math" pitchFamily="18" charset="0"/>
                    <a:ea typeface="Cambria Math" pitchFamily="18" charset="0"/>
                  </a:rPr>
                  <a:t>34</a:t>
                </a:r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21153D92-95DF-D447-8433-B570BBB5FD54}"/>
                  </a:ext>
                </a:extLst>
              </p:cNvPr>
              <p:cNvSpPr/>
              <p:nvPr/>
            </p:nvSpPr>
            <p:spPr>
              <a:xfrm>
                <a:off x="5791200" y="3622120"/>
                <a:ext cx="538302" cy="457200"/>
              </a:xfrm>
              <a:prstGeom prst="ellipse">
                <a:avLst/>
              </a:prstGeom>
              <a:no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Cambria Math" pitchFamily="18" charset="0"/>
                    <a:ea typeface="Cambria Math" pitchFamily="18" charset="0"/>
                  </a:rPr>
                  <a:t>21</a:t>
                </a:r>
              </a:p>
            </p:txBody>
          </p: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6F12E5C4-B44A-3941-A446-68C2F3AD4286}"/>
                  </a:ext>
                </a:extLst>
              </p:cNvPr>
              <p:cNvCxnSpPr>
                <a:stCxn id="25" idx="3"/>
                <a:endCxn id="30" idx="7"/>
              </p:cNvCxnSpPr>
              <p:nvPr/>
            </p:nvCxnSpPr>
            <p:spPr>
              <a:xfrm flipH="1">
                <a:off x="6250669" y="3428742"/>
                <a:ext cx="402070" cy="26033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ED970BB2-1DFB-494E-A882-30984097E1D6}"/>
                  </a:ext>
                </a:extLst>
              </p:cNvPr>
              <p:cNvCxnSpPr>
                <a:stCxn id="30" idx="5"/>
                <a:endCxn id="26" idx="1"/>
              </p:cNvCxnSpPr>
              <p:nvPr/>
            </p:nvCxnSpPr>
            <p:spPr>
              <a:xfrm>
                <a:off x="6250669" y="4012365"/>
                <a:ext cx="299503" cy="24559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8346F5E6-4174-3949-A6F0-DD7C72722FD2}"/>
                  </a:ext>
                </a:extLst>
              </p:cNvPr>
              <p:cNvCxnSpPr>
                <a:stCxn id="30" idx="3"/>
                <a:endCxn id="28" idx="0"/>
              </p:cNvCxnSpPr>
              <p:nvPr/>
            </p:nvCxnSpPr>
            <p:spPr>
              <a:xfrm flipH="1">
                <a:off x="5602016" y="4012365"/>
                <a:ext cx="268017" cy="21935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04DC312A-0D87-094C-906B-9C91292E6C42}"/>
                  </a:ext>
                </a:extLst>
              </p:cNvPr>
              <p:cNvCxnSpPr>
                <a:cxnSpLocks/>
                <a:stCxn id="26" idx="4"/>
                <a:endCxn id="29" idx="0"/>
              </p:cNvCxnSpPr>
              <p:nvPr/>
            </p:nvCxnSpPr>
            <p:spPr>
              <a:xfrm flipH="1">
                <a:off x="6222894" y="4648200"/>
                <a:ext cx="526249" cy="33194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2DE4ACED-9CBF-D14B-82E1-C9C452F4F9B1}"/>
                  </a:ext>
                </a:extLst>
              </p:cNvPr>
              <p:cNvCxnSpPr>
                <a:cxnSpLocks/>
                <a:stCxn id="29" idx="4"/>
                <a:endCxn id="27" idx="0"/>
              </p:cNvCxnSpPr>
              <p:nvPr/>
            </p:nvCxnSpPr>
            <p:spPr>
              <a:xfrm>
                <a:off x="6222894" y="5437349"/>
                <a:ext cx="584179" cy="23181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7B36968-EA72-4546-ABBF-3CEACD083718}"/>
                </a:ext>
              </a:extLst>
            </p:cNvPr>
            <p:cNvSpPr/>
            <p:nvPr/>
          </p:nvSpPr>
          <p:spPr>
            <a:xfrm>
              <a:off x="7186981" y="4239523"/>
              <a:ext cx="587184" cy="457200"/>
            </a:xfrm>
            <a:prstGeom prst="ellipse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Cambria Math" pitchFamily="18" charset="0"/>
                  <a:ea typeface="Cambria Math" pitchFamily="18" charset="0"/>
                </a:rPr>
                <a:t>66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74CF890D-917D-D243-949F-8D42D73B076F}"/>
                </a:ext>
              </a:extLst>
            </p:cNvPr>
            <p:cNvSpPr/>
            <p:nvPr/>
          </p:nvSpPr>
          <p:spPr>
            <a:xfrm>
              <a:off x="7885376" y="4865991"/>
              <a:ext cx="585384" cy="457200"/>
            </a:xfrm>
            <a:prstGeom prst="ellipse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Cambria Math" pitchFamily="18" charset="0"/>
                  <a:ea typeface="Cambria Math" pitchFamily="18" charset="0"/>
                </a:rPr>
                <a:t>75</a:t>
              </a: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2AB195E-EBB7-ED49-858E-173DFE8AE385}"/>
                </a:ext>
              </a:extLst>
            </p:cNvPr>
            <p:cNvSpPr/>
            <p:nvPr/>
          </p:nvSpPr>
          <p:spPr>
            <a:xfrm>
              <a:off x="7526323" y="5558790"/>
              <a:ext cx="606703" cy="457200"/>
            </a:xfrm>
            <a:prstGeom prst="ellipse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Cambria Math" pitchFamily="18" charset="0"/>
                  <a:ea typeface="Cambria Math" pitchFamily="18" charset="0"/>
                </a:rPr>
                <a:t>70</a:t>
              </a:r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FED4B0F-B9C1-714E-A376-87EE9BD9000B}"/>
                </a:ext>
              </a:extLst>
            </p:cNvPr>
            <p:cNvCxnSpPr>
              <a:cxnSpLocks/>
              <a:stCxn id="25" idx="5"/>
              <a:endCxn id="19" idx="1"/>
            </p:cNvCxnSpPr>
            <p:nvPr/>
          </p:nvCxnSpPr>
          <p:spPr>
            <a:xfrm>
              <a:off x="6785527" y="3993617"/>
              <a:ext cx="487445" cy="3128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0EE9A43-87D1-054A-AD3C-9407EC8D1EE0}"/>
                </a:ext>
              </a:extLst>
            </p:cNvPr>
            <p:cNvCxnSpPr>
              <a:cxnSpLocks/>
              <a:stCxn id="20" idx="4"/>
              <a:endCxn id="21" idx="0"/>
            </p:cNvCxnSpPr>
            <p:nvPr/>
          </p:nvCxnSpPr>
          <p:spPr>
            <a:xfrm flipH="1">
              <a:off x="7829675" y="5323191"/>
              <a:ext cx="348393" cy="23559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95107290-4094-FA49-BE38-B89E109ED47C}"/>
                </a:ext>
              </a:extLst>
            </p:cNvPr>
            <p:cNvCxnSpPr>
              <a:stCxn id="19" idx="5"/>
              <a:endCxn id="20" idx="1"/>
            </p:cNvCxnSpPr>
            <p:nvPr/>
          </p:nvCxnSpPr>
          <p:spPr>
            <a:xfrm>
              <a:off x="7688174" y="4629768"/>
              <a:ext cx="282930" cy="30317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0010127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65B0F4-C9BB-7B49-8BAE-B058A6FD0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50BBF-27A9-A648-BCB5-CBC281029004}" type="datetime1">
              <a:rPr lang="en-US" smtClean="0"/>
              <a:t>10/3/2024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223240-BCC7-B74C-8300-9936E9686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/>
              <a:t>Cấu trúc dữ liệu và giải thuật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967FE3-A3DC-1049-9DEF-B387525FD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BC09B-FE30-A349-B1D2-5A364F511F98}" type="slidenum">
              <a:rPr lang="en-US" smtClean="0"/>
              <a:t>39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304CC7-10E5-1A40-9801-80576C88F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bổ</a:t>
            </a:r>
            <a:r>
              <a:rPr lang="en-US" dirty="0"/>
              <a:t> sung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cây</a:t>
            </a:r>
            <a:r>
              <a:rPr lang="en-US" dirty="0"/>
              <a:t> </a:t>
            </a:r>
            <a:r>
              <a:rPr lang="en-US" dirty="0" err="1"/>
              <a:t>nhị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r>
              <a:rPr lang="en-US" dirty="0"/>
              <a:t>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C6DF61-B2AC-7643-BFE9-76E32974AC2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Xét</a:t>
            </a:r>
            <a:r>
              <a:rPr lang="en-US" dirty="0"/>
              <a:t> </a:t>
            </a:r>
            <a:r>
              <a:rPr lang="en-US" dirty="0" err="1"/>
              <a:t>cây</a:t>
            </a:r>
            <a:r>
              <a:rPr lang="en-US" dirty="0"/>
              <a:t> </a:t>
            </a:r>
            <a:r>
              <a:rPr lang="en-US" dirty="0" err="1"/>
              <a:t>nhị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r>
              <a:rPr lang="en-US" dirty="0"/>
              <a:t> T, con </a:t>
            </a:r>
            <a:r>
              <a:rPr lang="en-US" dirty="0" err="1"/>
              <a:t>trỏ</a:t>
            </a:r>
            <a:r>
              <a:rPr lang="en-US" dirty="0"/>
              <a:t> T </a:t>
            </a:r>
            <a:r>
              <a:rPr lang="en-US" dirty="0" err="1"/>
              <a:t>trỏ</a:t>
            </a:r>
            <a:r>
              <a:rPr lang="en-US" dirty="0"/>
              <a:t> </a:t>
            </a:r>
            <a:r>
              <a:rPr lang="en-US" dirty="0" err="1"/>
              <a:t>tới</a:t>
            </a:r>
            <a:r>
              <a:rPr lang="en-US" dirty="0"/>
              <a:t> </a:t>
            </a:r>
            <a:r>
              <a:rPr lang="en-US" dirty="0" err="1"/>
              <a:t>gốc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X</a:t>
            </a:r>
          </a:p>
          <a:p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nút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cây</a:t>
            </a:r>
            <a:r>
              <a:rPr lang="en-US" dirty="0"/>
              <a:t>,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X.  So </a:t>
            </a:r>
            <a:r>
              <a:rPr lang="en-US" dirty="0" err="1"/>
              <a:t>sánh</a:t>
            </a:r>
            <a:r>
              <a:rPr lang="en-US" dirty="0"/>
              <a:t> X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nút</a:t>
            </a:r>
            <a:r>
              <a:rPr lang="en-US" dirty="0"/>
              <a:t> </a:t>
            </a:r>
            <a:r>
              <a:rPr lang="en-US" dirty="0" err="1"/>
              <a:t>gốc</a:t>
            </a:r>
            <a:endParaRPr lang="en-US" dirty="0"/>
          </a:p>
          <a:p>
            <a:pPr marL="514350" indent="-514350">
              <a:buAutoNum type="arabicPeriod"/>
            </a:pPr>
            <a:r>
              <a:rPr lang="en-US" dirty="0" err="1"/>
              <a:t>Cây</a:t>
            </a:r>
            <a:r>
              <a:rPr lang="en-US" dirty="0"/>
              <a:t> </a:t>
            </a:r>
            <a:r>
              <a:rPr lang="en-US" dirty="0" err="1"/>
              <a:t>rỗng</a:t>
            </a:r>
            <a:r>
              <a:rPr lang="en-US" dirty="0"/>
              <a:t> : T= null, X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cây</a:t>
            </a:r>
            <a:r>
              <a:rPr lang="en-US" dirty="0"/>
              <a:t>,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thoả</a:t>
            </a: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X </a:t>
            </a:r>
            <a:r>
              <a:rPr lang="en-US" dirty="0" err="1"/>
              <a:t>nhỏ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ở</a:t>
            </a:r>
            <a:r>
              <a:rPr lang="en-US" dirty="0"/>
              <a:t> </a:t>
            </a:r>
            <a:r>
              <a:rPr lang="en-US" dirty="0" err="1"/>
              <a:t>gốc</a:t>
            </a:r>
            <a:r>
              <a:rPr lang="en-US" dirty="0"/>
              <a:t>: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cây</a:t>
            </a:r>
            <a:r>
              <a:rPr lang="en-US" dirty="0"/>
              <a:t> con </a:t>
            </a:r>
            <a:r>
              <a:rPr lang="en-US" dirty="0" err="1"/>
              <a:t>trái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gốc</a:t>
            </a: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X </a:t>
            </a:r>
            <a:r>
              <a:rPr lang="en-US" dirty="0" err="1"/>
              <a:t>lớn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ở</a:t>
            </a:r>
            <a:r>
              <a:rPr lang="en-US" dirty="0"/>
              <a:t> </a:t>
            </a:r>
            <a:r>
              <a:rPr lang="en-US" dirty="0" err="1"/>
              <a:t>gốc</a:t>
            </a:r>
            <a:r>
              <a:rPr lang="en-US" dirty="0"/>
              <a:t>: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cây</a:t>
            </a:r>
            <a:r>
              <a:rPr lang="en-US" dirty="0"/>
              <a:t> con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gốc</a:t>
            </a: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X </a:t>
            </a:r>
            <a:r>
              <a:rPr lang="en-US" dirty="0" err="1"/>
              <a:t>trùng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gốc</a:t>
            </a:r>
            <a:r>
              <a:rPr lang="en-US" dirty="0"/>
              <a:t>: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thoả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372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CE5C5-CD7A-324E-8253-59FE8125D6E4}" type="datetime1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/>
              <a:t>Cấu trúc dữ liệu và giải thuật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BC09B-FE30-A349-B1D2-5A364F511F98}" type="slidenum">
              <a:rPr lang="en-US" smtClean="0"/>
              <a:t>4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nghĩa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nút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cây</a:t>
            </a:r>
            <a:r>
              <a:rPr lang="en-US" dirty="0"/>
              <a:t>, </a:t>
            </a:r>
            <a:r>
              <a:rPr lang="en-US" dirty="0" err="1"/>
              <a:t>nút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cũng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gốc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cây</a:t>
            </a:r>
            <a:endParaRPr lang="en-US" dirty="0"/>
          </a:p>
          <a:p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b="1" dirty="0">
                <a:solidFill>
                  <a:srgbClr val="FF0000"/>
                </a:solidFill>
              </a:rPr>
              <a:t>T</a:t>
            </a:r>
            <a:r>
              <a:rPr lang="en-US" b="1" baseline="-25000" dirty="0">
                <a:solidFill>
                  <a:srgbClr val="FF0000"/>
                </a:solidFill>
              </a:rPr>
              <a:t>1</a:t>
            </a:r>
            <a:r>
              <a:rPr lang="en-US" b="1" dirty="0">
                <a:solidFill>
                  <a:srgbClr val="FF0000"/>
                </a:solidFill>
              </a:rPr>
              <a:t>, T</a:t>
            </a:r>
            <a:r>
              <a:rPr lang="en-US" b="1" baseline="-25000" dirty="0">
                <a:solidFill>
                  <a:srgbClr val="FF0000"/>
                </a:solidFill>
              </a:rPr>
              <a:t>2</a:t>
            </a:r>
            <a:r>
              <a:rPr lang="en-US" b="1" dirty="0">
                <a:solidFill>
                  <a:srgbClr val="FF0000"/>
                </a:solidFill>
              </a:rPr>
              <a:t>, …, </a:t>
            </a:r>
            <a:r>
              <a:rPr lang="en-US" b="1" dirty="0" err="1">
                <a:solidFill>
                  <a:srgbClr val="FF0000"/>
                </a:solidFill>
              </a:rPr>
              <a:t>T</a:t>
            </a:r>
            <a:r>
              <a:rPr lang="en-US" b="1" baseline="-25000" dirty="0" err="1">
                <a:solidFill>
                  <a:srgbClr val="FF0000"/>
                </a:solidFill>
              </a:rPr>
              <a:t>k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cây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n</a:t>
            </a:r>
            <a:r>
              <a:rPr lang="en-US" baseline="-25000" dirty="0">
                <a:solidFill>
                  <a:srgbClr val="FF0000"/>
                </a:solidFill>
              </a:rPr>
              <a:t>1</a:t>
            </a:r>
            <a:r>
              <a:rPr lang="en-US" dirty="0">
                <a:solidFill>
                  <a:srgbClr val="FF0000"/>
                </a:solidFill>
              </a:rPr>
              <a:t>, n</a:t>
            </a:r>
            <a:r>
              <a:rPr lang="en-US" baseline="-25000" dirty="0">
                <a:solidFill>
                  <a:srgbClr val="FF0000"/>
                </a:solidFill>
              </a:rPr>
              <a:t>2</a:t>
            </a:r>
            <a:r>
              <a:rPr lang="en-US" dirty="0">
                <a:solidFill>
                  <a:srgbClr val="FF0000"/>
                </a:solidFill>
              </a:rPr>
              <a:t>,…,</a:t>
            </a:r>
            <a:r>
              <a:rPr lang="en-US" dirty="0" err="1">
                <a:solidFill>
                  <a:srgbClr val="FF0000"/>
                </a:solidFill>
              </a:rPr>
              <a:t>n</a:t>
            </a:r>
            <a:r>
              <a:rPr lang="en-US" baseline="-25000" dirty="0" err="1">
                <a:solidFill>
                  <a:srgbClr val="FF0000"/>
                </a:solidFill>
              </a:rPr>
              <a:t>k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/>
              <a:t>lần</a:t>
            </a:r>
            <a:r>
              <a:rPr lang="en-US" dirty="0"/>
              <a:t> </a:t>
            </a:r>
            <a:r>
              <a:rPr lang="en-US" dirty="0" err="1"/>
              <a:t>lượt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gốc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n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nút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cha con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n</a:t>
            </a:r>
            <a:r>
              <a:rPr lang="en-US" baseline="-25000" dirty="0">
                <a:solidFill>
                  <a:srgbClr val="FF0000"/>
                </a:solidFill>
              </a:rPr>
              <a:t>1</a:t>
            </a:r>
            <a:r>
              <a:rPr lang="en-US" dirty="0">
                <a:solidFill>
                  <a:srgbClr val="FF0000"/>
                </a:solidFill>
              </a:rPr>
              <a:t>, n</a:t>
            </a:r>
            <a:r>
              <a:rPr lang="en-US" baseline="-25000" dirty="0">
                <a:solidFill>
                  <a:srgbClr val="FF0000"/>
                </a:solidFill>
              </a:rPr>
              <a:t>2</a:t>
            </a:r>
            <a:r>
              <a:rPr lang="en-US" dirty="0">
                <a:solidFill>
                  <a:srgbClr val="FF0000"/>
                </a:solidFill>
              </a:rPr>
              <a:t>,…,</a:t>
            </a:r>
            <a:r>
              <a:rPr lang="en-US" dirty="0" err="1">
                <a:solidFill>
                  <a:srgbClr val="FF0000"/>
                </a:solidFill>
              </a:rPr>
              <a:t>n</a:t>
            </a:r>
            <a:r>
              <a:rPr lang="en-US" baseline="-25000" dirty="0" err="1">
                <a:solidFill>
                  <a:srgbClr val="FF0000"/>
                </a:solidFill>
              </a:rPr>
              <a:t>k</a:t>
            </a:r>
            <a:r>
              <a:rPr lang="en-US" dirty="0">
                <a:solidFill>
                  <a:srgbClr val="FF0000"/>
                </a:solidFill>
              </a:rPr>
              <a:t> </a:t>
            </a:r>
          </a:p>
          <a:p>
            <a:r>
              <a:rPr lang="en-US" dirty="0" err="1"/>
              <a:t>Cây</a:t>
            </a:r>
            <a:r>
              <a:rPr lang="en-US" dirty="0"/>
              <a:t> T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n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cha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n</a:t>
            </a:r>
            <a:r>
              <a:rPr lang="en-US" baseline="-25000" dirty="0">
                <a:solidFill>
                  <a:srgbClr val="FF0000"/>
                </a:solidFill>
              </a:rPr>
              <a:t>1</a:t>
            </a:r>
            <a:r>
              <a:rPr lang="en-US" dirty="0">
                <a:solidFill>
                  <a:srgbClr val="FF0000"/>
                </a:solidFill>
              </a:rPr>
              <a:t>, n</a:t>
            </a:r>
            <a:r>
              <a:rPr lang="en-US" baseline="-25000" dirty="0">
                <a:solidFill>
                  <a:srgbClr val="FF0000"/>
                </a:solidFill>
              </a:rPr>
              <a:t>2</a:t>
            </a:r>
            <a:r>
              <a:rPr lang="en-US" dirty="0">
                <a:solidFill>
                  <a:srgbClr val="FF0000"/>
                </a:solidFill>
              </a:rPr>
              <a:t>,…,</a:t>
            </a:r>
            <a:r>
              <a:rPr lang="en-US" dirty="0" err="1">
                <a:solidFill>
                  <a:srgbClr val="FF0000"/>
                </a:solidFill>
              </a:rPr>
              <a:t>n</a:t>
            </a:r>
            <a:r>
              <a:rPr lang="en-US" baseline="-25000" dirty="0" err="1">
                <a:solidFill>
                  <a:srgbClr val="FF0000"/>
                </a:solidFill>
              </a:rPr>
              <a:t>k</a:t>
            </a:r>
            <a:r>
              <a:rPr lang="en-US" baseline="-25000" dirty="0">
                <a:solidFill>
                  <a:srgbClr val="FF0000"/>
                </a:solidFill>
              </a:rPr>
              <a:t>,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cây</a:t>
            </a:r>
            <a:r>
              <a:rPr lang="en-US" dirty="0"/>
              <a:t> </a:t>
            </a:r>
            <a:r>
              <a:rPr lang="en-US" b="1" dirty="0">
                <a:solidFill>
                  <a:srgbClr val="FF0000"/>
                </a:solidFill>
              </a:rPr>
              <a:t>T</a:t>
            </a:r>
            <a:r>
              <a:rPr lang="en-US" b="1" baseline="-25000" dirty="0">
                <a:solidFill>
                  <a:srgbClr val="FF0000"/>
                </a:solidFill>
              </a:rPr>
              <a:t>1</a:t>
            </a:r>
            <a:r>
              <a:rPr lang="en-US" b="1" dirty="0">
                <a:solidFill>
                  <a:srgbClr val="FF0000"/>
                </a:solidFill>
              </a:rPr>
              <a:t>, T</a:t>
            </a:r>
            <a:r>
              <a:rPr lang="en-US" b="1" baseline="-25000" dirty="0">
                <a:solidFill>
                  <a:srgbClr val="FF0000"/>
                </a:solidFill>
              </a:rPr>
              <a:t>2</a:t>
            </a:r>
            <a:r>
              <a:rPr lang="en-US" b="1" dirty="0">
                <a:solidFill>
                  <a:srgbClr val="FF0000"/>
                </a:solidFill>
              </a:rPr>
              <a:t>, …, </a:t>
            </a:r>
            <a:r>
              <a:rPr lang="en-US" b="1" dirty="0" err="1">
                <a:solidFill>
                  <a:srgbClr val="FF0000"/>
                </a:solidFill>
              </a:rPr>
              <a:t>T</a:t>
            </a:r>
            <a:r>
              <a:rPr lang="en-US" b="1" baseline="-25000" dirty="0" err="1">
                <a:solidFill>
                  <a:srgbClr val="FF0000"/>
                </a:solidFill>
              </a:rPr>
              <a:t>k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gọi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là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cây</a:t>
            </a:r>
            <a:r>
              <a:rPr lang="en-US" dirty="0">
                <a:solidFill>
                  <a:srgbClr val="000000"/>
                </a:solidFill>
              </a:rPr>
              <a:t> con </a:t>
            </a:r>
            <a:r>
              <a:rPr lang="en-US" dirty="0" err="1">
                <a:solidFill>
                  <a:srgbClr val="000000"/>
                </a:solidFill>
              </a:rPr>
              <a:t>của</a:t>
            </a:r>
            <a:r>
              <a:rPr lang="en-US" dirty="0">
                <a:solidFill>
                  <a:srgbClr val="000000"/>
                </a:solidFill>
              </a:rPr>
              <a:t> n </a:t>
            </a:r>
          </a:p>
        </p:txBody>
      </p:sp>
    </p:spTree>
    <p:extLst>
      <p:ext uri="{BB962C8B-B14F-4D97-AF65-F5344CB8AC3E}">
        <p14:creationId xmlns:p14="http://schemas.microsoft.com/office/powerpoint/2010/main" val="64921476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A0CAD6-4327-944E-AA22-637368E65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CE5C5-CD7A-324E-8253-59FE8125D6E4}" type="datetime1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F37338-8CCC-2C45-9C10-BF3FDED31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/>
              <a:t>Cấu trúc dữ liệu và giải thuật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870337-92DC-B147-8AAC-F85E6976D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BC09B-FE30-A349-B1D2-5A364F511F98}" type="slidenum">
              <a:rPr lang="en-US" smtClean="0"/>
              <a:t>40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99B092-842D-D14F-8F39-FCF446676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F5C026-718D-A64F-8617-9259921A7D8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Nếu</a:t>
            </a:r>
            <a:r>
              <a:rPr lang="en-US" dirty="0"/>
              <a:t> X = 34, so </a:t>
            </a:r>
            <a:r>
              <a:rPr lang="en-US" dirty="0" err="1"/>
              <a:t>sánh</a:t>
            </a:r>
            <a:r>
              <a:rPr lang="en-US" dirty="0"/>
              <a:t> X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nút</a:t>
            </a:r>
            <a:r>
              <a:rPr lang="en-US" dirty="0"/>
              <a:t> </a:t>
            </a:r>
            <a:r>
              <a:rPr lang="en-US" dirty="0" err="1"/>
              <a:t>gốc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62,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bước</a:t>
            </a:r>
            <a:r>
              <a:rPr lang="en-US" dirty="0"/>
              <a:t> </a:t>
            </a:r>
            <a:r>
              <a:rPr lang="en-US" dirty="0" err="1"/>
              <a:t>sau</a:t>
            </a:r>
            <a:endParaRPr lang="en-US" dirty="0"/>
          </a:p>
          <a:p>
            <a:pPr lvl="1"/>
            <a:r>
              <a:rPr lang="en-US" dirty="0"/>
              <a:t>X&lt;62: </a:t>
            </a:r>
            <a:r>
              <a:rPr lang="en-US" dirty="0" err="1"/>
              <a:t>chuyển</a:t>
            </a:r>
            <a:r>
              <a:rPr lang="en-US" dirty="0"/>
              <a:t> sang </a:t>
            </a:r>
            <a:r>
              <a:rPr lang="en-US" dirty="0" err="1"/>
              <a:t>cây</a:t>
            </a:r>
            <a:r>
              <a:rPr lang="en-US" dirty="0"/>
              <a:t> con </a:t>
            </a:r>
            <a:r>
              <a:rPr lang="en-US" dirty="0" err="1"/>
              <a:t>trái</a:t>
            </a:r>
            <a:endParaRPr lang="en-US" dirty="0"/>
          </a:p>
          <a:p>
            <a:pPr lvl="1"/>
            <a:r>
              <a:rPr lang="en-US" dirty="0"/>
              <a:t>X&gt;21: </a:t>
            </a:r>
            <a:r>
              <a:rPr lang="en-US" dirty="0" err="1"/>
              <a:t>chuyển</a:t>
            </a:r>
            <a:r>
              <a:rPr lang="en-US" dirty="0"/>
              <a:t> sang </a:t>
            </a:r>
            <a:r>
              <a:rPr lang="en-US" dirty="0" err="1"/>
              <a:t>cây</a:t>
            </a:r>
            <a:r>
              <a:rPr lang="en-US" dirty="0"/>
              <a:t> con </a:t>
            </a:r>
            <a:r>
              <a:rPr lang="en-US" dirty="0" err="1"/>
              <a:t>phải</a:t>
            </a:r>
            <a:endParaRPr lang="en-US" dirty="0"/>
          </a:p>
          <a:p>
            <a:pPr lvl="1"/>
            <a:r>
              <a:rPr lang="en-US" dirty="0"/>
              <a:t>X&lt;50: </a:t>
            </a:r>
            <a:r>
              <a:rPr lang="en-US" dirty="0" err="1"/>
              <a:t>chuyển</a:t>
            </a:r>
            <a:r>
              <a:rPr lang="en-US" dirty="0"/>
              <a:t> sang </a:t>
            </a:r>
            <a:r>
              <a:rPr lang="en-US" dirty="0" err="1"/>
              <a:t>cây</a:t>
            </a:r>
            <a:r>
              <a:rPr lang="en-US" dirty="0"/>
              <a:t> con </a:t>
            </a:r>
            <a:r>
              <a:rPr lang="en-US" dirty="0" err="1"/>
              <a:t>trái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X = 34: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r>
              <a:rPr lang="en-US" dirty="0"/>
              <a:t> </a:t>
            </a:r>
            <a:r>
              <a:rPr lang="en-US" dirty="0" err="1"/>
              <a:t>thoả</a:t>
            </a:r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1FFE8BC-82F5-3B45-A463-3076AEE43753}"/>
              </a:ext>
            </a:extLst>
          </p:cNvPr>
          <p:cNvGrpSpPr/>
          <p:nvPr/>
        </p:nvGrpSpPr>
        <p:grpSpPr>
          <a:xfrm>
            <a:off x="5445081" y="1647825"/>
            <a:ext cx="3374606" cy="3087866"/>
            <a:chOff x="5096154" y="3603372"/>
            <a:chExt cx="3374606" cy="308786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D51F78AB-44FD-7642-8850-12BB6BD50C7E}"/>
                </a:ext>
              </a:extLst>
            </p:cNvPr>
            <p:cNvGrpSpPr/>
            <p:nvPr/>
          </p:nvGrpSpPr>
          <p:grpSpPr>
            <a:xfrm>
              <a:off x="5096154" y="3603372"/>
              <a:ext cx="1766134" cy="3087866"/>
              <a:chOff x="5333999" y="3038497"/>
              <a:chExt cx="1766134" cy="3087866"/>
            </a:xfrm>
          </p:grpSpPr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1A9683B9-A558-1147-9C40-1BA93117DFA6}"/>
                  </a:ext>
                </a:extLst>
              </p:cNvPr>
              <p:cNvSpPr/>
              <p:nvPr/>
            </p:nvSpPr>
            <p:spPr>
              <a:xfrm>
                <a:off x="6575978" y="3038497"/>
                <a:ext cx="524155" cy="457200"/>
              </a:xfrm>
              <a:prstGeom prst="ellipse">
                <a:avLst/>
              </a:prstGeom>
              <a:no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Cambria Math" pitchFamily="18" charset="0"/>
                    <a:ea typeface="Cambria Math" pitchFamily="18" charset="0"/>
                  </a:rPr>
                  <a:t>62</a:t>
                </a:r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4AD1303A-BC65-0A4A-915D-CE9AFF04ED31}"/>
                  </a:ext>
                </a:extLst>
              </p:cNvPr>
              <p:cNvSpPr/>
              <p:nvPr/>
            </p:nvSpPr>
            <p:spPr>
              <a:xfrm>
                <a:off x="6467755" y="4191000"/>
                <a:ext cx="562776" cy="457200"/>
              </a:xfrm>
              <a:prstGeom prst="ellipse">
                <a:avLst/>
              </a:prstGeom>
              <a:no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Cambria Math" pitchFamily="18" charset="0"/>
                    <a:ea typeface="Cambria Math" pitchFamily="18" charset="0"/>
                  </a:rPr>
                  <a:t>50</a:t>
                </a:r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09EEF6BB-9DB1-DB4B-B8D1-512595DF34BC}"/>
                  </a:ext>
                </a:extLst>
              </p:cNvPr>
              <p:cNvSpPr/>
              <p:nvPr/>
            </p:nvSpPr>
            <p:spPr>
              <a:xfrm>
                <a:off x="6514013" y="5669163"/>
                <a:ext cx="586120" cy="457200"/>
              </a:xfrm>
              <a:prstGeom prst="ellipse">
                <a:avLst/>
              </a:prstGeom>
              <a:no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Cambria Math" pitchFamily="18" charset="0"/>
                    <a:ea typeface="Cambria Math" pitchFamily="18" charset="0"/>
                  </a:rPr>
                  <a:t>48</a:t>
                </a:r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288FC7F7-3606-DC4B-AFCA-665962C9D4DD}"/>
                  </a:ext>
                </a:extLst>
              </p:cNvPr>
              <p:cNvSpPr/>
              <p:nvPr/>
            </p:nvSpPr>
            <p:spPr>
              <a:xfrm>
                <a:off x="5333999" y="4231720"/>
                <a:ext cx="536033" cy="457200"/>
              </a:xfrm>
              <a:prstGeom prst="ellipse">
                <a:avLst/>
              </a:prstGeom>
              <a:no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Cambria Math" pitchFamily="18" charset="0"/>
                    <a:ea typeface="Cambria Math" pitchFamily="18" charset="0"/>
                  </a:rPr>
                  <a:t>17</a:t>
                </a:r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2894B096-F3C4-F146-8416-88BF0C51AA72}"/>
                  </a:ext>
                </a:extLst>
              </p:cNvPr>
              <p:cNvSpPr/>
              <p:nvPr/>
            </p:nvSpPr>
            <p:spPr>
              <a:xfrm>
                <a:off x="5918276" y="4980149"/>
                <a:ext cx="609236" cy="457200"/>
              </a:xfrm>
              <a:prstGeom prst="ellipse">
                <a:avLst/>
              </a:prstGeom>
              <a:no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Cambria Math" pitchFamily="18" charset="0"/>
                    <a:ea typeface="Cambria Math" pitchFamily="18" charset="0"/>
                  </a:rPr>
                  <a:t>34</a:t>
                </a:r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025B88E9-C267-A642-ABC1-C39D4DAEAC81}"/>
                  </a:ext>
                </a:extLst>
              </p:cNvPr>
              <p:cNvSpPr/>
              <p:nvPr/>
            </p:nvSpPr>
            <p:spPr>
              <a:xfrm>
                <a:off x="5791200" y="3622120"/>
                <a:ext cx="538302" cy="457200"/>
              </a:xfrm>
              <a:prstGeom prst="ellipse">
                <a:avLst/>
              </a:prstGeom>
              <a:no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Cambria Math" pitchFamily="18" charset="0"/>
                    <a:ea typeface="Cambria Math" pitchFamily="18" charset="0"/>
                  </a:rPr>
                  <a:t>21</a:t>
                </a:r>
              </a:p>
            </p:txBody>
          </p: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D2FA2C60-6DFB-434C-A7CB-A54FD587F3DB}"/>
                  </a:ext>
                </a:extLst>
              </p:cNvPr>
              <p:cNvCxnSpPr>
                <a:stCxn id="15" idx="3"/>
                <a:endCxn id="20" idx="7"/>
              </p:cNvCxnSpPr>
              <p:nvPr/>
            </p:nvCxnSpPr>
            <p:spPr>
              <a:xfrm flipH="1">
                <a:off x="6250669" y="3428742"/>
                <a:ext cx="402070" cy="26033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2F9B5DE3-F545-EF45-9AC0-35D9A24E0800}"/>
                  </a:ext>
                </a:extLst>
              </p:cNvPr>
              <p:cNvCxnSpPr>
                <a:stCxn id="20" idx="5"/>
                <a:endCxn id="16" idx="1"/>
              </p:cNvCxnSpPr>
              <p:nvPr/>
            </p:nvCxnSpPr>
            <p:spPr>
              <a:xfrm>
                <a:off x="6250669" y="4012365"/>
                <a:ext cx="299503" cy="24559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FBB98F73-1542-EB41-BDE8-510E4EA9D020}"/>
                  </a:ext>
                </a:extLst>
              </p:cNvPr>
              <p:cNvCxnSpPr>
                <a:stCxn id="20" idx="3"/>
                <a:endCxn id="18" idx="0"/>
              </p:cNvCxnSpPr>
              <p:nvPr/>
            </p:nvCxnSpPr>
            <p:spPr>
              <a:xfrm flipH="1">
                <a:off x="5602016" y="4012365"/>
                <a:ext cx="268017" cy="21935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D10AF2FE-F7C9-9041-B2D8-A89283B160E2}"/>
                  </a:ext>
                </a:extLst>
              </p:cNvPr>
              <p:cNvCxnSpPr>
                <a:cxnSpLocks/>
                <a:stCxn id="16" idx="4"/>
                <a:endCxn id="19" idx="0"/>
              </p:cNvCxnSpPr>
              <p:nvPr/>
            </p:nvCxnSpPr>
            <p:spPr>
              <a:xfrm flipH="1">
                <a:off x="6222894" y="4648200"/>
                <a:ext cx="526249" cy="33194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7C4E7688-5EA2-F641-8FC2-84AA3DB7E7E5}"/>
                  </a:ext>
                </a:extLst>
              </p:cNvPr>
              <p:cNvCxnSpPr>
                <a:cxnSpLocks/>
                <a:stCxn id="19" idx="4"/>
                <a:endCxn id="17" idx="0"/>
              </p:cNvCxnSpPr>
              <p:nvPr/>
            </p:nvCxnSpPr>
            <p:spPr>
              <a:xfrm>
                <a:off x="6222894" y="5437349"/>
                <a:ext cx="584179" cy="23181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BBA3A94-012A-B144-B23B-0F0005FC7752}"/>
                </a:ext>
              </a:extLst>
            </p:cNvPr>
            <p:cNvSpPr/>
            <p:nvPr/>
          </p:nvSpPr>
          <p:spPr>
            <a:xfrm>
              <a:off x="7186981" y="4239523"/>
              <a:ext cx="587184" cy="457200"/>
            </a:xfrm>
            <a:prstGeom prst="ellipse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Cambria Math" pitchFamily="18" charset="0"/>
                  <a:ea typeface="Cambria Math" pitchFamily="18" charset="0"/>
                </a:rPr>
                <a:t>66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B4603BC7-71B2-7240-B509-7CC7F76B2700}"/>
                </a:ext>
              </a:extLst>
            </p:cNvPr>
            <p:cNvSpPr/>
            <p:nvPr/>
          </p:nvSpPr>
          <p:spPr>
            <a:xfrm>
              <a:off x="7885376" y="4865991"/>
              <a:ext cx="585384" cy="457200"/>
            </a:xfrm>
            <a:prstGeom prst="ellipse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Cambria Math" pitchFamily="18" charset="0"/>
                  <a:ea typeface="Cambria Math" pitchFamily="18" charset="0"/>
                </a:rPr>
                <a:t>75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B55EFB81-8776-5B49-911E-BCFFC8F339BC}"/>
                </a:ext>
              </a:extLst>
            </p:cNvPr>
            <p:cNvSpPr/>
            <p:nvPr/>
          </p:nvSpPr>
          <p:spPr>
            <a:xfrm>
              <a:off x="7526323" y="5558790"/>
              <a:ext cx="606703" cy="457200"/>
            </a:xfrm>
            <a:prstGeom prst="ellipse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Cambria Math" pitchFamily="18" charset="0"/>
                  <a:ea typeface="Cambria Math" pitchFamily="18" charset="0"/>
                </a:rPr>
                <a:t>70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BE067CD-C42E-8346-9AC5-BA193990F074}"/>
                </a:ext>
              </a:extLst>
            </p:cNvPr>
            <p:cNvCxnSpPr>
              <a:cxnSpLocks/>
              <a:stCxn id="15" idx="5"/>
              <a:endCxn id="9" idx="1"/>
            </p:cNvCxnSpPr>
            <p:nvPr/>
          </p:nvCxnSpPr>
          <p:spPr>
            <a:xfrm>
              <a:off x="6785527" y="3993617"/>
              <a:ext cx="487445" cy="3128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5E1C802-3778-4649-A2C9-88292ED6202B}"/>
                </a:ext>
              </a:extLst>
            </p:cNvPr>
            <p:cNvCxnSpPr>
              <a:cxnSpLocks/>
              <a:stCxn id="10" idx="4"/>
              <a:endCxn id="11" idx="0"/>
            </p:cNvCxnSpPr>
            <p:nvPr/>
          </p:nvCxnSpPr>
          <p:spPr>
            <a:xfrm flipH="1">
              <a:off x="7829675" y="5323191"/>
              <a:ext cx="348393" cy="23559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555445B4-BFE1-9F4B-B99E-BCC86DA30620}"/>
                </a:ext>
              </a:extLst>
            </p:cNvPr>
            <p:cNvCxnSpPr>
              <a:stCxn id="9" idx="5"/>
              <a:endCxn id="10" idx="1"/>
            </p:cNvCxnSpPr>
            <p:nvPr/>
          </p:nvCxnSpPr>
          <p:spPr>
            <a:xfrm>
              <a:off x="7688174" y="4629768"/>
              <a:ext cx="282930" cy="30317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982FC481-B447-734C-AABD-6730A6F434DE}"/>
              </a:ext>
            </a:extLst>
          </p:cNvPr>
          <p:cNvSpPr txBox="1">
            <a:spLocks/>
          </p:cNvSpPr>
          <p:nvPr/>
        </p:nvSpPr>
        <p:spPr>
          <a:xfrm>
            <a:off x="369131" y="3559753"/>
            <a:ext cx="5181680" cy="251333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Nếu</a:t>
            </a:r>
            <a:r>
              <a:rPr lang="en-US" dirty="0"/>
              <a:t> X = 68, so </a:t>
            </a:r>
            <a:r>
              <a:rPr lang="en-US" dirty="0" err="1"/>
              <a:t>sánh</a:t>
            </a:r>
            <a:r>
              <a:rPr lang="en-US" dirty="0"/>
              <a:t> X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nút</a:t>
            </a:r>
            <a:r>
              <a:rPr lang="en-US" dirty="0"/>
              <a:t> </a:t>
            </a:r>
            <a:r>
              <a:rPr lang="en-US" dirty="0" err="1"/>
              <a:t>gốc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62,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bước</a:t>
            </a:r>
            <a:r>
              <a:rPr lang="en-US" dirty="0"/>
              <a:t> </a:t>
            </a:r>
            <a:r>
              <a:rPr lang="en-US" dirty="0" err="1"/>
              <a:t>sau</a:t>
            </a:r>
            <a:endParaRPr lang="en-US" dirty="0"/>
          </a:p>
          <a:p>
            <a:pPr lvl="1"/>
            <a:r>
              <a:rPr lang="en-US" dirty="0"/>
              <a:t>X&gt;62: </a:t>
            </a:r>
            <a:r>
              <a:rPr lang="en-US" dirty="0" err="1"/>
              <a:t>chuyển</a:t>
            </a:r>
            <a:r>
              <a:rPr lang="en-US" dirty="0"/>
              <a:t> sang </a:t>
            </a:r>
            <a:r>
              <a:rPr lang="en-US" dirty="0" err="1"/>
              <a:t>cây</a:t>
            </a:r>
            <a:r>
              <a:rPr lang="en-US" dirty="0"/>
              <a:t> con </a:t>
            </a:r>
            <a:r>
              <a:rPr lang="en-US" dirty="0" err="1"/>
              <a:t>phải</a:t>
            </a:r>
            <a:endParaRPr lang="en-US" dirty="0"/>
          </a:p>
          <a:p>
            <a:pPr lvl="1"/>
            <a:r>
              <a:rPr lang="en-US" dirty="0"/>
              <a:t>X&gt;66: </a:t>
            </a:r>
            <a:r>
              <a:rPr lang="en-US" dirty="0" err="1"/>
              <a:t>chuyển</a:t>
            </a:r>
            <a:r>
              <a:rPr lang="en-US" dirty="0"/>
              <a:t> sang </a:t>
            </a:r>
            <a:r>
              <a:rPr lang="en-US" dirty="0" err="1"/>
              <a:t>cây</a:t>
            </a:r>
            <a:r>
              <a:rPr lang="en-US" dirty="0"/>
              <a:t> con </a:t>
            </a:r>
            <a:r>
              <a:rPr lang="en-US" dirty="0" err="1"/>
              <a:t>phải</a:t>
            </a:r>
            <a:endParaRPr lang="en-US" dirty="0"/>
          </a:p>
          <a:p>
            <a:pPr lvl="1"/>
            <a:r>
              <a:rPr lang="en-US" dirty="0"/>
              <a:t>X&lt;75: </a:t>
            </a:r>
            <a:r>
              <a:rPr lang="en-US" dirty="0" err="1"/>
              <a:t>chuyển</a:t>
            </a:r>
            <a:r>
              <a:rPr lang="en-US" dirty="0"/>
              <a:t> sang </a:t>
            </a:r>
            <a:r>
              <a:rPr lang="en-US" dirty="0" err="1"/>
              <a:t>cây</a:t>
            </a:r>
            <a:r>
              <a:rPr lang="en-US" dirty="0"/>
              <a:t> con </a:t>
            </a:r>
            <a:r>
              <a:rPr lang="en-US" dirty="0" err="1"/>
              <a:t>trái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X&lt;70: </a:t>
            </a:r>
            <a:r>
              <a:rPr lang="en-US" dirty="0" err="1"/>
              <a:t>chuyển</a:t>
            </a:r>
            <a:r>
              <a:rPr lang="en-US" dirty="0"/>
              <a:t> sang </a:t>
            </a:r>
            <a:r>
              <a:rPr lang="en-US" dirty="0" err="1"/>
              <a:t>cây</a:t>
            </a:r>
            <a:r>
              <a:rPr lang="en-US" dirty="0"/>
              <a:t> con </a:t>
            </a:r>
            <a:r>
              <a:rPr lang="en-US" dirty="0" err="1"/>
              <a:t>trái</a:t>
            </a:r>
            <a:r>
              <a:rPr lang="en-US" dirty="0"/>
              <a:t> , </a:t>
            </a:r>
            <a:r>
              <a:rPr lang="en-US" dirty="0" err="1"/>
              <a:t>cây</a:t>
            </a:r>
            <a:r>
              <a:rPr lang="en-US" dirty="0"/>
              <a:t> </a:t>
            </a:r>
            <a:r>
              <a:rPr lang="en-US" dirty="0" err="1"/>
              <a:t>rỗng</a:t>
            </a:r>
            <a:r>
              <a:rPr lang="en-US" dirty="0"/>
              <a:t> ,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thoả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18350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79FDE7-E9ED-CA4A-BC06-41C60D3A4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CE5C5-CD7A-324E-8253-59FE8125D6E4}" type="datetime1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DEFFC4-7E80-8F47-9243-DD0D4B5F8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/>
              <a:t>Cấu trúc dữ liệu và giải thuật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D1ED6C-5F48-524E-A970-29DCDEEFB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BC09B-FE30-A349-B1D2-5A364F511F98}" type="slidenum">
              <a:rPr lang="en-US" smtClean="0"/>
              <a:t>41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697570-49AA-8547-B6E3-FA0D39BCF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Bổ</a:t>
            </a:r>
            <a:r>
              <a:rPr lang="en-US" dirty="0"/>
              <a:t> sung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BC7AD-E83F-0B40-8788-7A4FC3B7608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35077" y="841247"/>
            <a:ext cx="4903237" cy="5303393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Bổ</a:t>
            </a:r>
            <a:r>
              <a:rPr lang="en-US" dirty="0"/>
              <a:t> sung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X,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r>
              <a:rPr lang="en-US" dirty="0"/>
              <a:t> X </a:t>
            </a:r>
            <a:r>
              <a:rPr lang="en-US" dirty="0" err="1"/>
              <a:t>thoả</a:t>
            </a:r>
            <a:r>
              <a:rPr lang="en-US" dirty="0"/>
              <a:t> hay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thoả</a:t>
            </a:r>
            <a:r>
              <a:rPr lang="en-US" dirty="0"/>
              <a:t>. </a:t>
            </a:r>
          </a:p>
          <a:p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thoả</a:t>
            </a:r>
            <a:r>
              <a:rPr lang="en-US" dirty="0"/>
              <a:t> X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 </a:t>
            </a:r>
          </a:p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: </a:t>
            </a:r>
            <a:r>
              <a:rPr lang="en-US" dirty="0" err="1"/>
              <a:t>Bổ</a:t>
            </a:r>
            <a:r>
              <a:rPr lang="en-US" dirty="0"/>
              <a:t> sung X = 68,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cây</a:t>
            </a:r>
            <a:endParaRPr lang="en-US" dirty="0"/>
          </a:p>
          <a:p>
            <a:pPr lvl="1"/>
            <a:r>
              <a:rPr lang="en-US" dirty="0" err="1"/>
              <a:t>Giả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: T </a:t>
            </a:r>
            <a:r>
              <a:rPr lang="en-US" dirty="0" err="1"/>
              <a:t>là</a:t>
            </a:r>
            <a:r>
              <a:rPr lang="en-US" dirty="0"/>
              <a:t> con </a:t>
            </a:r>
            <a:r>
              <a:rPr lang="en-US" dirty="0" err="1"/>
              <a:t>trỏ</a:t>
            </a:r>
            <a:r>
              <a:rPr lang="en-US" dirty="0"/>
              <a:t>, </a:t>
            </a:r>
            <a:r>
              <a:rPr lang="en-US" dirty="0" err="1"/>
              <a:t>trỏ</a:t>
            </a:r>
            <a:r>
              <a:rPr lang="en-US" dirty="0"/>
              <a:t> </a:t>
            </a:r>
            <a:r>
              <a:rPr lang="en-US" dirty="0" err="1"/>
              <a:t>tới</a:t>
            </a:r>
            <a:r>
              <a:rPr lang="en-US" dirty="0"/>
              <a:t> </a:t>
            </a:r>
            <a:r>
              <a:rPr lang="en-US" dirty="0" err="1"/>
              <a:t>nút</a:t>
            </a:r>
            <a:r>
              <a:rPr lang="en-US" dirty="0"/>
              <a:t> </a:t>
            </a:r>
            <a:r>
              <a:rPr lang="en-US" dirty="0" err="1"/>
              <a:t>gốc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cây</a:t>
            </a:r>
            <a:r>
              <a:rPr lang="en-US" dirty="0"/>
              <a:t>. </a:t>
            </a:r>
          </a:p>
          <a:p>
            <a:pPr lvl="1"/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r>
              <a:rPr lang="en-US" dirty="0"/>
              <a:t> </a:t>
            </a:r>
            <a:r>
              <a:rPr lang="en-US" dirty="0" err="1"/>
              <a:t>thoả</a:t>
            </a:r>
            <a:r>
              <a:rPr lang="en-US" dirty="0"/>
              <a:t> q </a:t>
            </a:r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địa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nút</a:t>
            </a:r>
            <a:r>
              <a:rPr lang="en-US" dirty="0"/>
              <a:t> </a:t>
            </a:r>
            <a:r>
              <a:rPr lang="en-US" dirty="0" err="1"/>
              <a:t>chứa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X</a:t>
            </a:r>
          </a:p>
          <a:p>
            <a:pPr lvl="1"/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thoả</a:t>
            </a:r>
            <a:r>
              <a:rPr lang="en-US" dirty="0"/>
              <a:t> q </a:t>
            </a:r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địa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nút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bổ</a:t>
            </a:r>
            <a:r>
              <a:rPr lang="en-US" dirty="0"/>
              <a:t> sung </a:t>
            </a:r>
            <a:r>
              <a:rPr lang="en-US" dirty="0" err="1"/>
              <a:t>vào</a:t>
            </a:r>
            <a:r>
              <a:rPr lang="en-US" dirty="0"/>
              <a:t> 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36A2229-7C80-874E-B1E8-ACF245908FE3}"/>
              </a:ext>
            </a:extLst>
          </p:cNvPr>
          <p:cNvGrpSpPr/>
          <p:nvPr/>
        </p:nvGrpSpPr>
        <p:grpSpPr>
          <a:xfrm>
            <a:off x="5548998" y="1375487"/>
            <a:ext cx="3374606" cy="3510503"/>
            <a:chOff x="5548998" y="1375487"/>
            <a:chExt cx="3374606" cy="3510503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D5AE5378-030E-AB4E-A2F0-961BA65CF206}"/>
                </a:ext>
              </a:extLst>
            </p:cNvPr>
            <p:cNvGrpSpPr/>
            <p:nvPr/>
          </p:nvGrpSpPr>
          <p:grpSpPr>
            <a:xfrm>
              <a:off x="5548998" y="1767840"/>
              <a:ext cx="3374606" cy="3087866"/>
              <a:chOff x="5096154" y="3603372"/>
              <a:chExt cx="3374606" cy="3087866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36318D2D-C95D-614E-8E2D-C8BAF8FED07D}"/>
                  </a:ext>
                </a:extLst>
              </p:cNvPr>
              <p:cNvGrpSpPr/>
              <p:nvPr/>
            </p:nvGrpSpPr>
            <p:grpSpPr>
              <a:xfrm>
                <a:off x="5096154" y="3603372"/>
                <a:ext cx="1766134" cy="3087866"/>
                <a:chOff x="5333999" y="3038497"/>
                <a:chExt cx="1766134" cy="3087866"/>
              </a:xfrm>
            </p:grpSpPr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7E97C195-4179-B44E-87BD-78023937743C}"/>
                    </a:ext>
                  </a:extLst>
                </p:cNvPr>
                <p:cNvSpPr/>
                <p:nvPr/>
              </p:nvSpPr>
              <p:spPr>
                <a:xfrm>
                  <a:off x="6575978" y="3038497"/>
                  <a:ext cx="524155" cy="457200"/>
                </a:xfrm>
                <a:prstGeom prst="ellipse">
                  <a:avLst/>
                </a:prstGeom>
                <a:noFill/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  <a:latin typeface="Cambria Math" pitchFamily="18" charset="0"/>
                      <a:ea typeface="Cambria Math" pitchFamily="18" charset="0"/>
                    </a:rPr>
                    <a:t>62</a:t>
                  </a:r>
                </a:p>
              </p:txBody>
            </p:sp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7FAC2150-0344-C44C-873C-1BD0381A81F4}"/>
                    </a:ext>
                  </a:extLst>
                </p:cNvPr>
                <p:cNvSpPr/>
                <p:nvPr/>
              </p:nvSpPr>
              <p:spPr>
                <a:xfrm>
                  <a:off x="6467755" y="4191000"/>
                  <a:ext cx="562776" cy="457200"/>
                </a:xfrm>
                <a:prstGeom prst="ellipse">
                  <a:avLst/>
                </a:prstGeom>
                <a:noFill/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  <a:latin typeface="Cambria Math" pitchFamily="18" charset="0"/>
                      <a:ea typeface="Cambria Math" pitchFamily="18" charset="0"/>
                    </a:rPr>
                    <a:t>50</a:t>
                  </a:r>
                </a:p>
              </p:txBody>
            </p:sp>
            <p:sp>
              <p:nvSpPr>
                <p:cNvPr id="17" name="Oval 16">
                  <a:extLst>
                    <a:ext uri="{FF2B5EF4-FFF2-40B4-BE49-F238E27FC236}">
                      <a16:creationId xmlns:a16="http://schemas.microsoft.com/office/drawing/2014/main" id="{2977C6A5-9187-3E47-9701-7F253C207035}"/>
                    </a:ext>
                  </a:extLst>
                </p:cNvPr>
                <p:cNvSpPr/>
                <p:nvPr/>
              </p:nvSpPr>
              <p:spPr>
                <a:xfrm>
                  <a:off x="6514013" y="5669163"/>
                  <a:ext cx="586120" cy="457200"/>
                </a:xfrm>
                <a:prstGeom prst="ellipse">
                  <a:avLst/>
                </a:prstGeom>
                <a:noFill/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  <a:latin typeface="Cambria Math" pitchFamily="18" charset="0"/>
                      <a:ea typeface="Cambria Math" pitchFamily="18" charset="0"/>
                    </a:rPr>
                    <a:t>48</a:t>
                  </a:r>
                </a:p>
              </p:txBody>
            </p:sp>
            <p:sp>
              <p:nvSpPr>
                <p:cNvPr id="18" name="Oval 17">
                  <a:extLst>
                    <a:ext uri="{FF2B5EF4-FFF2-40B4-BE49-F238E27FC236}">
                      <a16:creationId xmlns:a16="http://schemas.microsoft.com/office/drawing/2014/main" id="{67956AC6-E68C-E64D-9F4C-E45B93CFC49B}"/>
                    </a:ext>
                  </a:extLst>
                </p:cNvPr>
                <p:cNvSpPr/>
                <p:nvPr/>
              </p:nvSpPr>
              <p:spPr>
                <a:xfrm>
                  <a:off x="5333999" y="4231720"/>
                  <a:ext cx="536033" cy="457200"/>
                </a:xfrm>
                <a:prstGeom prst="ellipse">
                  <a:avLst/>
                </a:prstGeom>
                <a:noFill/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  <a:latin typeface="Cambria Math" pitchFamily="18" charset="0"/>
                      <a:ea typeface="Cambria Math" pitchFamily="18" charset="0"/>
                    </a:rPr>
                    <a:t>17</a:t>
                  </a:r>
                </a:p>
              </p:txBody>
            </p:sp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0BAC0B10-1280-D445-A47F-DDE78D681D3E}"/>
                    </a:ext>
                  </a:extLst>
                </p:cNvPr>
                <p:cNvSpPr/>
                <p:nvPr/>
              </p:nvSpPr>
              <p:spPr>
                <a:xfrm>
                  <a:off x="5918276" y="4980149"/>
                  <a:ext cx="609236" cy="457200"/>
                </a:xfrm>
                <a:prstGeom prst="ellipse">
                  <a:avLst/>
                </a:prstGeom>
                <a:noFill/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  <a:latin typeface="Cambria Math" pitchFamily="18" charset="0"/>
                      <a:ea typeface="Cambria Math" pitchFamily="18" charset="0"/>
                    </a:rPr>
                    <a:t>34</a:t>
                  </a:r>
                </a:p>
              </p:txBody>
            </p:sp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607C2183-95F8-7C46-9D78-223108C553EE}"/>
                    </a:ext>
                  </a:extLst>
                </p:cNvPr>
                <p:cNvSpPr/>
                <p:nvPr/>
              </p:nvSpPr>
              <p:spPr>
                <a:xfrm>
                  <a:off x="5791200" y="3622120"/>
                  <a:ext cx="538302" cy="457200"/>
                </a:xfrm>
                <a:prstGeom prst="ellipse">
                  <a:avLst/>
                </a:prstGeom>
                <a:noFill/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  <a:latin typeface="Cambria Math" pitchFamily="18" charset="0"/>
                      <a:ea typeface="Cambria Math" pitchFamily="18" charset="0"/>
                    </a:rPr>
                    <a:t>21</a:t>
                  </a:r>
                </a:p>
              </p:txBody>
            </p: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2301E325-1D91-494A-BB79-B811426A5F52}"/>
                    </a:ext>
                  </a:extLst>
                </p:cNvPr>
                <p:cNvCxnSpPr>
                  <a:stCxn id="15" idx="3"/>
                  <a:endCxn id="20" idx="7"/>
                </p:cNvCxnSpPr>
                <p:nvPr/>
              </p:nvCxnSpPr>
              <p:spPr>
                <a:xfrm flipH="1">
                  <a:off x="6250669" y="3428742"/>
                  <a:ext cx="402070" cy="260333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id="{60E8958F-352D-7649-856B-2998576E20EA}"/>
                    </a:ext>
                  </a:extLst>
                </p:cNvPr>
                <p:cNvCxnSpPr>
                  <a:stCxn id="20" idx="5"/>
                  <a:endCxn id="16" idx="1"/>
                </p:cNvCxnSpPr>
                <p:nvPr/>
              </p:nvCxnSpPr>
              <p:spPr>
                <a:xfrm>
                  <a:off x="6250669" y="4012365"/>
                  <a:ext cx="299503" cy="24559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BB9DA16A-B6C6-F443-8805-68317B5BD6AB}"/>
                    </a:ext>
                  </a:extLst>
                </p:cNvPr>
                <p:cNvCxnSpPr>
                  <a:stCxn id="20" idx="3"/>
                  <a:endCxn id="18" idx="0"/>
                </p:cNvCxnSpPr>
                <p:nvPr/>
              </p:nvCxnSpPr>
              <p:spPr>
                <a:xfrm flipH="1">
                  <a:off x="5602016" y="4012365"/>
                  <a:ext cx="268017" cy="21935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127E5F18-FF50-784F-BD07-D099B5FBC219}"/>
                    </a:ext>
                  </a:extLst>
                </p:cNvPr>
                <p:cNvCxnSpPr>
                  <a:cxnSpLocks/>
                  <a:stCxn id="16" idx="4"/>
                  <a:endCxn id="19" idx="0"/>
                </p:cNvCxnSpPr>
                <p:nvPr/>
              </p:nvCxnSpPr>
              <p:spPr>
                <a:xfrm flipH="1">
                  <a:off x="6222894" y="4648200"/>
                  <a:ext cx="526249" cy="33194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>
                  <a:extLst>
                    <a:ext uri="{FF2B5EF4-FFF2-40B4-BE49-F238E27FC236}">
                      <a16:creationId xmlns:a16="http://schemas.microsoft.com/office/drawing/2014/main" id="{3AD37D61-0076-234D-8E50-341AA3F37C34}"/>
                    </a:ext>
                  </a:extLst>
                </p:cNvPr>
                <p:cNvCxnSpPr>
                  <a:cxnSpLocks/>
                  <a:stCxn id="19" idx="4"/>
                  <a:endCxn id="17" idx="0"/>
                </p:cNvCxnSpPr>
                <p:nvPr/>
              </p:nvCxnSpPr>
              <p:spPr>
                <a:xfrm>
                  <a:off x="6222894" y="5437349"/>
                  <a:ext cx="584179" cy="23181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339ECD19-8A04-3942-9D61-181C88560442}"/>
                  </a:ext>
                </a:extLst>
              </p:cNvPr>
              <p:cNvSpPr/>
              <p:nvPr/>
            </p:nvSpPr>
            <p:spPr>
              <a:xfrm>
                <a:off x="7186981" y="4239523"/>
                <a:ext cx="587184" cy="457200"/>
              </a:xfrm>
              <a:prstGeom prst="ellipse">
                <a:avLst/>
              </a:prstGeom>
              <a:no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Cambria Math" pitchFamily="18" charset="0"/>
                    <a:ea typeface="Cambria Math" pitchFamily="18" charset="0"/>
                  </a:rPr>
                  <a:t>66</a:t>
                </a:r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44A2288C-DD3C-2348-8BC7-578C22AC7464}"/>
                  </a:ext>
                </a:extLst>
              </p:cNvPr>
              <p:cNvSpPr/>
              <p:nvPr/>
            </p:nvSpPr>
            <p:spPr>
              <a:xfrm>
                <a:off x="7885376" y="4865991"/>
                <a:ext cx="585384" cy="457200"/>
              </a:xfrm>
              <a:prstGeom prst="ellipse">
                <a:avLst/>
              </a:prstGeom>
              <a:no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Cambria Math" pitchFamily="18" charset="0"/>
                    <a:ea typeface="Cambria Math" pitchFamily="18" charset="0"/>
                  </a:rPr>
                  <a:t>75</a:t>
                </a:r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9A6D5313-4D85-AD4D-AAF9-29BE8AB50FC1}"/>
                  </a:ext>
                </a:extLst>
              </p:cNvPr>
              <p:cNvSpPr/>
              <p:nvPr/>
            </p:nvSpPr>
            <p:spPr>
              <a:xfrm>
                <a:off x="7526323" y="5558790"/>
                <a:ext cx="606703" cy="457200"/>
              </a:xfrm>
              <a:prstGeom prst="ellipse">
                <a:avLst/>
              </a:prstGeom>
              <a:no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Cambria Math" pitchFamily="18" charset="0"/>
                    <a:ea typeface="Cambria Math" pitchFamily="18" charset="0"/>
                  </a:rPr>
                  <a:t>70</a:t>
                </a:r>
              </a:p>
            </p:txBody>
          </p: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486FF37E-1779-F642-87CA-97BEF2D595D9}"/>
                  </a:ext>
                </a:extLst>
              </p:cNvPr>
              <p:cNvCxnSpPr>
                <a:cxnSpLocks/>
                <a:stCxn id="15" idx="5"/>
                <a:endCxn id="9" idx="1"/>
              </p:cNvCxnSpPr>
              <p:nvPr/>
            </p:nvCxnSpPr>
            <p:spPr>
              <a:xfrm>
                <a:off x="6785527" y="3993617"/>
                <a:ext cx="487445" cy="31286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D0ED0C00-A17C-C149-8641-ACC3ACC074ED}"/>
                  </a:ext>
                </a:extLst>
              </p:cNvPr>
              <p:cNvCxnSpPr>
                <a:cxnSpLocks/>
                <a:stCxn id="10" idx="4"/>
                <a:endCxn id="11" idx="0"/>
              </p:cNvCxnSpPr>
              <p:nvPr/>
            </p:nvCxnSpPr>
            <p:spPr>
              <a:xfrm flipH="1">
                <a:off x="7829675" y="5323191"/>
                <a:ext cx="348393" cy="23559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69BCBAE5-0788-3742-9A77-63C9810394A2}"/>
                  </a:ext>
                </a:extLst>
              </p:cNvPr>
              <p:cNvCxnSpPr>
                <a:stCxn id="9" idx="5"/>
                <a:endCxn id="10" idx="1"/>
              </p:cNvCxnSpPr>
              <p:nvPr/>
            </p:nvCxnSpPr>
            <p:spPr>
              <a:xfrm>
                <a:off x="7688174" y="4629768"/>
                <a:ext cx="282930" cy="30317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FEBA64FF-6702-204F-AA4C-BBC9072B7E70}"/>
                </a:ext>
              </a:extLst>
            </p:cNvPr>
            <p:cNvSpPr/>
            <p:nvPr/>
          </p:nvSpPr>
          <p:spPr>
            <a:xfrm>
              <a:off x="7534315" y="4428790"/>
              <a:ext cx="606703" cy="457200"/>
            </a:xfrm>
            <a:prstGeom prst="ellipse">
              <a:avLst/>
            </a:prstGeom>
            <a:solidFill>
              <a:schemeClr val="accent2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Cambria Math" pitchFamily="18" charset="0"/>
                  <a:ea typeface="Cambria Math" pitchFamily="18" charset="0"/>
                </a:rPr>
                <a:t>68</a:t>
              </a:r>
            </a:p>
          </p:txBody>
        </p: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D3B62612-8CCB-0C45-AA43-28F5528BC65D}"/>
                </a:ext>
              </a:extLst>
            </p:cNvPr>
            <p:cNvCxnSpPr>
              <a:cxnSpLocks/>
              <a:stCxn id="11" idx="3"/>
              <a:endCxn id="45" idx="0"/>
            </p:cNvCxnSpPr>
            <p:nvPr/>
          </p:nvCxnSpPr>
          <p:spPr>
            <a:xfrm flipH="1">
              <a:off x="7837667" y="4113503"/>
              <a:ext cx="230350" cy="3152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DE1BFF30-3AC9-024F-A3D7-145A75B526C0}"/>
                </a:ext>
              </a:extLst>
            </p:cNvPr>
            <p:cNvSpPr txBox="1"/>
            <p:nvPr/>
          </p:nvSpPr>
          <p:spPr>
            <a:xfrm>
              <a:off x="7470730" y="1375487"/>
              <a:ext cx="366937" cy="369332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/>
                <a:t>T</a:t>
              </a:r>
              <a:endParaRPr lang="en-US" dirty="0"/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CDC87A93-FEA0-8F46-BFCF-485A64BC005D}"/>
                </a:ext>
              </a:extLst>
            </p:cNvPr>
            <p:cNvCxnSpPr>
              <a:stCxn id="50" idx="1"/>
              <a:endCxn id="15" idx="7"/>
            </p:cNvCxnSpPr>
            <p:nvPr/>
          </p:nvCxnSpPr>
          <p:spPr>
            <a:xfrm flipH="1">
              <a:off x="7238371" y="1560153"/>
              <a:ext cx="232359" cy="27464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FDFD91B6-91C3-6B48-ACDE-0981DAB56193}"/>
              </a:ext>
            </a:extLst>
          </p:cNvPr>
          <p:cNvSpPr txBox="1"/>
          <p:nvPr/>
        </p:nvSpPr>
        <p:spPr>
          <a:xfrm>
            <a:off x="6752143" y="1125974"/>
            <a:ext cx="366937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q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E356D0F-F6FB-A645-8D4B-09F6E6D0DBE0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6938723" y="1552712"/>
            <a:ext cx="114332" cy="2151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957210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678DF-FFB0-094D-B100-B4114A0AC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CE5C5-CD7A-324E-8253-59FE8125D6E4}" type="datetime1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152627-959C-A34C-81CF-4C188B58B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/>
              <a:t>Cấu trúc dữ liệu và giải thuật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D8414F-283F-3440-8D06-09C77DDC0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BC09B-FE30-A349-B1D2-5A364F511F98}" type="slidenum">
              <a:rPr lang="en-US" smtClean="0"/>
              <a:t>42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8ADB1B-432B-2244-B577-A7CD25ABD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r>
              <a:rPr lang="en-US" dirty="0"/>
              <a:t>, </a:t>
            </a:r>
            <a:r>
              <a:rPr lang="en-US" dirty="0" err="1"/>
              <a:t>bổ</a:t>
            </a:r>
            <a:r>
              <a:rPr lang="en-US" dirty="0"/>
              <a:t> sung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5D7EC9-B123-B949-81CF-04597CDE503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35077" y="841247"/>
            <a:ext cx="4336923" cy="53033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Procedure</a:t>
            </a:r>
            <a:r>
              <a:rPr lang="en-US" dirty="0"/>
              <a:t> BST(</a:t>
            </a:r>
            <a:r>
              <a:rPr lang="en-US" dirty="0" err="1"/>
              <a:t>T,X,q</a:t>
            </a:r>
            <a:r>
              <a:rPr lang="en-US" dirty="0"/>
              <a:t>)</a:t>
            </a:r>
          </a:p>
          <a:p>
            <a:pPr marL="514350" indent="-514350">
              <a:buAutoNum type="arabicPeriod"/>
            </a:pPr>
            <a:r>
              <a:rPr lang="en-US" dirty="0"/>
              <a:t>p = null; q = T;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//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khởi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tạo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marL="514350" indent="-514350">
              <a:buAutoNum type="arabicPeriod"/>
            </a:pPr>
            <a:r>
              <a:rPr lang="en-US" dirty="0"/>
              <a:t>While (q!= null) do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//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tìm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kiếm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Case </a:t>
            </a:r>
          </a:p>
          <a:p>
            <a:pPr marL="0" indent="0">
              <a:buNone/>
            </a:pPr>
            <a:r>
              <a:rPr lang="en-US" dirty="0"/>
              <a:t>X&lt; info(q): p = q; q=LP(q)</a:t>
            </a:r>
          </a:p>
          <a:p>
            <a:pPr marL="0" indent="0">
              <a:buNone/>
            </a:pPr>
            <a:r>
              <a:rPr lang="en-US" dirty="0"/>
              <a:t>X&gt; info(q): p = q; q=RP(q)</a:t>
            </a:r>
          </a:p>
          <a:p>
            <a:pPr marL="0" indent="0">
              <a:buNone/>
            </a:pPr>
            <a:r>
              <a:rPr lang="en-US" dirty="0"/>
              <a:t>X= info(q): write(“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thấy</a:t>
            </a:r>
            <a:r>
              <a:rPr lang="en-US" dirty="0"/>
              <a:t>”); return;</a:t>
            </a:r>
          </a:p>
          <a:p>
            <a:pPr marL="0" indent="0">
              <a:buNone/>
            </a:pPr>
            <a:r>
              <a:rPr lang="en-US" dirty="0"/>
              <a:t>End case;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A74BECE-C57F-754C-AB32-D288A23C0095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4571999" y="1166018"/>
            <a:ext cx="4336923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3. Call New(ST)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//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bổ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sung</a:t>
            </a:r>
          </a:p>
          <a:p>
            <a:pPr marL="0" indent="0">
              <a:buNone/>
            </a:pPr>
            <a:r>
              <a:rPr lang="en-US" dirty="0"/>
              <a:t>info(ST) = X; LP(ST) = RP(ST) = null;</a:t>
            </a:r>
          </a:p>
          <a:p>
            <a:pPr marL="0" indent="0">
              <a:buNone/>
            </a:pPr>
            <a:r>
              <a:rPr lang="en-US" dirty="0"/>
              <a:t>Case </a:t>
            </a:r>
          </a:p>
          <a:p>
            <a:pPr marL="0" indent="0">
              <a:buNone/>
            </a:pPr>
            <a:r>
              <a:rPr lang="en-US" dirty="0"/>
              <a:t>T = null: T = ST ;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//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cây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rỗng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en-US" dirty="0"/>
              <a:t>X&lt;info(p): LP(p) = ST;</a:t>
            </a:r>
          </a:p>
          <a:p>
            <a:pPr marL="0" indent="0">
              <a:buNone/>
            </a:pPr>
            <a:r>
              <a:rPr lang="en-US" dirty="0"/>
              <a:t>X&gt;info(p): RP(p) = ST;</a:t>
            </a:r>
          </a:p>
          <a:p>
            <a:pPr marL="0" indent="0">
              <a:buNone/>
            </a:pPr>
            <a:r>
              <a:rPr lang="en-US" dirty="0"/>
              <a:t>End case;</a:t>
            </a:r>
          </a:p>
          <a:p>
            <a:pPr marL="0" indent="0">
              <a:buNone/>
            </a:pPr>
            <a:r>
              <a:rPr lang="en-US" dirty="0"/>
              <a:t>Write (“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bổ</a:t>
            </a:r>
            <a:r>
              <a:rPr lang="en-US" dirty="0"/>
              <a:t> sung”); Return.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65444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F57783-4D20-144A-9AD8-77C547ED5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F92E8-93D1-4246-9203-88234E64793C}" type="datetime1">
              <a:rPr lang="en-US" smtClean="0"/>
              <a:t>10/3/2024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F141ED-11D4-B540-A458-945EB8B24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/>
              <a:t>Cấu trúc dữ liệu và giải thuật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9BC96B-4D6D-F847-9BDC-F5C0BF65A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BC09B-FE30-A349-B1D2-5A364F511F98}" type="slidenum">
              <a:rPr lang="en-US" smtClean="0"/>
              <a:t>43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C16372-B946-234C-981D-1999CC4A1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8A132E-2BFF-2B47-85A7-48B1D974E34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cây</a:t>
            </a:r>
            <a:r>
              <a:rPr lang="en-US" dirty="0"/>
              <a:t> </a:t>
            </a:r>
            <a:r>
              <a:rPr lang="en-US" dirty="0" err="1"/>
              <a:t>nhị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dãy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cây</a:t>
            </a:r>
            <a:r>
              <a:rPr lang="en-US" dirty="0"/>
              <a:t> </a:t>
            </a:r>
            <a:r>
              <a:rPr lang="en-US" dirty="0" err="1"/>
              <a:t>rỗng</a:t>
            </a:r>
            <a:r>
              <a:rPr lang="en-US" dirty="0"/>
              <a:t> </a:t>
            </a:r>
          </a:p>
          <a:p>
            <a:r>
              <a:rPr lang="en-US" dirty="0"/>
              <a:t>Cho </a:t>
            </a:r>
            <a:r>
              <a:rPr lang="en-US" dirty="0" err="1"/>
              <a:t>dãy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: 23 , 14, 7, 10, 8, 5,1 21, 3. </a:t>
            </a:r>
          </a:p>
          <a:p>
            <a:r>
              <a:rPr lang="en-US" dirty="0" err="1"/>
              <a:t>Áp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BTS ta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cây</a:t>
            </a:r>
            <a:r>
              <a:rPr lang="en-US" dirty="0"/>
              <a:t> </a:t>
            </a:r>
            <a:r>
              <a:rPr lang="en-US" dirty="0" err="1"/>
              <a:t>sau</a:t>
            </a:r>
            <a:endParaRPr lang="en-US" dirty="0"/>
          </a:p>
          <a:p>
            <a:r>
              <a:rPr lang="en-US" dirty="0" err="1"/>
              <a:t>Thứ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mảng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cây</a:t>
            </a:r>
            <a:r>
              <a:rPr lang="en-US" dirty="0"/>
              <a:t> </a:t>
            </a:r>
            <a:r>
              <a:rPr lang="en-US" dirty="0" err="1"/>
              <a:t>nhị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r>
              <a:rPr lang="en-US" dirty="0"/>
              <a:t> </a:t>
            </a:r>
          </a:p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: 8,3,14,1,10,23,7,21,5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B623490-1AD4-8F46-9716-68FCEEE63741}"/>
              </a:ext>
            </a:extLst>
          </p:cNvPr>
          <p:cNvGrpSpPr/>
          <p:nvPr/>
        </p:nvGrpSpPr>
        <p:grpSpPr>
          <a:xfrm>
            <a:off x="5420329" y="1600200"/>
            <a:ext cx="2891115" cy="4050078"/>
            <a:chOff x="4145688" y="3603372"/>
            <a:chExt cx="2891115" cy="4050078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6C378AA1-10CE-FF4A-A893-929F303CD541}"/>
                </a:ext>
              </a:extLst>
            </p:cNvPr>
            <p:cNvGrpSpPr/>
            <p:nvPr/>
          </p:nvGrpSpPr>
          <p:grpSpPr>
            <a:xfrm>
              <a:off x="4145688" y="3603372"/>
              <a:ext cx="2716600" cy="3241768"/>
              <a:chOff x="4383533" y="3038497"/>
              <a:chExt cx="2716600" cy="3241768"/>
            </a:xfrm>
          </p:grpSpPr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59792046-9ED7-F549-B5BE-B3462965545B}"/>
                  </a:ext>
                </a:extLst>
              </p:cNvPr>
              <p:cNvSpPr/>
              <p:nvPr/>
            </p:nvSpPr>
            <p:spPr>
              <a:xfrm>
                <a:off x="6575978" y="3038497"/>
                <a:ext cx="524155" cy="457200"/>
              </a:xfrm>
              <a:prstGeom prst="ellipse">
                <a:avLst/>
              </a:prstGeom>
              <a:no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Cambria Math" pitchFamily="18" charset="0"/>
                    <a:ea typeface="Cambria Math" pitchFamily="18" charset="0"/>
                  </a:rPr>
                  <a:t>23</a:t>
                </a:r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5D0271A1-C2B3-4D4D-8252-38D26D318F26}"/>
                  </a:ext>
                </a:extLst>
              </p:cNvPr>
              <p:cNvSpPr/>
              <p:nvPr/>
            </p:nvSpPr>
            <p:spPr>
              <a:xfrm>
                <a:off x="5973887" y="4892507"/>
                <a:ext cx="562776" cy="457200"/>
              </a:xfrm>
              <a:prstGeom prst="ellipse">
                <a:avLst/>
              </a:prstGeom>
              <a:no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Cambria Math" pitchFamily="18" charset="0"/>
                    <a:ea typeface="Cambria Math" pitchFamily="18" charset="0"/>
                  </a:rPr>
                  <a:t>10</a:t>
                </a:r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89CFAAC1-3401-3342-B5CB-AC14ED8A2EC4}"/>
                  </a:ext>
                </a:extLst>
              </p:cNvPr>
              <p:cNvSpPr/>
              <p:nvPr/>
            </p:nvSpPr>
            <p:spPr>
              <a:xfrm>
                <a:off x="4383533" y="5823065"/>
                <a:ext cx="586120" cy="457200"/>
              </a:xfrm>
              <a:prstGeom prst="ellipse">
                <a:avLst/>
              </a:prstGeom>
              <a:no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Cambria Math" pitchFamily="18" charset="0"/>
                    <a:ea typeface="Cambria Math" pitchFamily="18" charset="0"/>
                  </a:rPr>
                  <a:t>1</a:t>
                </a:r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0AFF3490-6097-2148-A85F-3D0806F758B4}"/>
                  </a:ext>
                </a:extLst>
              </p:cNvPr>
              <p:cNvSpPr/>
              <p:nvPr/>
            </p:nvSpPr>
            <p:spPr>
              <a:xfrm>
                <a:off x="5333999" y="4231720"/>
                <a:ext cx="536033" cy="457200"/>
              </a:xfrm>
              <a:prstGeom prst="ellipse">
                <a:avLst/>
              </a:prstGeom>
              <a:no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Cambria Math" pitchFamily="18" charset="0"/>
                    <a:ea typeface="Cambria Math" pitchFamily="18" charset="0"/>
                  </a:rPr>
                  <a:t>7</a:t>
                </a:r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62722BCC-15D8-8943-9591-EA668EFE85BF}"/>
                  </a:ext>
                </a:extLst>
              </p:cNvPr>
              <p:cNvSpPr/>
              <p:nvPr/>
            </p:nvSpPr>
            <p:spPr>
              <a:xfrm>
                <a:off x="4854238" y="4993915"/>
                <a:ext cx="609236" cy="457200"/>
              </a:xfrm>
              <a:prstGeom prst="ellipse">
                <a:avLst/>
              </a:prstGeom>
              <a:no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Cambria Math" pitchFamily="18" charset="0"/>
                    <a:ea typeface="Cambria Math" pitchFamily="18" charset="0"/>
                  </a:rPr>
                  <a:t>5</a:t>
                </a:r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E8023405-594C-1349-8BDF-B89110D9480A}"/>
                  </a:ext>
                </a:extLst>
              </p:cNvPr>
              <p:cNvSpPr/>
              <p:nvPr/>
            </p:nvSpPr>
            <p:spPr>
              <a:xfrm>
                <a:off x="5791200" y="3622120"/>
                <a:ext cx="538302" cy="457200"/>
              </a:xfrm>
              <a:prstGeom prst="ellipse">
                <a:avLst/>
              </a:prstGeom>
              <a:no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Cambria Math" pitchFamily="18" charset="0"/>
                    <a:ea typeface="Cambria Math" pitchFamily="18" charset="0"/>
                  </a:rPr>
                  <a:t>14</a:t>
                </a:r>
              </a:p>
            </p:txBody>
          </p: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F1F8AE6D-FE4B-B243-945D-8F23FA27AA1F}"/>
                  </a:ext>
                </a:extLst>
              </p:cNvPr>
              <p:cNvCxnSpPr>
                <a:stCxn id="17" idx="3"/>
                <a:endCxn id="22" idx="7"/>
              </p:cNvCxnSpPr>
              <p:nvPr/>
            </p:nvCxnSpPr>
            <p:spPr>
              <a:xfrm flipH="1">
                <a:off x="6250669" y="3428742"/>
                <a:ext cx="402070" cy="26033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F8E3CC56-4D8F-3941-855B-B9A1DBEFAA0B}"/>
                  </a:ext>
                </a:extLst>
              </p:cNvPr>
              <p:cNvCxnSpPr>
                <a:cxnSpLocks/>
                <a:stCxn id="20" idx="5"/>
                <a:endCxn id="18" idx="1"/>
              </p:cNvCxnSpPr>
              <p:nvPr/>
            </p:nvCxnSpPr>
            <p:spPr>
              <a:xfrm>
                <a:off x="5791532" y="4621965"/>
                <a:ext cx="264772" cy="33749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FA4DB7F1-E5A4-0548-B882-EB487D5E9D34}"/>
                  </a:ext>
                </a:extLst>
              </p:cNvPr>
              <p:cNvCxnSpPr>
                <a:stCxn id="22" idx="3"/>
                <a:endCxn id="20" idx="0"/>
              </p:cNvCxnSpPr>
              <p:nvPr/>
            </p:nvCxnSpPr>
            <p:spPr>
              <a:xfrm flipH="1">
                <a:off x="5602016" y="4012365"/>
                <a:ext cx="268017" cy="21935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698E3CDA-59D2-584E-840F-87E993E54FD8}"/>
                  </a:ext>
                </a:extLst>
              </p:cNvPr>
              <p:cNvCxnSpPr>
                <a:cxnSpLocks/>
                <a:stCxn id="20" idx="3"/>
                <a:endCxn id="21" idx="0"/>
              </p:cNvCxnSpPr>
              <p:nvPr/>
            </p:nvCxnSpPr>
            <p:spPr>
              <a:xfrm flipH="1">
                <a:off x="5158856" y="4621965"/>
                <a:ext cx="253643" cy="37195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83956078-8F89-0C4C-B65F-82A5F8377609}"/>
                  </a:ext>
                </a:extLst>
              </p:cNvPr>
              <p:cNvCxnSpPr>
                <a:cxnSpLocks/>
                <a:stCxn id="21" idx="3"/>
                <a:endCxn id="19" idx="0"/>
              </p:cNvCxnSpPr>
              <p:nvPr/>
            </p:nvCxnSpPr>
            <p:spPr>
              <a:xfrm flipH="1">
                <a:off x="4676593" y="5384160"/>
                <a:ext cx="266866" cy="43890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17B908F-25BB-7C41-88F7-C34D09399BDF}"/>
                </a:ext>
              </a:extLst>
            </p:cNvPr>
            <p:cNvSpPr/>
            <p:nvPr/>
          </p:nvSpPr>
          <p:spPr>
            <a:xfrm>
              <a:off x="6449619" y="4883117"/>
              <a:ext cx="587184" cy="457200"/>
            </a:xfrm>
            <a:prstGeom prst="ellipse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Cambria Math" pitchFamily="18" charset="0"/>
                  <a:ea typeface="Cambria Math" pitchFamily="18" charset="0"/>
                </a:rPr>
                <a:t>21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49D20B2D-5C2B-3D49-A174-3BDB87587597}"/>
                </a:ext>
              </a:extLst>
            </p:cNvPr>
            <p:cNvSpPr/>
            <p:nvPr/>
          </p:nvSpPr>
          <p:spPr>
            <a:xfrm>
              <a:off x="5421511" y="6387940"/>
              <a:ext cx="585384" cy="457200"/>
            </a:xfrm>
            <a:prstGeom prst="ellipse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Cambria Math" pitchFamily="18" charset="0"/>
                  <a:ea typeface="Cambria Math" pitchFamily="18" charset="0"/>
                </a:rPr>
                <a:t>8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A3F75F62-E0BC-D14E-BD50-CB33099DEB75}"/>
                </a:ext>
              </a:extLst>
            </p:cNvPr>
            <p:cNvSpPr/>
            <p:nvPr/>
          </p:nvSpPr>
          <p:spPr>
            <a:xfrm>
              <a:off x="4492378" y="7196250"/>
              <a:ext cx="606703" cy="457200"/>
            </a:xfrm>
            <a:prstGeom prst="ellipse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Cambria Math" pitchFamily="18" charset="0"/>
                  <a:ea typeface="Cambria Math" pitchFamily="18" charset="0"/>
                </a:rPr>
                <a:t>3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22D9486-483F-094A-BA2A-6D61D09D08F9}"/>
                </a:ext>
              </a:extLst>
            </p:cNvPr>
            <p:cNvCxnSpPr>
              <a:cxnSpLocks/>
              <a:stCxn id="22" idx="5"/>
              <a:endCxn id="11" idx="1"/>
            </p:cNvCxnSpPr>
            <p:nvPr/>
          </p:nvCxnSpPr>
          <p:spPr>
            <a:xfrm>
              <a:off x="6012824" y="4577240"/>
              <a:ext cx="522786" cy="3728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3C61818-2F19-EA4F-A8E3-BEEED74A57E8}"/>
                </a:ext>
              </a:extLst>
            </p:cNvPr>
            <p:cNvCxnSpPr>
              <a:cxnSpLocks/>
              <a:stCxn id="19" idx="5"/>
              <a:endCxn id="13" idx="0"/>
            </p:cNvCxnSpPr>
            <p:nvPr/>
          </p:nvCxnSpPr>
          <p:spPr>
            <a:xfrm>
              <a:off x="4645973" y="6778185"/>
              <a:ext cx="149757" cy="41806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62186A1-03CB-7C42-99AB-63E356D9FF22}"/>
                </a:ext>
              </a:extLst>
            </p:cNvPr>
            <p:cNvCxnSpPr>
              <a:cxnSpLocks/>
              <a:stCxn id="18" idx="3"/>
              <a:endCxn id="12" idx="1"/>
            </p:cNvCxnSpPr>
            <p:nvPr/>
          </p:nvCxnSpPr>
          <p:spPr>
            <a:xfrm flipH="1">
              <a:off x="5507239" y="5847627"/>
              <a:ext cx="311220" cy="6072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344CA012-B5D7-A048-AC9A-B41518BDA694}"/>
              </a:ext>
            </a:extLst>
          </p:cNvPr>
          <p:cNvSpPr txBox="1"/>
          <p:nvPr/>
        </p:nvSpPr>
        <p:spPr>
          <a:xfrm>
            <a:off x="7182829" y="513110"/>
            <a:ext cx="366937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F7889FF-A078-274E-A202-66B6311FCCCF}"/>
              </a:ext>
            </a:extLst>
          </p:cNvPr>
          <p:cNvCxnSpPr>
            <a:stCxn id="28" idx="2"/>
            <a:endCxn id="17" idx="0"/>
          </p:cNvCxnSpPr>
          <p:nvPr/>
        </p:nvCxnSpPr>
        <p:spPr>
          <a:xfrm>
            <a:off x="7366298" y="882442"/>
            <a:ext cx="508554" cy="7177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726203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C5E3EA-9550-D848-990C-5431A0CD9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50BBF-27A9-A648-BCB5-CBC281029004}" type="datetime1">
              <a:rPr lang="en-US" smtClean="0"/>
              <a:t>10/3/2024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89D7CF-1367-BC49-B1A8-989B20F29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/>
              <a:t>Cấu trúc dữ liệu và giải thuật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64498C-782D-244C-8F03-929E5B088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BC09B-FE30-A349-B1D2-5A364F511F98}" type="slidenum">
              <a:rPr lang="en-US" smtClean="0"/>
              <a:t>44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424C50-B846-084C-A761-5C4B667CF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bỏ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cây</a:t>
            </a:r>
            <a:r>
              <a:rPr lang="en-US" dirty="0"/>
              <a:t> </a:t>
            </a:r>
            <a:r>
              <a:rPr lang="en-US" dirty="0" err="1"/>
              <a:t>nhị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endParaRPr lang="en-US" dirty="0"/>
          </a:p>
        </p:txBody>
      </p:sp>
      <p:sp>
        <p:nvSpPr>
          <p:cNvPr id="32" name="Content Placeholder 31">
            <a:extLst>
              <a:ext uri="{FF2B5EF4-FFF2-40B4-BE49-F238E27FC236}">
                <a16:creationId xmlns:a16="http://schemas.microsoft.com/office/drawing/2014/main" id="{B20EE84E-35C5-0346-86AE-DE5EF139C49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35077" y="841248"/>
            <a:ext cx="8674100" cy="2798142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: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bỏ</a:t>
            </a:r>
            <a:r>
              <a:rPr lang="en-US" dirty="0"/>
              <a:t> </a:t>
            </a:r>
            <a:r>
              <a:rPr lang="en-US" dirty="0" err="1"/>
              <a:t>nút</a:t>
            </a:r>
            <a:r>
              <a:rPr lang="en-US" dirty="0"/>
              <a:t> –&gt;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gây</a:t>
            </a:r>
            <a:r>
              <a:rPr lang="en-US" dirty="0"/>
              <a:t> </a:t>
            </a:r>
            <a:r>
              <a:rPr lang="en-US" dirty="0" err="1"/>
              <a:t>xáo</a:t>
            </a:r>
            <a:r>
              <a:rPr lang="en-US" dirty="0"/>
              <a:t> </a:t>
            </a:r>
            <a:r>
              <a:rPr lang="en-US" dirty="0" err="1"/>
              <a:t>trộn</a:t>
            </a:r>
            <a:r>
              <a:rPr lang="en-US" dirty="0"/>
              <a:t>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cây</a:t>
            </a:r>
            <a:endParaRPr lang="en-US" dirty="0"/>
          </a:p>
          <a:p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nút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nút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lá</a:t>
            </a:r>
            <a:r>
              <a:rPr lang="en-US" dirty="0"/>
              <a:t> -&gt;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thế</a:t>
            </a:r>
            <a:endParaRPr lang="en-US" dirty="0"/>
          </a:p>
          <a:p>
            <a:pPr lvl="1"/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nút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1 </a:t>
            </a:r>
            <a:r>
              <a:rPr lang="en-US" dirty="0" err="1"/>
              <a:t>cây</a:t>
            </a:r>
            <a:r>
              <a:rPr lang="en-US" dirty="0"/>
              <a:t> con -&gt; </a:t>
            </a:r>
            <a:r>
              <a:rPr lang="en-US" dirty="0" err="1"/>
              <a:t>nút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gốc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cây</a:t>
            </a:r>
            <a:r>
              <a:rPr lang="en-US" dirty="0"/>
              <a:t> </a:t>
            </a:r>
            <a:r>
              <a:rPr lang="en-US" dirty="0" err="1"/>
              <a:t>này</a:t>
            </a:r>
            <a:endParaRPr lang="en-US" dirty="0"/>
          </a:p>
          <a:p>
            <a:pPr lvl="1"/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nút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2 </a:t>
            </a:r>
            <a:r>
              <a:rPr lang="en-US" dirty="0" err="1"/>
              <a:t>cây</a:t>
            </a:r>
            <a:r>
              <a:rPr lang="en-US" dirty="0"/>
              <a:t> con -&gt; </a:t>
            </a:r>
            <a:r>
              <a:rPr lang="en-US" dirty="0" err="1"/>
              <a:t>nút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nhỏ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</a:t>
            </a:r>
            <a:r>
              <a:rPr lang="en-US" dirty="0" err="1"/>
              <a:t>sát</a:t>
            </a:r>
            <a:r>
              <a:rPr lang="en-US" dirty="0"/>
              <a:t> </a:t>
            </a:r>
            <a:r>
              <a:rPr lang="en-US" dirty="0" err="1"/>
              <a:t>nó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nút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lớn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</a:t>
            </a:r>
            <a:r>
              <a:rPr lang="en-US" dirty="0" err="1"/>
              <a:t>sát</a:t>
            </a:r>
            <a:r>
              <a:rPr lang="en-US" dirty="0"/>
              <a:t> </a:t>
            </a:r>
            <a:r>
              <a:rPr lang="en-US" dirty="0" err="1"/>
              <a:t>nó</a:t>
            </a:r>
            <a:r>
              <a:rPr lang="en-US" dirty="0"/>
              <a:t> 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49E1795-04B0-234E-8A44-B8151070C529}"/>
              </a:ext>
            </a:extLst>
          </p:cNvPr>
          <p:cNvGrpSpPr/>
          <p:nvPr/>
        </p:nvGrpSpPr>
        <p:grpSpPr>
          <a:xfrm>
            <a:off x="4427747" y="3492943"/>
            <a:ext cx="3374606" cy="2804971"/>
            <a:chOff x="5548998" y="1375487"/>
            <a:chExt cx="3374606" cy="2804971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83A7744A-4E07-2D4D-BFFE-4F990CF9D95D}"/>
                </a:ext>
              </a:extLst>
            </p:cNvPr>
            <p:cNvGrpSpPr/>
            <p:nvPr/>
          </p:nvGrpSpPr>
          <p:grpSpPr>
            <a:xfrm>
              <a:off x="5548998" y="1767840"/>
              <a:ext cx="3374606" cy="2412618"/>
              <a:chOff x="5096154" y="3603372"/>
              <a:chExt cx="3374606" cy="2412618"/>
            </a:xfrm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DB4DA7A8-3D03-3344-819D-11A3A774F2EF}"/>
                  </a:ext>
                </a:extLst>
              </p:cNvPr>
              <p:cNvGrpSpPr/>
              <p:nvPr/>
            </p:nvGrpSpPr>
            <p:grpSpPr>
              <a:xfrm>
                <a:off x="5096154" y="3603372"/>
                <a:ext cx="1766134" cy="2398852"/>
                <a:chOff x="5333999" y="3038497"/>
                <a:chExt cx="1766134" cy="2398852"/>
              </a:xfrm>
            </p:grpSpPr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061C60E2-E3C6-3F43-8A3A-9F3754C88222}"/>
                    </a:ext>
                  </a:extLst>
                </p:cNvPr>
                <p:cNvSpPr/>
                <p:nvPr/>
              </p:nvSpPr>
              <p:spPr>
                <a:xfrm>
                  <a:off x="6575978" y="3038497"/>
                  <a:ext cx="524155" cy="457200"/>
                </a:xfrm>
                <a:prstGeom prst="ellipse">
                  <a:avLst/>
                </a:prstGeom>
                <a:noFill/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  <a:latin typeface="Cambria Math" pitchFamily="18" charset="0"/>
                      <a:ea typeface="Cambria Math" pitchFamily="18" charset="0"/>
                    </a:rPr>
                    <a:t>8</a:t>
                  </a:r>
                </a:p>
              </p:txBody>
            </p:sp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5A9DB368-A6A2-AE48-82FD-6D65431DEC3A}"/>
                    </a:ext>
                  </a:extLst>
                </p:cNvPr>
                <p:cNvSpPr/>
                <p:nvPr/>
              </p:nvSpPr>
              <p:spPr>
                <a:xfrm>
                  <a:off x="6467755" y="4191000"/>
                  <a:ext cx="562776" cy="457200"/>
                </a:xfrm>
                <a:prstGeom prst="ellipse">
                  <a:avLst/>
                </a:prstGeom>
                <a:noFill/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  <a:latin typeface="Cambria Math" pitchFamily="18" charset="0"/>
                      <a:ea typeface="Cambria Math" pitchFamily="18" charset="0"/>
                    </a:rPr>
                    <a:t>7</a:t>
                  </a:r>
                </a:p>
              </p:txBody>
            </p:sp>
            <p:sp>
              <p:nvSpPr>
                <p:cNvPr id="22" name="Oval 21">
                  <a:extLst>
                    <a:ext uri="{FF2B5EF4-FFF2-40B4-BE49-F238E27FC236}">
                      <a16:creationId xmlns:a16="http://schemas.microsoft.com/office/drawing/2014/main" id="{39B75213-F54F-1D48-8F41-B786DB245B9F}"/>
                    </a:ext>
                  </a:extLst>
                </p:cNvPr>
                <p:cNvSpPr/>
                <p:nvPr/>
              </p:nvSpPr>
              <p:spPr>
                <a:xfrm>
                  <a:off x="5333999" y="4231720"/>
                  <a:ext cx="536033" cy="457200"/>
                </a:xfrm>
                <a:prstGeom prst="ellipse">
                  <a:avLst/>
                </a:prstGeom>
                <a:noFill/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  <a:latin typeface="Cambria Math" pitchFamily="18" charset="0"/>
                      <a:ea typeface="Cambria Math" pitchFamily="18" charset="0"/>
                    </a:rPr>
                    <a:t>1</a:t>
                  </a:r>
                </a:p>
              </p:txBody>
            </p:sp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6A39FAED-1240-2045-BF1C-9ADD6691319D}"/>
                    </a:ext>
                  </a:extLst>
                </p:cNvPr>
                <p:cNvSpPr/>
                <p:nvPr/>
              </p:nvSpPr>
              <p:spPr>
                <a:xfrm>
                  <a:off x="5918276" y="4980149"/>
                  <a:ext cx="609236" cy="457200"/>
                </a:xfrm>
                <a:prstGeom prst="ellipse">
                  <a:avLst/>
                </a:prstGeom>
                <a:noFill/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  <a:latin typeface="Cambria Math" pitchFamily="18" charset="0"/>
                      <a:ea typeface="Cambria Math" pitchFamily="18" charset="0"/>
                    </a:rPr>
                    <a:t>5</a:t>
                  </a:r>
                </a:p>
              </p:txBody>
            </p:sp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404892A8-0A5D-0441-9AC6-556FBEC98B27}"/>
                    </a:ext>
                  </a:extLst>
                </p:cNvPr>
                <p:cNvSpPr/>
                <p:nvPr/>
              </p:nvSpPr>
              <p:spPr>
                <a:xfrm>
                  <a:off x="5791200" y="3622120"/>
                  <a:ext cx="538302" cy="457200"/>
                </a:xfrm>
                <a:prstGeom prst="ellipse">
                  <a:avLst/>
                </a:prstGeom>
                <a:noFill/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  <a:latin typeface="Cambria Math" pitchFamily="18" charset="0"/>
                      <a:ea typeface="Cambria Math" pitchFamily="18" charset="0"/>
                    </a:rPr>
                    <a:t>3</a:t>
                  </a:r>
                </a:p>
              </p:txBody>
            </p:sp>
            <p:cxnSp>
              <p:nvCxnSpPr>
                <p:cNvPr id="25" name="Straight Connector 24">
                  <a:extLst>
                    <a:ext uri="{FF2B5EF4-FFF2-40B4-BE49-F238E27FC236}">
                      <a16:creationId xmlns:a16="http://schemas.microsoft.com/office/drawing/2014/main" id="{148B29FC-0FF5-4B45-B169-C33A1FCC937C}"/>
                    </a:ext>
                  </a:extLst>
                </p:cNvPr>
                <p:cNvCxnSpPr>
                  <a:stCxn id="19" idx="3"/>
                  <a:endCxn id="24" idx="7"/>
                </p:cNvCxnSpPr>
                <p:nvPr/>
              </p:nvCxnSpPr>
              <p:spPr>
                <a:xfrm flipH="1">
                  <a:off x="6250669" y="3428742"/>
                  <a:ext cx="402070" cy="260333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4593149A-4928-BB4F-BA00-1E8DD8854FAF}"/>
                    </a:ext>
                  </a:extLst>
                </p:cNvPr>
                <p:cNvCxnSpPr>
                  <a:stCxn id="24" idx="5"/>
                  <a:endCxn id="20" idx="1"/>
                </p:cNvCxnSpPr>
                <p:nvPr/>
              </p:nvCxnSpPr>
              <p:spPr>
                <a:xfrm>
                  <a:off x="6250669" y="4012365"/>
                  <a:ext cx="299503" cy="24559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E301BC05-9D05-8D4E-A8E0-238899E4D24B}"/>
                    </a:ext>
                  </a:extLst>
                </p:cNvPr>
                <p:cNvCxnSpPr>
                  <a:stCxn id="24" idx="3"/>
                  <a:endCxn id="22" idx="0"/>
                </p:cNvCxnSpPr>
                <p:nvPr/>
              </p:nvCxnSpPr>
              <p:spPr>
                <a:xfrm flipH="1">
                  <a:off x="5602016" y="4012365"/>
                  <a:ext cx="268017" cy="21935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Connector 27">
                  <a:extLst>
                    <a:ext uri="{FF2B5EF4-FFF2-40B4-BE49-F238E27FC236}">
                      <a16:creationId xmlns:a16="http://schemas.microsoft.com/office/drawing/2014/main" id="{9632EC79-C2D3-9C4A-BFD1-74CD469D69BB}"/>
                    </a:ext>
                  </a:extLst>
                </p:cNvPr>
                <p:cNvCxnSpPr>
                  <a:cxnSpLocks/>
                  <a:stCxn id="20" idx="4"/>
                  <a:endCxn id="23" idx="0"/>
                </p:cNvCxnSpPr>
                <p:nvPr/>
              </p:nvCxnSpPr>
              <p:spPr>
                <a:xfrm flipH="1">
                  <a:off x="6222894" y="4648200"/>
                  <a:ext cx="526249" cy="33194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D15781B3-16EC-9F4D-964E-B952BD9F4345}"/>
                  </a:ext>
                </a:extLst>
              </p:cNvPr>
              <p:cNvSpPr/>
              <p:nvPr/>
            </p:nvSpPr>
            <p:spPr>
              <a:xfrm>
                <a:off x="7186981" y="4239523"/>
                <a:ext cx="587184" cy="457200"/>
              </a:xfrm>
              <a:prstGeom prst="ellipse">
                <a:avLst/>
              </a:prstGeom>
              <a:no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Cambria Math" pitchFamily="18" charset="0"/>
                    <a:ea typeface="Cambria Math" pitchFamily="18" charset="0"/>
                  </a:rPr>
                  <a:t>14</a:t>
                </a:r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07B311E0-36BC-5E4E-9C3A-6FF0394A1CE8}"/>
                  </a:ext>
                </a:extLst>
              </p:cNvPr>
              <p:cNvSpPr/>
              <p:nvPr/>
            </p:nvSpPr>
            <p:spPr>
              <a:xfrm>
                <a:off x="7885376" y="4865991"/>
                <a:ext cx="585384" cy="457200"/>
              </a:xfrm>
              <a:prstGeom prst="ellipse">
                <a:avLst/>
              </a:prstGeom>
              <a:no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Cambria Math" pitchFamily="18" charset="0"/>
                    <a:ea typeface="Cambria Math" pitchFamily="18" charset="0"/>
                  </a:rPr>
                  <a:t>23</a:t>
                </a:r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4E897854-1A45-504D-A3A3-6FCC9F1A34AA}"/>
                  </a:ext>
                </a:extLst>
              </p:cNvPr>
              <p:cNvSpPr/>
              <p:nvPr/>
            </p:nvSpPr>
            <p:spPr>
              <a:xfrm>
                <a:off x="7526323" y="5558790"/>
                <a:ext cx="606703" cy="457200"/>
              </a:xfrm>
              <a:prstGeom prst="ellipse">
                <a:avLst/>
              </a:prstGeom>
              <a:no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Cambria Math" pitchFamily="18" charset="0"/>
                    <a:ea typeface="Cambria Math" pitchFamily="18" charset="0"/>
                  </a:rPr>
                  <a:t>21</a:t>
                </a:r>
              </a:p>
            </p:txBody>
          </p: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4B6A94CA-078C-1441-8288-4A56B0678F8A}"/>
                  </a:ext>
                </a:extLst>
              </p:cNvPr>
              <p:cNvCxnSpPr>
                <a:cxnSpLocks/>
                <a:stCxn id="19" idx="5"/>
                <a:endCxn id="13" idx="1"/>
              </p:cNvCxnSpPr>
              <p:nvPr/>
            </p:nvCxnSpPr>
            <p:spPr>
              <a:xfrm>
                <a:off x="6785527" y="3993617"/>
                <a:ext cx="487445" cy="31286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E4CB38D0-6C72-AF4E-827B-DF826018AFA1}"/>
                  </a:ext>
                </a:extLst>
              </p:cNvPr>
              <p:cNvCxnSpPr>
                <a:cxnSpLocks/>
                <a:stCxn id="14" idx="4"/>
                <a:endCxn id="15" idx="0"/>
              </p:cNvCxnSpPr>
              <p:nvPr/>
            </p:nvCxnSpPr>
            <p:spPr>
              <a:xfrm flipH="1">
                <a:off x="7829675" y="5323191"/>
                <a:ext cx="348393" cy="23559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FFDD58DA-DDE1-4041-8B89-6BAE991AE460}"/>
                  </a:ext>
                </a:extLst>
              </p:cNvPr>
              <p:cNvCxnSpPr>
                <a:stCxn id="13" idx="5"/>
                <a:endCxn id="14" idx="1"/>
              </p:cNvCxnSpPr>
              <p:nvPr/>
            </p:nvCxnSpPr>
            <p:spPr>
              <a:xfrm>
                <a:off x="7688174" y="4629768"/>
                <a:ext cx="282930" cy="30317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4347CCF-2D29-5E49-9DCE-6D42DED2A468}"/>
                </a:ext>
              </a:extLst>
            </p:cNvPr>
            <p:cNvSpPr/>
            <p:nvPr/>
          </p:nvSpPr>
          <p:spPr>
            <a:xfrm>
              <a:off x="7301231" y="3035883"/>
              <a:ext cx="606703" cy="457200"/>
            </a:xfrm>
            <a:prstGeom prst="ellipse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Cambria Math" pitchFamily="18" charset="0"/>
                  <a:ea typeface="Cambria Math" pitchFamily="18" charset="0"/>
                </a:rPr>
                <a:t>10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CC4BB0E-D678-F543-93E4-92B831D404BA}"/>
                </a:ext>
              </a:extLst>
            </p:cNvPr>
            <p:cNvCxnSpPr>
              <a:cxnSpLocks/>
              <a:stCxn id="13" idx="3"/>
              <a:endCxn id="8" idx="0"/>
            </p:cNvCxnSpPr>
            <p:nvPr/>
          </p:nvCxnSpPr>
          <p:spPr>
            <a:xfrm flipH="1">
              <a:off x="7604583" y="2794236"/>
              <a:ext cx="121233" cy="2416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2926C77-14ED-0048-8934-8D6524524A97}"/>
                </a:ext>
              </a:extLst>
            </p:cNvPr>
            <p:cNvSpPr txBox="1"/>
            <p:nvPr/>
          </p:nvSpPr>
          <p:spPr>
            <a:xfrm>
              <a:off x="7470730" y="1375487"/>
              <a:ext cx="366937" cy="369332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/>
                <a:t>T</a:t>
              </a:r>
              <a:endParaRPr lang="en-US" dirty="0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58133483-530B-B34B-AC15-B981500C8A00}"/>
                </a:ext>
              </a:extLst>
            </p:cNvPr>
            <p:cNvCxnSpPr>
              <a:stCxn id="10" idx="1"/>
              <a:endCxn id="19" idx="7"/>
            </p:cNvCxnSpPr>
            <p:nvPr/>
          </p:nvCxnSpPr>
          <p:spPr>
            <a:xfrm flipH="1">
              <a:off x="7238371" y="1560153"/>
              <a:ext cx="232359" cy="27464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6997880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898465-BC9D-A440-80CD-C62CDE3DF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50BBF-27A9-A648-BCB5-CBC281029004}" type="datetime1">
              <a:rPr lang="en-US" smtClean="0"/>
              <a:t>10/3/2024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9BBE06-9D16-684E-973E-8C76515AB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/>
              <a:t>Cấu trúc dữ liệu và giải thuật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6A26DC-35B1-D944-B6E3-489B4F9E4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BC09B-FE30-A349-B1D2-5A364F511F98}" type="slidenum">
              <a:rPr lang="en-US" smtClean="0"/>
              <a:t>45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2FC36C-77DC-4841-8EA7-665BFEB07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endParaRPr lang="en-US" dirty="0"/>
          </a:p>
        </p:txBody>
      </p:sp>
      <p:sp>
        <p:nvSpPr>
          <p:cNvPr id="44" name="Content Placeholder 43">
            <a:extLst>
              <a:ext uri="{FF2B5EF4-FFF2-40B4-BE49-F238E27FC236}">
                <a16:creationId xmlns:a16="http://schemas.microsoft.com/office/drawing/2014/main" id="{EBA42ADA-345D-6D3A-CE4C-7A49CD8B43C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5A78531-32B9-904F-BC0D-96BFF35D3BC2}"/>
              </a:ext>
            </a:extLst>
          </p:cNvPr>
          <p:cNvGrpSpPr/>
          <p:nvPr/>
        </p:nvGrpSpPr>
        <p:grpSpPr>
          <a:xfrm>
            <a:off x="220576" y="2225780"/>
            <a:ext cx="3374606" cy="2804971"/>
            <a:chOff x="5548998" y="1375487"/>
            <a:chExt cx="3374606" cy="2804971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F274E74-3CF4-934A-944D-B1BFAC4926D2}"/>
                </a:ext>
              </a:extLst>
            </p:cNvPr>
            <p:cNvGrpSpPr/>
            <p:nvPr/>
          </p:nvGrpSpPr>
          <p:grpSpPr>
            <a:xfrm>
              <a:off x="5548998" y="1767840"/>
              <a:ext cx="3374606" cy="2412618"/>
              <a:chOff x="5096154" y="3603372"/>
              <a:chExt cx="3374606" cy="2412618"/>
            </a:xfrm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6DF414C5-6D74-2C47-8ACF-6F4EE6DB371B}"/>
                  </a:ext>
                </a:extLst>
              </p:cNvPr>
              <p:cNvGrpSpPr/>
              <p:nvPr/>
            </p:nvGrpSpPr>
            <p:grpSpPr>
              <a:xfrm>
                <a:off x="5096154" y="3603372"/>
                <a:ext cx="1766134" cy="2398852"/>
                <a:chOff x="5333999" y="3038497"/>
                <a:chExt cx="1766134" cy="2398852"/>
              </a:xfrm>
            </p:grpSpPr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95D00F2F-87F4-D74D-BE3E-D4DAC61355F4}"/>
                    </a:ext>
                  </a:extLst>
                </p:cNvPr>
                <p:cNvSpPr/>
                <p:nvPr/>
              </p:nvSpPr>
              <p:spPr>
                <a:xfrm>
                  <a:off x="6575978" y="3038497"/>
                  <a:ext cx="524155" cy="457200"/>
                </a:xfrm>
                <a:prstGeom prst="ellipse">
                  <a:avLst/>
                </a:prstGeom>
                <a:noFill/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  <a:latin typeface="Cambria Math" pitchFamily="18" charset="0"/>
                      <a:ea typeface="Cambria Math" pitchFamily="18" charset="0"/>
                    </a:rPr>
                    <a:t>8</a:t>
                  </a:r>
                </a:p>
              </p:txBody>
            </p:sp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B87026B8-FC59-9741-AD73-6B9E49ABD7E9}"/>
                    </a:ext>
                  </a:extLst>
                </p:cNvPr>
                <p:cNvSpPr/>
                <p:nvPr/>
              </p:nvSpPr>
              <p:spPr>
                <a:xfrm>
                  <a:off x="6467755" y="4191000"/>
                  <a:ext cx="562776" cy="457200"/>
                </a:xfrm>
                <a:prstGeom prst="ellipse">
                  <a:avLst/>
                </a:prstGeom>
                <a:noFill/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  <a:latin typeface="Cambria Math" pitchFamily="18" charset="0"/>
                      <a:ea typeface="Cambria Math" pitchFamily="18" charset="0"/>
                    </a:rPr>
                    <a:t>7</a:t>
                  </a:r>
                </a:p>
              </p:txBody>
            </p:sp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39333D5D-361D-B148-B821-EEEC77533E82}"/>
                    </a:ext>
                  </a:extLst>
                </p:cNvPr>
                <p:cNvSpPr/>
                <p:nvPr/>
              </p:nvSpPr>
              <p:spPr>
                <a:xfrm>
                  <a:off x="5333999" y="4231720"/>
                  <a:ext cx="536033" cy="457200"/>
                </a:xfrm>
                <a:prstGeom prst="ellipse">
                  <a:avLst/>
                </a:prstGeom>
                <a:noFill/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  <a:latin typeface="Cambria Math" pitchFamily="18" charset="0"/>
                      <a:ea typeface="Cambria Math" pitchFamily="18" charset="0"/>
                    </a:rPr>
                    <a:t>1</a:t>
                  </a:r>
                </a:p>
              </p:txBody>
            </p:sp>
            <p:sp>
              <p:nvSpPr>
                <p:cNvPr id="22" name="Oval 21">
                  <a:extLst>
                    <a:ext uri="{FF2B5EF4-FFF2-40B4-BE49-F238E27FC236}">
                      <a16:creationId xmlns:a16="http://schemas.microsoft.com/office/drawing/2014/main" id="{2FDD6B55-5F80-7541-86FF-87A1E3AE6EE8}"/>
                    </a:ext>
                  </a:extLst>
                </p:cNvPr>
                <p:cNvSpPr/>
                <p:nvPr/>
              </p:nvSpPr>
              <p:spPr>
                <a:xfrm>
                  <a:off x="5918276" y="4980149"/>
                  <a:ext cx="609236" cy="457200"/>
                </a:xfrm>
                <a:prstGeom prst="ellipse">
                  <a:avLst/>
                </a:prstGeom>
                <a:solidFill>
                  <a:srgbClr val="FFC000"/>
                </a:solidFill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  <a:latin typeface="Cambria Math" pitchFamily="18" charset="0"/>
                      <a:ea typeface="Cambria Math" pitchFamily="18" charset="0"/>
                    </a:rPr>
                    <a:t>5</a:t>
                  </a:r>
                </a:p>
              </p:txBody>
            </p:sp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EC67D833-3D89-7A47-B754-45D25D92CFB3}"/>
                    </a:ext>
                  </a:extLst>
                </p:cNvPr>
                <p:cNvSpPr/>
                <p:nvPr/>
              </p:nvSpPr>
              <p:spPr>
                <a:xfrm>
                  <a:off x="5791200" y="3622120"/>
                  <a:ext cx="538302" cy="457200"/>
                </a:xfrm>
                <a:prstGeom prst="ellipse">
                  <a:avLst/>
                </a:prstGeom>
                <a:noFill/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  <a:latin typeface="Cambria Math" pitchFamily="18" charset="0"/>
                      <a:ea typeface="Cambria Math" pitchFamily="18" charset="0"/>
                    </a:rPr>
                    <a:t>3</a:t>
                  </a:r>
                </a:p>
              </p:txBody>
            </p:sp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9FC27D0B-2F5D-5B4E-9508-044985549B53}"/>
                    </a:ext>
                  </a:extLst>
                </p:cNvPr>
                <p:cNvCxnSpPr>
                  <a:stCxn id="19" idx="3"/>
                  <a:endCxn id="23" idx="7"/>
                </p:cNvCxnSpPr>
                <p:nvPr/>
              </p:nvCxnSpPr>
              <p:spPr>
                <a:xfrm flipH="1">
                  <a:off x="6250669" y="3428742"/>
                  <a:ext cx="402070" cy="260333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>
                  <a:extLst>
                    <a:ext uri="{FF2B5EF4-FFF2-40B4-BE49-F238E27FC236}">
                      <a16:creationId xmlns:a16="http://schemas.microsoft.com/office/drawing/2014/main" id="{D79998CA-A719-5A45-B1C8-45E9AA912E0A}"/>
                    </a:ext>
                  </a:extLst>
                </p:cNvPr>
                <p:cNvCxnSpPr>
                  <a:stCxn id="23" idx="5"/>
                  <a:endCxn id="20" idx="1"/>
                </p:cNvCxnSpPr>
                <p:nvPr/>
              </p:nvCxnSpPr>
              <p:spPr>
                <a:xfrm>
                  <a:off x="6250669" y="4012365"/>
                  <a:ext cx="299503" cy="24559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42971881-35B7-C845-B981-50ECA81384D4}"/>
                    </a:ext>
                  </a:extLst>
                </p:cNvPr>
                <p:cNvCxnSpPr>
                  <a:stCxn id="23" idx="3"/>
                  <a:endCxn id="21" idx="0"/>
                </p:cNvCxnSpPr>
                <p:nvPr/>
              </p:nvCxnSpPr>
              <p:spPr>
                <a:xfrm flipH="1">
                  <a:off x="5602016" y="4012365"/>
                  <a:ext cx="268017" cy="21935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4B915B98-D6B1-8A44-B78C-9297CFFE4B77}"/>
                    </a:ext>
                  </a:extLst>
                </p:cNvPr>
                <p:cNvCxnSpPr>
                  <a:cxnSpLocks/>
                  <a:stCxn id="20" idx="4"/>
                  <a:endCxn id="22" idx="0"/>
                </p:cNvCxnSpPr>
                <p:nvPr/>
              </p:nvCxnSpPr>
              <p:spPr>
                <a:xfrm flipH="1">
                  <a:off x="6222894" y="4648200"/>
                  <a:ext cx="526249" cy="33194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F8FB1253-156E-9142-BFFC-DC59D4AB9EFB}"/>
                  </a:ext>
                </a:extLst>
              </p:cNvPr>
              <p:cNvSpPr/>
              <p:nvPr/>
            </p:nvSpPr>
            <p:spPr>
              <a:xfrm>
                <a:off x="7186981" y="4239523"/>
                <a:ext cx="587184" cy="457200"/>
              </a:xfrm>
              <a:prstGeom prst="ellipse">
                <a:avLst/>
              </a:prstGeom>
              <a:no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Cambria Math" pitchFamily="18" charset="0"/>
                    <a:ea typeface="Cambria Math" pitchFamily="18" charset="0"/>
                  </a:rPr>
                  <a:t>14</a:t>
                </a:r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9758F2D8-F671-F542-9064-5114E1E75C87}"/>
                  </a:ext>
                </a:extLst>
              </p:cNvPr>
              <p:cNvSpPr/>
              <p:nvPr/>
            </p:nvSpPr>
            <p:spPr>
              <a:xfrm>
                <a:off x="7885376" y="4865991"/>
                <a:ext cx="585384" cy="457200"/>
              </a:xfrm>
              <a:prstGeom prst="ellipse">
                <a:avLst/>
              </a:prstGeom>
              <a:no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Cambria Math" pitchFamily="18" charset="0"/>
                    <a:ea typeface="Cambria Math" pitchFamily="18" charset="0"/>
                  </a:rPr>
                  <a:t>23</a:t>
                </a:r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2FEDF7F5-B307-E841-933D-EF32F20719F7}"/>
                  </a:ext>
                </a:extLst>
              </p:cNvPr>
              <p:cNvSpPr/>
              <p:nvPr/>
            </p:nvSpPr>
            <p:spPr>
              <a:xfrm>
                <a:off x="7526323" y="5558790"/>
                <a:ext cx="606703" cy="457200"/>
              </a:xfrm>
              <a:prstGeom prst="ellipse">
                <a:avLst/>
              </a:prstGeom>
              <a:no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Cambria Math" pitchFamily="18" charset="0"/>
                    <a:ea typeface="Cambria Math" pitchFamily="18" charset="0"/>
                  </a:rPr>
                  <a:t>21</a:t>
                </a:r>
              </a:p>
            </p:txBody>
          </p: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D068AB01-08BF-2C4F-9E53-74B352EDDB2E}"/>
                  </a:ext>
                </a:extLst>
              </p:cNvPr>
              <p:cNvCxnSpPr>
                <a:cxnSpLocks/>
                <a:stCxn id="19" idx="5"/>
                <a:endCxn id="13" idx="1"/>
              </p:cNvCxnSpPr>
              <p:nvPr/>
            </p:nvCxnSpPr>
            <p:spPr>
              <a:xfrm>
                <a:off x="6785527" y="3993617"/>
                <a:ext cx="487445" cy="31286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A7DEBD80-FD3F-E248-B499-942B67B6AA10}"/>
                  </a:ext>
                </a:extLst>
              </p:cNvPr>
              <p:cNvCxnSpPr>
                <a:cxnSpLocks/>
                <a:stCxn id="14" idx="4"/>
                <a:endCxn id="15" idx="0"/>
              </p:cNvCxnSpPr>
              <p:nvPr/>
            </p:nvCxnSpPr>
            <p:spPr>
              <a:xfrm flipH="1">
                <a:off x="7829675" y="5323191"/>
                <a:ext cx="348393" cy="23559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DD5E47FF-BDC7-6B4C-8ABC-9B66AC6D477A}"/>
                  </a:ext>
                </a:extLst>
              </p:cNvPr>
              <p:cNvCxnSpPr>
                <a:stCxn id="13" idx="5"/>
                <a:endCxn id="14" idx="1"/>
              </p:cNvCxnSpPr>
              <p:nvPr/>
            </p:nvCxnSpPr>
            <p:spPr>
              <a:xfrm>
                <a:off x="7688174" y="4629768"/>
                <a:ext cx="282930" cy="30317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722820E-B6DC-E74D-AEC1-3B73322CBF03}"/>
                </a:ext>
              </a:extLst>
            </p:cNvPr>
            <p:cNvSpPr/>
            <p:nvPr/>
          </p:nvSpPr>
          <p:spPr>
            <a:xfrm>
              <a:off x="7301231" y="3035883"/>
              <a:ext cx="606703" cy="457200"/>
            </a:xfrm>
            <a:prstGeom prst="ellipse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Cambria Math" pitchFamily="18" charset="0"/>
                  <a:ea typeface="Cambria Math" pitchFamily="18" charset="0"/>
                </a:rPr>
                <a:t>10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FB204B3-0AFA-4341-B1AD-DC0233DC748F}"/>
                </a:ext>
              </a:extLst>
            </p:cNvPr>
            <p:cNvCxnSpPr>
              <a:cxnSpLocks/>
              <a:stCxn id="13" idx="3"/>
              <a:endCxn id="8" idx="0"/>
            </p:cNvCxnSpPr>
            <p:nvPr/>
          </p:nvCxnSpPr>
          <p:spPr>
            <a:xfrm flipH="1">
              <a:off x="7604583" y="2794236"/>
              <a:ext cx="121233" cy="2416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712F012-B15F-5A44-AAB7-167FF0C9DF31}"/>
                </a:ext>
              </a:extLst>
            </p:cNvPr>
            <p:cNvSpPr txBox="1"/>
            <p:nvPr/>
          </p:nvSpPr>
          <p:spPr>
            <a:xfrm>
              <a:off x="7470730" y="1375487"/>
              <a:ext cx="366937" cy="369332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/>
                <a:t>T</a:t>
              </a:r>
              <a:endParaRPr lang="en-US" dirty="0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A472C17B-1CF3-E24B-8D08-FB25599E5ACD}"/>
                </a:ext>
              </a:extLst>
            </p:cNvPr>
            <p:cNvCxnSpPr>
              <a:stCxn id="10" idx="1"/>
              <a:endCxn id="19" idx="7"/>
            </p:cNvCxnSpPr>
            <p:nvPr/>
          </p:nvCxnSpPr>
          <p:spPr>
            <a:xfrm flipH="1">
              <a:off x="7238371" y="1560153"/>
              <a:ext cx="232359" cy="27464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29000A88-A921-E04B-A075-3A4372723F27}"/>
              </a:ext>
            </a:extLst>
          </p:cNvPr>
          <p:cNvGrpSpPr/>
          <p:nvPr/>
        </p:nvGrpSpPr>
        <p:grpSpPr>
          <a:xfrm>
            <a:off x="4797456" y="2299192"/>
            <a:ext cx="3374606" cy="2804971"/>
            <a:chOff x="5548998" y="1375487"/>
            <a:chExt cx="3374606" cy="2804971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8C3D273-6401-BD49-9C0F-E7711BE7268A}"/>
                </a:ext>
              </a:extLst>
            </p:cNvPr>
            <p:cNvGrpSpPr/>
            <p:nvPr/>
          </p:nvGrpSpPr>
          <p:grpSpPr>
            <a:xfrm>
              <a:off x="5548998" y="1767840"/>
              <a:ext cx="3374606" cy="2412618"/>
              <a:chOff x="5096154" y="3603372"/>
              <a:chExt cx="3374606" cy="2412618"/>
            </a:xfrm>
          </p:grpSpPr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253EF71F-8B76-9042-AE35-87F1DD3CD948}"/>
                  </a:ext>
                </a:extLst>
              </p:cNvPr>
              <p:cNvGrpSpPr/>
              <p:nvPr/>
            </p:nvGrpSpPr>
            <p:grpSpPr>
              <a:xfrm>
                <a:off x="5096154" y="3603372"/>
                <a:ext cx="1766134" cy="1650423"/>
                <a:chOff x="5333999" y="3038497"/>
                <a:chExt cx="1766134" cy="1650423"/>
              </a:xfrm>
            </p:grpSpPr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3EA489ED-2339-9046-8802-0660F73A3C43}"/>
                    </a:ext>
                  </a:extLst>
                </p:cNvPr>
                <p:cNvSpPr/>
                <p:nvPr/>
              </p:nvSpPr>
              <p:spPr>
                <a:xfrm>
                  <a:off x="6575978" y="3038497"/>
                  <a:ext cx="524155" cy="457200"/>
                </a:xfrm>
                <a:prstGeom prst="ellipse">
                  <a:avLst/>
                </a:prstGeom>
                <a:noFill/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  <a:latin typeface="Cambria Math" pitchFamily="18" charset="0"/>
                      <a:ea typeface="Cambria Math" pitchFamily="18" charset="0"/>
                    </a:rPr>
                    <a:t>8</a:t>
                  </a:r>
                </a:p>
              </p:txBody>
            </p:sp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3E0DC45A-E004-AF42-894B-ECF3C8E2C698}"/>
                    </a:ext>
                  </a:extLst>
                </p:cNvPr>
                <p:cNvSpPr/>
                <p:nvPr/>
              </p:nvSpPr>
              <p:spPr>
                <a:xfrm>
                  <a:off x="6467755" y="4191000"/>
                  <a:ext cx="562776" cy="457200"/>
                </a:xfrm>
                <a:prstGeom prst="ellipse">
                  <a:avLst/>
                </a:prstGeom>
                <a:noFill/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  <a:latin typeface="Cambria Math" pitchFamily="18" charset="0"/>
                      <a:ea typeface="Cambria Math" pitchFamily="18" charset="0"/>
                    </a:rPr>
                    <a:t>7</a:t>
                  </a:r>
                </a:p>
              </p:txBody>
            </p:sp>
            <p:sp>
              <p:nvSpPr>
                <p:cNvPr id="43" name="Oval 42">
                  <a:extLst>
                    <a:ext uri="{FF2B5EF4-FFF2-40B4-BE49-F238E27FC236}">
                      <a16:creationId xmlns:a16="http://schemas.microsoft.com/office/drawing/2014/main" id="{22AAF07D-69FB-9B4C-B515-751E21D0A66B}"/>
                    </a:ext>
                  </a:extLst>
                </p:cNvPr>
                <p:cNvSpPr/>
                <p:nvPr/>
              </p:nvSpPr>
              <p:spPr>
                <a:xfrm>
                  <a:off x="5333999" y="4231720"/>
                  <a:ext cx="536033" cy="457200"/>
                </a:xfrm>
                <a:prstGeom prst="ellipse">
                  <a:avLst/>
                </a:prstGeom>
                <a:noFill/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  <a:latin typeface="Cambria Math" pitchFamily="18" charset="0"/>
                      <a:ea typeface="Cambria Math" pitchFamily="18" charset="0"/>
                    </a:rPr>
                    <a:t>1</a:t>
                  </a:r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8519ED8E-5692-254B-8A01-1C8801C82F56}"/>
                    </a:ext>
                  </a:extLst>
                </p:cNvPr>
                <p:cNvSpPr/>
                <p:nvPr/>
              </p:nvSpPr>
              <p:spPr>
                <a:xfrm>
                  <a:off x="5791200" y="3622120"/>
                  <a:ext cx="538302" cy="457200"/>
                </a:xfrm>
                <a:prstGeom prst="ellipse">
                  <a:avLst/>
                </a:prstGeom>
                <a:noFill/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  <a:latin typeface="Cambria Math" pitchFamily="18" charset="0"/>
                      <a:ea typeface="Cambria Math" pitchFamily="18" charset="0"/>
                    </a:rPr>
                    <a:t>3</a:t>
                  </a:r>
                </a:p>
              </p:txBody>
            </p:sp>
            <p:cxnSp>
              <p:nvCxnSpPr>
                <p:cNvPr id="46" name="Straight Connector 45">
                  <a:extLst>
                    <a:ext uri="{FF2B5EF4-FFF2-40B4-BE49-F238E27FC236}">
                      <a16:creationId xmlns:a16="http://schemas.microsoft.com/office/drawing/2014/main" id="{1886A83A-CEC8-C642-BC56-CFF883D59885}"/>
                    </a:ext>
                  </a:extLst>
                </p:cNvPr>
                <p:cNvCxnSpPr>
                  <a:stCxn id="41" idx="3"/>
                  <a:endCxn id="45" idx="7"/>
                </p:cNvCxnSpPr>
                <p:nvPr/>
              </p:nvCxnSpPr>
              <p:spPr>
                <a:xfrm flipH="1">
                  <a:off x="6250669" y="3428742"/>
                  <a:ext cx="402070" cy="260333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>
                  <a:extLst>
                    <a:ext uri="{FF2B5EF4-FFF2-40B4-BE49-F238E27FC236}">
                      <a16:creationId xmlns:a16="http://schemas.microsoft.com/office/drawing/2014/main" id="{A5BAC5D8-278B-D241-8452-EC8611654F33}"/>
                    </a:ext>
                  </a:extLst>
                </p:cNvPr>
                <p:cNvCxnSpPr>
                  <a:stCxn id="45" idx="5"/>
                  <a:endCxn id="42" idx="1"/>
                </p:cNvCxnSpPr>
                <p:nvPr/>
              </p:nvCxnSpPr>
              <p:spPr>
                <a:xfrm>
                  <a:off x="6250669" y="4012365"/>
                  <a:ext cx="299503" cy="24559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>
                  <a:extLst>
                    <a:ext uri="{FF2B5EF4-FFF2-40B4-BE49-F238E27FC236}">
                      <a16:creationId xmlns:a16="http://schemas.microsoft.com/office/drawing/2014/main" id="{2069F8E8-DE2C-1A40-93FB-582F4E7F2CFB}"/>
                    </a:ext>
                  </a:extLst>
                </p:cNvPr>
                <p:cNvCxnSpPr>
                  <a:stCxn id="45" idx="3"/>
                  <a:endCxn id="43" idx="0"/>
                </p:cNvCxnSpPr>
                <p:nvPr/>
              </p:nvCxnSpPr>
              <p:spPr>
                <a:xfrm flipH="1">
                  <a:off x="5602016" y="4012365"/>
                  <a:ext cx="268017" cy="21935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C637E62D-166A-7549-B3DC-2602AC967852}"/>
                  </a:ext>
                </a:extLst>
              </p:cNvPr>
              <p:cNvSpPr/>
              <p:nvPr/>
            </p:nvSpPr>
            <p:spPr>
              <a:xfrm>
                <a:off x="7186981" y="4239523"/>
                <a:ext cx="587184" cy="457200"/>
              </a:xfrm>
              <a:prstGeom prst="ellipse">
                <a:avLst/>
              </a:prstGeom>
              <a:no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Cambria Math" pitchFamily="18" charset="0"/>
                    <a:ea typeface="Cambria Math" pitchFamily="18" charset="0"/>
                  </a:rPr>
                  <a:t>14</a:t>
                </a:r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7CFF4EBC-DB77-F64B-8DFC-7F89CD93C44E}"/>
                  </a:ext>
                </a:extLst>
              </p:cNvPr>
              <p:cNvSpPr/>
              <p:nvPr/>
            </p:nvSpPr>
            <p:spPr>
              <a:xfrm>
                <a:off x="7885376" y="4865991"/>
                <a:ext cx="585384" cy="457200"/>
              </a:xfrm>
              <a:prstGeom prst="ellipse">
                <a:avLst/>
              </a:prstGeom>
              <a:no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Cambria Math" pitchFamily="18" charset="0"/>
                    <a:ea typeface="Cambria Math" pitchFamily="18" charset="0"/>
                  </a:rPr>
                  <a:t>23</a:t>
                </a:r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982731BB-CD80-4A48-B318-62BBFF82C704}"/>
                  </a:ext>
                </a:extLst>
              </p:cNvPr>
              <p:cNvSpPr/>
              <p:nvPr/>
            </p:nvSpPr>
            <p:spPr>
              <a:xfrm>
                <a:off x="7526323" y="5558790"/>
                <a:ext cx="606703" cy="457200"/>
              </a:xfrm>
              <a:prstGeom prst="ellipse">
                <a:avLst/>
              </a:prstGeom>
              <a:no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Cambria Math" pitchFamily="18" charset="0"/>
                    <a:ea typeface="Cambria Math" pitchFamily="18" charset="0"/>
                  </a:rPr>
                  <a:t>21</a:t>
                </a:r>
              </a:p>
            </p:txBody>
          </p: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E6C80831-D018-274E-944C-8DA9822C3D8A}"/>
                  </a:ext>
                </a:extLst>
              </p:cNvPr>
              <p:cNvCxnSpPr>
                <a:cxnSpLocks/>
                <a:stCxn id="41" idx="5"/>
                <a:endCxn id="35" idx="1"/>
              </p:cNvCxnSpPr>
              <p:nvPr/>
            </p:nvCxnSpPr>
            <p:spPr>
              <a:xfrm>
                <a:off x="6785527" y="3993617"/>
                <a:ext cx="487445" cy="31286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88856C2C-BEC0-ED4B-A12C-B68DBC9DDB30}"/>
                  </a:ext>
                </a:extLst>
              </p:cNvPr>
              <p:cNvCxnSpPr>
                <a:cxnSpLocks/>
                <a:stCxn id="36" idx="4"/>
                <a:endCxn id="37" idx="0"/>
              </p:cNvCxnSpPr>
              <p:nvPr/>
            </p:nvCxnSpPr>
            <p:spPr>
              <a:xfrm flipH="1">
                <a:off x="7829675" y="5323191"/>
                <a:ext cx="348393" cy="23559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88FB4213-2C23-C245-B3F0-5F74C863F81F}"/>
                  </a:ext>
                </a:extLst>
              </p:cNvPr>
              <p:cNvCxnSpPr>
                <a:stCxn id="35" idx="5"/>
                <a:endCxn id="36" idx="1"/>
              </p:cNvCxnSpPr>
              <p:nvPr/>
            </p:nvCxnSpPr>
            <p:spPr>
              <a:xfrm>
                <a:off x="7688174" y="4629768"/>
                <a:ext cx="282930" cy="30317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33EE83D2-5618-0040-A123-1AAAD60D5BED}"/>
                </a:ext>
              </a:extLst>
            </p:cNvPr>
            <p:cNvSpPr/>
            <p:nvPr/>
          </p:nvSpPr>
          <p:spPr>
            <a:xfrm>
              <a:off x="7301231" y="3035883"/>
              <a:ext cx="606703" cy="457200"/>
            </a:xfrm>
            <a:prstGeom prst="ellipse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Cambria Math" pitchFamily="18" charset="0"/>
                  <a:ea typeface="Cambria Math" pitchFamily="18" charset="0"/>
                </a:rPr>
                <a:t>10</a:t>
              </a:r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FF7883D-929E-6F46-9471-5086612012EC}"/>
                </a:ext>
              </a:extLst>
            </p:cNvPr>
            <p:cNvCxnSpPr>
              <a:cxnSpLocks/>
              <a:stCxn id="35" idx="3"/>
              <a:endCxn id="30" idx="0"/>
            </p:cNvCxnSpPr>
            <p:nvPr/>
          </p:nvCxnSpPr>
          <p:spPr>
            <a:xfrm flipH="1">
              <a:off x="7604583" y="2794236"/>
              <a:ext cx="121233" cy="2416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9E6052C-6F94-C342-8130-2A5426B10424}"/>
                </a:ext>
              </a:extLst>
            </p:cNvPr>
            <p:cNvSpPr txBox="1"/>
            <p:nvPr/>
          </p:nvSpPr>
          <p:spPr>
            <a:xfrm>
              <a:off x="7470730" y="1375487"/>
              <a:ext cx="366937" cy="369332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/>
                <a:t>T</a:t>
              </a:r>
              <a:endParaRPr lang="en-US" dirty="0"/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BB9F6773-BAD6-9F4F-A943-4648AE892BF9}"/>
                </a:ext>
              </a:extLst>
            </p:cNvPr>
            <p:cNvCxnSpPr>
              <a:stCxn id="32" idx="1"/>
              <a:endCxn id="41" idx="7"/>
            </p:cNvCxnSpPr>
            <p:nvPr/>
          </p:nvCxnSpPr>
          <p:spPr>
            <a:xfrm flipH="1">
              <a:off x="7238371" y="1560153"/>
              <a:ext cx="232359" cy="27464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Right Arrow 49">
            <a:extLst>
              <a:ext uri="{FF2B5EF4-FFF2-40B4-BE49-F238E27FC236}">
                <a16:creationId xmlns:a16="http://schemas.microsoft.com/office/drawing/2014/main" id="{877E278C-50B3-3F42-A0DA-0C0E470AFA03}"/>
              </a:ext>
            </a:extLst>
          </p:cNvPr>
          <p:cNvSpPr/>
          <p:nvPr/>
        </p:nvSpPr>
        <p:spPr>
          <a:xfrm>
            <a:off x="3735092" y="3008378"/>
            <a:ext cx="1062364" cy="26679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C3D268E-D1C2-F74D-9A79-7F41D2A3F117}"/>
              </a:ext>
            </a:extLst>
          </p:cNvPr>
          <p:cNvSpPr txBox="1"/>
          <p:nvPr/>
        </p:nvSpPr>
        <p:spPr>
          <a:xfrm>
            <a:off x="622600" y="1627848"/>
            <a:ext cx="39493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Bỏ</a:t>
            </a:r>
            <a:r>
              <a:rPr lang="en-US" sz="2400" dirty="0"/>
              <a:t> </a:t>
            </a:r>
            <a:r>
              <a:rPr lang="en-US" sz="2400" dirty="0" err="1"/>
              <a:t>nút</a:t>
            </a:r>
            <a:r>
              <a:rPr lang="en-US" sz="2400" dirty="0"/>
              <a:t> </a:t>
            </a:r>
            <a:r>
              <a:rPr lang="en-US" sz="2400" dirty="0" err="1"/>
              <a:t>ứng</a:t>
            </a:r>
            <a:r>
              <a:rPr lang="en-US" sz="2400" dirty="0"/>
              <a:t> </a:t>
            </a:r>
            <a:r>
              <a:rPr lang="en-US" sz="2400" dirty="0" err="1"/>
              <a:t>với</a:t>
            </a:r>
            <a:r>
              <a:rPr lang="en-US" sz="2400" dirty="0"/>
              <a:t> </a:t>
            </a:r>
            <a:r>
              <a:rPr lang="en-US" sz="2400" dirty="0" err="1"/>
              <a:t>số</a:t>
            </a:r>
            <a:r>
              <a:rPr lang="en-US" sz="2400" dirty="0"/>
              <a:t> 5 : </a:t>
            </a:r>
            <a:r>
              <a:rPr lang="en-US" sz="2400" dirty="0" err="1"/>
              <a:t>nút</a:t>
            </a:r>
            <a:r>
              <a:rPr lang="en-US" sz="2400" dirty="0"/>
              <a:t> </a:t>
            </a:r>
            <a:r>
              <a:rPr lang="en-US" sz="2400" dirty="0" err="1"/>
              <a:t>lá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9982586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178B4D-A1AE-B441-B749-F582F0439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50BBF-27A9-A648-BCB5-CBC281029004}" type="datetime1">
              <a:rPr lang="en-US" smtClean="0"/>
              <a:t>10/3/2024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1ACF60-CAD2-B64E-8211-4880D78F5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/>
              <a:t>Cấu trúc dữ liệu và giải thuật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6DF81C-BD1B-BA42-872E-7BBABCEA0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BC09B-FE30-A349-B1D2-5A364F511F98}" type="slidenum">
              <a:rPr lang="en-US" smtClean="0"/>
              <a:t>46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6E7834-4508-4143-82C5-962BCF267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endParaRPr lang="en-US" dirty="0"/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E0783B64-530A-7D73-0A3F-4C2695A8DD8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66E53DE-8145-FA44-8C70-92430C79EDDC}"/>
              </a:ext>
            </a:extLst>
          </p:cNvPr>
          <p:cNvGrpSpPr/>
          <p:nvPr/>
        </p:nvGrpSpPr>
        <p:grpSpPr>
          <a:xfrm>
            <a:off x="220576" y="2225780"/>
            <a:ext cx="3374606" cy="2804971"/>
            <a:chOff x="5548998" y="1375487"/>
            <a:chExt cx="3374606" cy="2804971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14049665-D5AB-EB46-BB00-F9DA023EE27D}"/>
                </a:ext>
              </a:extLst>
            </p:cNvPr>
            <p:cNvGrpSpPr/>
            <p:nvPr/>
          </p:nvGrpSpPr>
          <p:grpSpPr>
            <a:xfrm>
              <a:off x="5548998" y="1767840"/>
              <a:ext cx="3374606" cy="2412618"/>
              <a:chOff x="5096154" y="3603372"/>
              <a:chExt cx="3374606" cy="2412618"/>
            </a:xfrm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D946824C-8493-774D-BE8A-E8F8CAD5D092}"/>
                  </a:ext>
                </a:extLst>
              </p:cNvPr>
              <p:cNvGrpSpPr/>
              <p:nvPr/>
            </p:nvGrpSpPr>
            <p:grpSpPr>
              <a:xfrm>
                <a:off x="5096154" y="3603372"/>
                <a:ext cx="1766134" cy="1650423"/>
                <a:chOff x="5333999" y="3038497"/>
                <a:chExt cx="1766134" cy="1650423"/>
              </a:xfrm>
            </p:grpSpPr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9989F2A5-F34A-4249-B5F6-CB9A1B0B0A7B}"/>
                    </a:ext>
                  </a:extLst>
                </p:cNvPr>
                <p:cNvSpPr/>
                <p:nvPr/>
              </p:nvSpPr>
              <p:spPr>
                <a:xfrm>
                  <a:off x="6575978" y="3038497"/>
                  <a:ext cx="524155" cy="457200"/>
                </a:xfrm>
                <a:prstGeom prst="ellipse">
                  <a:avLst/>
                </a:prstGeom>
                <a:solidFill>
                  <a:srgbClr val="FFC000"/>
                </a:solidFill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  <a:latin typeface="Cambria Math" pitchFamily="18" charset="0"/>
                      <a:ea typeface="Cambria Math" pitchFamily="18" charset="0"/>
                    </a:rPr>
                    <a:t>8</a:t>
                  </a:r>
                </a:p>
              </p:txBody>
            </p:sp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99E40DAF-607E-214B-9832-CB5264519054}"/>
                    </a:ext>
                  </a:extLst>
                </p:cNvPr>
                <p:cNvSpPr/>
                <p:nvPr/>
              </p:nvSpPr>
              <p:spPr>
                <a:xfrm>
                  <a:off x="6467755" y="4191000"/>
                  <a:ext cx="562776" cy="457200"/>
                </a:xfrm>
                <a:prstGeom prst="ellipse">
                  <a:avLst/>
                </a:prstGeom>
                <a:noFill/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  <a:latin typeface="Cambria Math" pitchFamily="18" charset="0"/>
                      <a:ea typeface="Cambria Math" pitchFamily="18" charset="0"/>
                    </a:rPr>
                    <a:t>7</a:t>
                  </a:r>
                </a:p>
              </p:txBody>
            </p:sp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9BFECAA0-D778-AD48-A498-45D73988D031}"/>
                    </a:ext>
                  </a:extLst>
                </p:cNvPr>
                <p:cNvSpPr/>
                <p:nvPr/>
              </p:nvSpPr>
              <p:spPr>
                <a:xfrm>
                  <a:off x="5333999" y="4231720"/>
                  <a:ext cx="536033" cy="457200"/>
                </a:xfrm>
                <a:prstGeom prst="ellipse">
                  <a:avLst/>
                </a:prstGeom>
                <a:noFill/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  <a:latin typeface="Cambria Math" pitchFamily="18" charset="0"/>
                      <a:ea typeface="Cambria Math" pitchFamily="18" charset="0"/>
                    </a:rPr>
                    <a:t>1</a:t>
                  </a:r>
                </a:p>
              </p:txBody>
            </p:sp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4D676388-0991-3A41-8714-8E11C84113AD}"/>
                    </a:ext>
                  </a:extLst>
                </p:cNvPr>
                <p:cNvSpPr/>
                <p:nvPr/>
              </p:nvSpPr>
              <p:spPr>
                <a:xfrm>
                  <a:off x="5791200" y="3622120"/>
                  <a:ext cx="538302" cy="457200"/>
                </a:xfrm>
                <a:prstGeom prst="ellipse">
                  <a:avLst/>
                </a:prstGeom>
                <a:noFill/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  <a:latin typeface="Cambria Math" pitchFamily="18" charset="0"/>
                      <a:ea typeface="Cambria Math" pitchFamily="18" charset="0"/>
                    </a:rPr>
                    <a:t>3</a:t>
                  </a:r>
                </a:p>
              </p:txBody>
            </p:sp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081C2D9A-21EE-674E-A0A4-95EB43DE0A3F}"/>
                    </a:ext>
                  </a:extLst>
                </p:cNvPr>
                <p:cNvCxnSpPr>
                  <a:stCxn id="19" idx="3"/>
                  <a:endCxn id="23" idx="7"/>
                </p:cNvCxnSpPr>
                <p:nvPr/>
              </p:nvCxnSpPr>
              <p:spPr>
                <a:xfrm flipH="1">
                  <a:off x="6250669" y="3428742"/>
                  <a:ext cx="402070" cy="260333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>
                  <a:extLst>
                    <a:ext uri="{FF2B5EF4-FFF2-40B4-BE49-F238E27FC236}">
                      <a16:creationId xmlns:a16="http://schemas.microsoft.com/office/drawing/2014/main" id="{77BF6123-701C-BD4D-B0C9-4BA31C2DFAA2}"/>
                    </a:ext>
                  </a:extLst>
                </p:cNvPr>
                <p:cNvCxnSpPr>
                  <a:stCxn id="23" idx="5"/>
                  <a:endCxn id="20" idx="1"/>
                </p:cNvCxnSpPr>
                <p:nvPr/>
              </p:nvCxnSpPr>
              <p:spPr>
                <a:xfrm>
                  <a:off x="6250669" y="4012365"/>
                  <a:ext cx="299503" cy="24559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B2E546B5-76FC-1046-8BE9-1380904E7EDC}"/>
                    </a:ext>
                  </a:extLst>
                </p:cNvPr>
                <p:cNvCxnSpPr>
                  <a:stCxn id="23" idx="3"/>
                  <a:endCxn id="21" idx="0"/>
                </p:cNvCxnSpPr>
                <p:nvPr/>
              </p:nvCxnSpPr>
              <p:spPr>
                <a:xfrm flipH="1">
                  <a:off x="5602016" y="4012365"/>
                  <a:ext cx="268017" cy="21935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45E816A9-43F9-FD47-91EF-D08E0EE85D03}"/>
                  </a:ext>
                </a:extLst>
              </p:cNvPr>
              <p:cNvSpPr/>
              <p:nvPr/>
            </p:nvSpPr>
            <p:spPr>
              <a:xfrm>
                <a:off x="7186981" y="4239523"/>
                <a:ext cx="587184" cy="457200"/>
              </a:xfrm>
              <a:prstGeom prst="ellipse">
                <a:avLst/>
              </a:prstGeom>
              <a:no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Cambria Math" pitchFamily="18" charset="0"/>
                    <a:ea typeface="Cambria Math" pitchFamily="18" charset="0"/>
                  </a:rPr>
                  <a:t>14</a:t>
                </a:r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E9D31F4D-9BF8-9547-B541-9F9C199EA593}"/>
                  </a:ext>
                </a:extLst>
              </p:cNvPr>
              <p:cNvSpPr/>
              <p:nvPr/>
            </p:nvSpPr>
            <p:spPr>
              <a:xfrm>
                <a:off x="7885376" y="4865991"/>
                <a:ext cx="585384" cy="457200"/>
              </a:xfrm>
              <a:prstGeom prst="ellipse">
                <a:avLst/>
              </a:prstGeom>
              <a:no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Cambria Math" pitchFamily="18" charset="0"/>
                    <a:ea typeface="Cambria Math" pitchFamily="18" charset="0"/>
                  </a:rPr>
                  <a:t>23</a:t>
                </a:r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45E3CB11-2EA0-3543-A126-637315CBC17E}"/>
                  </a:ext>
                </a:extLst>
              </p:cNvPr>
              <p:cNvSpPr/>
              <p:nvPr/>
            </p:nvSpPr>
            <p:spPr>
              <a:xfrm>
                <a:off x="7526323" y="5558790"/>
                <a:ext cx="606703" cy="457200"/>
              </a:xfrm>
              <a:prstGeom prst="ellipse">
                <a:avLst/>
              </a:prstGeom>
              <a:no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Cambria Math" pitchFamily="18" charset="0"/>
                    <a:ea typeface="Cambria Math" pitchFamily="18" charset="0"/>
                  </a:rPr>
                  <a:t>21</a:t>
                </a:r>
              </a:p>
            </p:txBody>
          </p: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FC51BFCC-2DD3-BA46-9792-4F23F210C2FC}"/>
                  </a:ext>
                </a:extLst>
              </p:cNvPr>
              <p:cNvCxnSpPr>
                <a:cxnSpLocks/>
                <a:stCxn id="19" idx="5"/>
                <a:endCxn id="13" idx="1"/>
              </p:cNvCxnSpPr>
              <p:nvPr/>
            </p:nvCxnSpPr>
            <p:spPr>
              <a:xfrm>
                <a:off x="6785527" y="3993617"/>
                <a:ext cx="487445" cy="31286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BD262AE7-4C81-8A47-BB57-275CEF50F27C}"/>
                  </a:ext>
                </a:extLst>
              </p:cNvPr>
              <p:cNvCxnSpPr>
                <a:cxnSpLocks/>
                <a:stCxn id="14" idx="4"/>
                <a:endCxn id="15" idx="0"/>
              </p:cNvCxnSpPr>
              <p:nvPr/>
            </p:nvCxnSpPr>
            <p:spPr>
              <a:xfrm flipH="1">
                <a:off x="7829675" y="5323191"/>
                <a:ext cx="348393" cy="23559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C37DF825-CE79-424D-A787-3EFB913C4D7A}"/>
                  </a:ext>
                </a:extLst>
              </p:cNvPr>
              <p:cNvCxnSpPr>
                <a:stCxn id="13" idx="5"/>
                <a:endCxn id="14" idx="1"/>
              </p:cNvCxnSpPr>
              <p:nvPr/>
            </p:nvCxnSpPr>
            <p:spPr>
              <a:xfrm>
                <a:off x="7688174" y="4629768"/>
                <a:ext cx="282930" cy="30317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742A472B-86E4-B643-B44B-56A3F3116E61}"/>
                </a:ext>
              </a:extLst>
            </p:cNvPr>
            <p:cNvSpPr/>
            <p:nvPr/>
          </p:nvSpPr>
          <p:spPr>
            <a:xfrm>
              <a:off x="7301231" y="3035883"/>
              <a:ext cx="606703" cy="457200"/>
            </a:xfrm>
            <a:prstGeom prst="ellipse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Cambria Math" pitchFamily="18" charset="0"/>
                  <a:ea typeface="Cambria Math" pitchFamily="18" charset="0"/>
                </a:rPr>
                <a:t>10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45AC2358-77E4-D141-96B3-368ECBB92055}"/>
                </a:ext>
              </a:extLst>
            </p:cNvPr>
            <p:cNvCxnSpPr>
              <a:cxnSpLocks/>
              <a:stCxn id="13" idx="3"/>
              <a:endCxn id="8" idx="0"/>
            </p:cNvCxnSpPr>
            <p:nvPr/>
          </p:nvCxnSpPr>
          <p:spPr>
            <a:xfrm flipH="1">
              <a:off x="7604583" y="2794236"/>
              <a:ext cx="121233" cy="2416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8880E87-475F-A441-B8B2-666C9D723729}"/>
                </a:ext>
              </a:extLst>
            </p:cNvPr>
            <p:cNvSpPr txBox="1"/>
            <p:nvPr/>
          </p:nvSpPr>
          <p:spPr>
            <a:xfrm>
              <a:off x="7470730" y="1375487"/>
              <a:ext cx="366937" cy="369332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/>
                <a:t>T</a:t>
              </a:r>
              <a:endParaRPr lang="en-US" dirty="0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D71058EB-F1B2-9C44-97D7-31D6CD45AC71}"/>
                </a:ext>
              </a:extLst>
            </p:cNvPr>
            <p:cNvCxnSpPr>
              <a:stCxn id="10" idx="1"/>
              <a:endCxn id="19" idx="7"/>
            </p:cNvCxnSpPr>
            <p:nvPr/>
          </p:nvCxnSpPr>
          <p:spPr>
            <a:xfrm flipH="1">
              <a:off x="7238371" y="1560153"/>
              <a:ext cx="232359" cy="27464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8B1E627-0575-FF44-9644-F0F1DDC0DCAE}"/>
              </a:ext>
            </a:extLst>
          </p:cNvPr>
          <p:cNvGrpSpPr/>
          <p:nvPr/>
        </p:nvGrpSpPr>
        <p:grpSpPr>
          <a:xfrm>
            <a:off x="5364774" y="639247"/>
            <a:ext cx="3374606" cy="2804971"/>
            <a:chOff x="5548998" y="1375487"/>
            <a:chExt cx="3374606" cy="2804971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D9A83BD2-2480-B641-A4C0-718B508A974B}"/>
                </a:ext>
              </a:extLst>
            </p:cNvPr>
            <p:cNvGrpSpPr/>
            <p:nvPr/>
          </p:nvGrpSpPr>
          <p:grpSpPr>
            <a:xfrm>
              <a:off x="5548998" y="1767840"/>
              <a:ext cx="3374606" cy="2412618"/>
              <a:chOff x="5096154" y="3603372"/>
              <a:chExt cx="3374606" cy="2412618"/>
            </a:xfrm>
          </p:grpSpPr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0EB2DDE0-403E-124E-A90C-EB5F6DAEE6AB}"/>
                  </a:ext>
                </a:extLst>
              </p:cNvPr>
              <p:cNvGrpSpPr/>
              <p:nvPr/>
            </p:nvGrpSpPr>
            <p:grpSpPr>
              <a:xfrm>
                <a:off x="5096154" y="3603372"/>
                <a:ext cx="1766134" cy="1650423"/>
                <a:chOff x="5333999" y="3038497"/>
                <a:chExt cx="1766134" cy="1650423"/>
              </a:xfrm>
            </p:grpSpPr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F35D18F5-05CD-874E-B3B9-FB50F0B43B42}"/>
                    </a:ext>
                  </a:extLst>
                </p:cNvPr>
                <p:cNvSpPr/>
                <p:nvPr/>
              </p:nvSpPr>
              <p:spPr>
                <a:xfrm>
                  <a:off x="6575978" y="3038497"/>
                  <a:ext cx="524155" cy="457200"/>
                </a:xfrm>
                <a:prstGeom prst="ellipse">
                  <a:avLst/>
                </a:prstGeom>
                <a:noFill/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  <a:latin typeface="Cambria Math" pitchFamily="18" charset="0"/>
                      <a:ea typeface="Cambria Math" pitchFamily="18" charset="0"/>
                    </a:rPr>
                    <a:t>7</a:t>
                  </a:r>
                </a:p>
              </p:txBody>
            </p:sp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40DA8EAD-A388-FB41-B4F8-F94886E9C051}"/>
                    </a:ext>
                  </a:extLst>
                </p:cNvPr>
                <p:cNvSpPr/>
                <p:nvPr/>
              </p:nvSpPr>
              <p:spPr>
                <a:xfrm>
                  <a:off x="6467755" y="4191000"/>
                  <a:ext cx="562776" cy="457200"/>
                </a:xfrm>
                <a:prstGeom prst="ellipse">
                  <a:avLst/>
                </a:prstGeom>
                <a:noFill/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  <a:latin typeface="Cambria Math" pitchFamily="18" charset="0"/>
                      <a:ea typeface="Cambria Math" pitchFamily="18" charset="0"/>
                    </a:rPr>
                    <a:t>5</a:t>
                  </a:r>
                </a:p>
              </p:txBody>
            </p:sp>
            <p:sp>
              <p:nvSpPr>
                <p:cNvPr id="43" name="Oval 42">
                  <a:extLst>
                    <a:ext uri="{FF2B5EF4-FFF2-40B4-BE49-F238E27FC236}">
                      <a16:creationId xmlns:a16="http://schemas.microsoft.com/office/drawing/2014/main" id="{E3521887-2F08-9541-9DAD-796E80A95631}"/>
                    </a:ext>
                  </a:extLst>
                </p:cNvPr>
                <p:cNvSpPr/>
                <p:nvPr/>
              </p:nvSpPr>
              <p:spPr>
                <a:xfrm>
                  <a:off x="5333999" y="4231720"/>
                  <a:ext cx="536033" cy="457200"/>
                </a:xfrm>
                <a:prstGeom prst="ellipse">
                  <a:avLst/>
                </a:prstGeom>
                <a:noFill/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  <a:latin typeface="Cambria Math" pitchFamily="18" charset="0"/>
                      <a:ea typeface="Cambria Math" pitchFamily="18" charset="0"/>
                    </a:rPr>
                    <a:t>1</a:t>
                  </a:r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D87B247F-8BAB-FF48-8C27-57A4E258D374}"/>
                    </a:ext>
                  </a:extLst>
                </p:cNvPr>
                <p:cNvSpPr/>
                <p:nvPr/>
              </p:nvSpPr>
              <p:spPr>
                <a:xfrm>
                  <a:off x="5791200" y="3622120"/>
                  <a:ext cx="538302" cy="457200"/>
                </a:xfrm>
                <a:prstGeom prst="ellipse">
                  <a:avLst/>
                </a:prstGeom>
                <a:noFill/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  <a:latin typeface="Cambria Math" pitchFamily="18" charset="0"/>
                      <a:ea typeface="Cambria Math" pitchFamily="18" charset="0"/>
                    </a:rPr>
                    <a:t>3</a:t>
                  </a:r>
                </a:p>
              </p:txBody>
            </p:sp>
            <p:cxnSp>
              <p:nvCxnSpPr>
                <p:cNvPr id="46" name="Straight Connector 45">
                  <a:extLst>
                    <a:ext uri="{FF2B5EF4-FFF2-40B4-BE49-F238E27FC236}">
                      <a16:creationId xmlns:a16="http://schemas.microsoft.com/office/drawing/2014/main" id="{BAEEB3EA-04AF-7F48-9FD1-BD1A466F565A}"/>
                    </a:ext>
                  </a:extLst>
                </p:cNvPr>
                <p:cNvCxnSpPr>
                  <a:stCxn id="41" idx="3"/>
                  <a:endCxn id="45" idx="7"/>
                </p:cNvCxnSpPr>
                <p:nvPr/>
              </p:nvCxnSpPr>
              <p:spPr>
                <a:xfrm flipH="1">
                  <a:off x="6250669" y="3428742"/>
                  <a:ext cx="402070" cy="260333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>
                  <a:extLst>
                    <a:ext uri="{FF2B5EF4-FFF2-40B4-BE49-F238E27FC236}">
                      <a16:creationId xmlns:a16="http://schemas.microsoft.com/office/drawing/2014/main" id="{C5AD3B74-77C0-314E-A111-0514E44B373A}"/>
                    </a:ext>
                  </a:extLst>
                </p:cNvPr>
                <p:cNvCxnSpPr>
                  <a:stCxn id="45" idx="5"/>
                  <a:endCxn id="42" idx="1"/>
                </p:cNvCxnSpPr>
                <p:nvPr/>
              </p:nvCxnSpPr>
              <p:spPr>
                <a:xfrm>
                  <a:off x="6250669" y="4012365"/>
                  <a:ext cx="299503" cy="24559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>
                  <a:extLst>
                    <a:ext uri="{FF2B5EF4-FFF2-40B4-BE49-F238E27FC236}">
                      <a16:creationId xmlns:a16="http://schemas.microsoft.com/office/drawing/2014/main" id="{CC312D66-F55B-6741-B380-E9D9AA1D914A}"/>
                    </a:ext>
                  </a:extLst>
                </p:cNvPr>
                <p:cNvCxnSpPr>
                  <a:stCxn id="45" idx="3"/>
                  <a:endCxn id="43" idx="0"/>
                </p:cNvCxnSpPr>
                <p:nvPr/>
              </p:nvCxnSpPr>
              <p:spPr>
                <a:xfrm flipH="1">
                  <a:off x="5602016" y="4012365"/>
                  <a:ext cx="268017" cy="21935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D91F0F34-3775-4440-A3B8-38D794DD2926}"/>
                  </a:ext>
                </a:extLst>
              </p:cNvPr>
              <p:cNvSpPr/>
              <p:nvPr/>
            </p:nvSpPr>
            <p:spPr>
              <a:xfrm>
                <a:off x="7186981" y="4239523"/>
                <a:ext cx="587184" cy="457200"/>
              </a:xfrm>
              <a:prstGeom prst="ellipse">
                <a:avLst/>
              </a:prstGeom>
              <a:no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Cambria Math" pitchFamily="18" charset="0"/>
                    <a:ea typeface="Cambria Math" pitchFamily="18" charset="0"/>
                  </a:rPr>
                  <a:t>14</a:t>
                </a:r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0D7F07A7-8599-E149-A8D5-61FED8682EBF}"/>
                  </a:ext>
                </a:extLst>
              </p:cNvPr>
              <p:cNvSpPr/>
              <p:nvPr/>
            </p:nvSpPr>
            <p:spPr>
              <a:xfrm>
                <a:off x="7885376" y="4865991"/>
                <a:ext cx="585384" cy="457200"/>
              </a:xfrm>
              <a:prstGeom prst="ellipse">
                <a:avLst/>
              </a:prstGeom>
              <a:no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Cambria Math" pitchFamily="18" charset="0"/>
                    <a:ea typeface="Cambria Math" pitchFamily="18" charset="0"/>
                  </a:rPr>
                  <a:t>23</a:t>
                </a:r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558F6A1D-C7E5-1D45-B8E5-75E35A599302}"/>
                  </a:ext>
                </a:extLst>
              </p:cNvPr>
              <p:cNvSpPr/>
              <p:nvPr/>
            </p:nvSpPr>
            <p:spPr>
              <a:xfrm>
                <a:off x="7526323" y="5558790"/>
                <a:ext cx="606703" cy="457200"/>
              </a:xfrm>
              <a:prstGeom prst="ellipse">
                <a:avLst/>
              </a:prstGeom>
              <a:no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Cambria Math" pitchFamily="18" charset="0"/>
                    <a:ea typeface="Cambria Math" pitchFamily="18" charset="0"/>
                  </a:rPr>
                  <a:t>21</a:t>
                </a:r>
              </a:p>
            </p:txBody>
          </p: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6590F3EF-8D46-D946-8AB9-DD00710829C7}"/>
                  </a:ext>
                </a:extLst>
              </p:cNvPr>
              <p:cNvCxnSpPr>
                <a:cxnSpLocks/>
                <a:stCxn id="41" idx="5"/>
                <a:endCxn id="35" idx="1"/>
              </p:cNvCxnSpPr>
              <p:nvPr/>
            </p:nvCxnSpPr>
            <p:spPr>
              <a:xfrm>
                <a:off x="6785527" y="3993617"/>
                <a:ext cx="487445" cy="31286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6B8905CD-61CF-6F40-853E-C3FB2B66E469}"/>
                  </a:ext>
                </a:extLst>
              </p:cNvPr>
              <p:cNvCxnSpPr>
                <a:cxnSpLocks/>
                <a:stCxn id="36" idx="4"/>
                <a:endCxn id="37" idx="0"/>
              </p:cNvCxnSpPr>
              <p:nvPr/>
            </p:nvCxnSpPr>
            <p:spPr>
              <a:xfrm flipH="1">
                <a:off x="7829675" y="5323191"/>
                <a:ext cx="348393" cy="23559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6CBDB41A-1848-9F44-809A-D33A4FEE5F54}"/>
                  </a:ext>
                </a:extLst>
              </p:cNvPr>
              <p:cNvCxnSpPr>
                <a:stCxn id="35" idx="5"/>
                <a:endCxn id="36" idx="1"/>
              </p:cNvCxnSpPr>
              <p:nvPr/>
            </p:nvCxnSpPr>
            <p:spPr>
              <a:xfrm>
                <a:off x="7688174" y="4629768"/>
                <a:ext cx="282930" cy="30317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396F5DB5-7929-A843-BF1E-BC03A5AAA7B5}"/>
                </a:ext>
              </a:extLst>
            </p:cNvPr>
            <p:cNvSpPr/>
            <p:nvPr/>
          </p:nvSpPr>
          <p:spPr>
            <a:xfrm>
              <a:off x="7301231" y="3035883"/>
              <a:ext cx="606703" cy="457200"/>
            </a:xfrm>
            <a:prstGeom prst="ellipse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Cambria Math" pitchFamily="18" charset="0"/>
                  <a:ea typeface="Cambria Math" pitchFamily="18" charset="0"/>
                </a:rPr>
                <a:t>10</a:t>
              </a:r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8ED96FE-2593-B442-8BBA-E5C75A41FA45}"/>
                </a:ext>
              </a:extLst>
            </p:cNvPr>
            <p:cNvCxnSpPr>
              <a:cxnSpLocks/>
              <a:stCxn id="35" idx="3"/>
              <a:endCxn id="30" idx="0"/>
            </p:cNvCxnSpPr>
            <p:nvPr/>
          </p:nvCxnSpPr>
          <p:spPr>
            <a:xfrm flipH="1">
              <a:off x="7604583" y="2794236"/>
              <a:ext cx="121233" cy="2416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EEFDAE3-687A-A54A-A8CA-6A6FA9DC056B}"/>
                </a:ext>
              </a:extLst>
            </p:cNvPr>
            <p:cNvSpPr txBox="1"/>
            <p:nvPr/>
          </p:nvSpPr>
          <p:spPr>
            <a:xfrm>
              <a:off x="7470730" y="1375487"/>
              <a:ext cx="366937" cy="369332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/>
                <a:t>T</a:t>
              </a:r>
              <a:endParaRPr lang="en-US" dirty="0"/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6C709D58-52E1-4348-96A0-AAF8D2DF637D}"/>
                </a:ext>
              </a:extLst>
            </p:cNvPr>
            <p:cNvCxnSpPr>
              <a:stCxn id="32" idx="1"/>
              <a:endCxn id="41" idx="7"/>
            </p:cNvCxnSpPr>
            <p:nvPr/>
          </p:nvCxnSpPr>
          <p:spPr>
            <a:xfrm flipH="1">
              <a:off x="7238371" y="1560153"/>
              <a:ext cx="232359" cy="27464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6B5D10B3-AC83-3345-BAFA-1950EEC57A80}"/>
              </a:ext>
            </a:extLst>
          </p:cNvPr>
          <p:cNvGrpSpPr/>
          <p:nvPr/>
        </p:nvGrpSpPr>
        <p:grpSpPr>
          <a:xfrm>
            <a:off x="4961250" y="3536092"/>
            <a:ext cx="3374606" cy="2804971"/>
            <a:chOff x="5548998" y="1375487"/>
            <a:chExt cx="3374606" cy="2804971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AE62FE1A-38CC-0343-A597-CF044BD8D22D}"/>
                </a:ext>
              </a:extLst>
            </p:cNvPr>
            <p:cNvGrpSpPr/>
            <p:nvPr/>
          </p:nvGrpSpPr>
          <p:grpSpPr>
            <a:xfrm>
              <a:off x="5548998" y="1767840"/>
              <a:ext cx="3374606" cy="2412618"/>
              <a:chOff x="5096154" y="3603372"/>
              <a:chExt cx="3374606" cy="2412618"/>
            </a:xfrm>
          </p:grpSpPr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C5BFBC0D-BA37-4642-8304-9159DDDE6F93}"/>
                  </a:ext>
                </a:extLst>
              </p:cNvPr>
              <p:cNvGrpSpPr/>
              <p:nvPr/>
            </p:nvGrpSpPr>
            <p:grpSpPr>
              <a:xfrm>
                <a:off x="5096154" y="3603372"/>
                <a:ext cx="1766134" cy="1650423"/>
                <a:chOff x="5333999" y="3038497"/>
                <a:chExt cx="1766134" cy="1650423"/>
              </a:xfrm>
            </p:grpSpPr>
            <p:sp>
              <p:nvSpPr>
                <p:cNvPr id="63" name="Oval 62">
                  <a:extLst>
                    <a:ext uri="{FF2B5EF4-FFF2-40B4-BE49-F238E27FC236}">
                      <a16:creationId xmlns:a16="http://schemas.microsoft.com/office/drawing/2014/main" id="{42B661C6-BF0F-7540-BF85-188F6D35EDA4}"/>
                    </a:ext>
                  </a:extLst>
                </p:cNvPr>
                <p:cNvSpPr/>
                <p:nvPr/>
              </p:nvSpPr>
              <p:spPr>
                <a:xfrm>
                  <a:off x="6575978" y="3038497"/>
                  <a:ext cx="524155" cy="457200"/>
                </a:xfrm>
                <a:prstGeom prst="ellipse">
                  <a:avLst/>
                </a:prstGeom>
                <a:noFill/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  <a:latin typeface="Cambria Math" pitchFamily="18" charset="0"/>
                      <a:ea typeface="Cambria Math" pitchFamily="18" charset="0"/>
                    </a:rPr>
                    <a:t>10</a:t>
                  </a:r>
                </a:p>
              </p:txBody>
            </p:sp>
            <p:sp>
              <p:nvSpPr>
                <p:cNvPr id="64" name="Oval 63">
                  <a:extLst>
                    <a:ext uri="{FF2B5EF4-FFF2-40B4-BE49-F238E27FC236}">
                      <a16:creationId xmlns:a16="http://schemas.microsoft.com/office/drawing/2014/main" id="{0269E09A-6DCA-EA45-A2FF-35453722A6F5}"/>
                    </a:ext>
                  </a:extLst>
                </p:cNvPr>
                <p:cNvSpPr/>
                <p:nvPr/>
              </p:nvSpPr>
              <p:spPr>
                <a:xfrm>
                  <a:off x="6467755" y="4191000"/>
                  <a:ext cx="562776" cy="457200"/>
                </a:xfrm>
                <a:prstGeom prst="ellipse">
                  <a:avLst/>
                </a:prstGeom>
                <a:noFill/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  <a:latin typeface="Cambria Math" pitchFamily="18" charset="0"/>
                      <a:ea typeface="Cambria Math" pitchFamily="18" charset="0"/>
                    </a:rPr>
                    <a:t>7</a:t>
                  </a:r>
                </a:p>
              </p:txBody>
            </p:sp>
            <p:sp>
              <p:nvSpPr>
                <p:cNvPr id="65" name="Oval 64">
                  <a:extLst>
                    <a:ext uri="{FF2B5EF4-FFF2-40B4-BE49-F238E27FC236}">
                      <a16:creationId xmlns:a16="http://schemas.microsoft.com/office/drawing/2014/main" id="{5AD22FAB-D846-6945-AECA-6973CC0D0677}"/>
                    </a:ext>
                  </a:extLst>
                </p:cNvPr>
                <p:cNvSpPr/>
                <p:nvPr/>
              </p:nvSpPr>
              <p:spPr>
                <a:xfrm>
                  <a:off x="5333999" y="4231720"/>
                  <a:ext cx="536033" cy="457200"/>
                </a:xfrm>
                <a:prstGeom prst="ellipse">
                  <a:avLst/>
                </a:prstGeom>
                <a:noFill/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  <a:latin typeface="Cambria Math" pitchFamily="18" charset="0"/>
                      <a:ea typeface="Cambria Math" pitchFamily="18" charset="0"/>
                    </a:rPr>
                    <a:t>1</a:t>
                  </a:r>
                </a:p>
              </p:txBody>
            </p:sp>
            <p:sp>
              <p:nvSpPr>
                <p:cNvPr id="67" name="Oval 66">
                  <a:extLst>
                    <a:ext uri="{FF2B5EF4-FFF2-40B4-BE49-F238E27FC236}">
                      <a16:creationId xmlns:a16="http://schemas.microsoft.com/office/drawing/2014/main" id="{6F4BFB64-78D4-CC4F-B58F-D1369FC2D5ED}"/>
                    </a:ext>
                  </a:extLst>
                </p:cNvPr>
                <p:cNvSpPr/>
                <p:nvPr/>
              </p:nvSpPr>
              <p:spPr>
                <a:xfrm>
                  <a:off x="5791200" y="3622120"/>
                  <a:ext cx="538302" cy="457200"/>
                </a:xfrm>
                <a:prstGeom prst="ellipse">
                  <a:avLst/>
                </a:prstGeom>
                <a:noFill/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  <a:latin typeface="Cambria Math" pitchFamily="18" charset="0"/>
                      <a:ea typeface="Cambria Math" pitchFamily="18" charset="0"/>
                    </a:rPr>
                    <a:t>3</a:t>
                  </a:r>
                </a:p>
              </p:txBody>
            </p:sp>
            <p:cxnSp>
              <p:nvCxnSpPr>
                <p:cNvPr id="68" name="Straight Connector 67">
                  <a:extLst>
                    <a:ext uri="{FF2B5EF4-FFF2-40B4-BE49-F238E27FC236}">
                      <a16:creationId xmlns:a16="http://schemas.microsoft.com/office/drawing/2014/main" id="{9663D2AA-02A1-594C-AB16-B2BDA227A339}"/>
                    </a:ext>
                  </a:extLst>
                </p:cNvPr>
                <p:cNvCxnSpPr>
                  <a:stCxn id="63" idx="3"/>
                  <a:endCxn id="67" idx="7"/>
                </p:cNvCxnSpPr>
                <p:nvPr/>
              </p:nvCxnSpPr>
              <p:spPr>
                <a:xfrm flipH="1">
                  <a:off x="6250669" y="3428742"/>
                  <a:ext cx="402070" cy="260333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Connector 68">
                  <a:extLst>
                    <a:ext uri="{FF2B5EF4-FFF2-40B4-BE49-F238E27FC236}">
                      <a16:creationId xmlns:a16="http://schemas.microsoft.com/office/drawing/2014/main" id="{D217B476-F2D0-1147-8EA7-870DBD6B21C2}"/>
                    </a:ext>
                  </a:extLst>
                </p:cNvPr>
                <p:cNvCxnSpPr>
                  <a:stCxn id="67" idx="5"/>
                  <a:endCxn id="64" idx="1"/>
                </p:cNvCxnSpPr>
                <p:nvPr/>
              </p:nvCxnSpPr>
              <p:spPr>
                <a:xfrm>
                  <a:off x="6250669" y="4012365"/>
                  <a:ext cx="299503" cy="24559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Connector 69">
                  <a:extLst>
                    <a:ext uri="{FF2B5EF4-FFF2-40B4-BE49-F238E27FC236}">
                      <a16:creationId xmlns:a16="http://schemas.microsoft.com/office/drawing/2014/main" id="{5F6AC7CD-7C74-A548-BBE3-6FECC0B38733}"/>
                    </a:ext>
                  </a:extLst>
                </p:cNvPr>
                <p:cNvCxnSpPr>
                  <a:stCxn id="67" idx="3"/>
                  <a:endCxn id="65" idx="0"/>
                </p:cNvCxnSpPr>
                <p:nvPr/>
              </p:nvCxnSpPr>
              <p:spPr>
                <a:xfrm flipH="1">
                  <a:off x="5602016" y="4012365"/>
                  <a:ext cx="268017" cy="21935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0B8015FD-53D2-244B-ACFF-52FCF8F7692A}"/>
                  </a:ext>
                </a:extLst>
              </p:cNvPr>
              <p:cNvSpPr/>
              <p:nvPr/>
            </p:nvSpPr>
            <p:spPr>
              <a:xfrm>
                <a:off x="7186981" y="4239523"/>
                <a:ext cx="587184" cy="457200"/>
              </a:xfrm>
              <a:prstGeom prst="ellipse">
                <a:avLst/>
              </a:prstGeom>
              <a:no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Cambria Math" pitchFamily="18" charset="0"/>
                    <a:ea typeface="Cambria Math" pitchFamily="18" charset="0"/>
                  </a:rPr>
                  <a:t>14</a:t>
                </a:r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F9DCF00C-BF81-A049-A58E-32093E5E5962}"/>
                  </a:ext>
                </a:extLst>
              </p:cNvPr>
              <p:cNvSpPr/>
              <p:nvPr/>
            </p:nvSpPr>
            <p:spPr>
              <a:xfrm>
                <a:off x="7885376" y="4865991"/>
                <a:ext cx="585384" cy="457200"/>
              </a:xfrm>
              <a:prstGeom prst="ellipse">
                <a:avLst/>
              </a:prstGeom>
              <a:no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Cambria Math" pitchFamily="18" charset="0"/>
                    <a:ea typeface="Cambria Math" pitchFamily="18" charset="0"/>
                  </a:rPr>
                  <a:t>23</a:t>
                </a:r>
              </a:p>
            </p:txBody>
          </p: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1F7F5D98-8BD6-6245-BDF8-693D42D0EAAD}"/>
                  </a:ext>
                </a:extLst>
              </p:cNvPr>
              <p:cNvSpPr/>
              <p:nvPr/>
            </p:nvSpPr>
            <p:spPr>
              <a:xfrm>
                <a:off x="7526323" y="5558790"/>
                <a:ext cx="606703" cy="457200"/>
              </a:xfrm>
              <a:prstGeom prst="ellipse">
                <a:avLst/>
              </a:prstGeom>
              <a:no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Cambria Math" pitchFamily="18" charset="0"/>
                    <a:ea typeface="Cambria Math" pitchFamily="18" charset="0"/>
                  </a:rPr>
                  <a:t>21</a:t>
                </a:r>
              </a:p>
            </p:txBody>
          </p: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A7B04D74-CD95-4E49-8089-53F071366BB0}"/>
                  </a:ext>
                </a:extLst>
              </p:cNvPr>
              <p:cNvCxnSpPr>
                <a:cxnSpLocks/>
                <a:stCxn id="63" idx="5"/>
                <a:endCxn id="57" idx="1"/>
              </p:cNvCxnSpPr>
              <p:nvPr/>
            </p:nvCxnSpPr>
            <p:spPr>
              <a:xfrm>
                <a:off x="6785527" y="3993617"/>
                <a:ext cx="487445" cy="31286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CD61A264-2566-7C46-B081-81119F7F24F3}"/>
                  </a:ext>
                </a:extLst>
              </p:cNvPr>
              <p:cNvCxnSpPr>
                <a:cxnSpLocks/>
                <a:stCxn id="58" idx="4"/>
                <a:endCxn id="59" idx="0"/>
              </p:cNvCxnSpPr>
              <p:nvPr/>
            </p:nvCxnSpPr>
            <p:spPr>
              <a:xfrm flipH="1">
                <a:off x="7829675" y="5323191"/>
                <a:ext cx="348393" cy="23559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F321D386-9895-F946-9533-2DDAC60D3989}"/>
                  </a:ext>
                </a:extLst>
              </p:cNvPr>
              <p:cNvCxnSpPr>
                <a:stCxn id="57" idx="5"/>
                <a:endCxn id="58" idx="1"/>
              </p:cNvCxnSpPr>
              <p:nvPr/>
            </p:nvCxnSpPr>
            <p:spPr>
              <a:xfrm>
                <a:off x="7688174" y="4629768"/>
                <a:ext cx="282930" cy="30317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6761F62B-F8CF-9343-BBF5-0D1900E91AC8}"/>
                </a:ext>
              </a:extLst>
            </p:cNvPr>
            <p:cNvSpPr txBox="1"/>
            <p:nvPr/>
          </p:nvSpPr>
          <p:spPr>
            <a:xfrm>
              <a:off x="7470730" y="1375487"/>
              <a:ext cx="366937" cy="369332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/>
                <a:t>T</a:t>
              </a:r>
              <a:endParaRPr lang="en-US" dirty="0"/>
            </a:p>
          </p:txBody>
        </p: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0630929F-2BCF-F745-BDDB-00A218FA0716}"/>
                </a:ext>
              </a:extLst>
            </p:cNvPr>
            <p:cNvCxnSpPr>
              <a:stCxn id="54" idx="1"/>
              <a:endCxn id="63" idx="7"/>
            </p:cNvCxnSpPr>
            <p:nvPr/>
          </p:nvCxnSpPr>
          <p:spPr>
            <a:xfrm flipH="1">
              <a:off x="7238371" y="1560153"/>
              <a:ext cx="232359" cy="27464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Right Arrow 71">
            <a:extLst>
              <a:ext uri="{FF2B5EF4-FFF2-40B4-BE49-F238E27FC236}">
                <a16:creationId xmlns:a16="http://schemas.microsoft.com/office/drawing/2014/main" id="{83E76358-1628-5141-8532-99CF6A3C57D5}"/>
              </a:ext>
            </a:extLst>
          </p:cNvPr>
          <p:cNvSpPr/>
          <p:nvPr/>
        </p:nvSpPr>
        <p:spPr>
          <a:xfrm rot="20343942">
            <a:off x="3794006" y="2178556"/>
            <a:ext cx="1259004" cy="617959"/>
          </a:xfrm>
          <a:prstGeom prst="rightArrow">
            <a:avLst>
              <a:gd name="adj1" fmla="val 44502"/>
              <a:gd name="adj2" fmla="val 50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ight Arrow 72">
            <a:extLst>
              <a:ext uri="{FF2B5EF4-FFF2-40B4-BE49-F238E27FC236}">
                <a16:creationId xmlns:a16="http://schemas.microsoft.com/office/drawing/2014/main" id="{D658523C-0F0B-4045-9AF8-46B54C7E65C1}"/>
              </a:ext>
            </a:extLst>
          </p:cNvPr>
          <p:cNvSpPr/>
          <p:nvPr/>
        </p:nvSpPr>
        <p:spPr>
          <a:xfrm rot="1739103">
            <a:off x="3854514" y="4113220"/>
            <a:ext cx="1241428" cy="4846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12A8396D-84B0-9D42-8E7F-3716105557F7}"/>
              </a:ext>
            </a:extLst>
          </p:cNvPr>
          <p:cNvSpPr txBox="1"/>
          <p:nvPr/>
        </p:nvSpPr>
        <p:spPr>
          <a:xfrm>
            <a:off x="488591" y="1459531"/>
            <a:ext cx="43749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Bỏ</a:t>
            </a:r>
            <a:r>
              <a:rPr lang="en-US" sz="2400" dirty="0"/>
              <a:t> </a:t>
            </a:r>
            <a:r>
              <a:rPr lang="en-US" sz="2400" dirty="0" err="1"/>
              <a:t>nút</a:t>
            </a:r>
            <a:r>
              <a:rPr lang="en-US" sz="2400" dirty="0"/>
              <a:t> </a:t>
            </a:r>
            <a:r>
              <a:rPr lang="en-US" sz="2400" dirty="0" err="1"/>
              <a:t>ứng</a:t>
            </a:r>
            <a:r>
              <a:rPr lang="en-US" sz="2400" dirty="0"/>
              <a:t> </a:t>
            </a:r>
            <a:r>
              <a:rPr lang="en-US" sz="2400" dirty="0" err="1"/>
              <a:t>với</a:t>
            </a:r>
            <a:r>
              <a:rPr lang="en-US" sz="2400" dirty="0"/>
              <a:t> </a:t>
            </a:r>
            <a:r>
              <a:rPr lang="en-US" sz="2400" dirty="0" err="1"/>
              <a:t>số</a:t>
            </a:r>
            <a:r>
              <a:rPr lang="en-US" sz="2400" dirty="0"/>
              <a:t> 8 : </a:t>
            </a:r>
            <a:r>
              <a:rPr lang="en-US" sz="2400" dirty="0" err="1"/>
              <a:t>nút</a:t>
            </a:r>
            <a:r>
              <a:rPr lang="en-US" sz="2400" dirty="0"/>
              <a:t> </a:t>
            </a:r>
            <a:r>
              <a:rPr lang="en-US" sz="2400" dirty="0" err="1"/>
              <a:t>có</a:t>
            </a:r>
            <a:r>
              <a:rPr lang="en-US" sz="2400" dirty="0"/>
              <a:t> 2 con</a:t>
            </a: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92D56FE6-C9FD-CA4F-BD2F-0F8AC0FABDE0}"/>
              </a:ext>
            </a:extLst>
          </p:cNvPr>
          <p:cNvSpPr/>
          <p:nvPr/>
        </p:nvSpPr>
        <p:spPr>
          <a:xfrm>
            <a:off x="1005609" y="4444648"/>
            <a:ext cx="562776" cy="457200"/>
          </a:xfrm>
          <a:prstGeom prst="ellipse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ambria Math" pitchFamily="18" charset="0"/>
                <a:ea typeface="Cambria Math" pitchFamily="18" charset="0"/>
              </a:rPr>
              <a:t>5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2CF9827-3569-DE49-8377-0FB69CABD6AC}"/>
              </a:ext>
            </a:extLst>
          </p:cNvPr>
          <p:cNvCxnSpPr>
            <a:stCxn id="71" idx="0"/>
            <a:endCxn id="20" idx="3"/>
          </p:cNvCxnSpPr>
          <p:nvPr/>
        </p:nvCxnSpPr>
        <p:spPr>
          <a:xfrm flipV="1">
            <a:off x="1286997" y="4160881"/>
            <a:ext cx="149752" cy="2837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>
            <a:extLst>
              <a:ext uri="{FF2B5EF4-FFF2-40B4-BE49-F238E27FC236}">
                <a16:creationId xmlns:a16="http://schemas.microsoft.com/office/drawing/2014/main" id="{91E8192A-F12A-D644-AE0D-2004AAC65C37}"/>
              </a:ext>
            </a:extLst>
          </p:cNvPr>
          <p:cNvSpPr/>
          <p:nvPr/>
        </p:nvSpPr>
        <p:spPr>
          <a:xfrm>
            <a:off x="5738412" y="5744308"/>
            <a:ext cx="562776" cy="457200"/>
          </a:xfrm>
          <a:prstGeom prst="ellipse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ambria Math" pitchFamily="18" charset="0"/>
                <a:ea typeface="Cambria Math" pitchFamily="18" charset="0"/>
              </a:rPr>
              <a:t>5</a:t>
            </a: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E4BCBABB-26F5-1A4A-A9C7-D695BE93AFE6}"/>
              </a:ext>
            </a:extLst>
          </p:cNvPr>
          <p:cNvCxnSpPr>
            <a:cxnSpLocks/>
            <a:stCxn id="75" idx="0"/>
            <a:endCxn id="64" idx="3"/>
          </p:cNvCxnSpPr>
          <p:nvPr/>
        </p:nvCxnSpPr>
        <p:spPr>
          <a:xfrm flipV="1">
            <a:off x="6019800" y="5471193"/>
            <a:ext cx="157623" cy="2731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75528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B69B75-3B47-9F4B-9418-E857CF970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50BBF-27A9-A648-BCB5-CBC281029004}" type="datetime1">
              <a:rPr lang="en-US" smtClean="0"/>
              <a:t>10/3/2024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185B1B-0510-D749-838F-82F8EA304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/>
              <a:t>Cấu trúc dữ liệu và giải thuật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C11F69-BAB1-5A41-8819-18B75DA78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BC09B-FE30-A349-B1D2-5A364F511F98}" type="slidenum">
              <a:rPr lang="en-US" smtClean="0"/>
              <a:t>47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2432DF-B8AD-6C43-8E41-3DDBC5A29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endParaRPr lang="en-US" dirty="0"/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36D0C5CC-7F59-5921-2D6F-FE5DCCCE849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9872290-E4CC-FC4E-BC41-502FEC60B1ED}"/>
              </a:ext>
            </a:extLst>
          </p:cNvPr>
          <p:cNvGrpSpPr/>
          <p:nvPr/>
        </p:nvGrpSpPr>
        <p:grpSpPr>
          <a:xfrm>
            <a:off x="796874" y="2064222"/>
            <a:ext cx="3374606" cy="2804971"/>
            <a:chOff x="5548998" y="1375487"/>
            <a:chExt cx="3374606" cy="2804971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61446362-2707-A245-B134-78C2E522CFF2}"/>
                </a:ext>
              </a:extLst>
            </p:cNvPr>
            <p:cNvGrpSpPr/>
            <p:nvPr/>
          </p:nvGrpSpPr>
          <p:grpSpPr>
            <a:xfrm>
              <a:off x="5548998" y="1767840"/>
              <a:ext cx="3374606" cy="2412618"/>
              <a:chOff x="5096154" y="3603372"/>
              <a:chExt cx="3374606" cy="2412618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6E15F01F-A97F-B948-B763-527B5BB4A219}"/>
                  </a:ext>
                </a:extLst>
              </p:cNvPr>
              <p:cNvGrpSpPr/>
              <p:nvPr/>
            </p:nvGrpSpPr>
            <p:grpSpPr>
              <a:xfrm>
                <a:off x="5096154" y="3603372"/>
                <a:ext cx="1766134" cy="1650423"/>
                <a:chOff x="5333999" y="3038497"/>
                <a:chExt cx="1766134" cy="1650423"/>
              </a:xfrm>
            </p:grpSpPr>
            <p:sp>
              <p:nvSpPr>
                <p:cNvPr id="17" name="Oval 16">
                  <a:extLst>
                    <a:ext uri="{FF2B5EF4-FFF2-40B4-BE49-F238E27FC236}">
                      <a16:creationId xmlns:a16="http://schemas.microsoft.com/office/drawing/2014/main" id="{DB96A828-162C-DF47-8944-BA47139C7624}"/>
                    </a:ext>
                  </a:extLst>
                </p:cNvPr>
                <p:cNvSpPr/>
                <p:nvPr/>
              </p:nvSpPr>
              <p:spPr>
                <a:xfrm>
                  <a:off x="6575978" y="3038497"/>
                  <a:ext cx="524155" cy="457200"/>
                </a:xfrm>
                <a:prstGeom prst="ellipse">
                  <a:avLst/>
                </a:prstGeom>
                <a:noFill/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  <a:latin typeface="Cambria Math" pitchFamily="18" charset="0"/>
                      <a:ea typeface="Cambria Math" pitchFamily="18" charset="0"/>
                    </a:rPr>
                    <a:t>10</a:t>
                  </a:r>
                </a:p>
              </p:txBody>
            </p:sp>
            <p:sp>
              <p:nvSpPr>
                <p:cNvPr id="18" name="Oval 17">
                  <a:extLst>
                    <a:ext uri="{FF2B5EF4-FFF2-40B4-BE49-F238E27FC236}">
                      <a16:creationId xmlns:a16="http://schemas.microsoft.com/office/drawing/2014/main" id="{A0192D4F-4B43-C341-9545-3A14C980A431}"/>
                    </a:ext>
                  </a:extLst>
                </p:cNvPr>
                <p:cNvSpPr/>
                <p:nvPr/>
              </p:nvSpPr>
              <p:spPr>
                <a:xfrm>
                  <a:off x="6467755" y="4191000"/>
                  <a:ext cx="562776" cy="457200"/>
                </a:xfrm>
                <a:prstGeom prst="ellipse">
                  <a:avLst/>
                </a:prstGeom>
                <a:noFill/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  <a:latin typeface="Cambria Math" pitchFamily="18" charset="0"/>
                      <a:ea typeface="Cambria Math" pitchFamily="18" charset="0"/>
                    </a:rPr>
                    <a:t>7</a:t>
                  </a:r>
                </a:p>
              </p:txBody>
            </p:sp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EA3014FE-8B0F-C342-A23F-BD9BEBD3CD86}"/>
                    </a:ext>
                  </a:extLst>
                </p:cNvPr>
                <p:cNvSpPr/>
                <p:nvPr/>
              </p:nvSpPr>
              <p:spPr>
                <a:xfrm>
                  <a:off x="5333999" y="4231720"/>
                  <a:ext cx="536033" cy="457200"/>
                </a:xfrm>
                <a:prstGeom prst="ellipse">
                  <a:avLst/>
                </a:prstGeom>
                <a:noFill/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  <a:latin typeface="Cambria Math" pitchFamily="18" charset="0"/>
                      <a:ea typeface="Cambria Math" pitchFamily="18" charset="0"/>
                    </a:rPr>
                    <a:t>1</a:t>
                  </a:r>
                </a:p>
              </p:txBody>
            </p:sp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33BBFE3E-8E83-5645-B0DF-6CA8854A7B35}"/>
                    </a:ext>
                  </a:extLst>
                </p:cNvPr>
                <p:cNvSpPr/>
                <p:nvPr/>
              </p:nvSpPr>
              <p:spPr>
                <a:xfrm>
                  <a:off x="5791200" y="3622120"/>
                  <a:ext cx="538302" cy="457200"/>
                </a:xfrm>
                <a:prstGeom prst="ellipse">
                  <a:avLst/>
                </a:prstGeom>
                <a:noFill/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  <a:latin typeface="Cambria Math" pitchFamily="18" charset="0"/>
                      <a:ea typeface="Cambria Math" pitchFamily="18" charset="0"/>
                    </a:rPr>
                    <a:t>3</a:t>
                  </a:r>
                </a:p>
              </p:txBody>
            </p:sp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id="{4F23DB77-8323-D341-B047-6B444715A4A5}"/>
                    </a:ext>
                  </a:extLst>
                </p:cNvPr>
                <p:cNvCxnSpPr>
                  <a:stCxn id="17" idx="3"/>
                  <a:endCxn id="21" idx="7"/>
                </p:cNvCxnSpPr>
                <p:nvPr/>
              </p:nvCxnSpPr>
              <p:spPr>
                <a:xfrm flipH="1">
                  <a:off x="6250669" y="3428742"/>
                  <a:ext cx="402070" cy="260333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1B47DA08-EE08-744E-9618-F2960EE5AFD6}"/>
                    </a:ext>
                  </a:extLst>
                </p:cNvPr>
                <p:cNvCxnSpPr>
                  <a:stCxn id="21" idx="5"/>
                  <a:endCxn id="18" idx="1"/>
                </p:cNvCxnSpPr>
                <p:nvPr/>
              </p:nvCxnSpPr>
              <p:spPr>
                <a:xfrm>
                  <a:off x="6250669" y="4012365"/>
                  <a:ext cx="299503" cy="24559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5C1AF64F-62F1-D743-922B-2E6787D2CC4D}"/>
                    </a:ext>
                  </a:extLst>
                </p:cNvPr>
                <p:cNvCxnSpPr>
                  <a:stCxn id="21" idx="3"/>
                  <a:endCxn id="19" idx="0"/>
                </p:cNvCxnSpPr>
                <p:nvPr/>
              </p:nvCxnSpPr>
              <p:spPr>
                <a:xfrm flipH="1">
                  <a:off x="5602016" y="4012365"/>
                  <a:ext cx="268017" cy="21935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EAD7829C-1645-6341-A1DE-C5BF0A0CE8C9}"/>
                  </a:ext>
                </a:extLst>
              </p:cNvPr>
              <p:cNvSpPr/>
              <p:nvPr/>
            </p:nvSpPr>
            <p:spPr>
              <a:xfrm>
                <a:off x="7186981" y="4239523"/>
                <a:ext cx="587184" cy="457200"/>
              </a:xfrm>
              <a:prstGeom prst="ellipse">
                <a:avLst/>
              </a:prstGeom>
              <a:no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Cambria Math" pitchFamily="18" charset="0"/>
                    <a:ea typeface="Cambria Math" pitchFamily="18" charset="0"/>
                  </a:rPr>
                  <a:t>14</a:t>
                </a:r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2C1797DA-3C87-AA48-B990-215BF8F5E9F7}"/>
                  </a:ext>
                </a:extLst>
              </p:cNvPr>
              <p:cNvSpPr/>
              <p:nvPr/>
            </p:nvSpPr>
            <p:spPr>
              <a:xfrm>
                <a:off x="7885376" y="4865991"/>
                <a:ext cx="585384" cy="457200"/>
              </a:xfrm>
              <a:prstGeom prst="ellipse">
                <a:avLst/>
              </a:prstGeom>
              <a:no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Cambria Math" pitchFamily="18" charset="0"/>
                    <a:ea typeface="Cambria Math" pitchFamily="18" charset="0"/>
                  </a:rPr>
                  <a:t>23</a:t>
                </a:r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42DBEB54-01DC-4242-B9C6-B853201CA251}"/>
                  </a:ext>
                </a:extLst>
              </p:cNvPr>
              <p:cNvSpPr/>
              <p:nvPr/>
            </p:nvSpPr>
            <p:spPr>
              <a:xfrm>
                <a:off x="7526323" y="5558790"/>
                <a:ext cx="606703" cy="457200"/>
              </a:xfrm>
              <a:prstGeom prst="ellipse">
                <a:avLst/>
              </a:prstGeom>
              <a:no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Cambria Math" pitchFamily="18" charset="0"/>
                    <a:ea typeface="Cambria Math" pitchFamily="18" charset="0"/>
                  </a:rPr>
                  <a:t>21</a:t>
                </a:r>
              </a:p>
            </p:txBody>
          </p: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647C4362-7CB2-2045-932A-53B4E5E0B25A}"/>
                  </a:ext>
                </a:extLst>
              </p:cNvPr>
              <p:cNvCxnSpPr>
                <a:cxnSpLocks/>
                <a:stCxn id="17" idx="5"/>
                <a:endCxn id="11" idx="1"/>
              </p:cNvCxnSpPr>
              <p:nvPr/>
            </p:nvCxnSpPr>
            <p:spPr>
              <a:xfrm>
                <a:off x="6785527" y="3993617"/>
                <a:ext cx="487445" cy="31286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D6857603-773D-164F-A525-91BF5DA1FCA2}"/>
                  </a:ext>
                </a:extLst>
              </p:cNvPr>
              <p:cNvCxnSpPr>
                <a:cxnSpLocks/>
                <a:stCxn id="12" idx="4"/>
                <a:endCxn id="13" idx="0"/>
              </p:cNvCxnSpPr>
              <p:nvPr/>
            </p:nvCxnSpPr>
            <p:spPr>
              <a:xfrm flipH="1">
                <a:off x="7829675" y="5323191"/>
                <a:ext cx="348393" cy="23559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D1491198-5EFD-B643-A74C-7BAA762F8680}"/>
                  </a:ext>
                </a:extLst>
              </p:cNvPr>
              <p:cNvCxnSpPr>
                <a:stCxn id="11" idx="5"/>
                <a:endCxn id="12" idx="1"/>
              </p:cNvCxnSpPr>
              <p:nvPr/>
            </p:nvCxnSpPr>
            <p:spPr>
              <a:xfrm>
                <a:off x="7688174" y="4629768"/>
                <a:ext cx="282930" cy="30317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C023C0A-502F-A54E-AAC7-29AC26F8E954}"/>
                </a:ext>
              </a:extLst>
            </p:cNvPr>
            <p:cNvSpPr txBox="1"/>
            <p:nvPr/>
          </p:nvSpPr>
          <p:spPr>
            <a:xfrm>
              <a:off x="7470730" y="1375487"/>
              <a:ext cx="366937" cy="369332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/>
                <a:t>T</a:t>
              </a:r>
              <a:endParaRPr lang="en-US" dirty="0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C7578061-B5E2-4644-A3F3-045C6450D4FA}"/>
                </a:ext>
              </a:extLst>
            </p:cNvPr>
            <p:cNvCxnSpPr>
              <a:stCxn id="8" idx="1"/>
              <a:endCxn id="17" idx="7"/>
            </p:cNvCxnSpPr>
            <p:nvPr/>
          </p:nvCxnSpPr>
          <p:spPr>
            <a:xfrm flipH="1">
              <a:off x="7238371" y="1560153"/>
              <a:ext cx="232359" cy="27464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9D206CA-DD09-FC41-88B6-28C200747D1A}"/>
              </a:ext>
            </a:extLst>
          </p:cNvPr>
          <p:cNvGrpSpPr/>
          <p:nvPr/>
        </p:nvGrpSpPr>
        <p:grpSpPr>
          <a:xfrm>
            <a:off x="5294506" y="2209604"/>
            <a:ext cx="2678011" cy="2211831"/>
            <a:chOff x="5548998" y="1375487"/>
            <a:chExt cx="2678011" cy="2211831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441EFFEE-783D-A042-9F99-5DC08CBC5769}"/>
                </a:ext>
              </a:extLst>
            </p:cNvPr>
            <p:cNvGrpSpPr/>
            <p:nvPr/>
          </p:nvGrpSpPr>
          <p:grpSpPr>
            <a:xfrm>
              <a:off x="5548998" y="1767840"/>
              <a:ext cx="2678011" cy="1819478"/>
              <a:chOff x="5096154" y="3603372"/>
              <a:chExt cx="2678011" cy="1819478"/>
            </a:xfrm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44C6FDF9-58FB-8348-A5B3-CF5C0F6A0318}"/>
                  </a:ext>
                </a:extLst>
              </p:cNvPr>
              <p:cNvGrpSpPr/>
              <p:nvPr/>
            </p:nvGrpSpPr>
            <p:grpSpPr>
              <a:xfrm>
                <a:off x="5096154" y="3603372"/>
                <a:ext cx="1766134" cy="1719819"/>
                <a:chOff x="5333999" y="3038497"/>
                <a:chExt cx="1766134" cy="1719819"/>
              </a:xfrm>
            </p:grpSpPr>
            <p:sp>
              <p:nvSpPr>
                <p:cNvPr id="37" name="Oval 36">
                  <a:extLst>
                    <a:ext uri="{FF2B5EF4-FFF2-40B4-BE49-F238E27FC236}">
                      <a16:creationId xmlns:a16="http://schemas.microsoft.com/office/drawing/2014/main" id="{BD4EADFF-CF9F-A245-B848-1C6BFF5CBF31}"/>
                    </a:ext>
                  </a:extLst>
                </p:cNvPr>
                <p:cNvSpPr/>
                <p:nvPr/>
              </p:nvSpPr>
              <p:spPr>
                <a:xfrm>
                  <a:off x="6575978" y="3038497"/>
                  <a:ext cx="524155" cy="457200"/>
                </a:xfrm>
                <a:prstGeom prst="ellipse">
                  <a:avLst/>
                </a:prstGeom>
                <a:noFill/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  <a:latin typeface="Cambria Math" pitchFamily="18" charset="0"/>
                      <a:ea typeface="Cambria Math" pitchFamily="18" charset="0"/>
                    </a:rPr>
                    <a:t>10</a:t>
                  </a:r>
                </a:p>
              </p:txBody>
            </p:sp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58C676F7-D927-4645-A716-497D776DDB23}"/>
                    </a:ext>
                  </a:extLst>
                </p:cNvPr>
                <p:cNvSpPr/>
                <p:nvPr/>
              </p:nvSpPr>
              <p:spPr>
                <a:xfrm>
                  <a:off x="6356243" y="4301116"/>
                  <a:ext cx="562776" cy="457200"/>
                </a:xfrm>
                <a:prstGeom prst="ellipse">
                  <a:avLst/>
                </a:prstGeom>
                <a:noFill/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  <a:latin typeface="Cambria Math" pitchFamily="18" charset="0"/>
                      <a:ea typeface="Cambria Math" pitchFamily="18" charset="0"/>
                    </a:rPr>
                    <a:t>7</a:t>
                  </a:r>
                </a:p>
              </p:txBody>
            </p:sp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909F9FE6-B26F-5D4A-ABEC-B7443C053BC3}"/>
                    </a:ext>
                  </a:extLst>
                </p:cNvPr>
                <p:cNvSpPr/>
                <p:nvPr/>
              </p:nvSpPr>
              <p:spPr>
                <a:xfrm>
                  <a:off x="5333999" y="4231720"/>
                  <a:ext cx="536033" cy="457200"/>
                </a:xfrm>
                <a:prstGeom prst="ellipse">
                  <a:avLst/>
                </a:prstGeom>
                <a:noFill/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  <a:latin typeface="Cambria Math" pitchFamily="18" charset="0"/>
                      <a:ea typeface="Cambria Math" pitchFamily="18" charset="0"/>
                    </a:rPr>
                    <a:t>1</a:t>
                  </a:r>
                </a:p>
              </p:txBody>
            </p:sp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19F4821F-66E0-254A-8690-13B77108E6B3}"/>
                    </a:ext>
                  </a:extLst>
                </p:cNvPr>
                <p:cNvSpPr/>
                <p:nvPr/>
              </p:nvSpPr>
              <p:spPr>
                <a:xfrm>
                  <a:off x="5791200" y="3622120"/>
                  <a:ext cx="538302" cy="457200"/>
                </a:xfrm>
                <a:prstGeom prst="ellipse">
                  <a:avLst/>
                </a:prstGeom>
                <a:noFill/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  <a:latin typeface="Cambria Math" pitchFamily="18" charset="0"/>
                      <a:ea typeface="Cambria Math" pitchFamily="18" charset="0"/>
                    </a:rPr>
                    <a:t>3</a:t>
                  </a:r>
                </a:p>
              </p:txBody>
            </p:sp>
            <p:cxnSp>
              <p:nvCxnSpPr>
                <p:cNvPr id="42" name="Straight Connector 41">
                  <a:extLst>
                    <a:ext uri="{FF2B5EF4-FFF2-40B4-BE49-F238E27FC236}">
                      <a16:creationId xmlns:a16="http://schemas.microsoft.com/office/drawing/2014/main" id="{052F49EB-FF71-2949-B054-8FA73E468ADE}"/>
                    </a:ext>
                  </a:extLst>
                </p:cNvPr>
                <p:cNvCxnSpPr>
                  <a:stCxn id="37" idx="3"/>
                  <a:endCxn id="41" idx="7"/>
                </p:cNvCxnSpPr>
                <p:nvPr/>
              </p:nvCxnSpPr>
              <p:spPr>
                <a:xfrm flipH="1">
                  <a:off x="6250669" y="3428742"/>
                  <a:ext cx="402070" cy="260333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>
                  <a:extLst>
                    <a:ext uri="{FF2B5EF4-FFF2-40B4-BE49-F238E27FC236}">
                      <a16:creationId xmlns:a16="http://schemas.microsoft.com/office/drawing/2014/main" id="{AE3E0D23-6223-634A-8ED4-B4B30DAF815A}"/>
                    </a:ext>
                  </a:extLst>
                </p:cNvPr>
                <p:cNvCxnSpPr>
                  <a:stCxn id="41" idx="5"/>
                  <a:endCxn id="38" idx="1"/>
                </p:cNvCxnSpPr>
                <p:nvPr/>
              </p:nvCxnSpPr>
              <p:spPr>
                <a:xfrm>
                  <a:off x="6250669" y="4012365"/>
                  <a:ext cx="187991" cy="35570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>
                  <a:extLst>
                    <a:ext uri="{FF2B5EF4-FFF2-40B4-BE49-F238E27FC236}">
                      <a16:creationId xmlns:a16="http://schemas.microsoft.com/office/drawing/2014/main" id="{427BDC3C-D5E7-8449-BBB2-7B8FE0A86776}"/>
                    </a:ext>
                  </a:extLst>
                </p:cNvPr>
                <p:cNvCxnSpPr>
                  <a:stCxn id="41" idx="3"/>
                  <a:endCxn id="39" idx="0"/>
                </p:cNvCxnSpPr>
                <p:nvPr/>
              </p:nvCxnSpPr>
              <p:spPr>
                <a:xfrm flipH="1">
                  <a:off x="5602016" y="4012365"/>
                  <a:ext cx="268017" cy="21935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81E1970C-CB5E-CA4C-B2DD-615A2B281EAE}"/>
                  </a:ext>
                </a:extLst>
              </p:cNvPr>
              <p:cNvSpPr/>
              <p:nvPr/>
            </p:nvSpPr>
            <p:spPr>
              <a:xfrm>
                <a:off x="7186981" y="4239523"/>
                <a:ext cx="587184" cy="457200"/>
              </a:xfrm>
              <a:prstGeom prst="ellipse">
                <a:avLst/>
              </a:prstGeom>
              <a:no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Cambria Math" pitchFamily="18" charset="0"/>
                    <a:ea typeface="Cambria Math" pitchFamily="18" charset="0"/>
                  </a:rPr>
                  <a:t>23</a:t>
                </a:r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9ABF592B-AB1A-6B46-8AD6-64A1829EBEB2}"/>
                  </a:ext>
                </a:extLst>
              </p:cNvPr>
              <p:cNvSpPr/>
              <p:nvPr/>
            </p:nvSpPr>
            <p:spPr>
              <a:xfrm>
                <a:off x="6989888" y="4965650"/>
                <a:ext cx="606703" cy="457200"/>
              </a:xfrm>
              <a:prstGeom prst="ellipse">
                <a:avLst/>
              </a:prstGeom>
              <a:no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Cambria Math" pitchFamily="18" charset="0"/>
                    <a:ea typeface="Cambria Math" pitchFamily="18" charset="0"/>
                  </a:rPr>
                  <a:t>21</a:t>
                </a:r>
              </a:p>
            </p:txBody>
          </p: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B1AAAAB0-5DC7-A246-AAEC-C95C2A4808E4}"/>
                  </a:ext>
                </a:extLst>
              </p:cNvPr>
              <p:cNvCxnSpPr>
                <a:cxnSpLocks/>
                <a:stCxn id="37" idx="5"/>
                <a:endCxn id="31" idx="1"/>
              </p:cNvCxnSpPr>
              <p:nvPr/>
            </p:nvCxnSpPr>
            <p:spPr>
              <a:xfrm>
                <a:off x="6785527" y="3993617"/>
                <a:ext cx="487445" cy="31286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8D9F403D-28DC-A240-B231-3E765439EA28}"/>
                  </a:ext>
                </a:extLst>
              </p:cNvPr>
              <p:cNvCxnSpPr>
                <a:cxnSpLocks/>
                <a:stCxn id="31" idx="4"/>
                <a:endCxn id="33" idx="0"/>
              </p:cNvCxnSpPr>
              <p:nvPr/>
            </p:nvCxnSpPr>
            <p:spPr>
              <a:xfrm flipH="1">
                <a:off x="7293240" y="4696723"/>
                <a:ext cx="187333" cy="26892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C46C103-6D7B-E84A-B650-1F185316CEE7}"/>
                </a:ext>
              </a:extLst>
            </p:cNvPr>
            <p:cNvSpPr txBox="1"/>
            <p:nvPr/>
          </p:nvSpPr>
          <p:spPr>
            <a:xfrm>
              <a:off x="7470730" y="1375487"/>
              <a:ext cx="366937" cy="369332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/>
                <a:t>T</a:t>
              </a:r>
              <a:endParaRPr lang="en-US" dirty="0"/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5ECCE0F6-B674-AB48-A747-D935993FF372}"/>
                </a:ext>
              </a:extLst>
            </p:cNvPr>
            <p:cNvCxnSpPr>
              <a:stCxn id="28" idx="1"/>
              <a:endCxn id="37" idx="7"/>
            </p:cNvCxnSpPr>
            <p:nvPr/>
          </p:nvCxnSpPr>
          <p:spPr>
            <a:xfrm flipH="1">
              <a:off x="7238371" y="1560153"/>
              <a:ext cx="232359" cy="27464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Right Arrow 47">
            <a:extLst>
              <a:ext uri="{FF2B5EF4-FFF2-40B4-BE49-F238E27FC236}">
                <a16:creationId xmlns:a16="http://schemas.microsoft.com/office/drawing/2014/main" id="{E98215EF-EA85-564E-94FD-3CEA14A97128}"/>
              </a:ext>
            </a:extLst>
          </p:cNvPr>
          <p:cNvSpPr/>
          <p:nvPr/>
        </p:nvSpPr>
        <p:spPr>
          <a:xfrm>
            <a:off x="4171479" y="2668912"/>
            <a:ext cx="1391043" cy="36512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9D2AE64-263E-B141-9EE7-BA4AF5B282F6}"/>
              </a:ext>
            </a:extLst>
          </p:cNvPr>
          <p:cNvSpPr txBox="1"/>
          <p:nvPr/>
        </p:nvSpPr>
        <p:spPr>
          <a:xfrm>
            <a:off x="561634" y="1397676"/>
            <a:ext cx="46808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Bỏ</a:t>
            </a:r>
            <a:r>
              <a:rPr lang="en-US" sz="2400" dirty="0"/>
              <a:t> </a:t>
            </a:r>
            <a:r>
              <a:rPr lang="en-US" sz="2400" dirty="0" err="1"/>
              <a:t>nút</a:t>
            </a:r>
            <a:r>
              <a:rPr lang="en-US" sz="2400" dirty="0"/>
              <a:t> </a:t>
            </a:r>
            <a:r>
              <a:rPr lang="en-US" sz="2400" dirty="0" err="1"/>
              <a:t>ứng</a:t>
            </a:r>
            <a:r>
              <a:rPr lang="en-US" sz="2400" dirty="0"/>
              <a:t> </a:t>
            </a:r>
            <a:r>
              <a:rPr lang="en-US" sz="2400" dirty="0" err="1"/>
              <a:t>với</a:t>
            </a:r>
            <a:r>
              <a:rPr lang="en-US" sz="2400" dirty="0"/>
              <a:t> </a:t>
            </a:r>
            <a:r>
              <a:rPr lang="en-US" sz="2400" dirty="0" err="1"/>
              <a:t>số</a:t>
            </a:r>
            <a:r>
              <a:rPr lang="en-US" sz="2400" dirty="0"/>
              <a:t> 14 : </a:t>
            </a:r>
            <a:r>
              <a:rPr lang="en-US" sz="2400" dirty="0" err="1"/>
              <a:t>nút</a:t>
            </a:r>
            <a:r>
              <a:rPr lang="en-US" sz="2400" dirty="0"/>
              <a:t> </a:t>
            </a:r>
            <a:r>
              <a:rPr lang="en-US" sz="2400" dirty="0" err="1"/>
              <a:t>có</a:t>
            </a:r>
            <a:r>
              <a:rPr lang="en-US" sz="2400" dirty="0"/>
              <a:t> 1 con</a:t>
            </a:r>
          </a:p>
        </p:txBody>
      </p:sp>
    </p:spTree>
    <p:extLst>
      <p:ext uri="{BB962C8B-B14F-4D97-AF65-F5344CB8AC3E}">
        <p14:creationId xmlns:p14="http://schemas.microsoft.com/office/powerpoint/2010/main" val="290639388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6F2AB5-A7DC-5841-A8EA-EF25A1CDE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F92E8-93D1-4246-9203-88234E64793C}" type="datetime1">
              <a:rPr lang="en-US" smtClean="0"/>
              <a:t>10/3/2024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4BEE5F-02C4-9E4C-899F-97BB3E7BE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/>
              <a:t>Cấu trúc dữ liệu và giải thuật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A0D406-6CCE-ED46-A65B-86E9EBBF3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BC09B-FE30-A349-B1D2-5A364F511F98}" type="slidenum">
              <a:rPr lang="en-US" smtClean="0"/>
              <a:t>48</a:t>
            </a:fld>
            <a:endParaRPr lang="en-US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7085DF1E-0620-2B4B-B238-277055F16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xoá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nút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cây</a:t>
            </a:r>
            <a:r>
              <a:rPr lang="en-US" dirty="0"/>
              <a:t> </a:t>
            </a:r>
            <a:r>
              <a:rPr lang="en-US" dirty="0" err="1"/>
              <a:t>nhị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r>
              <a:rPr lang="en-US" dirty="0"/>
              <a:t> 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910F2F4-C660-A640-99ED-EEBEBB7F34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35077" y="841247"/>
            <a:ext cx="5071019" cy="530339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/>
              <a:t>Procedure </a:t>
            </a:r>
            <a:r>
              <a:rPr lang="en-US" sz="2000" dirty="0" err="1"/>
              <a:t>delkey</a:t>
            </a:r>
            <a:r>
              <a:rPr lang="en-US" sz="2000" dirty="0"/>
              <a:t>(T,X)</a:t>
            </a:r>
          </a:p>
          <a:p>
            <a:pPr marL="0" indent="0">
              <a:buNone/>
            </a:pPr>
            <a:r>
              <a:rPr lang="en-US" sz="2000" dirty="0"/>
              <a:t>If T = null then return;</a:t>
            </a:r>
          </a:p>
          <a:p>
            <a:pPr marL="0" indent="0">
              <a:buNone/>
            </a:pPr>
            <a:r>
              <a:rPr lang="en-US" sz="2000" dirty="0"/>
              <a:t>Else if</a:t>
            </a:r>
          </a:p>
          <a:p>
            <a:pPr marL="0" indent="0">
              <a:buNone/>
            </a:pPr>
            <a:r>
              <a:rPr lang="en-US" sz="2000" dirty="0"/>
              <a:t>info(T) &gt; x;  return </a:t>
            </a:r>
            <a:r>
              <a:rPr lang="en-US" sz="2000" dirty="0" err="1"/>
              <a:t>delkey</a:t>
            </a:r>
            <a:r>
              <a:rPr lang="en-US" sz="2000" dirty="0"/>
              <a:t>(LP(T), X);</a:t>
            </a:r>
          </a:p>
          <a:p>
            <a:pPr marL="0" indent="0">
              <a:buNone/>
            </a:pPr>
            <a:r>
              <a:rPr lang="en-US" sz="2000" dirty="0"/>
              <a:t>info(T) &lt; x;  return </a:t>
            </a:r>
            <a:r>
              <a:rPr lang="en-US" sz="2000" dirty="0" err="1"/>
              <a:t>delkey</a:t>
            </a:r>
            <a:r>
              <a:rPr lang="en-US" sz="2000" dirty="0"/>
              <a:t>(RP(T), X);</a:t>
            </a:r>
          </a:p>
          <a:p>
            <a:pPr marL="0" indent="0">
              <a:buNone/>
            </a:pPr>
            <a:r>
              <a:rPr lang="en-US" sz="2000" dirty="0"/>
              <a:t>Else  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//info(T) = x</a:t>
            </a:r>
          </a:p>
          <a:p>
            <a:pPr marL="0" indent="0">
              <a:buNone/>
            </a:pPr>
            <a:r>
              <a:rPr lang="en-US" sz="2000" dirty="0"/>
              <a:t>If LP(T) = null then T = RP(T) 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//node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</a:rPr>
              <a:t>chỉ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</a:rPr>
              <a:t>có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</a:rPr>
              <a:t>cây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 con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</a:rPr>
              <a:t>phải</a:t>
            </a:r>
            <a:endParaRPr lang="en-US" sz="2000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en-US" sz="2000" dirty="0"/>
              <a:t>Else if RP(T) = null then T = LP(T) 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//node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</a:rPr>
              <a:t>chỉ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</a:rPr>
              <a:t>có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</a:rPr>
              <a:t>cây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 con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</a:rPr>
              <a:t>trái</a:t>
            </a:r>
            <a:endParaRPr lang="en-US" sz="2000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0CEA0662-DA5A-EA47-B2EE-88334B6AC403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5306096" y="950969"/>
            <a:ext cx="3747752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Else 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//node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</a:rPr>
              <a:t>có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 2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</a:rPr>
              <a:t>cây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 con</a:t>
            </a:r>
          </a:p>
          <a:p>
            <a:pPr marL="0" indent="0">
              <a:buNone/>
            </a:pPr>
            <a:r>
              <a:rPr lang="en-US" sz="2000" dirty="0"/>
              <a:t>{ New(p); p = LP(T);</a:t>
            </a:r>
          </a:p>
          <a:p>
            <a:pPr marL="0" indent="0">
              <a:buNone/>
            </a:pPr>
            <a:r>
              <a:rPr lang="en-US" sz="2000" dirty="0"/>
              <a:t>While RP (p)!= null{</a:t>
            </a:r>
          </a:p>
          <a:p>
            <a:pPr marL="0" indent="0">
              <a:buNone/>
            </a:pPr>
            <a:r>
              <a:rPr lang="en-US" sz="2000" dirty="0"/>
              <a:t>p = RP (p);</a:t>
            </a:r>
          </a:p>
          <a:p>
            <a:pPr marL="0" indent="0">
              <a:buNone/>
            </a:pPr>
            <a:r>
              <a:rPr lang="en-US" sz="2000" dirty="0"/>
              <a:t>info(T) = info(p);}</a:t>
            </a:r>
          </a:p>
          <a:p>
            <a:pPr marL="0" indent="0">
              <a:buNone/>
            </a:pPr>
            <a:r>
              <a:rPr lang="en-US" sz="2000" dirty="0" err="1"/>
              <a:t>delkey</a:t>
            </a:r>
            <a:r>
              <a:rPr lang="en-US" sz="2000" dirty="0"/>
              <a:t>(LP(T), info(p))</a:t>
            </a:r>
          </a:p>
          <a:p>
            <a:pPr marL="0" indent="0">
              <a:buNone/>
            </a:pPr>
            <a:r>
              <a:rPr lang="en-US" sz="2000" dirty="0"/>
              <a:t>} 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// </a:t>
            </a:r>
            <a:r>
              <a:rPr lang="en-US" sz="2000" dirty="0" err="1">
                <a:solidFill>
                  <a:schemeClr val="bg1">
                    <a:lumMod val="75000"/>
                  </a:schemeClr>
                </a:solidFill>
              </a:rPr>
              <a:t>chọn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bg1">
                    <a:lumMod val="75000"/>
                  </a:schemeClr>
                </a:solidFill>
              </a:rPr>
              <a:t>nút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bg1">
                    <a:lumMod val="75000"/>
                  </a:schemeClr>
                </a:solidFill>
              </a:rPr>
              <a:t>nhỏ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bg1">
                    <a:lumMod val="75000"/>
                  </a:schemeClr>
                </a:solidFill>
              </a:rPr>
              <a:t>hơn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bg1">
                    <a:lumMod val="75000"/>
                  </a:schemeClr>
                </a:solidFill>
              </a:rPr>
              <a:t>gần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bg1">
                    <a:lumMod val="75000"/>
                  </a:schemeClr>
                </a:solidFill>
              </a:rPr>
              <a:t>nhất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bg1">
                    <a:lumMod val="75000"/>
                  </a:schemeClr>
                </a:solidFill>
              </a:rPr>
              <a:t>để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bg1">
                    <a:lumMod val="75000"/>
                  </a:schemeClr>
                </a:solidFill>
              </a:rPr>
              <a:t>bổ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 sung </a:t>
            </a:r>
          </a:p>
          <a:p>
            <a:pPr marL="0" indent="0">
              <a:buNone/>
            </a:pPr>
            <a:r>
              <a:rPr lang="en-US" sz="2000" dirty="0"/>
              <a:t>Return</a:t>
            </a:r>
          </a:p>
        </p:txBody>
      </p:sp>
    </p:spTree>
    <p:extLst>
      <p:ext uri="{BB962C8B-B14F-4D97-AF65-F5344CB8AC3E}">
        <p14:creationId xmlns:p14="http://schemas.microsoft.com/office/powerpoint/2010/main" val="180072144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7717BA-F92C-A343-80B9-B09FD403F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F92E8-93D1-4246-9203-88234E64793C}" type="datetime1">
              <a:rPr lang="en-US" smtClean="0"/>
              <a:t>10/3/2024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99701F-8F19-7C40-A8F4-8167C2238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/>
              <a:t>Cấu trúc dữ liệu và giải thuật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35877E-0925-A049-A584-3A3E37237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BC09B-FE30-A349-B1D2-5A364F511F98}" type="slidenum">
              <a:rPr lang="en-US" smtClean="0"/>
              <a:t>49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7A0EA7-2067-6A45-AE9D-74EA21FBC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diễn</a:t>
            </a:r>
            <a:r>
              <a:rPr lang="en-US" dirty="0"/>
              <a:t> </a:t>
            </a:r>
            <a:r>
              <a:rPr lang="en-US" dirty="0" err="1"/>
              <a:t>cây</a:t>
            </a:r>
            <a:r>
              <a:rPr lang="en-US" dirty="0"/>
              <a:t>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quát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cây</a:t>
            </a:r>
            <a:r>
              <a:rPr lang="en-US" dirty="0"/>
              <a:t> </a:t>
            </a:r>
            <a:r>
              <a:rPr lang="en-US" dirty="0" err="1"/>
              <a:t>nhị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94C13-1C55-DC4A-9597-279F86ACB2B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35077" y="841247"/>
            <a:ext cx="4042491" cy="4928488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diễn</a:t>
            </a:r>
            <a:r>
              <a:rPr lang="en-US" dirty="0"/>
              <a:t> </a:t>
            </a:r>
            <a:r>
              <a:rPr lang="en-US" dirty="0" err="1"/>
              <a:t>cây</a:t>
            </a:r>
            <a:r>
              <a:rPr lang="en-US" dirty="0"/>
              <a:t>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quát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</a:t>
            </a:r>
            <a:r>
              <a:rPr lang="en-US" dirty="0" err="1"/>
              <a:t>móc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</a:t>
            </a:r>
          </a:p>
          <a:p>
            <a:r>
              <a:rPr lang="en-US" dirty="0" err="1"/>
              <a:t>Cây</a:t>
            </a:r>
            <a:r>
              <a:rPr lang="en-US" dirty="0"/>
              <a:t> m </a:t>
            </a:r>
            <a:r>
              <a:rPr lang="en-US" dirty="0" err="1"/>
              <a:t>cấp</a:t>
            </a:r>
            <a:r>
              <a:rPr lang="en-US" dirty="0"/>
              <a:t> (</a:t>
            </a:r>
            <a:r>
              <a:rPr lang="en-US" dirty="0" err="1"/>
              <a:t>số</a:t>
            </a:r>
            <a:r>
              <a:rPr lang="en-US" dirty="0"/>
              <a:t> con </a:t>
            </a:r>
            <a:r>
              <a:rPr lang="en-US" dirty="0" err="1"/>
              <a:t>tối</a:t>
            </a:r>
            <a:r>
              <a:rPr lang="en-US" dirty="0"/>
              <a:t> </a:t>
            </a:r>
            <a:r>
              <a:rPr lang="en-US" dirty="0" err="1"/>
              <a:t>đa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nút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m) </a:t>
            </a:r>
            <a:r>
              <a:rPr lang="en-US" dirty="0" err="1"/>
              <a:t>cần</a:t>
            </a:r>
            <a:r>
              <a:rPr lang="en-US" dirty="0"/>
              <a:t> m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móc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-&gt; </a:t>
            </a:r>
            <a:r>
              <a:rPr lang="en-US" dirty="0" err="1"/>
              <a:t>không</a:t>
            </a:r>
            <a:r>
              <a:rPr lang="en-US" dirty="0"/>
              <a:t> 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quả</a:t>
            </a:r>
            <a:endParaRPr lang="en-US" dirty="0"/>
          </a:p>
          <a:p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sang </a:t>
            </a:r>
            <a:r>
              <a:rPr lang="en-US" dirty="0" err="1"/>
              <a:t>cây</a:t>
            </a:r>
            <a:r>
              <a:rPr lang="en-US" dirty="0"/>
              <a:t> </a:t>
            </a:r>
            <a:r>
              <a:rPr lang="en-US" dirty="0" err="1"/>
              <a:t>nhị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đương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Gán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thứ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lên</a:t>
            </a:r>
            <a:r>
              <a:rPr lang="en-US" dirty="0"/>
              <a:t> con</a:t>
            </a:r>
          </a:p>
          <a:p>
            <a:pPr lvl="1"/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1 </a:t>
            </a:r>
            <a:r>
              <a:rPr lang="en-US" dirty="0" err="1"/>
              <a:t>chiều</a:t>
            </a:r>
            <a:r>
              <a:rPr lang="en-US" dirty="0"/>
              <a:t> 1-1: cha – con </a:t>
            </a:r>
            <a:r>
              <a:rPr lang="en-US" dirty="0" err="1"/>
              <a:t>cả</a:t>
            </a:r>
            <a:r>
              <a:rPr lang="en-US" dirty="0"/>
              <a:t> - 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6E25B5D-F307-944C-BDA8-9CEAB92CF502}"/>
              </a:ext>
            </a:extLst>
          </p:cNvPr>
          <p:cNvGrpSpPr/>
          <p:nvPr/>
        </p:nvGrpSpPr>
        <p:grpSpPr>
          <a:xfrm>
            <a:off x="4453972" y="1764419"/>
            <a:ext cx="4507405" cy="2069040"/>
            <a:chOff x="4843958" y="1375487"/>
            <a:chExt cx="4507405" cy="2069040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1082049B-29C3-A54E-BCD3-650615B502B0}"/>
                </a:ext>
              </a:extLst>
            </p:cNvPr>
            <p:cNvGrpSpPr/>
            <p:nvPr/>
          </p:nvGrpSpPr>
          <p:grpSpPr>
            <a:xfrm>
              <a:off x="4843958" y="1767840"/>
              <a:ext cx="4507405" cy="1676687"/>
              <a:chOff x="4391114" y="3603372"/>
              <a:chExt cx="4507405" cy="1676687"/>
            </a:xfrm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A370850E-A98E-1C44-A41B-20BB6175DF04}"/>
                  </a:ext>
                </a:extLst>
              </p:cNvPr>
              <p:cNvGrpSpPr/>
              <p:nvPr/>
            </p:nvGrpSpPr>
            <p:grpSpPr>
              <a:xfrm>
                <a:off x="4391114" y="3603372"/>
                <a:ext cx="2471174" cy="1637069"/>
                <a:chOff x="4628959" y="3038497"/>
                <a:chExt cx="2471174" cy="1637069"/>
              </a:xfrm>
            </p:grpSpPr>
            <p:sp>
              <p:nvSpPr>
                <p:cNvPr id="37" name="Oval 36">
                  <a:extLst>
                    <a:ext uri="{FF2B5EF4-FFF2-40B4-BE49-F238E27FC236}">
                      <a16:creationId xmlns:a16="http://schemas.microsoft.com/office/drawing/2014/main" id="{EC1984F9-394C-FC47-BB1A-66B16F8F5B8C}"/>
                    </a:ext>
                  </a:extLst>
                </p:cNvPr>
                <p:cNvSpPr/>
                <p:nvPr/>
              </p:nvSpPr>
              <p:spPr>
                <a:xfrm>
                  <a:off x="6575978" y="3038497"/>
                  <a:ext cx="524155" cy="457200"/>
                </a:xfrm>
                <a:prstGeom prst="ellipse">
                  <a:avLst/>
                </a:prstGeom>
                <a:noFill/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  <a:latin typeface="Cambria Math" pitchFamily="18" charset="0"/>
                      <a:ea typeface="Cambria Math" pitchFamily="18" charset="0"/>
                    </a:rPr>
                    <a:t>A</a:t>
                  </a:r>
                </a:p>
              </p:txBody>
            </p:sp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A1251C2C-5187-E24C-8FF7-6E979E421361}"/>
                    </a:ext>
                  </a:extLst>
                </p:cNvPr>
                <p:cNvSpPr/>
                <p:nvPr/>
              </p:nvSpPr>
              <p:spPr>
                <a:xfrm>
                  <a:off x="6113358" y="4218366"/>
                  <a:ext cx="562776" cy="457200"/>
                </a:xfrm>
                <a:prstGeom prst="ellipse">
                  <a:avLst/>
                </a:prstGeom>
                <a:noFill/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  <a:latin typeface="Cambria Math" pitchFamily="18" charset="0"/>
                      <a:ea typeface="Cambria Math" pitchFamily="18" charset="0"/>
                    </a:rPr>
                    <a:t>D</a:t>
                  </a:r>
                </a:p>
              </p:txBody>
            </p:sp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289F071E-305E-FF4D-B34B-A12284C8C623}"/>
                    </a:ext>
                  </a:extLst>
                </p:cNvPr>
                <p:cNvSpPr/>
                <p:nvPr/>
              </p:nvSpPr>
              <p:spPr>
                <a:xfrm>
                  <a:off x="4628959" y="4218366"/>
                  <a:ext cx="536033" cy="457200"/>
                </a:xfrm>
                <a:prstGeom prst="ellipse">
                  <a:avLst/>
                </a:prstGeom>
                <a:noFill/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  <a:latin typeface="Cambria Math" pitchFamily="18" charset="0"/>
                      <a:ea typeface="Cambria Math" pitchFamily="18" charset="0"/>
                    </a:rPr>
                    <a:t>B</a:t>
                  </a:r>
                </a:p>
              </p:txBody>
            </p:sp>
            <p:sp>
              <p:nvSpPr>
                <p:cNvPr id="40" name="Oval 39">
                  <a:extLst>
                    <a:ext uri="{FF2B5EF4-FFF2-40B4-BE49-F238E27FC236}">
                      <a16:creationId xmlns:a16="http://schemas.microsoft.com/office/drawing/2014/main" id="{CFE42FF7-31D0-3D4A-9366-19672B81DB53}"/>
                    </a:ext>
                  </a:extLst>
                </p:cNvPr>
                <p:cNvSpPr/>
                <p:nvPr/>
              </p:nvSpPr>
              <p:spPr>
                <a:xfrm>
                  <a:off x="5326914" y="4218366"/>
                  <a:ext cx="538302" cy="457200"/>
                </a:xfrm>
                <a:prstGeom prst="ellipse">
                  <a:avLst/>
                </a:prstGeom>
                <a:noFill/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  <a:latin typeface="Cambria Math" pitchFamily="18" charset="0"/>
                      <a:ea typeface="Cambria Math" pitchFamily="18" charset="0"/>
                    </a:rPr>
                    <a:t>C</a:t>
                  </a:r>
                </a:p>
              </p:txBody>
            </p:sp>
            <p:cxnSp>
              <p:nvCxnSpPr>
                <p:cNvPr id="41" name="Straight Connector 40">
                  <a:extLst>
                    <a:ext uri="{FF2B5EF4-FFF2-40B4-BE49-F238E27FC236}">
                      <a16:creationId xmlns:a16="http://schemas.microsoft.com/office/drawing/2014/main" id="{69E1CF6F-6715-344F-8E7A-2A166A3BFCB6}"/>
                    </a:ext>
                  </a:extLst>
                </p:cNvPr>
                <p:cNvCxnSpPr>
                  <a:stCxn id="37" idx="3"/>
                  <a:endCxn id="40" idx="7"/>
                </p:cNvCxnSpPr>
                <p:nvPr/>
              </p:nvCxnSpPr>
              <p:spPr>
                <a:xfrm flipH="1">
                  <a:off x="5786383" y="3428742"/>
                  <a:ext cx="866356" cy="85657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>
                  <a:extLst>
                    <a:ext uri="{FF2B5EF4-FFF2-40B4-BE49-F238E27FC236}">
                      <a16:creationId xmlns:a16="http://schemas.microsoft.com/office/drawing/2014/main" id="{5778EB66-DBDE-5544-A762-F9423867A597}"/>
                    </a:ext>
                  </a:extLst>
                </p:cNvPr>
                <p:cNvCxnSpPr>
                  <a:cxnSpLocks/>
                  <a:stCxn id="37" idx="4"/>
                  <a:endCxn id="38" idx="1"/>
                </p:cNvCxnSpPr>
                <p:nvPr/>
              </p:nvCxnSpPr>
              <p:spPr>
                <a:xfrm flipH="1">
                  <a:off x="6195775" y="3495697"/>
                  <a:ext cx="642281" cy="78962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>
                  <a:extLst>
                    <a:ext uri="{FF2B5EF4-FFF2-40B4-BE49-F238E27FC236}">
                      <a16:creationId xmlns:a16="http://schemas.microsoft.com/office/drawing/2014/main" id="{F000C809-3E1C-3B42-8F3F-9BC65BC9F9A5}"/>
                    </a:ext>
                  </a:extLst>
                </p:cNvPr>
                <p:cNvCxnSpPr>
                  <a:cxnSpLocks/>
                  <a:stCxn id="37" idx="2"/>
                  <a:endCxn id="39" idx="0"/>
                </p:cNvCxnSpPr>
                <p:nvPr/>
              </p:nvCxnSpPr>
              <p:spPr>
                <a:xfrm flipH="1">
                  <a:off x="4896976" y="3267097"/>
                  <a:ext cx="1679002" cy="95126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AE7502D4-974C-B04C-BF11-70DF188D2017}"/>
                  </a:ext>
                </a:extLst>
              </p:cNvPr>
              <p:cNvSpPr/>
              <p:nvPr/>
            </p:nvSpPr>
            <p:spPr>
              <a:xfrm>
                <a:off x="8311335" y="4747430"/>
                <a:ext cx="587184" cy="457200"/>
              </a:xfrm>
              <a:prstGeom prst="ellipse">
                <a:avLst/>
              </a:prstGeom>
              <a:no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Cambria Math" pitchFamily="18" charset="0"/>
                    <a:ea typeface="Cambria Math" pitchFamily="18" charset="0"/>
                  </a:rPr>
                  <a:t>G</a:t>
                </a:r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62E1A5B6-7BDD-8D40-9FFD-FFF35934D2CD}"/>
                  </a:ext>
                </a:extLst>
              </p:cNvPr>
              <p:cNvSpPr/>
              <p:nvPr/>
            </p:nvSpPr>
            <p:spPr>
              <a:xfrm>
                <a:off x="7598377" y="4785375"/>
                <a:ext cx="585384" cy="457200"/>
              </a:xfrm>
              <a:prstGeom prst="ellipse">
                <a:avLst/>
              </a:prstGeom>
              <a:no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Cambria Math" pitchFamily="18" charset="0"/>
                    <a:ea typeface="Cambria Math" pitchFamily="18" charset="0"/>
                  </a:rPr>
                  <a:t>F</a:t>
                </a:r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97A7413D-ED19-C04C-B58B-FBECACAC5969}"/>
                  </a:ext>
                </a:extLst>
              </p:cNvPr>
              <p:cNvSpPr/>
              <p:nvPr/>
            </p:nvSpPr>
            <p:spPr>
              <a:xfrm>
                <a:off x="6836817" y="4822859"/>
                <a:ext cx="606703" cy="457200"/>
              </a:xfrm>
              <a:prstGeom prst="ellipse">
                <a:avLst/>
              </a:prstGeom>
              <a:no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Cambria Math" pitchFamily="18" charset="0"/>
                    <a:ea typeface="Cambria Math" pitchFamily="18" charset="0"/>
                  </a:rPr>
                  <a:t>E</a:t>
                </a:r>
              </a:p>
            </p:txBody>
          </p: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3096F2D6-5B89-D04A-95D1-CC4CF9D8C40B}"/>
                  </a:ext>
                </a:extLst>
              </p:cNvPr>
              <p:cNvCxnSpPr>
                <a:cxnSpLocks/>
                <a:stCxn id="37" idx="6"/>
                <a:endCxn id="31" idx="0"/>
              </p:cNvCxnSpPr>
              <p:nvPr/>
            </p:nvCxnSpPr>
            <p:spPr>
              <a:xfrm>
                <a:off x="6862288" y="3831972"/>
                <a:ext cx="1742639" cy="91545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F56EAC9D-70A1-A04C-9411-8AFE38A8A184}"/>
                  </a:ext>
                </a:extLst>
              </p:cNvPr>
              <p:cNvCxnSpPr>
                <a:cxnSpLocks/>
                <a:stCxn id="37" idx="4"/>
                <a:endCxn id="33" idx="0"/>
              </p:cNvCxnSpPr>
              <p:nvPr/>
            </p:nvCxnSpPr>
            <p:spPr>
              <a:xfrm>
                <a:off x="6600211" y="4060572"/>
                <a:ext cx="539958" cy="76228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CCE1E800-BC53-824C-B683-9755AD24AD18}"/>
                  </a:ext>
                </a:extLst>
              </p:cNvPr>
              <p:cNvCxnSpPr>
                <a:cxnSpLocks/>
                <a:stCxn id="37" idx="5"/>
                <a:endCxn id="32" idx="1"/>
              </p:cNvCxnSpPr>
              <p:nvPr/>
            </p:nvCxnSpPr>
            <p:spPr>
              <a:xfrm>
                <a:off x="6785527" y="3993617"/>
                <a:ext cx="898578" cy="85871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CBFD851-8379-DB45-85B9-6462B6E351D5}"/>
                </a:ext>
              </a:extLst>
            </p:cNvPr>
            <p:cNvSpPr txBox="1"/>
            <p:nvPr/>
          </p:nvSpPr>
          <p:spPr>
            <a:xfrm>
              <a:off x="7470730" y="1375487"/>
              <a:ext cx="366937" cy="369332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/>
                <a:t>T</a:t>
              </a:r>
              <a:endParaRPr lang="en-US" dirty="0"/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8F0DA7FE-4EC9-4947-9712-C195F9FD95F1}"/>
                </a:ext>
              </a:extLst>
            </p:cNvPr>
            <p:cNvCxnSpPr>
              <a:stCxn id="28" idx="1"/>
              <a:endCxn id="37" idx="7"/>
            </p:cNvCxnSpPr>
            <p:nvPr/>
          </p:nvCxnSpPr>
          <p:spPr>
            <a:xfrm flipH="1">
              <a:off x="7238371" y="1560153"/>
              <a:ext cx="232359" cy="27464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314C90FD-0972-EF48-AEFF-823852467C39}"/>
              </a:ext>
            </a:extLst>
          </p:cNvPr>
          <p:cNvSpPr txBox="1"/>
          <p:nvPr/>
        </p:nvSpPr>
        <p:spPr>
          <a:xfrm>
            <a:off x="4425913" y="3780964"/>
            <a:ext cx="538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26BDF0F-8FDD-8B4F-A8D1-6162AD4ACAFF}"/>
              </a:ext>
            </a:extLst>
          </p:cNvPr>
          <p:cNvSpPr txBox="1"/>
          <p:nvPr/>
        </p:nvSpPr>
        <p:spPr>
          <a:xfrm>
            <a:off x="5170965" y="3764598"/>
            <a:ext cx="538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281A985-42AF-EA41-B0D4-EDE51E215537}"/>
              </a:ext>
            </a:extLst>
          </p:cNvPr>
          <p:cNvSpPr txBox="1"/>
          <p:nvPr/>
        </p:nvSpPr>
        <p:spPr>
          <a:xfrm>
            <a:off x="5897440" y="3767957"/>
            <a:ext cx="538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D23CD8C-5E74-F244-9857-F0B9E68D1F2A}"/>
              </a:ext>
            </a:extLst>
          </p:cNvPr>
          <p:cNvSpPr txBox="1"/>
          <p:nvPr/>
        </p:nvSpPr>
        <p:spPr>
          <a:xfrm>
            <a:off x="6911643" y="3809274"/>
            <a:ext cx="538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EE35192-5120-FB45-A4C9-9A1BA910917A}"/>
              </a:ext>
            </a:extLst>
          </p:cNvPr>
          <p:cNvSpPr txBox="1"/>
          <p:nvPr/>
        </p:nvSpPr>
        <p:spPr>
          <a:xfrm>
            <a:off x="7753514" y="3760789"/>
            <a:ext cx="538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6545189-2655-AD49-981D-DD09D6409DBA}"/>
              </a:ext>
            </a:extLst>
          </p:cNvPr>
          <p:cNvSpPr txBox="1"/>
          <p:nvPr/>
        </p:nvSpPr>
        <p:spPr>
          <a:xfrm>
            <a:off x="8538952" y="3753376"/>
            <a:ext cx="538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033360C-55B4-1948-89C4-80113081CC6D}"/>
              </a:ext>
            </a:extLst>
          </p:cNvPr>
          <p:cNvSpPr txBox="1"/>
          <p:nvPr/>
        </p:nvSpPr>
        <p:spPr>
          <a:xfrm>
            <a:off x="4648201" y="4630429"/>
            <a:ext cx="40195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 </a:t>
            </a:r>
            <a:r>
              <a:rPr lang="en-US" dirty="0" err="1"/>
              <a:t>là</a:t>
            </a:r>
            <a:r>
              <a:rPr lang="en-US" dirty="0"/>
              <a:t> con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nút</a:t>
            </a:r>
            <a:r>
              <a:rPr lang="en-US" dirty="0"/>
              <a:t> </a:t>
            </a:r>
            <a:r>
              <a:rPr lang="en-US" dirty="0" err="1"/>
              <a:t>gốc</a:t>
            </a:r>
            <a:r>
              <a:rPr lang="en-US" dirty="0"/>
              <a:t>, 2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1, 3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2…</a:t>
            </a:r>
          </a:p>
        </p:txBody>
      </p:sp>
      <p:grpSp>
        <p:nvGrpSpPr>
          <p:cNvPr id="65" name="Group 46">
            <a:extLst>
              <a:ext uri="{FF2B5EF4-FFF2-40B4-BE49-F238E27FC236}">
                <a16:creationId xmlns:a16="http://schemas.microsoft.com/office/drawing/2014/main" id="{053D4150-3698-4B4C-8B09-BF8A8E464BDA}"/>
              </a:ext>
            </a:extLst>
          </p:cNvPr>
          <p:cNvGrpSpPr>
            <a:grpSpLocks/>
          </p:cNvGrpSpPr>
          <p:nvPr/>
        </p:nvGrpSpPr>
        <p:grpSpPr bwMode="auto">
          <a:xfrm>
            <a:off x="4798068" y="5265811"/>
            <a:ext cx="3009900" cy="965200"/>
            <a:chOff x="3240" y="2036"/>
            <a:chExt cx="1008" cy="292"/>
          </a:xfrm>
        </p:grpSpPr>
        <p:sp>
          <p:nvSpPr>
            <p:cNvPr id="66" name="Text Box 7">
              <a:extLst>
                <a:ext uri="{FF2B5EF4-FFF2-40B4-BE49-F238E27FC236}">
                  <a16:creationId xmlns:a16="http://schemas.microsoft.com/office/drawing/2014/main" id="{0983BCF2-D48B-8F4B-B024-D5D8A01917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00" y="2040"/>
              <a:ext cx="288" cy="10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54000" tIns="10800" rIns="54000" bIns="10800">
              <a:spAutoFit/>
            </a:bodyPr>
            <a:lstStyle/>
            <a:p>
              <a:pPr algn="ctr" eaLnBrk="0" hangingPunct="0"/>
              <a:r>
                <a:rPr lang="en-US" sz="2000" dirty="0"/>
                <a:t>Info</a:t>
              </a:r>
            </a:p>
          </p:txBody>
        </p:sp>
        <p:sp>
          <p:nvSpPr>
            <p:cNvPr id="67" name="Text Box 8">
              <a:extLst>
                <a:ext uri="{FF2B5EF4-FFF2-40B4-BE49-F238E27FC236}">
                  <a16:creationId xmlns:a16="http://schemas.microsoft.com/office/drawing/2014/main" id="{10AAD6B0-DB8D-5844-8F96-9328682979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4" y="2036"/>
              <a:ext cx="288" cy="10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54000" tIns="10800" rIns="54000" bIns="10800">
              <a:spAutoFit/>
            </a:bodyPr>
            <a:lstStyle/>
            <a:p>
              <a:pPr algn="ctr" eaLnBrk="0" hangingPunct="0"/>
              <a:r>
                <a:rPr lang="en-US" sz="2000" dirty="0"/>
                <a:t>RSIB</a:t>
              </a:r>
            </a:p>
          </p:txBody>
        </p:sp>
        <p:sp>
          <p:nvSpPr>
            <p:cNvPr id="68" name="Text Box 9">
              <a:extLst>
                <a:ext uri="{FF2B5EF4-FFF2-40B4-BE49-F238E27FC236}">
                  <a16:creationId xmlns:a16="http://schemas.microsoft.com/office/drawing/2014/main" id="{A0071741-A7F7-1B41-BC07-120881BB6B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2" y="2040"/>
              <a:ext cx="288" cy="10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54000" tIns="10800" rIns="54000" bIns="10800">
              <a:spAutoFit/>
            </a:bodyPr>
            <a:lstStyle/>
            <a:p>
              <a:pPr algn="ctr" eaLnBrk="0" hangingPunct="0"/>
              <a:r>
                <a:rPr lang="en-US" sz="2000" dirty="0"/>
                <a:t>LCHD</a:t>
              </a:r>
            </a:p>
          </p:txBody>
        </p:sp>
        <p:sp>
          <p:nvSpPr>
            <p:cNvPr id="69" name="Line 10">
              <a:extLst>
                <a:ext uri="{FF2B5EF4-FFF2-40B4-BE49-F238E27FC236}">
                  <a16:creationId xmlns:a16="http://schemas.microsoft.com/office/drawing/2014/main" id="{584E4A10-B5BF-9048-8A49-0F9AF856839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40" y="2112"/>
              <a:ext cx="144" cy="21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" name="Line 11">
              <a:extLst>
                <a:ext uri="{FF2B5EF4-FFF2-40B4-BE49-F238E27FC236}">
                  <a16:creationId xmlns:a16="http://schemas.microsoft.com/office/drawing/2014/main" id="{26EFA4DB-8CB2-8740-9552-5A882C246E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04" y="2112"/>
              <a:ext cx="144" cy="21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5F15946F-D339-284A-AFEC-92CBC8F2EEE9}"/>
              </a:ext>
            </a:extLst>
          </p:cNvPr>
          <p:cNvSpPr txBox="1"/>
          <p:nvPr/>
        </p:nvSpPr>
        <p:spPr>
          <a:xfrm>
            <a:off x="3670424" y="6132127"/>
            <a:ext cx="2549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Chứa địa chỉ node Con </a:t>
            </a:r>
            <a:r>
              <a:rPr lang="en-US" dirty="0" err="1"/>
              <a:t>cả</a:t>
            </a:r>
            <a:r>
              <a:rPr lang="en-US" dirty="0"/>
              <a:t> 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B6B19EB-9B0C-114B-8BC1-038BCCE3DEA0}"/>
              </a:ext>
            </a:extLst>
          </p:cNvPr>
          <p:cNvSpPr txBox="1"/>
          <p:nvPr/>
        </p:nvSpPr>
        <p:spPr>
          <a:xfrm>
            <a:off x="6260538" y="6109222"/>
            <a:ext cx="2896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Chứa địa chỉ node Em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980518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CE5C5-CD7A-324E-8253-59FE8125D6E4}" type="datetime1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dirty="0"/>
              <a:t>Cấu trúc dữ liệu và giải thuật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BC09B-FE30-A349-B1D2-5A364F511F98}" type="slidenum">
              <a:rPr lang="en-US" smtClean="0"/>
              <a:t>5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nghĩa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235077" y="841247"/>
            <a:ext cx="8674100" cy="2027449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con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nút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cấp</a:t>
            </a:r>
            <a:endParaRPr lang="en-US" dirty="0"/>
          </a:p>
          <a:p>
            <a:r>
              <a:rPr lang="en-US" dirty="0" err="1"/>
              <a:t>Nút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0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lá</a:t>
            </a:r>
            <a:r>
              <a:rPr lang="en-US" dirty="0"/>
              <a:t> hay </a:t>
            </a:r>
            <a:r>
              <a:rPr lang="en-US" dirty="0" err="1"/>
              <a:t>nút</a:t>
            </a:r>
            <a:r>
              <a:rPr lang="en-US" dirty="0"/>
              <a:t> </a:t>
            </a:r>
            <a:r>
              <a:rPr lang="en-US" dirty="0" err="1"/>
              <a:t>tận</a:t>
            </a:r>
            <a:r>
              <a:rPr lang="en-US" dirty="0"/>
              <a:t> </a:t>
            </a:r>
            <a:r>
              <a:rPr lang="en-US" dirty="0" err="1"/>
              <a:t>cùng</a:t>
            </a:r>
            <a:endParaRPr lang="en-US" dirty="0"/>
          </a:p>
          <a:p>
            <a:r>
              <a:rPr lang="en-US" dirty="0" err="1"/>
              <a:t>Nút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lá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nút</a:t>
            </a:r>
            <a:r>
              <a:rPr lang="en-US" dirty="0"/>
              <a:t> </a:t>
            </a:r>
            <a:r>
              <a:rPr lang="en-US" dirty="0" err="1"/>
              <a:t>nhánh</a:t>
            </a:r>
            <a:r>
              <a:rPr lang="en-US" dirty="0"/>
              <a:t> (</a:t>
            </a:r>
            <a:r>
              <a:rPr lang="en-US" dirty="0" err="1"/>
              <a:t>cành</a:t>
            </a:r>
            <a:r>
              <a:rPr lang="en-US" dirty="0"/>
              <a:t>)</a:t>
            </a:r>
          </a:p>
          <a:p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cao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nút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cây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cây</a:t>
            </a:r>
            <a:r>
              <a:rPr lang="en-US" dirty="0"/>
              <a:t> </a:t>
            </a:r>
            <a:r>
              <a:rPr lang="en-US" dirty="0" err="1"/>
              <a:t>đó</a:t>
            </a:r>
            <a:endParaRPr lang="en-US" dirty="0"/>
          </a:p>
          <a:p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dài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đường</a:t>
            </a:r>
            <a:r>
              <a:rPr lang="en-US" dirty="0"/>
              <a:t> </a:t>
            </a:r>
            <a:r>
              <a:rPr lang="en-US" dirty="0" err="1"/>
              <a:t>đi</a:t>
            </a:r>
            <a:r>
              <a:rPr lang="en-US" dirty="0"/>
              <a:t>: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nút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đường</a:t>
            </a:r>
            <a:r>
              <a:rPr lang="en-US" dirty="0"/>
              <a:t> </a:t>
            </a:r>
            <a:r>
              <a:rPr lang="en-US" dirty="0" err="1"/>
              <a:t>đi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trừ</a:t>
            </a:r>
            <a:r>
              <a:rPr lang="en-US" dirty="0"/>
              <a:t> 1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4809845" y="3325896"/>
            <a:ext cx="3200400" cy="2819400"/>
            <a:chOff x="1219200" y="2667000"/>
            <a:chExt cx="3200400" cy="2819400"/>
          </a:xfrm>
        </p:grpSpPr>
        <p:sp>
          <p:nvSpPr>
            <p:cNvPr id="8" name="Oval 7"/>
            <p:cNvSpPr/>
            <p:nvPr/>
          </p:nvSpPr>
          <p:spPr>
            <a:xfrm>
              <a:off x="2819400" y="2667000"/>
              <a:ext cx="457200" cy="457200"/>
            </a:xfrm>
            <a:prstGeom prst="ellipse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Cambria Math" pitchFamily="18" charset="0"/>
                  <a:ea typeface="Cambria Math" pitchFamily="18" charset="0"/>
                </a:rPr>
                <a:t>A</a:t>
              </a:r>
            </a:p>
          </p:txBody>
        </p:sp>
        <p:sp>
          <p:nvSpPr>
            <p:cNvPr id="9" name="Oval 8"/>
            <p:cNvSpPr/>
            <p:nvPr/>
          </p:nvSpPr>
          <p:spPr>
            <a:xfrm>
              <a:off x="2819400" y="3429000"/>
              <a:ext cx="457200" cy="457200"/>
            </a:xfrm>
            <a:prstGeom prst="ellipse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  <a:latin typeface="Cambria Math" pitchFamily="18" charset="0"/>
                  <a:ea typeface="Cambria Math" pitchFamily="18" charset="0"/>
                </a:rPr>
                <a:t>C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3962400" y="5029200"/>
              <a:ext cx="457200" cy="457200"/>
            </a:xfrm>
            <a:prstGeom prst="ellipse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  <a:latin typeface="Cambria Math" pitchFamily="18" charset="0"/>
                  <a:ea typeface="Cambria Math" pitchFamily="18" charset="0"/>
                </a:rPr>
                <a:t>H</a:t>
              </a:r>
            </a:p>
          </p:txBody>
        </p:sp>
        <p:sp>
          <p:nvSpPr>
            <p:cNvPr id="11" name="Oval 10"/>
            <p:cNvSpPr/>
            <p:nvPr/>
          </p:nvSpPr>
          <p:spPr>
            <a:xfrm>
              <a:off x="3962400" y="3429000"/>
              <a:ext cx="457200" cy="457200"/>
            </a:xfrm>
            <a:prstGeom prst="ellipse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  <a:latin typeface="Cambria Math" pitchFamily="18" charset="0"/>
                  <a:ea typeface="Cambria Math" pitchFamily="18" charset="0"/>
                </a:rPr>
                <a:t>D</a:t>
              </a:r>
            </a:p>
          </p:txBody>
        </p:sp>
        <p:sp>
          <p:nvSpPr>
            <p:cNvPr id="12" name="Oval 11"/>
            <p:cNvSpPr/>
            <p:nvPr/>
          </p:nvSpPr>
          <p:spPr>
            <a:xfrm>
              <a:off x="1219200" y="4267200"/>
              <a:ext cx="457200" cy="457200"/>
            </a:xfrm>
            <a:prstGeom prst="ellipse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  <a:latin typeface="Cambria Math" pitchFamily="18" charset="0"/>
                  <a:ea typeface="Cambria Math" pitchFamily="18" charset="0"/>
                </a:rPr>
                <a:t>E</a:t>
              </a:r>
            </a:p>
          </p:txBody>
        </p:sp>
        <p:sp>
          <p:nvSpPr>
            <p:cNvPr id="13" name="Oval 12"/>
            <p:cNvSpPr/>
            <p:nvPr/>
          </p:nvSpPr>
          <p:spPr>
            <a:xfrm>
              <a:off x="2322394" y="4267200"/>
              <a:ext cx="457200" cy="457200"/>
            </a:xfrm>
            <a:prstGeom prst="ellipse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  <a:latin typeface="Cambria Math" pitchFamily="18" charset="0"/>
                  <a:ea typeface="Cambria Math" pitchFamily="18" charset="0"/>
                </a:rPr>
                <a:t>F</a:t>
              </a:r>
            </a:p>
          </p:txBody>
        </p:sp>
        <p:sp>
          <p:nvSpPr>
            <p:cNvPr id="14" name="Oval 13"/>
            <p:cNvSpPr/>
            <p:nvPr/>
          </p:nvSpPr>
          <p:spPr>
            <a:xfrm>
              <a:off x="3962400" y="4267200"/>
              <a:ext cx="457200" cy="457200"/>
            </a:xfrm>
            <a:prstGeom prst="ellipse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  <a:latin typeface="Cambria Math" pitchFamily="18" charset="0"/>
                  <a:ea typeface="Cambria Math" pitchFamily="18" charset="0"/>
                </a:rPr>
                <a:t>G</a:t>
              </a:r>
            </a:p>
          </p:txBody>
        </p:sp>
        <p:sp>
          <p:nvSpPr>
            <p:cNvPr id="15" name="Oval 14"/>
            <p:cNvSpPr/>
            <p:nvPr/>
          </p:nvSpPr>
          <p:spPr>
            <a:xfrm>
              <a:off x="1752600" y="3429000"/>
              <a:ext cx="457200" cy="457200"/>
            </a:xfrm>
            <a:prstGeom prst="ellipse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  <a:latin typeface="Cambria Math" pitchFamily="18" charset="0"/>
                  <a:ea typeface="Cambria Math" pitchFamily="18" charset="0"/>
                </a:rPr>
                <a:t>B</a:t>
              </a:r>
            </a:p>
          </p:txBody>
        </p:sp>
        <p:cxnSp>
          <p:nvCxnSpPr>
            <p:cNvPr id="16" name="Straight Connector 15"/>
            <p:cNvCxnSpPr>
              <a:stCxn id="8" idx="3"/>
              <a:endCxn id="15" idx="7"/>
            </p:cNvCxnSpPr>
            <p:nvPr/>
          </p:nvCxnSpPr>
          <p:spPr>
            <a:xfrm flipH="1">
              <a:off x="2142845" y="3057245"/>
              <a:ext cx="743510" cy="4387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8" idx="4"/>
              <a:endCxn id="9" idx="0"/>
            </p:cNvCxnSpPr>
            <p:nvPr/>
          </p:nvCxnSpPr>
          <p:spPr>
            <a:xfrm>
              <a:off x="3048000" y="3124200"/>
              <a:ext cx="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8" idx="5"/>
              <a:endCxn id="11" idx="1"/>
            </p:cNvCxnSpPr>
            <p:nvPr/>
          </p:nvCxnSpPr>
          <p:spPr>
            <a:xfrm>
              <a:off x="3209645" y="3057245"/>
              <a:ext cx="819710" cy="4387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11" idx="4"/>
              <a:endCxn id="14" idx="0"/>
            </p:cNvCxnSpPr>
            <p:nvPr/>
          </p:nvCxnSpPr>
          <p:spPr>
            <a:xfrm>
              <a:off x="4191000" y="3886200"/>
              <a:ext cx="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stCxn id="14" idx="4"/>
              <a:endCxn id="10" idx="0"/>
            </p:cNvCxnSpPr>
            <p:nvPr/>
          </p:nvCxnSpPr>
          <p:spPr>
            <a:xfrm>
              <a:off x="4191000" y="4724400"/>
              <a:ext cx="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15" idx="3"/>
              <a:endCxn id="12" idx="0"/>
            </p:cNvCxnSpPr>
            <p:nvPr/>
          </p:nvCxnSpPr>
          <p:spPr>
            <a:xfrm flipH="1">
              <a:off x="1447800" y="3819245"/>
              <a:ext cx="371755" cy="4479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stCxn id="15" idx="5"/>
              <a:endCxn id="13" idx="0"/>
            </p:cNvCxnSpPr>
            <p:nvPr/>
          </p:nvCxnSpPr>
          <p:spPr>
            <a:xfrm>
              <a:off x="2142845" y="3819245"/>
              <a:ext cx="408149" cy="4479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5277777"/>
              </p:ext>
            </p:extLst>
          </p:nvPr>
        </p:nvGraphicFramePr>
        <p:xfrm>
          <a:off x="1008186" y="2899176"/>
          <a:ext cx="2292571" cy="329184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2230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94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800" dirty="0" err="1"/>
                        <a:t>Gốc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800" dirty="0" err="1"/>
                        <a:t>Cành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B,</a:t>
                      </a:r>
                      <a:r>
                        <a:rPr lang="en-US" sz="1800" baseline="0" dirty="0"/>
                        <a:t> D, G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800"/>
                        <a:t>Lá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C, E, F, 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800" dirty="0" err="1"/>
                        <a:t>Cấp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800" dirty="0" err="1"/>
                        <a:t>Chiều</a:t>
                      </a:r>
                      <a:r>
                        <a:rPr lang="en-US" sz="1800" baseline="0" dirty="0"/>
                        <a:t> </a:t>
                      </a:r>
                      <a:r>
                        <a:rPr lang="en-US" sz="1800" baseline="0" dirty="0" err="1"/>
                        <a:t>cao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800" dirty="0" err="1"/>
                        <a:t>Mức</a:t>
                      </a:r>
                      <a:r>
                        <a:rPr lang="en-US" sz="1800" dirty="0"/>
                        <a:t>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800" dirty="0" err="1"/>
                        <a:t>Mức</a:t>
                      </a:r>
                      <a:r>
                        <a:rPr lang="en-US" sz="1800" baseline="0" dirty="0"/>
                        <a:t> 2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B, C, 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800" dirty="0" err="1"/>
                        <a:t>Mức</a:t>
                      </a:r>
                      <a:r>
                        <a:rPr lang="en-US" sz="1800" baseline="0" dirty="0"/>
                        <a:t> 3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E, F, 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800" dirty="0" err="1"/>
                        <a:t>Mức</a:t>
                      </a:r>
                      <a:r>
                        <a:rPr lang="en-US" sz="1800" baseline="0" dirty="0"/>
                        <a:t> 4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847423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4AF61327-E225-49DD-8946-DFBA8348B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F92E8-93D1-4246-9203-88234E64793C}" type="datetime1">
              <a:rPr lang="en-US" smtClean="0"/>
              <a:t>10/3/2024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21B5E553-E4E7-48DA-8ACC-547D7AAEE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/>
              <a:t>Cấu trúc dữ liệu và giải thuật</a:t>
            </a:r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445CAE8A-79C0-48C2-9262-7763C1FB7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BC09B-FE30-A349-B1D2-5A364F511F98}" type="slidenum">
              <a:rPr lang="en-US" smtClean="0"/>
              <a:t>50</a:t>
            </a:fld>
            <a:endParaRPr lang="en-US"/>
          </a:p>
        </p:txBody>
      </p:sp>
      <p:sp>
        <p:nvSpPr>
          <p:cNvPr id="32" name="Tiêu đề 31">
            <a:extLst>
              <a:ext uri="{FF2B5EF4-FFF2-40B4-BE49-F238E27FC236}">
                <a16:creationId xmlns:a16="http://schemas.microsoft.com/office/drawing/2014/main" id="{7E9A2EB9-4CD7-44C5-A79D-C18E02CDE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Cây nhị phân tương đương</a:t>
            </a:r>
            <a:endParaRPr lang="vi-VN"/>
          </a:p>
        </p:txBody>
      </p:sp>
      <p:sp>
        <p:nvSpPr>
          <p:cNvPr id="33" name="Chỗ dành sẵn cho Nội dung 32">
            <a:extLst>
              <a:ext uri="{FF2B5EF4-FFF2-40B4-BE49-F238E27FC236}">
                <a16:creationId xmlns:a16="http://schemas.microsoft.com/office/drawing/2014/main" id="{57126611-2091-4CF3-B72E-619194E153E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cây</a:t>
            </a:r>
            <a:r>
              <a:rPr lang="en-US" dirty="0"/>
              <a:t>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quát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cây</a:t>
            </a:r>
            <a:r>
              <a:rPr lang="en-US" dirty="0"/>
              <a:t> </a:t>
            </a:r>
            <a:r>
              <a:rPr lang="en-US" dirty="0" err="1"/>
              <a:t>nhị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đương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Giữ</a:t>
            </a:r>
            <a:r>
              <a:rPr lang="en-US" dirty="0"/>
              <a:t> node con </a:t>
            </a:r>
            <a:r>
              <a:rPr lang="en-US" dirty="0" err="1"/>
              <a:t>trái</a:t>
            </a:r>
            <a:r>
              <a:rPr lang="en-US" dirty="0"/>
              <a:t> -&gt; node con </a:t>
            </a:r>
            <a:r>
              <a:rPr lang="en-US" dirty="0" err="1"/>
              <a:t>trái</a:t>
            </a:r>
            <a:r>
              <a:rPr lang="en-US" dirty="0"/>
              <a:t> </a:t>
            </a:r>
          </a:p>
          <a:p>
            <a:r>
              <a:rPr lang="en-US" dirty="0" err="1"/>
              <a:t>Các</a:t>
            </a:r>
            <a:r>
              <a:rPr lang="en-US" dirty="0"/>
              <a:t> node con </a:t>
            </a:r>
            <a:r>
              <a:rPr lang="en-US" dirty="0" err="1"/>
              <a:t>còn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-&gt; node con </a:t>
            </a:r>
            <a:r>
              <a:rPr lang="en-US" dirty="0" err="1"/>
              <a:t>phải</a:t>
            </a:r>
            <a:endParaRPr lang="vi-VN" dirty="0"/>
          </a:p>
        </p:txBody>
      </p:sp>
      <p:grpSp>
        <p:nvGrpSpPr>
          <p:cNvPr id="8" name="Group 25">
            <a:extLst>
              <a:ext uri="{FF2B5EF4-FFF2-40B4-BE49-F238E27FC236}">
                <a16:creationId xmlns:a16="http://schemas.microsoft.com/office/drawing/2014/main" id="{80FCD3EF-F873-48E6-AD4E-6B40C9365F8C}"/>
              </a:ext>
            </a:extLst>
          </p:cNvPr>
          <p:cNvGrpSpPr/>
          <p:nvPr/>
        </p:nvGrpSpPr>
        <p:grpSpPr>
          <a:xfrm>
            <a:off x="497330" y="2112757"/>
            <a:ext cx="4507405" cy="2069040"/>
            <a:chOff x="4843958" y="1375487"/>
            <a:chExt cx="4507405" cy="2069040"/>
          </a:xfrm>
        </p:grpSpPr>
        <p:grpSp>
          <p:nvGrpSpPr>
            <p:cNvPr id="9" name="Group 26">
              <a:extLst>
                <a:ext uri="{FF2B5EF4-FFF2-40B4-BE49-F238E27FC236}">
                  <a16:creationId xmlns:a16="http://schemas.microsoft.com/office/drawing/2014/main" id="{5AC3CF76-0EEA-4198-8A80-0D4B4F69C159}"/>
                </a:ext>
              </a:extLst>
            </p:cNvPr>
            <p:cNvGrpSpPr/>
            <p:nvPr/>
          </p:nvGrpSpPr>
          <p:grpSpPr>
            <a:xfrm>
              <a:off x="4843958" y="1767840"/>
              <a:ext cx="4507405" cy="1676687"/>
              <a:chOff x="4391114" y="3603372"/>
              <a:chExt cx="4507405" cy="1676687"/>
            </a:xfrm>
          </p:grpSpPr>
          <p:grpSp>
            <p:nvGrpSpPr>
              <p:cNvPr id="12" name="Group 29">
                <a:extLst>
                  <a:ext uri="{FF2B5EF4-FFF2-40B4-BE49-F238E27FC236}">
                    <a16:creationId xmlns:a16="http://schemas.microsoft.com/office/drawing/2014/main" id="{B5F3D42B-3755-406B-998E-4581759DA5F9}"/>
                  </a:ext>
                </a:extLst>
              </p:cNvPr>
              <p:cNvGrpSpPr/>
              <p:nvPr/>
            </p:nvGrpSpPr>
            <p:grpSpPr>
              <a:xfrm>
                <a:off x="4391114" y="3603372"/>
                <a:ext cx="2471174" cy="1637069"/>
                <a:chOff x="4628959" y="3038497"/>
                <a:chExt cx="2471174" cy="1637069"/>
              </a:xfrm>
            </p:grpSpPr>
            <p:sp>
              <p:nvSpPr>
                <p:cNvPr id="19" name="Oval 36">
                  <a:extLst>
                    <a:ext uri="{FF2B5EF4-FFF2-40B4-BE49-F238E27FC236}">
                      <a16:creationId xmlns:a16="http://schemas.microsoft.com/office/drawing/2014/main" id="{21C474ED-4C06-433C-A860-DA4234F90FF4}"/>
                    </a:ext>
                  </a:extLst>
                </p:cNvPr>
                <p:cNvSpPr/>
                <p:nvPr/>
              </p:nvSpPr>
              <p:spPr>
                <a:xfrm>
                  <a:off x="6575978" y="3038497"/>
                  <a:ext cx="524155" cy="457200"/>
                </a:xfrm>
                <a:prstGeom prst="ellipse">
                  <a:avLst/>
                </a:prstGeom>
                <a:noFill/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  <a:latin typeface="Cambria Math" pitchFamily="18" charset="0"/>
                      <a:ea typeface="Cambria Math" pitchFamily="18" charset="0"/>
                    </a:rPr>
                    <a:t>A</a:t>
                  </a:r>
                </a:p>
              </p:txBody>
            </p:sp>
            <p:sp>
              <p:nvSpPr>
                <p:cNvPr id="20" name="Oval 37">
                  <a:extLst>
                    <a:ext uri="{FF2B5EF4-FFF2-40B4-BE49-F238E27FC236}">
                      <a16:creationId xmlns:a16="http://schemas.microsoft.com/office/drawing/2014/main" id="{040E7112-B993-4A0C-9E60-96F798C36896}"/>
                    </a:ext>
                  </a:extLst>
                </p:cNvPr>
                <p:cNvSpPr/>
                <p:nvPr/>
              </p:nvSpPr>
              <p:spPr>
                <a:xfrm>
                  <a:off x="6113358" y="4218366"/>
                  <a:ext cx="562776" cy="457200"/>
                </a:xfrm>
                <a:prstGeom prst="ellipse">
                  <a:avLst/>
                </a:prstGeom>
                <a:noFill/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  <a:latin typeface="Cambria Math" pitchFamily="18" charset="0"/>
                      <a:ea typeface="Cambria Math" pitchFamily="18" charset="0"/>
                    </a:rPr>
                    <a:t>D</a:t>
                  </a:r>
                </a:p>
              </p:txBody>
            </p:sp>
            <p:sp>
              <p:nvSpPr>
                <p:cNvPr id="21" name="Oval 38">
                  <a:extLst>
                    <a:ext uri="{FF2B5EF4-FFF2-40B4-BE49-F238E27FC236}">
                      <a16:creationId xmlns:a16="http://schemas.microsoft.com/office/drawing/2014/main" id="{B0B0939E-35CD-4826-95AE-4FD0BCA5AF24}"/>
                    </a:ext>
                  </a:extLst>
                </p:cNvPr>
                <p:cNvSpPr/>
                <p:nvPr/>
              </p:nvSpPr>
              <p:spPr>
                <a:xfrm>
                  <a:off x="4628959" y="4218366"/>
                  <a:ext cx="536033" cy="457200"/>
                </a:xfrm>
                <a:prstGeom prst="ellipse">
                  <a:avLst/>
                </a:prstGeom>
                <a:noFill/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  <a:latin typeface="Cambria Math" pitchFamily="18" charset="0"/>
                      <a:ea typeface="Cambria Math" pitchFamily="18" charset="0"/>
                    </a:rPr>
                    <a:t>B</a:t>
                  </a:r>
                </a:p>
              </p:txBody>
            </p:sp>
            <p:sp>
              <p:nvSpPr>
                <p:cNvPr id="22" name="Oval 39">
                  <a:extLst>
                    <a:ext uri="{FF2B5EF4-FFF2-40B4-BE49-F238E27FC236}">
                      <a16:creationId xmlns:a16="http://schemas.microsoft.com/office/drawing/2014/main" id="{E4074999-9DD0-4ECC-BEA3-B6C454232E75}"/>
                    </a:ext>
                  </a:extLst>
                </p:cNvPr>
                <p:cNvSpPr/>
                <p:nvPr/>
              </p:nvSpPr>
              <p:spPr>
                <a:xfrm>
                  <a:off x="5326914" y="4218366"/>
                  <a:ext cx="538302" cy="457200"/>
                </a:xfrm>
                <a:prstGeom prst="ellipse">
                  <a:avLst/>
                </a:prstGeom>
                <a:noFill/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  <a:latin typeface="Cambria Math" pitchFamily="18" charset="0"/>
                      <a:ea typeface="Cambria Math" pitchFamily="18" charset="0"/>
                    </a:rPr>
                    <a:t>C</a:t>
                  </a:r>
                </a:p>
              </p:txBody>
            </p:sp>
            <p:cxnSp>
              <p:nvCxnSpPr>
                <p:cNvPr id="23" name="Straight Connector 40">
                  <a:extLst>
                    <a:ext uri="{FF2B5EF4-FFF2-40B4-BE49-F238E27FC236}">
                      <a16:creationId xmlns:a16="http://schemas.microsoft.com/office/drawing/2014/main" id="{06036D8E-5A5A-4FF4-95F6-229C8658B2DF}"/>
                    </a:ext>
                  </a:extLst>
                </p:cNvPr>
                <p:cNvCxnSpPr>
                  <a:stCxn id="19" idx="3"/>
                  <a:endCxn id="22" idx="7"/>
                </p:cNvCxnSpPr>
                <p:nvPr/>
              </p:nvCxnSpPr>
              <p:spPr>
                <a:xfrm flipH="1">
                  <a:off x="5786383" y="3428742"/>
                  <a:ext cx="866356" cy="85657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41">
                  <a:extLst>
                    <a:ext uri="{FF2B5EF4-FFF2-40B4-BE49-F238E27FC236}">
                      <a16:creationId xmlns:a16="http://schemas.microsoft.com/office/drawing/2014/main" id="{747C3A99-0C0A-43BC-93BF-2B1EEA30FA48}"/>
                    </a:ext>
                  </a:extLst>
                </p:cNvPr>
                <p:cNvCxnSpPr>
                  <a:cxnSpLocks/>
                  <a:stCxn id="19" idx="4"/>
                  <a:endCxn id="20" idx="1"/>
                </p:cNvCxnSpPr>
                <p:nvPr/>
              </p:nvCxnSpPr>
              <p:spPr>
                <a:xfrm flipH="1">
                  <a:off x="6195775" y="3495697"/>
                  <a:ext cx="642281" cy="78962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42">
                  <a:extLst>
                    <a:ext uri="{FF2B5EF4-FFF2-40B4-BE49-F238E27FC236}">
                      <a16:creationId xmlns:a16="http://schemas.microsoft.com/office/drawing/2014/main" id="{B5F75F40-15D5-40ED-842C-C9E2FE7319C6}"/>
                    </a:ext>
                  </a:extLst>
                </p:cNvPr>
                <p:cNvCxnSpPr>
                  <a:cxnSpLocks/>
                  <a:stCxn id="19" idx="2"/>
                  <a:endCxn id="21" idx="0"/>
                </p:cNvCxnSpPr>
                <p:nvPr/>
              </p:nvCxnSpPr>
              <p:spPr>
                <a:xfrm flipH="1">
                  <a:off x="4896976" y="3267097"/>
                  <a:ext cx="1679002" cy="95126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" name="Oval 30">
                <a:extLst>
                  <a:ext uri="{FF2B5EF4-FFF2-40B4-BE49-F238E27FC236}">
                    <a16:creationId xmlns:a16="http://schemas.microsoft.com/office/drawing/2014/main" id="{62F2459C-04C6-48ED-BE1A-B86595171B11}"/>
                  </a:ext>
                </a:extLst>
              </p:cNvPr>
              <p:cNvSpPr/>
              <p:nvPr/>
            </p:nvSpPr>
            <p:spPr>
              <a:xfrm>
                <a:off x="8311335" y="4747430"/>
                <a:ext cx="587184" cy="457200"/>
              </a:xfrm>
              <a:prstGeom prst="ellipse">
                <a:avLst/>
              </a:prstGeom>
              <a:no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Cambria Math" pitchFamily="18" charset="0"/>
                    <a:ea typeface="Cambria Math" pitchFamily="18" charset="0"/>
                  </a:rPr>
                  <a:t>G</a:t>
                </a:r>
              </a:p>
            </p:txBody>
          </p:sp>
          <p:sp>
            <p:nvSpPr>
              <p:cNvPr id="14" name="Oval 31">
                <a:extLst>
                  <a:ext uri="{FF2B5EF4-FFF2-40B4-BE49-F238E27FC236}">
                    <a16:creationId xmlns:a16="http://schemas.microsoft.com/office/drawing/2014/main" id="{3B4B5381-D922-4A41-B48B-92CBBCF4DB94}"/>
                  </a:ext>
                </a:extLst>
              </p:cNvPr>
              <p:cNvSpPr/>
              <p:nvPr/>
            </p:nvSpPr>
            <p:spPr>
              <a:xfrm>
                <a:off x="7598377" y="4785375"/>
                <a:ext cx="585384" cy="457200"/>
              </a:xfrm>
              <a:prstGeom prst="ellipse">
                <a:avLst/>
              </a:prstGeom>
              <a:no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Cambria Math" pitchFamily="18" charset="0"/>
                    <a:ea typeface="Cambria Math" pitchFamily="18" charset="0"/>
                  </a:rPr>
                  <a:t>F</a:t>
                </a:r>
              </a:p>
            </p:txBody>
          </p:sp>
          <p:sp>
            <p:nvSpPr>
              <p:cNvPr id="15" name="Oval 32">
                <a:extLst>
                  <a:ext uri="{FF2B5EF4-FFF2-40B4-BE49-F238E27FC236}">
                    <a16:creationId xmlns:a16="http://schemas.microsoft.com/office/drawing/2014/main" id="{F888C82D-39EA-45C9-A563-8CFEBC8AB49A}"/>
                  </a:ext>
                </a:extLst>
              </p:cNvPr>
              <p:cNvSpPr/>
              <p:nvPr/>
            </p:nvSpPr>
            <p:spPr>
              <a:xfrm>
                <a:off x="6836817" y="4822859"/>
                <a:ext cx="606703" cy="457200"/>
              </a:xfrm>
              <a:prstGeom prst="ellipse">
                <a:avLst/>
              </a:prstGeom>
              <a:no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Cambria Math" pitchFamily="18" charset="0"/>
                    <a:ea typeface="Cambria Math" pitchFamily="18" charset="0"/>
                  </a:rPr>
                  <a:t>E</a:t>
                </a:r>
              </a:p>
            </p:txBody>
          </p:sp>
          <p:cxnSp>
            <p:nvCxnSpPr>
              <p:cNvPr id="16" name="Straight Connector 33">
                <a:extLst>
                  <a:ext uri="{FF2B5EF4-FFF2-40B4-BE49-F238E27FC236}">
                    <a16:creationId xmlns:a16="http://schemas.microsoft.com/office/drawing/2014/main" id="{6910F022-194F-49E2-AABD-A5FCC837E59F}"/>
                  </a:ext>
                </a:extLst>
              </p:cNvPr>
              <p:cNvCxnSpPr>
                <a:cxnSpLocks/>
                <a:stCxn id="19" idx="6"/>
                <a:endCxn id="13" idx="0"/>
              </p:cNvCxnSpPr>
              <p:nvPr/>
            </p:nvCxnSpPr>
            <p:spPr>
              <a:xfrm>
                <a:off x="6862288" y="3831972"/>
                <a:ext cx="1742639" cy="91545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34">
                <a:extLst>
                  <a:ext uri="{FF2B5EF4-FFF2-40B4-BE49-F238E27FC236}">
                    <a16:creationId xmlns:a16="http://schemas.microsoft.com/office/drawing/2014/main" id="{F0A89C8D-7620-4E00-B622-39D6B70D2CCB}"/>
                  </a:ext>
                </a:extLst>
              </p:cNvPr>
              <p:cNvCxnSpPr>
                <a:cxnSpLocks/>
                <a:stCxn id="19" idx="4"/>
                <a:endCxn id="15" idx="0"/>
              </p:cNvCxnSpPr>
              <p:nvPr/>
            </p:nvCxnSpPr>
            <p:spPr>
              <a:xfrm>
                <a:off x="6600211" y="4060572"/>
                <a:ext cx="539958" cy="76228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35">
                <a:extLst>
                  <a:ext uri="{FF2B5EF4-FFF2-40B4-BE49-F238E27FC236}">
                    <a16:creationId xmlns:a16="http://schemas.microsoft.com/office/drawing/2014/main" id="{6077494B-26A4-43B6-A571-0A32FBAA4A2B}"/>
                  </a:ext>
                </a:extLst>
              </p:cNvPr>
              <p:cNvCxnSpPr>
                <a:cxnSpLocks/>
                <a:stCxn id="19" idx="5"/>
                <a:endCxn id="14" idx="1"/>
              </p:cNvCxnSpPr>
              <p:nvPr/>
            </p:nvCxnSpPr>
            <p:spPr>
              <a:xfrm>
                <a:off x="6785527" y="3993617"/>
                <a:ext cx="898578" cy="85871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27">
              <a:extLst>
                <a:ext uri="{FF2B5EF4-FFF2-40B4-BE49-F238E27FC236}">
                  <a16:creationId xmlns:a16="http://schemas.microsoft.com/office/drawing/2014/main" id="{E0D2E6E3-396A-4DC4-966D-476872AB8878}"/>
                </a:ext>
              </a:extLst>
            </p:cNvPr>
            <p:cNvSpPr txBox="1"/>
            <p:nvPr/>
          </p:nvSpPr>
          <p:spPr>
            <a:xfrm>
              <a:off x="7470730" y="1375487"/>
              <a:ext cx="366937" cy="369332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/>
                <a:t>T</a:t>
              </a:r>
              <a:endParaRPr lang="en-US" dirty="0"/>
            </a:p>
          </p:txBody>
        </p:sp>
        <p:cxnSp>
          <p:nvCxnSpPr>
            <p:cNvPr id="11" name="Straight Arrow Connector 28">
              <a:extLst>
                <a:ext uri="{FF2B5EF4-FFF2-40B4-BE49-F238E27FC236}">
                  <a16:creationId xmlns:a16="http://schemas.microsoft.com/office/drawing/2014/main" id="{C3A540E3-A24B-4A45-858B-26B48A5CEEF0}"/>
                </a:ext>
              </a:extLst>
            </p:cNvPr>
            <p:cNvCxnSpPr>
              <a:stCxn id="10" idx="1"/>
              <a:endCxn id="19" idx="7"/>
            </p:cNvCxnSpPr>
            <p:nvPr/>
          </p:nvCxnSpPr>
          <p:spPr>
            <a:xfrm flipH="1">
              <a:off x="7238371" y="1560153"/>
              <a:ext cx="232359" cy="27464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57">
            <a:extLst>
              <a:ext uri="{FF2B5EF4-FFF2-40B4-BE49-F238E27FC236}">
                <a16:creationId xmlns:a16="http://schemas.microsoft.com/office/drawing/2014/main" id="{1E06814A-A879-4D0B-9F9D-20AB76B1C221}"/>
              </a:ext>
            </a:extLst>
          </p:cNvPr>
          <p:cNvSpPr txBox="1"/>
          <p:nvPr/>
        </p:nvSpPr>
        <p:spPr>
          <a:xfrm>
            <a:off x="469271" y="4129302"/>
            <a:ext cx="538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7" name="TextBox 58">
            <a:extLst>
              <a:ext uri="{FF2B5EF4-FFF2-40B4-BE49-F238E27FC236}">
                <a16:creationId xmlns:a16="http://schemas.microsoft.com/office/drawing/2014/main" id="{E68DC3B6-AB29-4AEF-9DFB-ABD7AC96F806}"/>
              </a:ext>
            </a:extLst>
          </p:cNvPr>
          <p:cNvSpPr txBox="1"/>
          <p:nvPr/>
        </p:nvSpPr>
        <p:spPr>
          <a:xfrm>
            <a:off x="1214323" y="4112936"/>
            <a:ext cx="538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8" name="TextBox 59">
            <a:extLst>
              <a:ext uri="{FF2B5EF4-FFF2-40B4-BE49-F238E27FC236}">
                <a16:creationId xmlns:a16="http://schemas.microsoft.com/office/drawing/2014/main" id="{94B1F22A-ED1B-4EF5-AD12-09CCAEFF0FC7}"/>
              </a:ext>
            </a:extLst>
          </p:cNvPr>
          <p:cNvSpPr txBox="1"/>
          <p:nvPr/>
        </p:nvSpPr>
        <p:spPr>
          <a:xfrm>
            <a:off x="1940798" y="4116295"/>
            <a:ext cx="538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9" name="TextBox 60">
            <a:extLst>
              <a:ext uri="{FF2B5EF4-FFF2-40B4-BE49-F238E27FC236}">
                <a16:creationId xmlns:a16="http://schemas.microsoft.com/office/drawing/2014/main" id="{CCCC1D71-41F6-4B73-9C0A-C4A8E10E96C8}"/>
              </a:ext>
            </a:extLst>
          </p:cNvPr>
          <p:cNvSpPr txBox="1"/>
          <p:nvPr/>
        </p:nvSpPr>
        <p:spPr>
          <a:xfrm>
            <a:off x="2955001" y="4157612"/>
            <a:ext cx="538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0" name="TextBox 61">
            <a:extLst>
              <a:ext uri="{FF2B5EF4-FFF2-40B4-BE49-F238E27FC236}">
                <a16:creationId xmlns:a16="http://schemas.microsoft.com/office/drawing/2014/main" id="{D0415EAE-C5D5-4729-BAEC-556D486BD72E}"/>
              </a:ext>
            </a:extLst>
          </p:cNvPr>
          <p:cNvSpPr txBox="1"/>
          <p:nvPr/>
        </p:nvSpPr>
        <p:spPr>
          <a:xfrm>
            <a:off x="3796872" y="4109127"/>
            <a:ext cx="538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1" name="TextBox 62">
            <a:extLst>
              <a:ext uri="{FF2B5EF4-FFF2-40B4-BE49-F238E27FC236}">
                <a16:creationId xmlns:a16="http://schemas.microsoft.com/office/drawing/2014/main" id="{984197E4-8AE6-41AA-8EB6-F3DAFC18A300}"/>
              </a:ext>
            </a:extLst>
          </p:cNvPr>
          <p:cNvSpPr txBox="1"/>
          <p:nvPr/>
        </p:nvSpPr>
        <p:spPr>
          <a:xfrm>
            <a:off x="4628677" y="4142179"/>
            <a:ext cx="538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34" name="Oval 36">
            <a:extLst>
              <a:ext uri="{FF2B5EF4-FFF2-40B4-BE49-F238E27FC236}">
                <a16:creationId xmlns:a16="http://schemas.microsoft.com/office/drawing/2014/main" id="{D2FB4E7C-7695-41A4-9D5A-232F283C0885}"/>
              </a:ext>
            </a:extLst>
          </p:cNvPr>
          <p:cNvSpPr/>
          <p:nvPr/>
        </p:nvSpPr>
        <p:spPr>
          <a:xfrm>
            <a:off x="6471632" y="2510041"/>
            <a:ext cx="524155" cy="457200"/>
          </a:xfrm>
          <a:prstGeom prst="ellipse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ambria Math" pitchFamily="18" charset="0"/>
                <a:ea typeface="Cambria Math" pitchFamily="18" charset="0"/>
              </a:rPr>
              <a:t>A</a:t>
            </a:r>
          </a:p>
        </p:txBody>
      </p:sp>
      <p:sp>
        <p:nvSpPr>
          <p:cNvPr id="35" name="Oval 38">
            <a:extLst>
              <a:ext uri="{FF2B5EF4-FFF2-40B4-BE49-F238E27FC236}">
                <a16:creationId xmlns:a16="http://schemas.microsoft.com/office/drawing/2014/main" id="{57B71C79-D904-465F-B4CE-B22D13BE3381}"/>
              </a:ext>
            </a:extLst>
          </p:cNvPr>
          <p:cNvSpPr/>
          <p:nvPr/>
        </p:nvSpPr>
        <p:spPr>
          <a:xfrm>
            <a:off x="5975846" y="3172546"/>
            <a:ext cx="536033" cy="457200"/>
          </a:xfrm>
          <a:prstGeom prst="ellipse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ambria Math" pitchFamily="18" charset="0"/>
                <a:ea typeface="Cambria Math" pitchFamily="18" charset="0"/>
              </a:rPr>
              <a:t>B</a:t>
            </a:r>
          </a:p>
        </p:txBody>
      </p:sp>
      <p:cxnSp>
        <p:nvCxnSpPr>
          <p:cNvPr id="36" name="Straight Connector 42">
            <a:extLst>
              <a:ext uri="{FF2B5EF4-FFF2-40B4-BE49-F238E27FC236}">
                <a16:creationId xmlns:a16="http://schemas.microsoft.com/office/drawing/2014/main" id="{56D763F1-2D7F-4D1D-8BBE-DA035CE54736}"/>
              </a:ext>
            </a:extLst>
          </p:cNvPr>
          <p:cNvCxnSpPr>
            <a:cxnSpLocks/>
            <a:stCxn id="34" idx="3"/>
          </p:cNvCxnSpPr>
          <p:nvPr/>
        </p:nvCxnSpPr>
        <p:spPr>
          <a:xfrm flipH="1">
            <a:off x="6346479" y="2900286"/>
            <a:ext cx="201914" cy="3096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9">
            <a:extLst>
              <a:ext uri="{FF2B5EF4-FFF2-40B4-BE49-F238E27FC236}">
                <a16:creationId xmlns:a16="http://schemas.microsoft.com/office/drawing/2014/main" id="{2E3542C3-8B77-4B8B-AD5A-36820327A75F}"/>
              </a:ext>
            </a:extLst>
          </p:cNvPr>
          <p:cNvSpPr/>
          <p:nvPr/>
        </p:nvSpPr>
        <p:spPr>
          <a:xfrm>
            <a:off x="6798813" y="3655736"/>
            <a:ext cx="538302" cy="457200"/>
          </a:xfrm>
          <a:prstGeom prst="ellipse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ambria Math" pitchFamily="18" charset="0"/>
                <a:ea typeface="Cambria Math" pitchFamily="18" charset="0"/>
              </a:rPr>
              <a:t>C</a:t>
            </a:r>
          </a:p>
        </p:txBody>
      </p:sp>
      <p:cxnSp>
        <p:nvCxnSpPr>
          <p:cNvPr id="39" name="Straight Connector 40">
            <a:extLst>
              <a:ext uri="{FF2B5EF4-FFF2-40B4-BE49-F238E27FC236}">
                <a16:creationId xmlns:a16="http://schemas.microsoft.com/office/drawing/2014/main" id="{B18E44FE-9241-443F-A006-4C3AFC416543}"/>
              </a:ext>
            </a:extLst>
          </p:cNvPr>
          <p:cNvCxnSpPr>
            <a:cxnSpLocks/>
            <a:stCxn id="35" idx="5"/>
            <a:endCxn id="38" idx="1"/>
          </p:cNvCxnSpPr>
          <p:nvPr/>
        </p:nvCxnSpPr>
        <p:spPr>
          <a:xfrm>
            <a:off x="6433379" y="3562791"/>
            <a:ext cx="444267" cy="159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0">
            <a:extLst>
              <a:ext uri="{FF2B5EF4-FFF2-40B4-BE49-F238E27FC236}">
                <a16:creationId xmlns:a16="http://schemas.microsoft.com/office/drawing/2014/main" id="{E9975D30-42C1-4313-BFAD-F76D765448C1}"/>
              </a:ext>
            </a:extLst>
          </p:cNvPr>
          <p:cNvCxnSpPr>
            <a:cxnSpLocks/>
            <a:stCxn id="38" idx="4"/>
            <a:endCxn id="45" idx="0"/>
          </p:cNvCxnSpPr>
          <p:nvPr/>
        </p:nvCxnSpPr>
        <p:spPr>
          <a:xfrm>
            <a:off x="7067964" y="4112936"/>
            <a:ext cx="372067" cy="4037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37">
            <a:extLst>
              <a:ext uri="{FF2B5EF4-FFF2-40B4-BE49-F238E27FC236}">
                <a16:creationId xmlns:a16="http://schemas.microsoft.com/office/drawing/2014/main" id="{4E9D3B7F-12AF-4638-ACC7-42840D21DF9E}"/>
              </a:ext>
            </a:extLst>
          </p:cNvPr>
          <p:cNvSpPr/>
          <p:nvPr/>
        </p:nvSpPr>
        <p:spPr>
          <a:xfrm>
            <a:off x="7158643" y="4516657"/>
            <a:ext cx="562776" cy="457200"/>
          </a:xfrm>
          <a:prstGeom prst="ellipse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ambria Math" pitchFamily="18" charset="0"/>
                <a:ea typeface="Cambria Math" pitchFamily="18" charset="0"/>
              </a:rPr>
              <a:t>D</a:t>
            </a:r>
          </a:p>
        </p:txBody>
      </p:sp>
      <p:sp>
        <p:nvSpPr>
          <p:cNvPr id="47" name="Oval 32">
            <a:extLst>
              <a:ext uri="{FF2B5EF4-FFF2-40B4-BE49-F238E27FC236}">
                <a16:creationId xmlns:a16="http://schemas.microsoft.com/office/drawing/2014/main" id="{859F525A-49D5-44D3-9B9B-5AB7C22981B5}"/>
              </a:ext>
            </a:extLst>
          </p:cNvPr>
          <p:cNvSpPr/>
          <p:nvPr/>
        </p:nvSpPr>
        <p:spPr>
          <a:xfrm>
            <a:off x="7620000" y="5065932"/>
            <a:ext cx="606703" cy="457200"/>
          </a:xfrm>
          <a:prstGeom prst="ellipse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ambria Math" pitchFamily="18" charset="0"/>
                <a:ea typeface="Cambria Math" pitchFamily="18" charset="0"/>
              </a:rPr>
              <a:t>E</a:t>
            </a:r>
          </a:p>
        </p:txBody>
      </p:sp>
      <p:sp>
        <p:nvSpPr>
          <p:cNvPr id="48" name="Oval 31">
            <a:extLst>
              <a:ext uri="{FF2B5EF4-FFF2-40B4-BE49-F238E27FC236}">
                <a16:creationId xmlns:a16="http://schemas.microsoft.com/office/drawing/2014/main" id="{07227424-1210-4AB3-9236-191110A523C6}"/>
              </a:ext>
            </a:extLst>
          </p:cNvPr>
          <p:cNvSpPr/>
          <p:nvPr/>
        </p:nvSpPr>
        <p:spPr>
          <a:xfrm>
            <a:off x="8101416" y="5703491"/>
            <a:ext cx="585384" cy="457200"/>
          </a:xfrm>
          <a:prstGeom prst="ellipse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ambria Math" pitchFamily="18" charset="0"/>
                <a:ea typeface="Cambria Math" pitchFamily="18" charset="0"/>
              </a:rPr>
              <a:t>F</a:t>
            </a:r>
          </a:p>
        </p:txBody>
      </p:sp>
      <p:sp>
        <p:nvSpPr>
          <p:cNvPr id="49" name="Oval 30">
            <a:extLst>
              <a:ext uri="{FF2B5EF4-FFF2-40B4-BE49-F238E27FC236}">
                <a16:creationId xmlns:a16="http://schemas.microsoft.com/office/drawing/2014/main" id="{3209D85E-5AD9-42E5-B3AA-4178B37C6DB8}"/>
              </a:ext>
            </a:extLst>
          </p:cNvPr>
          <p:cNvSpPr/>
          <p:nvPr/>
        </p:nvSpPr>
        <p:spPr>
          <a:xfrm>
            <a:off x="8556816" y="6264275"/>
            <a:ext cx="587184" cy="457200"/>
          </a:xfrm>
          <a:prstGeom prst="ellipse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ambria Math" pitchFamily="18" charset="0"/>
                <a:ea typeface="Cambria Math" pitchFamily="18" charset="0"/>
              </a:rPr>
              <a:t>G</a:t>
            </a:r>
          </a:p>
        </p:txBody>
      </p:sp>
      <p:cxnSp>
        <p:nvCxnSpPr>
          <p:cNvPr id="50" name="Straight Connector 40">
            <a:extLst>
              <a:ext uri="{FF2B5EF4-FFF2-40B4-BE49-F238E27FC236}">
                <a16:creationId xmlns:a16="http://schemas.microsoft.com/office/drawing/2014/main" id="{0721F3AF-2830-4C16-BDEE-7A7FFA51AEC7}"/>
              </a:ext>
            </a:extLst>
          </p:cNvPr>
          <p:cNvCxnSpPr>
            <a:cxnSpLocks/>
            <a:endCxn id="47" idx="0"/>
          </p:cNvCxnSpPr>
          <p:nvPr/>
        </p:nvCxnSpPr>
        <p:spPr>
          <a:xfrm>
            <a:off x="7612610" y="4929197"/>
            <a:ext cx="310742" cy="1367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40">
            <a:extLst>
              <a:ext uri="{FF2B5EF4-FFF2-40B4-BE49-F238E27FC236}">
                <a16:creationId xmlns:a16="http://schemas.microsoft.com/office/drawing/2014/main" id="{B1141321-3B4B-46AB-8E9C-A7D4FA5EDB81}"/>
              </a:ext>
            </a:extLst>
          </p:cNvPr>
          <p:cNvCxnSpPr>
            <a:cxnSpLocks/>
            <a:endCxn id="48" idx="0"/>
          </p:cNvCxnSpPr>
          <p:nvPr/>
        </p:nvCxnSpPr>
        <p:spPr>
          <a:xfrm>
            <a:off x="8101416" y="5502557"/>
            <a:ext cx="292692" cy="2009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40">
            <a:extLst>
              <a:ext uri="{FF2B5EF4-FFF2-40B4-BE49-F238E27FC236}">
                <a16:creationId xmlns:a16="http://schemas.microsoft.com/office/drawing/2014/main" id="{558F0423-687F-4E79-A3D2-E05F9F0288DD}"/>
              </a:ext>
            </a:extLst>
          </p:cNvPr>
          <p:cNvCxnSpPr>
            <a:cxnSpLocks/>
            <a:endCxn id="49" idx="0"/>
          </p:cNvCxnSpPr>
          <p:nvPr/>
        </p:nvCxnSpPr>
        <p:spPr>
          <a:xfrm>
            <a:off x="8567438" y="6121785"/>
            <a:ext cx="282970" cy="142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27">
            <a:extLst>
              <a:ext uri="{FF2B5EF4-FFF2-40B4-BE49-F238E27FC236}">
                <a16:creationId xmlns:a16="http://schemas.microsoft.com/office/drawing/2014/main" id="{A9DECC91-BA61-4EF4-8DCD-55F511974614}"/>
              </a:ext>
            </a:extLst>
          </p:cNvPr>
          <p:cNvSpPr txBox="1"/>
          <p:nvPr/>
        </p:nvSpPr>
        <p:spPr>
          <a:xfrm>
            <a:off x="7001284" y="2022494"/>
            <a:ext cx="366937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T’</a:t>
            </a:r>
            <a:endParaRPr lang="en-US" dirty="0"/>
          </a:p>
        </p:txBody>
      </p:sp>
      <p:cxnSp>
        <p:nvCxnSpPr>
          <p:cNvPr id="57" name="Straight Arrow Connector 28">
            <a:extLst>
              <a:ext uri="{FF2B5EF4-FFF2-40B4-BE49-F238E27FC236}">
                <a16:creationId xmlns:a16="http://schemas.microsoft.com/office/drawing/2014/main" id="{F42673DC-CAEF-4C39-8B15-3B9CE7D8ED34}"/>
              </a:ext>
            </a:extLst>
          </p:cNvPr>
          <p:cNvCxnSpPr/>
          <p:nvPr/>
        </p:nvCxnSpPr>
        <p:spPr>
          <a:xfrm flipH="1">
            <a:off x="6763428" y="2230468"/>
            <a:ext cx="232359" cy="2746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028730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F584C9-322E-A347-85DB-29A415804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F92E8-93D1-4246-9203-88234E64793C}" type="datetime1">
              <a:rPr lang="en-US" smtClean="0"/>
              <a:t>10/3/2024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30A322-473C-BF41-8EE0-CB57A1F1B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/>
              <a:t>Cấu trúc dữ liệu và giải thuật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0B824E-F961-814B-8792-BB1C4AFA3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BC09B-FE30-A349-B1D2-5A364F511F98}" type="slidenum">
              <a:rPr lang="en-US" smtClean="0"/>
              <a:t>51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9C1355-43E1-1B4B-9402-FE8D02C72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diễn</a:t>
            </a:r>
            <a:r>
              <a:rPr lang="en-US" dirty="0"/>
              <a:t> </a:t>
            </a:r>
            <a:r>
              <a:rPr lang="en-US"/>
              <a:t>2 cây</a:t>
            </a:r>
            <a:r>
              <a:rPr lang="en-US" dirty="0"/>
              <a:t>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quát</a:t>
            </a:r>
            <a:r>
              <a:rPr lang="en-US" dirty="0"/>
              <a:t> </a:t>
            </a:r>
            <a:r>
              <a:rPr lang="en-US"/>
              <a:t>thành 2 </a:t>
            </a:r>
            <a:r>
              <a:rPr lang="en-US" dirty="0" err="1"/>
              <a:t>cây</a:t>
            </a:r>
            <a:r>
              <a:rPr lang="en-US" dirty="0"/>
              <a:t> </a:t>
            </a:r>
            <a:r>
              <a:rPr lang="en-US" dirty="0" err="1"/>
              <a:t>nhị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/>
              <a:t>tương ứng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E0C23A-E9A8-948D-0126-B71D00AA029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ACE18A0-6A03-6841-9FB4-C8CFA96AF372}"/>
              </a:ext>
            </a:extLst>
          </p:cNvPr>
          <p:cNvGrpSpPr/>
          <p:nvPr/>
        </p:nvGrpSpPr>
        <p:grpSpPr>
          <a:xfrm>
            <a:off x="1306" y="1647825"/>
            <a:ext cx="3950831" cy="2823212"/>
            <a:chOff x="4704469" y="1375487"/>
            <a:chExt cx="3950831" cy="2823212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51492DD5-025B-AD48-9667-2DE991BB6760}"/>
                </a:ext>
              </a:extLst>
            </p:cNvPr>
            <p:cNvGrpSpPr/>
            <p:nvPr/>
          </p:nvGrpSpPr>
          <p:grpSpPr>
            <a:xfrm>
              <a:off x="4704469" y="1767840"/>
              <a:ext cx="3950831" cy="2430859"/>
              <a:chOff x="4251625" y="3603372"/>
              <a:chExt cx="3950831" cy="2430859"/>
            </a:xfrm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96BA6BD7-F5E2-3440-A9E0-46A585492454}"/>
                  </a:ext>
                </a:extLst>
              </p:cNvPr>
              <p:cNvGrpSpPr/>
              <p:nvPr/>
            </p:nvGrpSpPr>
            <p:grpSpPr>
              <a:xfrm>
                <a:off x="4617966" y="3603372"/>
                <a:ext cx="3584490" cy="1546792"/>
                <a:chOff x="4855811" y="3038497"/>
                <a:chExt cx="3584490" cy="1546792"/>
              </a:xfrm>
            </p:grpSpPr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D9DE7B16-8258-1C4E-A8EC-CB13BCF4C306}"/>
                    </a:ext>
                  </a:extLst>
                </p:cNvPr>
                <p:cNvSpPr/>
                <p:nvPr/>
              </p:nvSpPr>
              <p:spPr>
                <a:xfrm>
                  <a:off x="6575978" y="3038497"/>
                  <a:ext cx="524155" cy="457200"/>
                </a:xfrm>
                <a:prstGeom prst="ellipse">
                  <a:avLst/>
                </a:prstGeom>
                <a:noFill/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  <a:latin typeface="Cambria Math" pitchFamily="18" charset="0"/>
                      <a:ea typeface="Cambria Math" pitchFamily="18" charset="0"/>
                    </a:rPr>
                    <a:t>A</a:t>
                  </a:r>
                </a:p>
              </p:txBody>
            </p:sp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DFE6F889-581C-8A4B-A4D6-785BF0E203B3}"/>
                    </a:ext>
                  </a:extLst>
                </p:cNvPr>
                <p:cNvSpPr/>
                <p:nvPr/>
              </p:nvSpPr>
              <p:spPr>
                <a:xfrm>
                  <a:off x="7877525" y="4128089"/>
                  <a:ext cx="562776" cy="457200"/>
                </a:xfrm>
                <a:prstGeom prst="ellipse">
                  <a:avLst/>
                </a:prstGeom>
                <a:noFill/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  <a:latin typeface="Cambria Math" pitchFamily="18" charset="0"/>
                      <a:ea typeface="Cambria Math" pitchFamily="18" charset="0"/>
                    </a:rPr>
                    <a:t>D</a:t>
                  </a:r>
                </a:p>
              </p:txBody>
            </p:sp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BE339693-55EA-4240-95DC-9070BE66F754}"/>
                    </a:ext>
                  </a:extLst>
                </p:cNvPr>
                <p:cNvSpPr/>
                <p:nvPr/>
              </p:nvSpPr>
              <p:spPr>
                <a:xfrm>
                  <a:off x="4855811" y="4066542"/>
                  <a:ext cx="536033" cy="457200"/>
                </a:xfrm>
                <a:prstGeom prst="ellipse">
                  <a:avLst/>
                </a:prstGeom>
                <a:noFill/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  <a:latin typeface="Cambria Math" pitchFamily="18" charset="0"/>
                      <a:ea typeface="Cambria Math" pitchFamily="18" charset="0"/>
                    </a:rPr>
                    <a:t>B</a:t>
                  </a:r>
                </a:p>
              </p:txBody>
            </p:sp>
            <p:sp>
              <p:nvSpPr>
                <p:cNvPr id="22" name="Oval 21">
                  <a:extLst>
                    <a:ext uri="{FF2B5EF4-FFF2-40B4-BE49-F238E27FC236}">
                      <a16:creationId xmlns:a16="http://schemas.microsoft.com/office/drawing/2014/main" id="{F7897B7C-12FC-FC46-A020-02379BB8754B}"/>
                    </a:ext>
                  </a:extLst>
                </p:cNvPr>
                <p:cNvSpPr/>
                <p:nvPr/>
              </p:nvSpPr>
              <p:spPr>
                <a:xfrm>
                  <a:off x="6545469" y="4128089"/>
                  <a:ext cx="538302" cy="457200"/>
                </a:xfrm>
                <a:prstGeom prst="ellipse">
                  <a:avLst/>
                </a:prstGeom>
                <a:noFill/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  <a:latin typeface="Cambria Math" pitchFamily="18" charset="0"/>
                      <a:ea typeface="Cambria Math" pitchFamily="18" charset="0"/>
                    </a:rPr>
                    <a:t>C</a:t>
                  </a:r>
                </a:p>
              </p:txBody>
            </p:sp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72308F25-8FC9-9949-A855-A6DB06AC2C4D}"/>
                    </a:ext>
                  </a:extLst>
                </p:cNvPr>
                <p:cNvCxnSpPr>
                  <a:cxnSpLocks/>
                  <a:stCxn id="19" idx="4"/>
                  <a:endCxn id="22" idx="0"/>
                </p:cNvCxnSpPr>
                <p:nvPr/>
              </p:nvCxnSpPr>
              <p:spPr>
                <a:xfrm flipH="1">
                  <a:off x="6814620" y="3495697"/>
                  <a:ext cx="23436" cy="63239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B9FB1D22-2131-1346-A7F3-8A63DD111531}"/>
                    </a:ext>
                  </a:extLst>
                </p:cNvPr>
                <p:cNvCxnSpPr>
                  <a:cxnSpLocks/>
                  <a:stCxn id="19" idx="6"/>
                  <a:endCxn id="20" idx="1"/>
                </p:cNvCxnSpPr>
                <p:nvPr/>
              </p:nvCxnSpPr>
              <p:spPr>
                <a:xfrm>
                  <a:off x="7100133" y="3267097"/>
                  <a:ext cx="859809" cy="92794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>
                  <a:extLst>
                    <a:ext uri="{FF2B5EF4-FFF2-40B4-BE49-F238E27FC236}">
                      <a16:creationId xmlns:a16="http://schemas.microsoft.com/office/drawing/2014/main" id="{ED54EC4E-1F7D-904C-9975-E52CBEA8793A}"/>
                    </a:ext>
                  </a:extLst>
                </p:cNvPr>
                <p:cNvCxnSpPr>
                  <a:cxnSpLocks/>
                  <a:stCxn id="19" idx="2"/>
                  <a:endCxn id="21" idx="0"/>
                </p:cNvCxnSpPr>
                <p:nvPr/>
              </p:nvCxnSpPr>
              <p:spPr>
                <a:xfrm flipH="1">
                  <a:off x="5123828" y="3267097"/>
                  <a:ext cx="1452150" cy="79944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64804801-7036-ED4C-9C3D-4AF42CAEE88F}"/>
                  </a:ext>
                </a:extLst>
              </p:cNvPr>
              <p:cNvSpPr/>
              <p:nvPr/>
            </p:nvSpPr>
            <p:spPr>
              <a:xfrm>
                <a:off x="5856732" y="5566375"/>
                <a:ext cx="587184" cy="457200"/>
              </a:xfrm>
              <a:prstGeom prst="ellipse">
                <a:avLst/>
              </a:prstGeom>
              <a:no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Cambria Math" pitchFamily="18" charset="0"/>
                    <a:ea typeface="Cambria Math" pitchFamily="18" charset="0"/>
                  </a:rPr>
                  <a:t>G</a:t>
                </a:r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B13D00EC-0FE4-CD45-907A-3720DB37D42C}"/>
                  </a:ext>
                </a:extLst>
              </p:cNvPr>
              <p:cNvSpPr/>
              <p:nvPr/>
            </p:nvSpPr>
            <p:spPr>
              <a:xfrm>
                <a:off x="5097512" y="5564697"/>
                <a:ext cx="585384" cy="457200"/>
              </a:xfrm>
              <a:prstGeom prst="ellipse">
                <a:avLst/>
              </a:prstGeom>
              <a:no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Cambria Math" pitchFamily="18" charset="0"/>
                    <a:ea typeface="Cambria Math" pitchFamily="18" charset="0"/>
                  </a:rPr>
                  <a:t>F</a:t>
                </a:r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69DFAD18-866B-714A-B0A8-2F97624FDD3B}"/>
                  </a:ext>
                </a:extLst>
              </p:cNvPr>
              <p:cNvSpPr/>
              <p:nvPr/>
            </p:nvSpPr>
            <p:spPr>
              <a:xfrm>
                <a:off x="4251625" y="5577031"/>
                <a:ext cx="606703" cy="457200"/>
              </a:xfrm>
              <a:prstGeom prst="ellipse">
                <a:avLst/>
              </a:prstGeom>
              <a:no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Cambria Math" pitchFamily="18" charset="0"/>
                    <a:ea typeface="Cambria Math" pitchFamily="18" charset="0"/>
                  </a:rPr>
                  <a:t>E</a:t>
                </a:r>
              </a:p>
            </p:txBody>
          </p: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34159B1C-BB08-1645-8723-9709F64F32ED}"/>
                  </a:ext>
                </a:extLst>
              </p:cNvPr>
              <p:cNvCxnSpPr>
                <a:cxnSpLocks/>
                <a:stCxn id="22" idx="4"/>
                <a:endCxn id="13" idx="0"/>
              </p:cNvCxnSpPr>
              <p:nvPr/>
            </p:nvCxnSpPr>
            <p:spPr>
              <a:xfrm flipH="1">
                <a:off x="6150324" y="5150164"/>
                <a:ext cx="426451" cy="41621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11E62663-C697-FC4B-BBB7-90580C0D69ED}"/>
                  </a:ext>
                </a:extLst>
              </p:cNvPr>
              <p:cNvCxnSpPr>
                <a:cxnSpLocks/>
                <a:stCxn id="21" idx="4"/>
                <a:endCxn id="15" idx="0"/>
              </p:cNvCxnSpPr>
              <p:nvPr/>
            </p:nvCxnSpPr>
            <p:spPr>
              <a:xfrm flipH="1">
                <a:off x="4554977" y="5088617"/>
                <a:ext cx="331006" cy="48841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A01B0A56-E971-2544-90C7-065FAE111D3B}"/>
                  </a:ext>
                </a:extLst>
              </p:cNvPr>
              <p:cNvCxnSpPr>
                <a:cxnSpLocks/>
                <a:stCxn id="21" idx="5"/>
                <a:endCxn id="14" idx="1"/>
              </p:cNvCxnSpPr>
              <p:nvPr/>
            </p:nvCxnSpPr>
            <p:spPr>
              <a:xfrm>
                <a:off x="5075499" y="5021662"/>
                <a:ext cx="107741" cy="60999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3883853-15D7-9140-BA78-4D41CA24A796}"/>
                </a:ext>
              </a:extLst>
            </p:cNvPr>
            <p:cNvSpPr txBox="1"/>
            <p:nvPr/>
          </p:nvSpPr>
          <p:spPr>
            <a:xfrm>
              <a:off x="7470730" y="1375487"/>
              <a:ext cx="366937" cy="369332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/>
                <a:t>T</a:t>
              </a:r>
              <a:endParaRPr lang="en-US" dirty="0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D00D71CF-4E50-6242-8BAC-DB6381389913}"/>
                </a:ext>
              </a:extLst>
            </p:cNvPr>
            <p:cNvCxnSpPr>
              <a:stCxn id="10" idx="1"/>
              <a:endCxn id="19" idx="7"/>
            </p:cNvCxnSpPr>
            <p:nvPr/>
          </p:nvCxnSpPr>
          <p:spPr>
            <a:xfrm flipH="1">
              <a:off x="7238371" y="1560153"/>
              <a:ext cx="232359" cy="27464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1569FB5-7B38-684F-8FD2-B76803D4D2C0}"/>
              </a:ext>
            </a:extLst>
          </p:cNvPr>
          <p:cNvGrpSpPr/>
          <p:nvPr/>
        </p:nvGrpSpPr>
        <p:grpSpPr>
          <a:xfrm>
            <a:off x="5235981" y="3410535"/>
            <a:ext cx="3309404" cy="1982671"/>
            <a:chOff x="3846476" y="2598884"/>
            <a:chExt cx="3309404" cy="1982671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F594829B-B5C2-264C-AE97-A48123DD49CA}"/>
                </a:ext>
              </a:extLst>
            </p:cNvPr>
            <p:cNvGrpSpPr/>
            <p:nvPr/>
          </p:nvGrpSpPr>
          <p:grpSpPr>
            <a:xfrm>
              <a:off x="3846476" y="2755724"/>
              <a:ext cx="2803716" cy="1825811"/>
              <a:chOff x="4084321" y="2190849"/>
              <a:chExt cx="2803716" cy="1825811"/>
            </a:xfrm>
          </p:grpSpPr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FBD97242-432C-4A47-AEFD-DB7044CB823F}"/>
                  </a:ext>
                </a:extLst>
              </p:cNvPr>
              <p:cNvSpPr/>
              <p:nvPr/>
            </p:nvSpPr>
            <p:spPr>
              <a:xfrm>
                <a:off x="6363882" y="3557746"/>
                <a:ext cx="524155" cy="457200"/>
              </a:xfrm>
              <a:prstGeom prst="ellipse">
                <a:avLst/>
              </a:prstGeom>
              <a:no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Cambria Math" pitchFamily="18" charset="0"/>
                    <a:ea typeface="Cambria Math" pitchFamily="18" charset="0"/>
                  </a:rPr>
                  <a:t>J</a:t>
                </a:r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747E0C62-8F32-5149-83F8-87AC773845FF}"/>
                  </a:ext>
                </a:extLst>
              </p:cNvPr>
              <p:cNvSpPr/>
              <p:nvPr/>
            </p:nvSpPr>
            <p:spPr>
              <a:xfrm>
                <a:off x="4382914" y="3559460"/>
                <a:ext cx="562776" cy="457200"/>
              </a:xfrm>
              <a:prstGeom prst="ellipse">
                <a:avLst/>
              </a:prstGeom>
              <a:no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Cambria Math" pitchFamily="18" charset="0"/>
                    <a:ea typeface="Cambria Math" pitchFamily="18" charset="0"/>
                  </a:rPr>
                  <a:t>H</a:t>
                </a:r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CA97BC94-E8B3-444D-9922-8B5CD0D67767}"/>
                  </a:ext>
                </a:extLst>
              </p:cNvPr>
              <p:cNvSpPr/>
              <p:nvPr/>
            </p:nvSpPr>
            <p:spPr>
              <a:xfrm>
                <a:off x="4084321" y="2690158"/>
                <a:ext cx="536033" cy="457200"/>
              </a:xfrm>
              <a:prstGeom prst="ellipse">
                <a:avLst/>
              </a:prstGeom>
              <a:no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Cambria Math" pitchFamily="18" charset="0"/>
                    <a:ea typeface="Cambria Math" pitchFamily="18" charset="0"/>
                  </a:rPr>
                  <a:t>D</a:t>
                </a:r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B1BAAD07-B780-CE4E-B595-07F50BDBF2F3}"/>
                  </a:ext>
                </a:extLst>
              </p:cNvPr>
              <p:cNvSpPr/>
              <p:nvPr/>
            </p:nvSpPr>
            <p:spPr>
              <a:xfrm>
                <a:off x="4790713" y="2705143"/>
                <a:ext cx="538302" cy="457200"/>
              </a:xfrm>
              <a:prstGeom prst="ellipse">
                <a:avLst/>
              </a:prstGeom>
              <a:no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Cambria Math" pitchFamily="18" charset="0"/>
                    <a:ea typeface="Cambria Math" pitchFamily="18" charset="0"/>
                  </a:rPr>
                  <a:t>E</a:t>
                </a:r>
              </a:p>
            </p:txBody>
          </p: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3923B1A9-FBC8-6A4A-A5F2-2A4C77FD3978}"/>
                  </a:ext>
                </a:extLst>
              </p:cNvPr>
              <p:cNvCxnSpPr>
                <a:cxnSpLocks/>
                <a:stCxn id="64" idx="5"/>
                <a:endCxn id="40" idx="7"/>
              </p:cNvCxnSpPr>
              <p:nvPr/>
            </p:nvCxnSpPr>
            <p:spPr>
              <a:xfrm>
                <a:off x="4641199" y="2190849"/>
                <a:ext cx="608983" cy="58124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55D195D1-C6C8-134F-83D6-B7D423DFE865}"/>
                  </a:ext>
                </a:extLst>
              </p:cNvPr>
              <p:cNvCxnSpPr>
                <a:cxnSpLocks/>
                <a:stCxn id="40" idx="3"/>
                <a:endCxn id="38" idx="1"/>
              </p:cNvCxnSpPr>
              <p:nvPr/>
            </p:nvCxnSpPr>
            <p:spPr>
              <a:xfrm flipH="1">
                <a:off x="4465331" y="3095388"/>
                <a:ext cx="404215" cy="53102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195AD2BA-E9AA-8449-9239-8D180CB559ED}"/>
                  </a:ext>
                </a:extLst>
              </p:cNvPr>
              <p:cNvCxnSpPr>
                <a:cxnSpLocks/>
                <a:stCxn id="64" idx="4"/>
                <a:endCxn id="39" idx="0"/>
              </p:cNvCxnSpPr>
              <p:nvPr/>
            </p:nvCxnSpPr>
            <p:spPr>
              <a:xfrm flipH="1">
                <a:off x="4352338" y="2257804"/>
                <a:ext cx="81897" cy="43235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29A42FD1-48B9-2A4E-806F-44D2525CF68B}"/>
                </a:ext>
              </a:extLst>
            </p:cNvPr>
            <p:cNvSpPr/>
            <p:nvPr/>
          </p:nvSpPr>
          <p:spPr>
            <a:xfrm>
              <a:off x="6568696" y="3255033"/>
              <a:ext cx="587184" cy="457200"/>
            </a:xfrm>
            <a:prstGeom prst="ellipse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Cambria Math" pitchFamily="18" charset="0"/>
                  <a:ea typeface="Cambria Math" pitchFamily="18" charset="0"/>
                </a:rPr>
                <a:t>G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F2046DD1-A1B0-DB4E-8A45-16917A622F49}"/>
                </a:ext>
              </a:extLst>
            </p:cNvPr>
            <p:cNvSpPr/>
            <p:nvPr/>
          </p:nvSpPr>
          <p:spPr>
            <a:xfrm>
              <a:off x="5377105" y="3255033"/>
              <a:ext cx="585384" cy="457200"/>
            </a:xfrm>
            <a:prstGeom prst="ellipse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Cambria Math" pitchFamily="18" charset="0"/>
                  <a:ea typeface="Cambria Math" pitchFamily="18" charset="0"/>
                </a:rPr>
                <a:t>F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B60D1415-EBD2-124B-BEB4-6E018CB29D69}"/>
                </a:ext>
              </a:extLst>
            </p:cNvPr>
            <p:cNvSpPr/>
            <p:nvPr/>
          </p:nvSpPr>
          <p:spPr>
            <a:xfrm>
              <a:off x="5016463" y="4124355"/>
              <a:ext cx="606703" cy="457200"/>
            </a:xfrm>
            <a:prstGeom prst="ellipse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Cambria Math" pitchFamily="18" charset="0"/>
                  <a:ea typeface="Cambria Math" pitchFamily="18" charset="0"/>
                </a:rPr>
                <a:t>I</a:t>
              </a: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F66E278-1F78-3542-9182-870A953CAA4E}"/>
                </a:ext>
              </a:extLst>
            </p:cNvPr>
            <p:cNvCxnSpPr>
              <a:cxnSpLocks/>
              <a:stCxn id="63" idx="5"/>
              <a:endCxn id="31" idx="0"/>
            </p:cNvCxnSpPr>
            <p:nvPr/>
          </p:nvCxnSpPr>
          <p:spPr>
            <a:xfrm>
              <a:off x="6438096" y="2760529"/>
              <a:ext cx="424192" cy="4945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74229A3-47A6-2A44-9DBC-DE394A85B410}"/>
                </a:ext>
              </a:extLst>
            </p:cNvPr>
            <p:cNvCxnSpPr>
              <a:cxnSpLocks/>
              <a:stCxn id="40" idx="5"/>
              <a:endCxn id="33" idx="0"/>
            </p:cNvCxnSpPr>
            <p:nvPr/>
          </p:nvCxnSpPr>
          <p:spPr>
            <a:xfrm>
              <a:off x="5012337" y="3660263"/>
              <a:ext cx="307478" cy="4640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A0251332-485A-EF4F-BD8E-D9FBF02B4CDD}"/>
                </a:ext>
              </a:extLst>
            </p:cNvPr>
            <p:cNvCxnSpPr>
              <a:cxnSpLocks/>
              <a:stCxn id="63" idx="2"/>
              <a:endCxn id="32" idx="1"/>
            </p:cNvCxnSpPr>
            <p:nvPr/>
          </p:nvCxnSpPr>
          <p:spPr>
            <a:xfrm flipH="1">
              <a:off x="5462833" y="2598884"/>
              <a:ext cx="474070" cy="7231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EC35DD20-AF65-C544-9AAC-9F2ABBDF603D}"/>
              </a:ext>
            </a:extLst>
          </p:cNvPr>
          <p:cNvGrpSpPr/>
          <p:nvPr/>
        </p:nvGrpSpPr>
        <p:grpSpPr>
          <a:xfrm>
            <a:off x="2487189" y="1764419"/>
            <a:ext cx="5426403" cy="2745625"/>
            <a:chOff x="2877175" y="1375487"/>
            <a:chExt cx="5426403" cy="2745625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3C4D30B6-3A0B-5E41-8196-090BB478A41C}"/>
                </a:ext>
              </a:extLst>
            </p:cNvPr>
            <p:cNvGrpSpPr/>
            <p:nvPr/>
          </p:nvGrpSpPr>
          <p:grpSpPr>
            <a:xfrm>
              <a:off x="2877175" y="1767840"/>
              <a:ext cx="5426403" cy="2353272"/>
              <a:chOff x="2424331" y="3603372"/>
              <a:chExt cx="5426403" cy="2353272"/>
            </a:xfrm>
          </p:grpSpPr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907ED975-8FEB-D14A-8B6C-836710F13BBD}"/>
                  </a:ext>
                </a:extLst>
              </p:cNvPr>
              <p:cNvGrpSpPr/>
              <p:nvPr/>
            </p:nvGrpSpPr>
            <p:grpSpPr>
              <a:xfrm>
                <a:off x="2424331" y="3603372"/>
                <a:ext cx="4437957" cy="2353272"/>
                <a:chOff x="2662176" y="3038497"/>
                <a:chExt cx="4437957" cy="2353272"/>
              </a:xfrm>
            </p:grpSpPr>
            <p:sp>
              <p:nvSpPr>
                <p:cNvPr id="69" name="Oval 68">
                  <a:extLst>
                    <a:ext uri="{FF2B5EF4-FFF2-40B4-BE49-F238E27FC236}">
                      <a16:creationId xmlns:a16="http://schemas.microsoft.com/office/drawing/2014/main" id="{A6A4DF3B-D993-E346-B7B8-C165888B2F72}"/>
                    </a:ext>
                  </a:extLst>
                </p:cNvPr>
                <p:cNvSpPr/>
                <p:nvPr/>
              </p:nvSpPr>
              <p:spPr>
                <a:xfrm>
                  <a:off x="6575978" y="3038497"/>
                  <a:ext cx="524155" cy="457200"/>
                </a:xfrm>
                <a:prstGeom prst="ellipse">
                  <a:avLst/>
                </a:prstGeom>
                <a:noFill/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  <a:latin typeface="Cambria Math" pitchFamily="18" charset="0"/>
                      <a:ea typeface="Cambria Math" pitchFamily="18" charset="0"/>
                    </a:rPr>
                    <a:t>A</a:t>
                  </a:r>
                </a:p>
              </p:txBody>
            </p:sp>
            <p:sp>
              <p:nvSpPr>
                <p:cNvPr id="70" name="Oval 69">
                  <a:extLst>
                    <a:ext uri="{FF2B5EF4-FFF2-40B4-BE49-F238E27FC236}">
                      <a16:creationId xmlns:a16="http://schemas.microsoft.com/office/drawing/2014/main" id="{78544CA2-837C-D643-9DDD-FFA8FB576B78}"/>
                    </a:ext>
                  </a:extLst>
                </p:cNvPr>
                <p:cNvSpPr/>
                <p:nvPr/>
              </p:nvSpPr>
              <p:spPr>
                <a:xfrm>
                  <a:off x="3969773" y="4934569"/>
                  <a:ext cx="562776" cy="457200"/>
                </a:xfrm>
                <a:prstGeom prst="ellipse">
                  <a:avLst/>
                </a:prstGeom>
                <a:noFill/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  <a:latin typeface="Cambria Math" pitchFamily="18" charset="0"/>
                      <a:ea typeface="Cambria Math" pitchFamily="18" charset="0"/>
                    </a:rPr>
                    <a:t>J</a:t>
                  </a:r>
                </a:p>
              </p:txBody>
            </p:sp>
            <p:sp>
              <p:nvSpPr>
                <p:cNvPr id="71" name="Oval 70">
                  <a:extLst>
                    <a:ext uri="{FF2B5EF4-FFF2-40B4-BE49-F238E27FC236}">
                      <a16:creationId xmlns:a16="http://schemas.microsoft.com/office/drawing/2014/main" id="{2744177A-F25D-1B44-B7FA-0352AA11096E}"/>
                    </a:ext>
                  </a:extLst>
                </p:cNvPr>
                <p:cNvSpPr/>
                <p:nvPr/>
              </p:nvSpPr>
              <p:spPr>
                <a:xfrm>
                  <a:off x="2662176" y="4880341"/>
                  <a:ext cx="536033" cy="457200"/>
                </a:xfrm>
                <a:prstGeom prst="ellipse">
                  <a:avLst/>
                </a:prstGeom>
                <a:noFill/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  <a:latin typeface="Cambria Math" pitchFamily="18" charset="0"/>
                      <a:ea typeface="Cambria Math" pitchFamily="18" charset="0"/>
                    </a:rPr>
                    <a:t>H</a:t>
                  </a:r>
                </a:p>
              </p:txBody>
            </p:sp>
            <p:sp>
              <p:nvSpPr>
                <p:cNvPr id="72" name="Oval 71">
                  <a:extLst>
                    <a:ext uri="{FF2B5EF4-FFF2-40B4-BE49-F238E27FC236}">
                      <a16:creationId xmlns:a16="http://schemas.microsoft.com/office/drawing/2014/main" id="{B2EEA367-9AE4-B848-BAF0-D6F4638CA890}"/>
                    </a:ext>
                  </a:extLst>
                </p:cNvPr>
                <p:cNvSpPr/>
                <p:nvPr/>
              </p:nvSpPr>
              <p:spPr>
                <a:xfrm>
                  <a:off x="3320524" y="4895331"/>
                  <a:ext cx="538302" cy="457200"/>
                </a:xfrm>
                <a:prstGeom prst="ellipse">
                  <a:avLst/>
                </a:prstGeom>
                <a:noFill/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  <a:latin typeface="Cambria Math" pitchFamily="18" charset="0"/>
                      <a:ea typeface="Cambria Math" pitchFamily="18" charset="0"/>
                    </a:rPr>
                    <a:t>I</a:t>
                  </a:r>
                </a:p>
              </p:txBody>
            </p:sp>
            <p:cxnSp>
              <p:nvCxnSpPr>
                <p:cNvPr id="73" name="Straight Connector 72">
                  <a:extLst>
                    <a:ext uri="{FF2B5EF4-FFF2-40B4-BE49-F238E27FC236}">
                      <a16:creationId xmlns:a16="http://schemas.microsoft.com/office/drawing/2014/main" id="{999E5D8D-2EC4-764D-A056-8952B8AF01CA}"/>
                    </a:ext>
                  </a:extLst>
                </p:cNvPr>
                <p:cNvCxnSpPr>
                  <a:cxnSpLocks/>
                  <a:endCxn id="72" idx="0"/>
                </p:cNvCxnSpPr>
                <p:nvPr/>
              </p:nvCxnSpPr>
              <p:spPr>
                <a:xfrm flipH="1">
                  <a:off x="3589675" y="4401740"/>
                  <a:ext cx="57090" cy="49359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Connector 73">
                  <a:extLst>
                    <a:ext uri="{FF2B5EF4-FFF2-40B4-BE49-F238E27FC236}">
                      <a16:creationId xmlns:a16="http://schemas.microsoft.com/office/drawing/2014/main" id="{F38CCD57-79B6-C842-BEAE-B2493C772958}"/>
                    </a:ext>
                  </a:extLst>
                </p:cNvPr>
                <p:cNvCxnSpPr>
                  <a:cxnSpLocks/>
                  <a:endCxn id="70" idx="1"/>
                </p:cNvCxnSpPr>
                <p:nvPr/>
              </p:nvCxnSpPr>
              <p:spPr>
                <a:xfrm>
                  <a:off x="3845736" y="4468695"/>
                  <a:ext cx="206454" cy="53282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Straight Connector 74">
                  <a:extLst>
                    <a:ext uri="{FF2B5EF4-FFF2-40B4-BE49-F238E27FC236}">
                      <a16:creationId xmlns:a16="http://schemas.microsoft.com/office/drawing/2014/main" id="{54A94A0A-3F4A-E048-A87F-D509C9F8B154}"/>
                    </a:ext>
                  </a:extLst>
                </p:cNvPr>
                <p:cNvCxnSpPr>
                  <a:cxnSpLocks/>
                  <a:endCxn id="71" idx="0"/>
                </p:cNvCxnSpPr>
                <p:nvPr/>
              </p:nvCxnSpPr>
              <p:spPr>
                <a:xfrm flipH="1">
                  <a:off x="2930193" y="4240095"/>
                  <a:ext cx="634155" cy="64024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E81C612D-5B6D-524B-878F-838235DA1AED}"/>
                  </a:ext>
                </a:extLst>
              </p:cNvPr>
              <p:cNvSpPr/>
              <p:nvPr/>
            </p:nvSpPr>
            <p:spPr>
              <a:xfrm>
                <a:off x="7263550" y="4628535"/>
                <a:ext cx="587184" cy="457200"/>
              </a:xfrm>
              <a:prstGeom prst="ellipse">
                <a:avLst/>
              </a:prstGeom>
              <a:no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Cambria Math" pitchFamily="18" charset="0"/>
                    <a:ea typeface="Cambria Math" pitchFamily="18" charset="0"/>
                  </a:rPr>
                  <a:t>C</a:t>
                </a:r>
              </a:p>
            </p:txBody>
          </p: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9DE6B070-D0D0-B54E-84A6-41602A1C22DA}"/>
                  </a:ext>
                </a:extLst>
              </p:cNvPr>
              <p:cNvSpPr/>
              <p:nvPr/>
            </p:nvSpPr>
            <p:spPr>
              <a:xfrm>
                <a:off x="5230345" y="4623730"/>
                <a:ext cx="585384" cy="457200"/>
              </a:xfrm>
              <a:prstGeom prst="ellipse">
                <a:avLst/>
              </a:prstGeom>
              <a:no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Cambria Math" pitchFamily="18" charset="0"/>
                    <a:ea typeface="Cambria Math" pitchFamily="18" charset="0"/>
                  </a:rPr>
                  <a:t>B</a:t>
                </a:r>
              </a:p>
            </p:txBody>
          </p:sp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93967DE7-747B-854E-AFDB-38DAB0B41125}"/>
                  </a:ext>
                </a:extLst>
              </p:cNvPr>
              <p:cNvSpPr/>
              <p:nvPr/>
            </p:nvSpPr>
            <p:spPr>
              <a:xfrm>
                <a:off x="4477596" y="5487335"/>
                <a:ext cx="606703" cy="457200"/>
              </a:xfrm>
              <a:prstGeom prst="ellipse">
                <a:avLst/>
              </a:prstGeom>
              <a:no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Cambria Math" pitchFamily="18" charset="0"/>
                    <a:ea typeface="Cambria Math" pitchFamily="18" charset="0"/>
                  </a:rPr>
                  <a:t>K</a:t>
                </a:r>
              </a:p>
            </p:txBody>
          </p: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F1510F01-4D26-1E4C-806F-883FC22AAB6E}"/>
                  </a:ext>
                </a:extLst>
              </p:cNvPr>
              <p:cNvCxnSpPr>
                <a:cxnSpLocks/>
                <a:stCxn id="69" idx="6"/>
                <a:endCxn id="63" idx="0"/>
              </p:cNvCxnSpPr>
              <p:nvPr/>
            </p:nvCxnSpPr>
            <p:spPr>
              <a:xfrm>
                <a:off x="6862288" y="3831972"/>
                <a:ext cx="694854" cy="79656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B0384730-C312-5747-8CD9-84209A36BE46}"/>
                  </a:ext>
                </a:extLst>
              </p:cNvPr>
              <p:cNvCxnSpPr>
                <a:cxnSpLocks/>
                <a:endCxn id="65" idx="0"/>
              </p:cNvCxnSpPr>
              <p:nvPr/>
            </p:nvCxnSpPr>
            <p:spPr>
              <a:xfrm>
                <a:off x="3889279" y="4804970"/>
                <a:ext cx="891669" cy="68236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AFB390E9-8BA9-CD47-A202-C99CA44CAF9F}"/>
                  </a:ext>
                </a:extLst>
              </p:cNvPr>
              <p:cNvCxnSpPr>
                <a:cxnSpLocks/>
                <a:stCxn id="69" idx="2"/>
                <a:endCxn id="64" idx="1"/>
              </p:cNvCxnSpPr>
              <p:nvPr/>
            </p:nvCxnSpPr>
            <p:spPr>
              <a:xfrm flipH="1">
                <a:off x="5316073" y="3831972"/>
                <a:ext cx="1022060" cy="85871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F34D0FB9-8C99-8A4B-B8C4-4054C31C03A9}"/>
                </a:ext>
              </a:extLst>
            </p:cNvPr>
            <p:cNvSpPr txBox="1"/>
            <p:nvPr/>
          </p:nvSpPr>
          <p:spPr>
            <a:xfrm>
              <a:off x="7470730" y="1375487"/>
              <a:ext cx="366937" cy="369332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/>
                <a:t>T</a:t>
              </a:r>
              <a:endParaRPr lang="en-US" dirty="0"/>
            </a:p>
          </p:txBody>
        </p: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A47F51A6-D245-C946-9612-9E21FFD72D5E}"/>
                </a:ext>
              </a:extLst>
            </p:cNvPr>
            <p:cNvCxnSpPr>
              <a:stCxn id="60" idx="1"/>
              <a:endCxn id="69" idx="7"/>
            </p:cNvCxnSpPr>
            <p:nvPr/>
          </p:nvCxnSpPr>
          <p:spPr>
            <a:xfrm flipH="1">
              <a:off x="7238371" y="1560153"/>
              <a:ext cx="232359" cy="27464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8" name="Oval 107">
            <a:extLst>
              <a:ext uri="{FF2B5EF4-FFF2-40B4-BE49-F238E27FC236}">
                <a16:creationId xmlns:a16="http://schemas.microsoft.com/office/drawing/2014/main" id="{B063F3A1-4F06-7249-9447-5117720CFB5B}"/>
              </a:ext>
            </a:extLst>
          </p:cNvPr>
          <p:cNvSpPr/>
          <p:nvPr/>
        </p:nvSpPr>
        <p:spPr>
          <a:xfrm>
            <a:off x="7080744" y="5747996"/>
            <a:ext cx="524155" cy="457200"/>
          </a:xfrm>
          <a:prstGeom prst="ellipse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ambria Math" pitchFamily="18" charset="0"/>
                <a:ea typeface="Cambria Math" pitchFamily="18" charset="0"/>
              </a:rPr>
              <a:t>K</a:t>
            </a:r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5D8F743C-B78D-A745-A9BA-2F791BE75B0E}"/>
              </a:ext>
            </a:extLst>
          </p:cNvPr>
          <p:cNvCxnSpPr>
            <a:cxnSpLocks/>
          </p:cNvCxnSpPr>
          <p:nvPr/>
        </p:nvCxnSpPr>
        <p:spPr>
          <a:xfrm flipH="1">
            <a:off x="7777620" y="4456929"/>
            <a:ext cx="266572" cy="4773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3E12FCB4-E881-C747-A8B4-7CD171DC2B21}"/>
              </a:ext>
            </a:extLst>
          </p:cNvPr>
          <p:cNvCxnSpPr>
            <a:cxnSpLocks/>
            <a:endCxn id="37" idx="3"/>
          </p:cNvCxnSpPr>
          <p:nvPr/>
        </p:nvCxnSpPr>
        <p:spPr>
          <a:xfrm flipV="1">
            <a:off x="7447681" y="5324517"/>
            <a:ext cx="144622" cy="4442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6F4FE262-7373-4215-B3A5-CA8FDEB9A86A}"/>
              </a:ext>
            </a:extLst>
          </p:cNvPr>
          <p:cNvSpPr txBox="1"/>
          <p:nvPr/>
        </p:nvSpPr>
        <p:spPr>
          <a:xfrm>
            <a:off x="932921" y="4834550"/>
            <a:ext cx="2090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Cây 1</a:t>
            </a:r>
            <a:endParaRPr lang="vi-VN"/>
          </a:p>
        </p:txBody>
      </p:sp>
      <p:sp>
        <p:nvSpPr>
          <p:cNvPr id="76" name="Hộp Văn bản 75">
            <a:extLst>
              <a:ext uri="{FF2B5EF4-FFF2-40B4-BE49-F238E27FC236}">
                <a16:creationId xmlns:a16="http://schemas.microsoft.com/office/drawing/2014/main" id="{CED3B69C-D4C7-47B5-98E0-08410FC69923}"/>
              </a:ext>
            </a:extLst>
          </p:cNvPr>
          <p:cNvSpPr txBox="1"/>
          <p:nvPr/>
        </p:nvSpPr>
        <p:spPr>
          <a:xfrm>
            <a:off x="5545699" y="5655859"/>
            <a:ext cx="2090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Cây 2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0585868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BF2B6F-3336-2B44-8059-DB22589AD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50BBF-27A9-A648-BCB5-CBC281029004}" type="datetime1">
              <a:rPr lang="en-US" smtClean="0"/>
              <a:t>10/3/2024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563796-EAD6-6946-954B-00823328C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/>
              <a:t>Cấu trúc dữ liệu và giải thuật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99347B-64E0-BD4C-8F32-411BFB1EB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BC09B-FE30-A349-B1D2-5A364F511F98}" type="slidenum">
              <a:rPr lang="en-US" smtClean="0"/>
              <a:t>52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7C414F-618F-6844-8FBF-394DF6863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23852C-7732-F54D-90AD-8175ED9E049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Câu</a:t>
            </a:r>
            <a:r>
              <a:rPr lang="en-US" dirty="0"/>
              <a:t> 1: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E =(2x+y)*(5a-b)^3 </a:t>
            </a:r>
          </a:p>
          <a:p>
            <a:pPr marL="514350" indent="-514350">
              <a:buAutoNum type="alphaLcPeriod"/>
            </a:pPr>
            <a:r>
              <a:rPr lang="en-US" dirty="0" err="1"/>
              <a:t>Hãy</a:t>
            </a:r>
            <a:r>
              <a:rPr lang="en-US" dirty="0"/>
              <a:t> </a:t>
            </a:r>
            <a:r>
              <a:rPr lang="en-US" dirty="0" err="1"/>
              <a:t>vẽ</a:t>
            </a:r>
            <a:r>
              <a:rPr lang="en-US" dirty="0"/>
              <a:t> </a:t>
            </a:r>
            <a:r>
              <a:rPr lang="en-US" dirty="0" err="1"/>
              <a:t>cây</a:t>
            </a:r>
            <a:r>
              <a:rPr lang="en-US" dirty="0"/>
              <a:t> </a:t>
            </a:r>
            <a:r>
              <a:rPr lang="en-US" dirty="0" err="1"/>
              <a:t>nhị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T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diễn</a:t>
            </a:r>
            <a:r>
              <a:rPr lang="en-US" dirty="0"/>
              <a:t> E</a:t>
            </a:r>
          </a:p>
          <a:p>
            <a:pPr marL="514350" indent="-514350">
              <a:buAutoNum type="alphaLcPeriod"/>
            </a:pPr>
            <a:r>
              <a:rPr lang="en-US" dirty="0" err="1"/>
              <a:t>Muốn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tiền</a:t>
            </a:r>
            <a:r>
              <a:rPr lang="en-US" dirty="0"/>
              <a:t> </a:t>
            </a:r>
            <a:r>
              <a:rPr lang="en-US" dirty="0" err="1"/>
              <a:t>tố</a:t>
            </a:r>
            <a:r>
              <a:rPr lang="en-US" dirty="0"/>
              <a:t>, </a:t>
            </a:r>
            <a:r>
              <a:rPr lang="en-US" dirty="0" err="1"/>
              <a:t>hậu</a:t>
            </a:r>
            <a:r>
              <a:rPr lang="en-US" dirty="0"/>
              <a:t> </a:t>
            </a:r>
            <a:r>
              <a:rPr lang="en-US" dirty="0" err="1"/>
              <a:t>tố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duyệt</a:t>
            </a:r>
            <a:r>
              <a:rPr lang="en-US" dirty="0"/>
              <a:t> </a:t>
            </a:r>
            <a:r>
              <a:rPr lang="en-US" dirty="0" err="1"/>
              <a:t>cây</a:t>
            </a:r>
            <a:r>
              <a:rPr lang="en-US" dirty="0"/>
              <a:t> T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thứ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. </a:t>
            </a:r>
            <a:r>
              <a:rPr lang="en-US" dirty="0" err="1"/>
              <a:t>Nêu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duyệt</a:t>
            </a:r>
            <a:r>
              <a:rPr lang="en-US" dirty="0"/>
              <a:t> </a:t>
            </a:r>
            <a:r>
              <a:rPr lang="en-US" dirty="0" err="1"/>
              <a:t>đó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Câu</a:t>
            </a:r>
            <a:r>
              <a:rPr lang="en-US" dirty="0"/>
              <a:t> 2: Cho </a:t>
            </a:r>
            <a:r>
              <a:rPr lang="en-US" dirty="0" err="1"/>
              <a:t>cây</a:t>
            </a:r>
            <a:r>
              <a:rPr lang="en-US" dirty="0"/>
              <a:t> </a:t>
            </a:r>
            <a:r>
              <a:rPr lang="en-US" dirty="0" err="1"/>
              <a:t>nhị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T,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trữ</a:t>
            </a:r>
            <a:r>
              <a:rPr lang="en-US" dirty="0"/>
              <a:t> </a:t>
            </a:r>
            <a:r>
              <a:rPr lang="en-US" dirty="0" err="1"/>
              <a:t>móc</a:t>
            </a:r>
            <a:r>
              <a:rPr lang="en-US" dirty="0"/>
              <a:t> </a:t>
            </a:r>
            <a:r>
              <a:rPr lang="en-US" dirty="0" err="1"/>
              <a:t>nói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nhớ</a:t>
            </a:r>
            <a:r>
              <a:rPr lang="en-US" dirty="0"/>
              <a:t>. </a:t>
            </a:r>
            <a:r>
              <a:rPr lang="en-US" dirty="0" err="1"/>
              <a:t>Hãy</a:t>
            </a:r>
            <a:r>
              <a:rPr lang="en-US" dirty="0"/>
              <a:t> </a:t>
            </a:r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đệ</a:t>
            </a:r>
            <a:r>
              <a:rPr lang="en-US" dirty="0"/>
              <a:t> </a:t>
            </a:r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nút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cây</a:t>
            </a:r>
            <a:r>
              <a:rPr lang="en-US" dirty="0"/>
              <a:t> T</a:t>
            </a:r>
          </a:p>
          <a:p>
            <a:pPr marL="0" indent="0">
              <a:buNone/>
            </a:pPr>
            <a:r>
              <a:rPr lang="en-US" dirty="0" err="1"/>
              <a:t>Câu</a:t>
            </a:r>
            <a:r>
              <a:rPr lang="en-US" dirty="0"/>
              <a:t> 3: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cây</a:t>
            </a:r>
            <a:r>
              <a:rPr lang="en-US" dirty="0"/>
              <a:t> </a:t>
            </a:r>
            <a:r>
              <a:rPr lang="en-US" dirty="0" err="1"/>
              <a:t>nhị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dãy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/>
              <a:t> : 33, 44,50,22,60,77,35,40,10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67756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0347AF-0D37-CF44-912B-727AC6913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CE5C5-CD7A-324E-8253-59FE8125D6E4}" type="datetime1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D7064A-20A6-BF43-800C-09E09CF2B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/>
              <a:t>Cấu trúc dữ liệu và giải thuật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949CC-D6F1-0A47-92F7-D5F73FB2C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BC09B-FE30-A349-B1D2-5A364F511F98}" type="slidenum">
              <a:rPr lang="en-US" smtClean="0"/>
              <a:t>53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FF7BD2-1886-1248-AC4B-71D9BF297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F73947-B28A-304B-8A38-13BAEEC754D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altLang="en-US" sz="2000" b="1" dirty="0" err="1"/>
              <a:t>Bài</a:t>
            </a:r>
            <a:r>
              <a:rPr lang="en-US" altLang="en-US" sz="2000" b="1" dirty="0"/>
              <a:t> 1</a:t>
            </a:r>
            <a:r>
              <a:rPr lang="en-US" altLang="en-US" sz="2000" dirty="0"/>
              <a:t>: </a:t>
            </a:r>
            <a:r>
              <a:rPr lang="en-US" altLang="en-US" sz="2000" dirty="0" err="1"/>
              <a:t>Xây</a:t>
            </a:r>
            <a:r>
              <a:rPr lang="en-US" altLang="en-US" sz="2000" dirty="0"/>
              <a:t> </a:t>
            </a:r>
            <a:r>
              <a:rPr lang="en-US" altLang="en-US" sz="2000" dirty="0" err="1"/>
              <a:t>dựng</a:t>
            </a:r>
            <a:r>
              <a:rPr lang="en-US" altLang="en-US" sz="2000" dirty="0"/>
              <a:t> </a:t>
            </a:r>
            <a:r>
              <a:rPr lang="en-US" altLang="en-US" sz="2000" dirty="0" err="1"/>
              <a:t>một</a:t>
            </a:r>
            <a:r>
              <a:rPr lang="en-US" altLang="en-US" sz="2000" dirty="0"/>
              <a:t> template class </a:t>
            </a:r>
            <a:r>
              <a:rPr lang="en-US" altLang="en-US" sz="2000" dirty="0" err="1"/>
              <a:t>BinaryTree</a:t>
            </a:r>
            <a:r>
              <a:rPr lang="en-US" altLang="en-US" sz="2000" dirty="0"/>
              <a:t> </a:t>
            </a:r>
            <a:r>
              <a:rPr lang="en-US" altLang="en-US" sz="2000" dirty="0" err="1"/>
              <a:t>cho</a:t>
            </a:r>
            <a:r>
              <a:rPr lang="en-US" altLang="en-US" sz="2000" dirty="0"/>
              <a:t> </a:t>
            </a:r>
            <a:r>
              <a:rPr lang="en-US" altLang="en-US" sz="2000" dirty="0" err="1"/>
              <a:t>phép</a:t>
            </a:r>
            <a:r>
              <a:rPr lang="en-US" altLang="en-US" sz="2000" dirty="0"/>
              <a:t> </a:t>
            </a:r>
            <a:r>
              <a:rPr lang="en-US" altLang="en-US" sz="2000" dirty="0" err="1"/>
              <a:t>chứa</a:t>
            </a:r>
            <a:r>
              <a:rPr lang="en-US" altLang="en-US" sz="2000" dirty="0"/>
              <a:t> </a:t>
            </a:r>
            <a:r>
              <a:rPr lang="en-US" altLang="en-US" sz="2000" dirty="0" err="1"/>
              <a:t>các</a:t>
            </a:r>
            <a:r>
              <a:rPr lang="en-US" altLang="en-US" sz="2000" dirty="0"/>
              <a:t> </a:t>
            </a:r>
            <a:r>
              <a:rPr lang="en-US" altLang="en-US" sz="2000" dirty="0" err="1"/>
              <a:t>phần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tử</a:t>
            </a:r>
            <a:r>
              <a:rPr lang="en-US" altLang="en-US" sz="2000" dirty="0"/>
              <a:t> </a:t>
            </a:r>
            <a:r>
              <a:rPr lang="en-US" altLang="en-US" sz="2000" dirty="0" err="1"/>
              <a:t>có</a:t>
            </a:r>
            <a:r>
              <a:rPr lang="en-US" altLang="en-US" sz="2000" dirty="0"/>
              <a:t> </a:t>
            </a:r>
            <a:r>
              <a:rPr lang="en-US" altLang="en-US" sz="2000" dirty="0" err="1"/>
              <a:t>kiểu</a:t>
            </a:r>
            <a:r>
              <a:rPr lang="en-US" altLang="en-US" sz="2000" dirty="0"/>
              <a:t> </a:t>
            </a:r>
            <a:r>
              <a:rPr lang="en-US" altLang="en-US" sz="2000" dirty="0" err="1"/>
              <a:t>khác</a:t>
            </a:r>
            <a:r>
              <a:rPr lang="en-US" altLang="en-US" sz="2000" dirty="0"/>
              <a:t> </a:t>
            </a:r>
            <a:r>
              <a:rPr lang="en-US" altLang="en-US" sz="2000" dirty="0" err="1"/>
              <a:t>nhau</a:t>
            </a:r>
            <a:r>
              <a:rPr lang="en-US" altLang="en-US" sz="2000" dirty="0"/>
              <a:t> </a:t>
            </a:r>
            <a:r>
              <a:rPr lang="en-US" altLang="en-US" sz="2000" dirty="0" err="1"/>
              <a:t>của</a:t>
            </a:r>
            <a:r>
              <a:rPr lang="en-US" altLang="en-US" sz="2000" dirty="0"/>
              <a:t> </a:t>
            </a:r>
            <a:r>
              <a:rPr lang="en-US" altLang="en-US" sz="2000" dirty="0" err="1"/>
              <a:t>cây</a:t>
            </a:r>
            <a:r>
              <a:rPr lang="en-US" altLang="en-US" sz="2000" dirty="0"/>
              <a:t> </a:t>
            </a:r>
            <a:r>
              <a:rPr lang="en-US" altLang="en-US" sz="2000" dirty="0" err="1"/>
              <a:t>nhị</a:t>
            </a:r>
            <a:r>
              <a:rPr lang="en-US" altLang="en-US" sz="2000" dirty="0"/>
              <a:t> </a:t>
            </a:r>
            <a:r>
              <a:rPr lang="en-US" altLang="en-US" sz="2000" dirty="0" err="1"/>
              <a:t>phân</a:t>
            </a:r>
            <a:r>
              <a:rPr lang="en-US" altLang="en-US" sz="2000" dirty="0"/>
              <a:t>. </a:t>
            </a:r>
            <a:r>
              <a:rPr lang="en-US" altLang="en-US" sz="2000" dirty="0" err="1"/>
              <a:t>Đồng</a:t>
            </a:r>
            <a:r>
              <a:rPr lang="en-US" altLang="en-US" sz="2000" dirty="0"/>
              <a:t> </a:t>
            </a:r>
            <a:r>
              <a:rPr lang="en-US" altLang="en-US" sz="2000" dirty="0" err="1"/>
              <a:t>thời</a:t>
            </a:r>
            <a:r>
              <a:rPr lang="en-US" altLang="en-US" sz="2000" dirty="0"/>
              <a:t> </a:t>
            </a:r>
            <a:r>
              <a:rPr lang="en-US" altLang="en-US" sz="2000" dirty="0" err="1"/>
              <a:t>nó</a:t>
            </a:r>
            <a:r>
              <a:rPr lang="en-US" altLang="en-US" sz="2000" dirty="0"/>
              <a:t> </a:t>
            </a:r>
            <a:r>
              <a:rPr lang="en-US" altLang="en-US" sz="2000" dirty="0" err="1"/>
              <a:t>có</a:t>
            </a:r>
            <a:r>
              <a:rPr lang="en-US" altLang="en-US" sz="2000" dirty="0"/>
              <a:t> </a:t>
            </a:r>
            <a:r>
              <a:rPr lang="en-US" altLang="en-US" sz="2000" dirty="0" err="1"/>
              <a:t>cài</a:t>
            </a:r>
            <a:r>
              <a:rPr lang="en-US" altLang="en-US" sz="2000" dirty="0"/>
              <a:t> </a:t>
            </a:r>
            <a:r>
              <a:rPr lang="en-US" altLang="en-US" sz="2000" dirty="0" err="1"/>
              <a:t>đặt</a:t>
            </a:r>
            <a:r>
              <a:rPr lang="en-US" altLang="en-US" sz="2000" dirty="0"/>
              <a:t> </a:t>
            </a:r>
            <a:r>
              <a:rPr lang="en-US" altLang="en-US" sz="2000" dirty="0" err="1"/>
              <a:t>các</a:t>
            </a:r>
            <a:r>
              <a:rPr lang="en-US" altLang="en-US" sz="2000" dirty="0"/>
              <a:t> </a:t>
            </a:r>
            <a:r>
              <a:rPr lang="en-US" altLang="en-US" sz="2000" dirty="0" err="1"/>
              <a:t>thao</a:t>
            </a:r>
            <a:r>
              <a:rPr lang="en-US" altLang="en-US" sz="2000" dirty="0"/>
              <a:t> </a:t>
            </a:r>
            <a:r>
              <a:rPr lang="en-US" altLang="en-US" sz="2000" dirty="0" err="1"/>
              <a:t>tác</a:t>
            </a:r>
            <a:r>
              <a:rPr lang="en-US" altLang="en-US" sz="2000" dirty="0"/>
              <a:t> </a:t>
            </a:r>
            <a:r>
              <a:rPr lang="en-US" altLang="en-US" sz="2000" dirty="0" err="1"/>
              <a:t>sau</a:t>
            </a:r>
            <a:r>
              <a:rPr lang="en-US" altLang="en-US" sz="2000" dirty="0"/>
              <a:t>:</a:t>
            </a:r>
          </a:p>
          <a:p>
            <a:pPr lvl="1"/>
            <a:r>
              <a:rPr lang="en-US" altLang="en-US" sz="1800" b="1" i="1" dirty="0" err="1"/>
              <a:t>InitBTree</a:t>
            </a:r>
            <a:r>
              <a:rPr lang="en-US" altLang="en-US" sz="1800" b="1" i="1" dirty="0"/>
              <a:t>(): </a:t>
            </a:r>
            <a:r>
              <a:rPr lang="en-US" altLang="en-US" sz="1800" dirty="0" err="1"/>
              <a:t>Khởi</a:t>
            </a:r>
            <a:r>
              <a:rPr lang="en-US" altLang="en-US" sz="1800" dirty="0"/>
              <a:t> </a:t>
            </a:r>
            <a:r>
              <a:rPr lang="en-US" altLang="en-US" sz="1800" dirty="0" err="1"/>
              <a:t>tạo</a:t>
            </a:r>
            <a:r>
              <a:rPr lang="en-US" altLang="en-US" sz="1800" dirty="0"/>
              <a:t> </a:t>
            </a:r>
            <a:r>
              <a:rPr lang="en-US" altLang="en-US" sz="1800" dirty="0" err="1"/>
              <a:t>một</a:t>
            </a:r>
            <a:r>
              <a:rPr lang="en-US" altLang="en-US" sz="1800" dirty="0"/>
              <a:t> </a:t>
            </a:r>
            <a:r>
              <a:rPr lang="en-US" altLang="en-US" sz="1800" dirty="0" err="1"/>
              <a:t>cây</a:t>
            </a:r>
            <a:r>
              <a:rPr lang="en-US" altLang="en-US" sz="1800" dirty="0"/>
              <a:t> </a:t>
            </a:r>
            <a:r>
              <a:rPr lang="en-US" altLang="en-US" sz="1800" dirty="0" err="1"/>
              <a:t>rỗng</a:t>
            </a:r>
            <a:endParaRPr lang="en-US" altLang="en-US" sz="1800" dirty="0"/>
          </a:p>
          <a:p>
            <a:pPr lvl="1"/>
            <a:r>
              <a:rPr lang="en-US" altLang="en-US" sz="1800" b="1" i="1" dirty="0" err="1"/>
              <a:t>InsertParent</a:t>
            </a:r>
            <a:r>
              <a:rPr lang="en-US" altLang="en-US" sz="1800" b="1" i="1" dirty="0"/>
              <a:t> (type x, </a:t>
            </a:r>
            <a:r>
              <a:rPr lang="en-US" altLang="en-US" sz="1800" b="1" i="1" dirty="0" err="1"/>
              <a:t>PNode</a:t>
            </a:r>
            <a:r>
              <a:rPr lang="en-US" altLang="en-US" sz="1800" b="1" i="1" dirty="0"/>
              <a:t> P): </a:t>
            </a:r>
            <a:r>
              <a:rPr lang="en-US" altLang="en-US" sz="1800" dirty="0" err="1"/>
              <a:t>bổ</a:t>
            </a:r>
            <a:r>
              <a:rPr lang="en-US" altLang="en-US" sz="1800" dirty="0"/>
              <a:t> sung </a:t>
            </a:r>
            <a:r>
              <a:rPr lang="en-US" altLang="en-US" sz="1800" dirty="0" err="1"/>
              <a:t>phần</a:t>
            </a:r>
            <a:r>
              <a:rPr lang="en-US" altLang="en-US" sz="1800" dirty="0"/>
              <a:t> </a:t>
            </a:r>
            <a:r>
              <a:rPr lang="en-US" altLang="en-US" sz="1800" dirty="0" err="1"/>
              <a:t>tử</a:t>
            </a:r>
            <a:r>
              <a:rPr lang="en-US" altLang="en-US" sz="1800" dirty="0"/>
              <a:t> x </a:t>
            </a:r>
            <a:r>
              <a:rPr lang="en-US" altLang="en-US" sz="1800" dirty="0" err="1"/>
              <a:t>trở</a:t>
            </a:r>
            <a:r>
              <a:rPr lang="en-US" altLang="en-US" sz="1800" dirty="0"/>
              <a:t> </a:t>
            </a:r>
            <a:r>
              <a:rPr lang="en-US" altLang="en-US" sz="1800" dirty="0" err="1"/>
              <a:t>thành</a:t>
            </a:r>
            <a:r>
              <a:rPr lang="en-US" altLang="en-US" sz="1800" dirty="0"/>
              <a:t> </a:t>
            </a:r>
            <a:r>
              <a:rPr lang="en-US" altLang="en-US" sz="1800" dirty="0" err="1"/>
              <a:t>nút</a:t>
            </a:r>
            <a:r>
              <a:rPr lang="en-US" altLang="en-US" sz="1800" dirty="0"/>
              <a:t> cha </a:t>
            </a:r>
            <a:r>
              <a:rPr lang="en-US" altLang="en-US" sz="1800" dirty="0" err="1"/>
              <a:t>của</a:t>
            </a:r>
            <a:r>
              <a:rPr lang="en-US" altLang="en-US" sz="1800" dirty="0"/>
              <a:t> </a:t>
            </a:r>
            <a:r>
              <a:rPr lang="en-US" altLang="en-US" sz="1800" dirty="0" err="1"/>
              <a:t>nút</a:t>
            </a:r>
            <a:r>
              <a:rPr lang="en-US" altLang="en-US" sz="1800" dirty="0"/>
              <a:t> P </a:t>
            </a:r>
            <a:r>
              <a:rPr lang="en-US" altLang="en-US" sz="1800" dirty="0" err="1"/>
              <a:t>trong</a:t>
            </a:r>
            <a:r>
              <a:rPr lang="en-US" altLang="en-US" sz="1800" dirty="0"/>
              <a:t> </a:t>
            </a:r>
            <a:r>
              <a:rPr lang="en-US" altLang="en-US" sz="1800" dirty="0" err="1"/>
              <a:t>cây</a:t>
            </a:r>
            <a:endParaRPr lang="en-US" altLang="en-US" sz="1800" dirty="0"/>
          </a:p>
          <a:p>
            <a:pPr lvl="1"/>
            <a:r>
              <a:rPr lang="en-US" altLang="en-US" sz="1800" b="1" i="1" dirty="0" err="1"/>
              <a:t>InsertLeftChild</a:t>
            </a:r>
            <a:r>
              <a:rPr lang="en-US" altLang="en-US" sz="1800" b="1" i="1" dirty="0"/>
              <a:t>(type x, </a:t>
            </a:r>
            <a:r>
              <a:rPr lang="en-US" altLang="en-US" sz="1800" b="1" i="1" dirty="0" err="1"/>
              <a:t>PNode</a:t>
            </a:r>
            <a:r>
              <a:rPr lang="en-US" altLang="en-US" sz="1800" b="1" i="1" dirty="0"/>
              <a:t> P): </a:t>
            </a:r>
            <a:r>
              <a:rPr lang="en-US" altLang="en-US" sz="1800" dirty="0" err="1"/>
              <a:t>bổ</a:t>
            </a:r>
            <a:r>
              <a:rPr lang="en-US" altLang="en-US" sz="1800" dirty="0"/>
              <a:t> sung </a:t>
            </a:r>
            <a:r>
              <a:rPr lang="en-US" altLang="en-US" sz="1800" dirty="0" err="1"/>
              <a:t>phần</a:t>
            </a:r>
            <a:r>
              <a:rPr lang="en-US" altLang="en-US" sz="1800" dirty="0"/>
              <a:t> </a:t>
            </a:r>
            <a:r>
              <a:rPr lang="en-US" altLang="en-US" sz="1800" dirty="0" err="1"/>
              <a:t>tử</a:t>
            </a:r>
            <a:r>
              <a:rPr lang="en-US" altLang="en-US" sz="1800" dirty="0"/>
              <a:t> x </a:t>
            </a:r>
            <a:r>
              <a:rPr lang="en-US" altLang="en-US" sz="1800" dirty="0" err="1"/>
              <a:t>trở</a:t>
            </a:r>
            <a:r>
              <a:rPr lang="en-US" altLang="en-US" sz="1800" dirty="0"/>
              <a:t> </a:t>
            </a:r>
            <a:r>
              <a:rPr lang="en-US" altLang="en-US" sz="1800" dirty="0" err="1"/>
              <a:t>thành</a:t>
            </a:r>
            <a:r>
              <a:rPr lang="en-US" altLang="en-US" sz="1800" dirty="0"/>
              <a:t> </a:t>
            </a:r>
            <a:r>
              <a:rPr lang="en-US" altLang="en-US" sz="1800" dirty="0" err="1"/>
              <a:t>nút</a:t>
            </a:r>
            <a:r>
              <a:rPr lang="en-US" altLang="en-US" sz="1800" dirty="0"/>
              <a:t> con </a:t>
            </a:r>
            <a:r>
              <a:rPr lang="en-US" altLang="en-US" sz="1800" dirty="0" err="1"/>
              <a:t>trái</a:t>
            </a:r>
            <a:r>
              <a:rPr lang="en-US" altLang="en-US" sz="1800" dirty="0"/>
              <a:t> </a:t>
            </a:r>
            <a:r>
              <a:rPr lang="en-US" altLang="en-US" sz="1800" dirty="0" err="1"/>
              <a:t>của</a:t>
            </a:r>
            <a:r>
              <a:rPr lang="en-US" altLang="en-US" sz="1800" dirty="0"/>
              <a:t> </a:t>
            </a:r>
            <a:r>
              <a:rPr lang="en-US" altLang="en-US" sz="1800" dirty="0" err="1"/>
              <a:t>nút</a:t>
            </a:r>
            <a:r>
              <a:rPr lang="en-US" altLang="en-US" sz="1800" dirty="0"/>
              <a:t> P </a:t>
            </a:r>
            <a:r>
              <a:rPr lang="en-US" altLang="en-US" sz="1800" dirty="0" err="1"/>
              <a:t>trong</a:t>
            </a:r>
            <a:r>
              <a:rPr lang="en-US" altLang="en-US" sz="1800" dirty="0"/>
              <a:t> </a:t>
            </a:r>
            <a:r>
              <a:rPr lang="en-US" altLang="en-US" sz="1800" dirty="0" err="1"/>
              <a:t>cây</a:t>
            </a:r>
            <a:endParaRPr lang="en-US" altLang="en-US" sz="1800" dirty="0"/>
          </a:p>
          <a:p>
            <a:pPr lvl="1"/>
            <a:r>
              <a:rPr lang="en-US" altLang="en-US" sz="1800" b="1" i="1" dirty="0" err="1"/>
              <a:t>InsertRightChild</a:t>
            </a:r>
            <a:r>
              <a:rPr lang="en-US" altLang="en-US" sz="1800" b="1" i="1" dirty="0"/>
              <a:t>(type x, </a:t>
            </a:r>
            <a:r>
              <a:rPr lang="en-US" altLang="en-US" sz="1800" b="1" i="1" dirty="0" err="1"/>
              <a:t>PNode</a:t>
            </a:r>
            <a:r>
              <a:rPr lang="en-US" altLang="en-US" sz="1800" b="1" i="1" dirty="0"/>
              <a:t> P): </a:t>
            </a:r>
            <a:r>
              <a:rPr lang="en-US" altLang="en-US" sz="1800" dirty="0" err="1"/>
              <a:t>bổ</a:t>
            </a:r>
            <a:r>
              <a:rPr lang="en-US" altLang="en-US" sz="1800" dirty="0"/>
              <a:t> sung </a:t>
            </a:r>
            <a:r>
              <a:rPr lang="en-US" altLang="en-US" sz="1800" dirty="0" err="1"/>
              <a:t>phần</a:t>
            </a:r>
            <a:r>
              <a:rPr lang="en-US" altLang="en-US" sz="1800" dirty="0"/>
              <a:t> </a:t>
            </a:r>
            <a:r>
              <a:rPr lang="en-US" altLang="en-US" sz="1800" dirty="0" err="1"/>
              <a:t>tử</a:t>
            </a:r>
            <a:r>
              <a:rPr lang="en-US" altLang="en-US" sz="1800" dirty="0"/>
              <a:t> x </a:t>
            </a:r>
            <a:r>
              <a:rPr lang="en-US" altLang="en-US" sz="1800" dirty="0" err="1"/>
              <a:t>trở</a:t>
            </a:r>
            <a:r>
              <a:rPr lang="en-US" altLang="en-US" sz="1800" dirty="0"/>
              <a:t> </a:t>
            </a:r>
            <a:r>
              <a:rPr lang="en-US" altLang="en-US" sz="1800" dirty="0" err="1"/>
              <a:t>thành</a:t>
            </a:r>
            <a:r>
              <a:rPr lang="en-US" altLang="en-US" sz="1800" dirty="0"/>
              <a:t> </a:t>
            </a:r>
            <a:r>
              <a:rPr lang="en-US" altLang="en-US" sz="1800" dirty="0" err="1"/>
              <a:t>nút</a:t>
            </a:r>
            <a:r>
              <a:rPr lang="en-US" altLang="en-US" sz="1800" dirty="0"/>
              <a:t> con </a:t>
            </a:r>
            <a:r>
              <a:rPr lang="en-US" altLang="en-US" sz="1800" dirty="0" err="1"/>
              <a:t>phải</a:t>
            </a:r>
            <a:r>
              <a:rPr lang="en-US" altLang="en-US" sz="1800" dirty="0"/>
              <a:t> </a:t>
            </a:r>
            <a:r>
              <a:rPr lang="en-US" altLang="en-US" sz="1800" dirty="0" err="1"/>
              <a:t>của</a:t>
            </a:r>
            <a:r>
              <a:rPr lang="en-US" altLang="en-US" sz="1800" dirty="0"/>
              <a:t> </a:t>
            </a:r>
            <a:r>
              <a:rPr lang="en-US" altLang="en-US" sz="1800" dirty="0" err="1"/>
              <a:t>nút</a:t>
            </a:r>
            <a:r>
              <a:rPr lang="en-US" altLang="en-US" sz="1800" dirty="0"/>
              <a:t> P </a:t>
            </a:r>
            <a:r>
              <a:rPr lang="en-US" altLang="en-US" sz="1800" dirty="0" err="1"/>
              <a:t>trong</a:t>
            </a:r>
            <a:r>
              <a:rPr lang="en-US" altLang="en-US" sz="1800" dirty="0"/>
              <a:t> </a:t>
            </a:r>
            <a:r>
              <a:rPr lang="en-US" altLang="en-US" sz="1800" dirty="0" err="1"/>
              <a:t>cây</a:t>
            </a:r>
            <a:endParaRPr lang="en-US" altLang="en-US" sz="1800" dirty="0"/>
          </a:p>
          <a:p>
            <a:pPr lvl="1"/>
            <a:r>
              <a:rPr lang="en-US" altLang="en-US" sz="1800" b="1" i="1" dirty="0" err="1"/>
              <a:t>PNode</a:t>
            </a:r>
            <a:r>
              <a:rPr lang="en-US" altLang="en-US" sz="1800" b="1" i="1" dirty="0"/>
              <a:t> </a:t>
            </a:r>
            <a:r>
              <a:rPr lang="en-US" altLang="en-US" sz="1800" b="1" i="1" dirty="0" err="1"/>
              <a:t>FindNode</a:t>
            </a:r>
            <a:r>
              <a:rPr lang="en-US" altLang="en-US" sz="1800" b="1" i="1" dirty="0"/>
              <a:t>(type x): </a:t>
            </a:r>
            <a:r>
              <a:rPr lang="en-US" altLang="en-US" sz="1800" dirty="0" err="1"/>
              <a:t>tìm</a:t>
            </a:r>
            <a:r>
              <a:rPr lang="en-US" altLang="en-US" sz="1800" dirty="0"/>
              <a:t> </a:t>
            </a:r>
            <a:r>
              <a:rPr lang="en-US" altLang="en-US" sz="1800" dirty="0" err="1"/>
              <a:t>một</a:t>
            </a:r>
            <a:r>
              <a:rPr lang="en-US" altLang="en-US" sz="1800" dirty="0"/>
              <a:t> </a:t>
            </a:r>
            <a:r>
              <a:rPr lang="en-US" altLang="en-US" sz="1800" dirty="0" err="1"/>
              <a:t>nút</a:t>
            </a:r>
            <a:r>
              <a:rPr lang="en-US" altLang="en-US" sz="1800" dirty="0"/>
              <a:t> </a:t>
            </a:r>
            <a:r>
              <a:rPr lang="en-US" altLang="en-US" sz="1800" dirty="0" err="1"/>
              <a:t>có</a:t>
            </a:r>
            <a:r>
              <a:rPr lang="en-US" altLang="en-US" sz="1800" dirty="0"/>
              <a:t> </a:t>
            </a:r>
            <a:r>
              <a:rPr lang="en-US" altLang="en-US" sz="1800" dirty="0" err="1"/>
              <a:t>giá</a:t>
            </a:r>
            <a:r>
              <a:rPr lang="en-US" altLang="en-US" sz="1800" dirty="0"/>
              <a:t> </a:t>
            </a:r>
            <a:r>
              <a:rPr lang="en-US" altLang="en-US" sz="1800" dirty="0" err="1"/>
              <a:t>trị</a:t>
            </a:r>
            <a:r>
              <a:rPr lang="en-US" altLang="en-US" sz="1800" dirty="0"/>
              <a:t> </a:t>
            </a:r>
            <a:r>
              <a:rPr lang="en-US" altLang="en-US" sz="1800" dirty="0" err="1"/>
              <a:t>bằng</a:t>
            </a:r>
            <a:r>
              <a:rPr lang="en-US" altLang="en-US" sz="1800" dirty="0"/>
              <a:t> x </a:t>
            </a:r>
            <a:r>
              <a:rPr lang="en-US" altLang="en-US" sz="1800" dirty="0" err="1"/>
              <a:t>trong</a:t>
            </a:r>
            <a:r>
              <a:rPr lang="en-US" altLang="en-US" sz="1800" dirty="0"/>
              <a:t> </a:t>
            </a:r>
            <a:r>
              <a:rPr lang="en-US" altLang="en-US" sz="1800" dirty="0" err="1"/>
              <a:t>cây</a:t>
            </a:r>
            <a:r>
              <a:rPr lang="en-US" altLang="en-US" sz="1800" dirty="0"/>
              <a:t>, </a:t>
            </a:r>
            <a:r>
              <a:rPr lang="en-US" altLang="en-US" sz="1800" dirty="0" err="1"/>
              <a:t>hàm</a:t>
            </a:r>
            <a:r>
              <a:rPr lang="en-US" altLang="en-US" sz="1800" dirty="0"/>
              <a:t> </a:t>
            </a:r>
            <a:r>
              <a:rPr lang="en-US" altLang="en-US" sz="1800" dirty="0" err="1"/>
              <a:t>trả</a:t>
            </a:r>
            <a:r>
              <a:rPr lang="en-US" altLang="en-US" sz="1800" dirty="0"/>
              <a:t> </a:t>
            </a:r>
            <a:r>
              <a:rPr lang="en-US" altLang="en-US" sz="1800" dirty="0" err="1"/>
              <a:t>về</a:t>
            </a:r>
            <a:r>
              <a:rPr lang="en-US" altLang="en-US" sz="1800" dirty="0"/>
              <a:t> con </a:t>
            </a:r>
            <a:r>
              <a:rPr lang="en-US" altLang="en-US" sz="1800" dirty="0" err="1"/>
              <a:t>trỏ</a:t>
            </a:r>
            <a:r>
              <a:rPr lang="en-US" altLang="en-US" sz="1800" dirty="0"/>
              <a:t> </a:t>
            </a:r>
            <a:r>
              <a:rPr lang="en-US" altLang="en-US" sz="1800" dirty="0" err="1"/>
              <a:t>trỏ</a:t>
            </a:r>
            <a:r>
              <a:rPr lang="en-US" altLang="en-US" sz="1800" dirty="0"/>
              <a:t> </a:t>
            </a:r>
            <a:r>
              <a:rPr lang="en-US" altLang="en-US" sz="1800" dirty="0" err="1"/>
              <a:t>vào</a:t>
            </a:r>
            <a:r>
              <a:rPr lang="en-US" altLang="en-US" sz="1800" dirty="0"/>
              <a:t> </a:t>
            </a:r>
            <a:r>
              <a:rPr lang="en-US" altLang="en-US" sz="1800" dirty="0" err="1"/>
              <a:t>nút</a:t>
            </a:r>
            <a:r>
              <a:rPr lang="en-US" altLang="en-US" sz="1800" dirty="0"/>
              <a:t> </a:t>
            </a:r>
            <a:r>
              <a:rPr lang="en-US" altLang="en-US" sz="1800" dirty="0" err="1"/>
              <a:t>tìm</a:t>
            </a:r>
            <a:r>
              <a:rPr lang="en-US" altLang="en-US" sz="1800" dirty="0"/>
              <a:t> </a:t>
            </a:r>
            <a:r>
              <a:rPr lang="en-US" altLang="en-US" sz="1800" dirty="0" err="1"/>
              <a:t>thấy</a:t>
            </a:r>
            <a:r>
              <a:rPr lang="en-US" altLang="en-US" sz="1800" dirty="0"/>
              <a:t>, </a:t>
            </a:r>
            <a:r>
              <a:rPr lang="en-US" altLang="en-US" sz="1800" dirty="0" err="1"/>
              <a:t>trái</a:t>
            </a:r>
            <a:r>
              <a:rPr lang="en-US" altLang="en-US" sz="1800" dirty="0"/>
              <a:t> </a:t>
            </a:r>
            <a:r>
              <a:rPr lang="en-US" altLang="en-US" sz="1800" dirty="0" err="1"/>
              <a:t>lại</a:t>
            </a:r>
            <a:r>
              <a:rPr lang="en-US" altLang="en-US" sz="1800" dirty="0"/>
              <a:t> </a:t>
            </a:r>
            <a:r>
              <a:rPr lang="en-US" altLang="en-US" sz="1800" dirty="0" err="1"/>
              <a:t>trả</a:t>
            </a:r>
            <a:r>
              <a:rPr lang="en-US" altLang="en-US" sz="1800" dirty="0"/>
              <a:t> </a:t>
            </a:r>
            <a:r>
              <a:rPr lang="en-US" altLang="en-US" sz="1800" dirty="0" err="1"/>
              <a:t>về</a:t>
            </a:r>
            <a:r>
              <a:rPr lang="en-US" altLang="en-US" sz="1800" dirty="0"/>
              <a:t> NULL</a:t>
            </a:r>
          </a:p>
          <a:p>
            <a:pPr lvl="1"/>
            <a:r>
              <a:rPr lang="en-US" altLang="en-US" sz="1800" b="1" i="1" dirty="0" err="1"/>
              <a:t>DeleteCurrentNode</a:t>
            </a:r>
            <a:r>
              <a:rPr lang="en-US" altLang="en-US" sz="1800" b="1" i="1" dirty="0"/>
              <a:t>(</a:t>
            </a:r>
            <a:r>
              <a:rPr lang="en-US" altLang="en-US" sz="1800" b="1" i="1" dirty="0" err="1"/>
              <a:t>PNode</a:t>
            </a:r>
            <a:r>
              <a:rPr lang="en-US" altLang="en-US" sz="1800" b="1" i="1" dirty="0"/>
              <a:t> P): </a:t>
            </a:r>
            <a:r>
              <a:rPr lang="en-US" altLang="en-US" sz="1800" dirty="0" err="1"/>
              <a:t>xóa</a:t>
            </a:r>
            <a:r>
              <a:rPr lang="en-US" altLang="en-US" sz="1800" dirty="0"/>
              <a:t> </a:t>
            </a:r>
            <a:r>
              <a:rPr lang="en-US" altLang="en-US" sz="1800" dirty="0" err="1"/>
              <a:t>nút</a:t>
            </a:r>
            <a:r>
              <a:rPr lang="en-US" altLang="en-US" sz="1800" dirty="0"/>
              <a:t> </a:t>
            </a:r>
            <a:r>
              <a:rPr lang="en-US" altLang="en-US" sz="1800" dirty="0" err="1"/>
              <a:t>hiện</a:t>
            </a:r>
            <a:r>
              <a:rPr lang="en-US" altLang="en-US" sz="1800" dirty="0"/>
              <a:t> </a:t>
            </a:r>
            <a:r>
              <a:rPr lang="en-US" altLang="en-US" sz="1800" dirty="0" err="1"/>
              <a:t>trỏ</a:t>
            </a:r>
            <a:r>
              <a:rPr lang="en-US" altLang="en-US" sz="1800" dirty="0"/>
              <a:t> </a:t>
            </a:r>
            <a:r>
              <a:rPr lang="en-US" altLang="en-US" sz="1800" dirty="0" err="1"/>
              <a:t>bởi</a:t>
            </a:r>
            <a:r>
              <a:rPr lang="en-US" altLang="en-US" sz="1800" dirty="0"/>
              <a:t> P </a:t>
            </a:r>
            <a:r>
              <a:rPr lang="en-US" altLang="en-US" sz="1800" dirty="0" err="1"/>
              <a:t>trong</a:t>
            </a:r>
            <a:r>
              <a:rPr lang="en-US" altLang="en-US" sz="1800" dirty="0"/>
              <a:t> </a:t>
            </a:r>
            <a:r>
              <a:rPr lang="en-US" altLang="en-US" sz="1800" dirty="0" err="1"/>
              <a:t>cây</a:t>
            </a:r>
            <a:r>
              <a:rPr lang="en-US" altLang="en-US" sz="1800" dirty="0"/>
              <a:t> </a:t>
            </a:r>
          </a:p>
          <a:p>
            <a:pPr lvl="1"/>
            <a:r>
              <a:rPr lang="en-US" altLang="en-US" sz="1800" b="1" i="1" dirty="0" err="1"/>
              <a:t>DeleteLeftChild</a:t>
            </a:r>
            <a:r>
              <a:rPr lang="en-US" altLang="en-US" sz="1800" b="1" i="1" dirty="0"/>
              <a:t>(</a:t>
            </a:r>
            <a:r>
              <a:rPr lang="en-US" altLang="en-US" sz="1800" b="1" i="1" dirty="0" err="1"/>
              <a:t>PNode</a:t>
            </a:r>
            <a:r>
              <a:rPr lang="en-US" altLang="en-US" sz="1800" b="1" i="1" dirty="0"/>
              <a:t> P):</a:t>
            </a:r>
            <a:r>
              <a:rPr lang="en-US" altLang="en-US" sz="1800" dirty="0"/>
              <a:t> </a:t>
            </a:r>
            <a:r>
              <a:rPr lang="en-US" altLang="en-US" sz="1800" dirty="0" err="1"/>
              <a:t>xóa</a:t>
            </a:r>
            <a:r>
              <a:rPr lang="en-US" altLang="en-US" sz="1800" dirty="0"/>
              <a:t> </a:t>
            </a:r>
            <a:r>
              <a:rPr lang="en-US" altLang="en-US" sz="1800" dirty="0" err="1"/>
              <a:t>nút</a:t>
            </a:r>
            <a:r>
              <a:rPr lang="en-US" altLang="en-US" sz="1800" dirty="0"/>
              <a:t> con </a:t>
            </a:r>
            <a:r>
              <a:rPr lang="en-US" altLang="en-US" sz="1800" dirty="0" err="1"/>
              <a:t>trái</a:t>
            </a:r>
            <a:r>
              <a:rPr lang="en-US" altLang="en-US" sz="1800" dirty="0"/>
              <a:t> </a:t>
            </a:r>
            <a:r>
              <a:rPr lang="en-US" altLang="en-US" sz="1800" dirty="0" err="1"/>
              <a:t>của</a:t>
            </a:r>
            <a:r>
              <a:rPr lang="en-US" altLang="en-US" sz="1800" dirty="0"/>
              <a:t> P</a:t>
            </a:r>
          </a:p>
          <a:p>
            <a:pPr lvl="1"/>
            <a:r>
              <a:rPr lang="en-US" altLang="en-US" sz="1800" b="1" i="1" dirty="0" err="1"/>
              <a:t>DeleteRightChild</a:t>
            </a:r>
            <a:r>
              <a:rPr lang="en-US" altLang="en-US" sz="1800" b="1" i="1" dirty="0"/>
              <a:t>(</a:t>
            </a:r>
            <a:r>
              <a:rPr lang="en-US" altLang="en-US" sz="1800" b="1" i="1" dirty="0" err="1"/>
              <a:t>PNode</a:t>
            </a:r>
            <a:r>
              <a:rPr lang="en-US" altLang="en-US" sz="1800" b="1" i="1" dirty="0"/>
              <a:t> P):</a:t>
            </a:r>
            <a:r>
              <a:rPr lang="en-US" altLang="en-US" sz="1800" dirty="0"/>
              <a:t> </a:t>
            </a:r>
            <a:r>
              <a:rPr lang="en-US" altLang="en-US" sz="1800" dirty="0" err="1"/>
              <a:t>xóa</a:t>
            </a:r>
            <a:r>
              <a:rPr lang="en-US" altLang="en-US" sz="1800" dirty="0"/>
              <a:t> </a:t>
            </a:r>
            <a:r>
              <a:rPr lang="en-US" altLang="en-US" sz="1800" dirty="0" err="1"/>
              <a:t>nút</a:t>
            </a:r>
            <a:r>
              <a:rPr lang="en-US" altLang="en-US" sz="1800" dirty="0"/>
              <a:t> con </a:t>
            </a:r>
            <a:r>
              <a:rPr lang="en-US" altLang="en-US" sz="1800" dirty="0" err="1"/>
              <a:t>phải</a:t>
            </a:r>
            <a:r>
              <a:rPr lang="en-US" altLang="en-US" sz="1800" dirty="0"/>
              <a:t> </a:t>
            </a:r>
            <a:r>
              <a:rPr lang="en-US" altLang="en-US" sz="1800" dirty="0" err="1"/>
              <a:t>của</a:t>
            </a:r>
            <a:r>
              <a:rPr lang="en-US" altLang="en-US" sz="1800" dirty="0"/>
              <a:t> P</a:t>
            </a:r>
          </a:p>
          <a:p>
            <a:pPr lvl="1"/>
            <a:r>
              <a:rPr lang="en-US" altLang="en-US" sz="1800" b="1" i="1" dirty="0" err="1"/>
              <a:t>GetSize</a:t>
            </a:r>
            <a:r>
              <a:rPr lang="en-US" altLang="en-US" sz="1800" b="1" i="1" dirty="0"/>
              <a:t>(): </a:t>
            </a:r>
            <a:r>
              <a:rPr lang="en-US" altLang="en-US" sz="1800" dirty="0" err="1"/>
              <a:t>trả</a:t>
            </a:r>
            <a:r>
              <a:rPr lang="en-US" altLang="en-US" sz="1800" dirty="0"/>
              <a:t> </a:t>
            </a:r>
            <a:r>
              <a:rPr lang="en-US" altLang="en-US" sz="1800" dirty="0" err="1"/>
              <a:t>về</a:t>
            </a:r>
            <a:r>
              <a:rPr lang="en-US" altLang="en-US" sz="1800" dirty="0"/>
              <a:t> </a:t>
            </a:r>
            <a:r>
              <a:rPr lang="en-US" altLang="en-US" sz="1800" dirty="0" err="1"/>
              <a:t>kích</a:t>
            </a:r>
            <a:r>
              <a:rPr lang="en-US" altLang="en-US" sz="1800" dirty="0"/>
              <a:t> </a:t>
            </a:r>
            <a:r>
              <a:rPr lang="en-US" altLang="en-US" sz="1800" dirty="0" err="1"/>
              <a:t>thước</a:t>
            </a:r>
            <a:r>
              <a:rPr lang="en-US" altLang="en-US" sz="1800" dirty="0"/>
              <a:t> </a:t>
            </a:r>
            <a:r>
              <a:rPr lang="en-US" altLang="en-US" sz="1800" dirty="0" err="1"/>
              <a:t>của</a:t>
            </a:r>
            <a:r>
              <a:rPr lang="en-US" altLang="en-US" sz="1800" dirty="0"/>
              <a:t> </a:t>
            </a:r>
            <a:r>
              <a:rPr lang="en-US" altLang="en-US" sz="1800" dirty="0" err="1"/>
              <a:t>cây</a:t>
            </a:r>
            <a:endParaRPr lang="en-US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65549623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A2532C-1593-0D4A-8082-5832A515F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CE5C5-CD7A-324E-8253-59FE8125D6E4}" type="datetime1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D51A58-5D2B-6F44-9F19-C9E1ECB77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/>
              <a:t>Cấu trúc dữ liệu và giải thuật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3956FE-CFF3-1441-898A-9FA28F4B8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BC09B-FE30-A349-B1D2-5A364F511F98}" type="slidenum">
              <a:rPr lang="en-US" smtClean="0"/>
              <a:t>54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75DB97-10B3-A64E-904B-9951A3836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099A0C-84D6-FA4C-96F9-2533191C75D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altLang="en-US" sz="2400" dirty="0" err="1"/>
              <a:t>Bài</a:t>
            </a:r>
            <a:r>
              <a:rPr lang="en-US" altLang="en-US" sz="2400" dirty="0"/>
              <a:t> 2: </a:t>
            </a:r>
            <a:r>
              <a:rPr lang="en-US" altLang="en-US" sz="2400" dirty="0" err="1"/>
              <a:t>xây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dựng</a:t>
            </a:r>
            <a:r>
              <a:rPr lang="en-US" altLang="en-US" sz="2400" dirty="0"/>
              <a:t> </a:t>
            </a:r>
            <a:r>
              <a:rPr lang="en-US" altLang="en-US" sz="2400" dirty="0" err="1"/>
              <a:t>một</a:t>
            </a:r>
            <a:r>
              <a:rPr lang="en-US" altLang="en-US" sz="2400" dirty="0"/>
              <a:t> class Folder </a:t>
            </a:r>
            <a:r>
              <a:rPr lang="en-US" altLang="en-US" sz="2400" dirty="0" err="1"/>
              <a:t>biểu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diễn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cây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thư</a:t>
            </a:r>
            <a:r>
              <a:rPr lang="en-US" altLang="en-US" sz="2400" dirty="0"/>
              <a:t> </a:t>
            </a:r>
            <a:r>
              <a:rPr lang="en-US" altLang="en-US" sz="2400" dirty="0" err="1"/>
              <a:t>mục</a:t>
            </a:r>
            <a:r>
              <a:rPr lang="en-US" altLang="en-US" sz="2400" dirty="0"/>
              <a:t>, </a:t>
            </a:r>
            <a:r>
              <a:rPr lang="en-US" altLang="en-US" sz="2400" dirty="0" err="1"/>
              <a:t>trong</a:t>
            </a:r>
            <a:r>
              <a:rPr lang="en-US" altLang="en-US" sz="2400" dirty="0"/>
              <a:t> </a:t>
            </a:r>
            <a:r>
              <a:rPr lang="en-US" altLang="en-US" sz="2400" dirty="0" err="1"/>
              <a:t>đó</a:t>
            </a:r>
            <a:r>
              <a:rPr lang="en-US" altLang="en-US" sz="2400" dirty="0"/>
              <a:t> </a:t>
            </a:r>
            <a:r>
              <a:rPr lang="en-US" altLang="en-US" sz="2400" dirty="0" err="1"/>
              <a:t>một</a:t>
            </a:r>
            <a:r>
              <a:rPr lang="en-US" altLang="en-US" sz="2400" dirty="0"/>
              <a:t> Folder </a:t>
            </a:r>
            <a:r>
              <a:rPr lang="en-US" altLang="en-US" sz="2400" dirty="0" err="1"/>
              <a:t>có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thể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chứa</a:t>
            </a:r>
            <a:r>
              <a:rPr lang="en-US" altLang="en-US" sz="2400" dirty="0"/>
              <a:t> </a:t>
            </a:r>
            <a:r>
              <a:rPr lang="en-US" altLang="en-US" sz="2400" dirty="0" err="1"/>
              <a:t>nhiều</a:t>
            </a:r>
            <a:r>
              <a:rPr lang="en-US" altLang="en-US" sz="2400" dirty="0"/>
              <a:t> File </a:t>
            </a:r>
            <a:r>
              <a:rPr lang="en-US" altLang="en-US" sz="2400" dirty="0" err="1"/>
              <a:t>và</a:t>
            </a:r>
            <a:r>
              <a:rPr lang="en-US" altLang="en-US" sz="2400" dirty="0"/>
              <a:t> </a:t>
            </a:r>
            <a:r>
              <a:rPr lang="en-US" altLang="en-US" sz="2400" dirty="0" err="1"/>
              <a:t>SubFolder</a:t>
            </a:r>
            <a:r>
              <a:rPr lang="en-US" altLang="en-US" sz="2400" dirty="0"/>
              <a:t>. </a:t>
            </a:r>
            <a:r>
              <a:rPr lang="en-US" altLang="en-US" sz="2400" dirty="0" err="1"/>
              <a:t>Yêu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cầu</a:t>
            </a:r>
            <a:r>
              <a:rPr lang="en-US" altLang="en-US" sz="2400" dirty="0"/>
              <a:t> </a:t>
            </a:r>
            <a:r>
              <a:rPr lang="en-US" altLang="en-US" sz="2400" dirty="0" err="1"/>
              <a:t>định</a:t>
            </a:r>
            <a:r>
              <a:rPr lang="en-US" altLang="en-US" sz="2400" dirty="0"/>
              <a:t> </a:t>
            </a:r>
            <a:r>
              <a:rPr lang="en-US" altLang="en-US" sz="2400" dirty="0" err="1"/>
              <a:t>nghĩa</a:t>
            </a:r>
            <a:r>
              <a:rPr lang="en-US" altLang="en-US" sz="2400" dirty="0"/>
              <a:t> class Folder </a:t>
            </a:r>
            <a:r>
              <a:rPr lang="en-US" altLang="en-US" sz="2400" dirty="0" err="1"/>
              <a:t>và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cài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đặt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các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thao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tác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cơ</a:t>
            </a:r>
            <a:r>
              <a:rPr lang="en-US" altLang="en-US" sz="2400" dirty="0"/>
              <a:t> </a:t>
            </a:r>
            <a:r>
              <a:rPr lang="en-US" altLang="en-US" sz="2400" dirty="0" err="1"/>
              <a:t>bản</a:t>
            </a:r>
            <a:r>
              <a:rPr lang="en-US" altLang="en-US" sz="2400" dirty="0"/>
              <a:t>:</a:t>
            </a:r>
          </a:p>
          <a:p>
            <a:pPr lvl="1"/>
            <a:r>
              <a:rPr lang="en-US" altLang="en-US" sz="2400" b="1" i="1" dirty="0"/>
              <a:t>Init(): </a:t>
            </a:r>
            <a:r>
              <a:rPr lang="en-US" altLang="en-US" sz="2400" dirty="0" err="1"/>
              <a:t>tạo</a:t>
            </a:r>
            <a:r>
              <a:rPr lang="en-US" altLang="en-US" sz="2400" dirty="0"/>
              <a:t> ra </a:t>
            </a:r>
            <a:r>
              <a:rPr lang="en-US" altLang="en-US" sz="2400" dirty="0" err="1"/>
              <a:t>một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thư</a:t>
            </a:r>
            <a:r>
              <a:rPr lang="en-US" altLang="en-US" sz="2400" dirty="0"/>
              <a:t> </a:t>
            </a:r>
            <a:r>
              <a:rPr lang="en-US" altLang="en-US" sz="2400" dirty="0" err="1"/>
              <a:t>mục</a:t>
            </a:r>
            <a:r>
              <a:rPr lang="en-US" altLang="en-US" sz="2400" dirty="0"/>
              <a:t> </a:t>
            </a:r>
            <a:r>
              <a:rPr lang="en-US" altLang="en-US" sz="2400" dirty="0" err="1"/>
              <a:t>rỗng</a:t>
            </a:r>
            <a:endParaRPr lang="en-US" altLang="en-US" sz="2400" dirty="0"/>
          </a:p>
          <a:p>
            <a:pPr lvl="1"/>
            <a:r>
              <a:rPr lang="en-US" altLang="en-US" sz="2400" b="1" i="1" dirty="0" err="1"/>
              <a:t>PNode</a:t>
            </a:r>
            <a:r>
              <a:rPr lang="en-US" altLang="en-US" sz="2400" b="1" i="1" dirty="0"/>
              <a:t>  </a:t>
            </a:r>
            <a:r>
              <a:rPr lang="en-US" altLang="en-US" sz="2400" b="1" i="1" dirty="0" err="1"/>
              <a:t>GetCurrentFolder</a:t>
            </a:r>
            <a:r>
              <a:rPr lang="en-US" altLang="en-US" sz="2400" b="1" i="1" dirty="0"/>
              <a:t>(): </a:t>
            </a:r>
            <a:r>
              <a:rPr lang="en-US" altLang="en-US" sz="2400" dirty="0" err="1"/>
              <a:t>trả</a:t>
            </a:r>
            <a:r>
              <a:rPr lang="en-US" altLang="en-US" sz="2400" dirty="0"/>
              <a:t> </a:t>
            </a:r>
            <a:r>
              <a:rPr lang="en-US" altLang="en-US" sz="2400" dirty="0" err="1"/>
              <a:t>về</a:t>
            </a:r>
            <a:r>
              <a:rPr lang="en-US" altLang="en-US" sz="2400" dirty="0"/>
              <a:t> con </a:t>
            </a:r>
            <a:r>
              <a:rPr lang="en-US" altLang="en-US" sz="2400" dirty="0" err="1"/>
              <a:t>trỏ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trỏ</a:t>
            </a:r>
            <a:r>
              <a:rPr lang="en-US" altLang="en-US" sz="2400" dirty="0"/>
              <a:t> </a:t>
            </a:r>
            <a:r>
              <a:rPr lang="en-US" altLang="en-US" sz="2400" dirty="0" err="1"/>
              <a:t>vào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thư</a:t>
            </a:r>
            <a:r>
              <a:rPr lang="en-US" altLang="en-US" sz="2400" dirty="0"/>
              <a:t> </a:t>
            </a:r>
            <a:r>
              <a:rPr lang="en-US" altLang="en-US" sz="2400" dirty="0" err="1"/>
              <a:t>mục</a:t>
            </a:r>
            <a:r>
              <a:rPr lang="en-US" altLang="en-US" sz="2400" dirty="0"/>
              <a:t> </a:t>
            </a:r>
            <a:r>
              <a:rPr lang="en-US" altLang="en-US" sz="2400" dirty="0" err="1"/>
              <a:t>hiện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tại</a:t>
            </a:r>
            <a:endParaRPr lang="en-US" altLang="en-US" sz="2400" dirty="0"/>
          </a:p>
          <a:p>
            <a:pPr lvl="1"/>
            <a:r>
              <a:rPr lang="en-US" altLang="en-US" sz="2400" b="1" i="1" dirty="0"/>
              <a:t>Insert(Folder  sub): </a:t>
            </a:r>
            <a:r>
              <a:rPr lang="en-US" altLang="en-US" sz="2400" dirty="0" err="1"/>
              <a:t>bổ</a:t>
            </a:r>
            <a:r>
              <a:rPr lang="en-US" altLang="en-US" sz="2400" dirty="0"/>
              <a:t> sung Folder sub </a:t>
            </a:r>
            <a:r>
              <a:rPr lang="en-US" altLang="en-US" sz="2400" dirty="0" err="1"/>
              <a:t>thành</a:t>
            </a:r>
            <a:r>
              <a:rPr lang="en-US" altLang="en-US" sz="2400" dirty="0"/>
              <a:t> con </a:t>
            </a:r>
            <a:r>
              <a:rPr lang="en-US" altLang="en-US" sz="2400" dirty="0" err="1"/>
              <a:t>của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thư</a:t>
            </a:r>
            <a:r>
              <a:rPr lang="en-US" altLang="en-US" sz="2400" dirty="0"/>
              <a:t> </a:t>
            </a:r>
            <a:r>
              <a:rPr lang="en-US" altLang="en-US" sz="2400" dirty="0" err="1"/>
              <a:t>mục</a:t>
            </a:r>
            <a:r>
              <a:rPr lang="en-US" altLang="en-US" sz="2400" dirty="0"/>
              <a:t> </a:t>
            </a:r>
            <a:r>
              <a:rPr lang="en-US" altLang="en-US" sz="2400" dirty="0" err="1"/>
              <a:t>hiện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tại</a:t>
            </a:r>
            <a:endParaRPr lang="en-US" altLang="en-US" sz="2400" dirty="0"/>
          </a:p>
          <a:p>
            <a:pPr lvl="1"/>
            <a:r>
              <a:rPr lang="en-US" altLang="en-US" sz="2400" b="1" i="1" dirty="0"/>
              <a:t>Insert(File f): </a:t>
            </a:r>
            <a:r>
              <a:rPr lang="en-US" altLang="en-US" sz="2400" dirty="0" err="1"/>
              <a:t>bổ</a:t>
            </a:r>
            <a:r>
              <a:rPr lang="en-US" altLang="en-US" sz="2400" dirty="0"/>
              <a:t> sung File f </a:t>
            </a:r>
            <a:r>
              <a:rPr lang="en-US" altLang="en-US" sz="2400" dirty="0" err="1"/>
              <a:t>thành</a:t>
            </a:r>
            <a:r>
              <a:rPr lang="en-US" altLang="en-US" sz="2400" dirty="0"/>
              <a:t> con </a:t>
            </a:r>
            <a:r>
              <a:rPr lang="en-US" altLang="en-US" sz="2400" dirty="0" err="1"/>
              <a:t>trong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thư</a:t>
            </a:r>
            <a:r>
              <a:rPr lang="en-US" altLang="en-US" sz="2400" dirty="0"/>
              <a:t> </a:t>
            </a:r>
            <a:r>
              <a:rPr lang="en-US" altLang="en-US" sz="2400" dirty="0" err="1"/>
              <a:t>mục</a:t>
            </a:r>
            <a:r>
              <a:rPr lang="en-US" altLang="en-US" sz="2400" dirty="0"/>
              <a:t> </a:t>
            </a:r>
            <a:r>
              <a:rPr lang="en-US" altLang="en-US" sz="2400" dirty="0" err="1"/>
              <a:t>hiện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tại</a:t>
            </a:r>
            <a:endParaRPr lang="en-US" altLang="en-US" sz="2400" dirty="0"/>
          </a:p>
          <a:p>
            <a:pPr lvl="1"/>
            <a:r>
              <a:rPr lang="en-US" altLang="en-US" sz="2400" b="1" i="1" dirty="0" err="1"/>
              <a:t>PNode</a:t>
            </a:r>
            <a:r>
              <a:rPr lang="en-US" altLang="en-US" sz="2400" b="1" i="1" dirty="0"/>
              <a:t>  Find(string </a:t>
            </a:r>
            <a:r>
              <a:rPr lang="en-US" altLang="en-US" sz="2400" b="1" i="1" dirty="0" err="1"/>
              <a:t>fname</a:t>
            </a:r>
            <a:r>
              <a:rPr lang="en-US" altLang="en-US" sz="2400" b="1" i="1" dirty="0"/>
              <a:t>) : </a:t>
            </a:r>
            <a:r>
              <a:rPr lang="en-US" altLang="en-US" sz="2400" dirty="0" err="1"/>
              <a:t>tìm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tên</a:t>
            </a:r>
            <a:r>
              <a:rPr lang="en-US" altLang="en-US" sz="2400" dirty="0"/>
              <a:t> file </a:t>
            </a:r>
            <a:r>
              <a:rPr lang="en-US" altLang="en-US" sz="2400" dirty="0" err="1"/>
              <a:t>hoặc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thư</a:t>
            </a:r>
            <a:r>
              <a:rPr lang="en-US" altLang="en-US" sz="2400" dirty="0"/>
              <a:t> </a:t>
            </a:r>
            <a:r>
              <a:rPr lang="en-US" altLang="en-US" sz="2400" dirty="0" err="1"/>
              <a:t>mục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có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tên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fname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cho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trước</a:t>
            </a:r>
            <a:r>
              <a:rPr lang="en-US" altLang="en-US" sz="2400" dirty="0"/>
              <a:t>. </a:t>
            </a:r>
            <a:r>
              <a:rPr lang="en-US" altLang="en-US" sz="2400" dirty="0" err="1"/>
              <a:t>Hàm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trả</a:t>
            </a:r>
            <a:r>
              <a:rPr lang="en-US" altLang="en-US" sz="2400" dirty="0"/>
              <a:t> </a:t>
            </a:r>
            <a:r>
              <a:rPr lang="en-US" altLang="en-US" sz="2400" dirty="0" err="1"/>
              <a:t>về</a:t>
            </a:r>
            <a:r>
              <a:rPr lang="en-US" altLang="en-US" sz="2400" dirty="0"/>
              <a:t> con </a:t>
            </a:r>
            <a:r>
              <a:rPr lang="en-US" altLang="en-US" sz="2400" dirty="0" err="1"/>
              <a:t>trỏ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trỏ</a:t>
            </a:r>
            <a:r>
              <a:rPr lang="en-US" altLang="en-US" sz="2400" dirty="0"/>
              <a:t> </a:t>
            </a:r>
            <a:r>
              <a:rPr lang="en-US" altLang="en-US" sz="2400" dirty="0" err="1"/>
              <a:t>vào</a:t>
            </a:r>
            <a:r>
              <a:rPr lang="en-US" altLang="en-US" sz="2400" dirty="0"/>
              <a:t> </a:t>
            </a:r>
            <a:r>
              <a:rPr lang="en-US" altLang="en-US" sz="2400" dirty="0" err="1"/>
              <a:t>nút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tìm</a:t>
            </a:r>
            <a:r>
              <a:rPr lang="en-US" altLang="en-US" sz="2400" dirty="0"/>
              <a:t> </a:t>
            </a:r>
            <a:r>
              <a:rPr lang="en-US" altLang="en-US" sz="2400" dirty="0" err="1"/>
              <a:t>được</a:t>
            </a:r>
            <a:endParaRPr lang="en-US" alt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38641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529F71-E040-F44C-8E16-C1149EEC9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CE5C5-CD7A-324E-8253-59FE8125D6E4}" type="datetime1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658565-CF6E-1549-836F-98A7092C6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/>
              <a:t>Cấu trúc dữ liệu và giải thuật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B369D4-2DD6-DC44-A2DD-6469D006C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BC09B-FE30-A349-B1D2-5A364F511F98}" type="slidenum">
              <a:rPr lang="en-US" smtClean="0"/>
              <a:t>55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216CF3-1F49-6D47-B989-4FAB3F312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0C60E9-46E4-0C4D-8E29-FDE563E03BA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altLang="en-US" dirty="0" err="1"/>
              <a:t>Bài</a:t>
            </a:r>
            <a:r>
              <a:rPr lang="en-US" altLang="en-US" dirty="0"/>
              <a:t> 3: </a:t>
            </a:r>
            <a:r>
              <a:rPr lang="en-US" altLang="en-US" dirty="0" err="1"/>
              <a:t>xây</a:t>
            </a:r>
            <a:r>
              <a:rPr lang="en-US" altLang="en-US" dirty="0"/>
              <a:t> </a:t>
            </a:r>
            <a:r>
              <a:rPr lang="en-US" altLang="en-US" dirty="0" err="1"/>
              <a:t>dựng</a:t>
            </a:r>
            <a:r>
              <a:rPr lang="en-US" altLang="en-US" dirty="0"/>
              <a:t> </a:t>
            </a:r>
            <a:r>
              <a:rPr lang="en-US" altLang="en-US" dirty="0" err="1"/>
              <a:t>một</a:t>
            </a:r>
            <a:r>
              <a:rPr lang="en-US" altLang="en-US" dirty="0"/>
              <a:t> </a:t>
            </a:r>
            <a:r>
              <a:rPr lang="en-US" altLang="en-US" dirty="0" err="1"/>
              <a:t>cây</a:t>
            </a:r>
            <a:r>
              <a:rPr lang="en-US" altLang="en-US" dirty="0"/>
              <a:t> </a:t>
            </a:r>
            <a:r>
              <a:rPr lang="en-US" altLang="en-US" dirty="0" err="1"/>
              <a:t>biểu</a:t>
            </a:r>
            <a:r>
              <a:rPr lang="en-US" altLang="en-US" dirty="0"/>
              <a:t> </a:t>
            </a:r>
            <a:r>
              <a:rPr lang="en-US" altLang="en-US" dirty="0" err="1"/>
              <a:t>thức</a:t>
            </a:r>
            <a:r>
              <a:rPr lang="en-US" altLang="en-US" dirty="0"/>
              <a:t>, </a:t>
            </a:r>
            <a:r>
              <a:rPr lang="en-US" altLang="en-US" dirty="0" err="1"/>
              <a:t>trong</a:t>
            </a:r>
            <a:r>
              <a:rPr lang="en-US" altLang="en-US" dirty="0"/>
              <a:t> </a:t>
            </a:r>
            <a:r>
              <a:rPr lang="en-US" altLang="en-US" dirty="0" err="1"/>
              <a:t>đó</a:t>
            </a:r>
            <a:r>
              <a:rPr lang="en-US" altLang="en-US" dirty="0"/>
              <a:t> </a:t>
            </a:r>
            <a:r>
              <a:rPr lang="en-US" altLang="en-US" dirty="0" err="1"/>
              <a:t>các</a:t>
            </a:r>
            <a:r>
              <a:rPr lang="en-US" altLang="en-US" dirty="0"/>
              <a:t> </a:t>
            </a:r>
            <a:r>
              <a:rPr lang="en-US" altLang="en-US" dirty="0" err="1"/>
              <a:t>nút</a:t>
            </a:r>
            <a:r>
              <a:rPr lang="en-US" altLang="en-US" dirty="0"/>
              <a:t> </a:t>
            </a:r>
            <a:r>
              <a:rPr lang="en-US" altLang="en-US" dirty="0" err="1"/>
              <a:t>trong</a:t>
            </a:r>
            <a:r>
              <a:rPr lang="en-US" altLang="en-US" dirty="0"/>
              <a:t> </a:t>
            </a:r>
            <a:r>
              <a:rPr lang="en-US" altLang="en-US" dirty="0" err="1"/>
              <a:t>chứa</a:t>
            </a:r>
            <a:r>
              <a:rPr lang="en-US" altLang="en-US" dirty="0"/>
              <a:t> </a:t>
            </a:r>
            <a:r>
              <a:rPr lang="en-US" altLang="en-US" dirty="0" err="1"/>
              <a:t>các</a:t>
            </a:r>
            <a:r>
              <a:rPr lang="en-US" altLang="en-US" dirty="0"/>
              <a:t> </a:t>
            </a:r>
            <a:r>
              <a:rPr lang="en-US" altLang="en-US" dirty="0" err="1"/>
              <a:t>phép</a:t>
            </a:r>
            <a:r>
              <a:rPr lang="en-US" altLang="en-US" dirty="0"/>
              <a:t> </a:t>
            </a:r>
            <a:r>
              <a:rPr lang="en-US" altLang="en-US" dirty="0" err="1"/>
              <a:t>toán</a:t>
            </a:r>
            <a:r>
              <a:rPr lang="en-US" altLang="en-US" dirty="0"/>
              <a:t> +,-,*,/; </a:t>
            </a:r>
            <a:r>
              <a:rPr lang="en-US" altLang="en-US" dirty="0" err="1"/>
              <a:t>còn</a:t>
            </a:r>
            <a:r>
              <a:rPr lang="en-US" altLang="en-US" dirty="0"/>
              <a:t> </a:t>
            </a:r>
            <a:r>
              <a:rPr lang="en-US" altLang="en-US" dirty="0" err="1"/>
              <a:t>các</a:t>
            </a:r>
            <a:r>
              <a:rPr lang="en-US" altLang="en-US" dirty="0"/>
              <a:t> </a:t>
            </a:r>
            <a:r>
              <a:rPr lang="en-US" altLang="en-US" dirty="0" err="1"/>
              <a:t>nút</a:t>
            </a:r>
            <a:r>
              <a:rPr lang="en-US" altLang="en-US" dirty="0"/>
              <a:t> </a:t>
            </a:r>
            <a:r>
              <a:rPr lang="en-US" altLang="en-US" dirty="0" err="1"/>
              <a:t>lá</a:t>
            </a:r>
            <a:r>
              <a:rPr lang="en-US" altLang="en-US" dirty="0"/>
              <a:t> </a:t>
            </a:r>
            <a:r>
              <a:rPr lang="en-US" altLang="en-US" dirty="0" err="1"/>
              <a:t>chứa</a:t>
            </a:r>
            <a:r>
              <a:rPr lang="en-US" altLang="en-US" dirty="0"/>
              <a:t> </a:t>
            </a:r>
            <a:r>
              <a:rPr lang="en-US" altLang="en-US" dirty="0" err="1"/>
              <a:t>các</a:t>
            </a:r>
            <a:r>
              <a:rPr lang="en-US" altLang="en-US" dirty="0"/>
              <a:t> </a:t>
            </a:r>
            <a:r>
              <a:rPr lang="en-US" altLang="en-US" dirty="0" err="1"/>
              <a:t>toán</a:t>
            </a:r>
            <a:r>
              <a:rPr lang="en-US" altLang="en-US" dirty="0"/>
              <a:t> </a:t>
            </a:r>
            <a:r>
              <a:rPr lang="en-US" altLang="en-US" dirty="0" err="1"/>
              <a:t>hạng</a:t>
            </a:r>
            <a:r>
              <a:rPr lang="en-US" altLang="en-US" dirty="0"/>
              <a:t> </a:t>
            </a:r>
            <a:r>
              <a:rPr lang="en-US" altLang="en-US" dirty="0" err="1"/>
              <a:t>là</a:t>
            </a:r>
            <a:r>
              <a:rPr lang="en-US" altLang="en-US" dirty="0"/>
              <a:t> </a:t>
            </a:r>
            <a:r>
              <a:rPr lang="en-US" altLang="en-US" dirty="0" err="1"/>
              <a:t>các</a:t>
            </a:r>
            <a:r>
              <a:rPr lang="en-US" altLang="en-US" dirty="0"/>
              <a:t> </a:t>
            </a:r>
            <a:r>
              <a:rPr lang="en-US" altLang="en-US" dirty="0" err="1"/>
              <a:t>hằng</a:t>
            </a:r>
            <a:r>
              <a:rPr lang="en-US" altLang="en-US" dirty="0"/>
              <a:t> </a:t>
            </a:r>
            <a:r>
              <a:rPr lang="en-US" altLang="en-US" dirty="0" err="1"/>
              <a:t>số</a:t>
            </a:r>
            <a:r>
              <a:rPr lang="en-US" altLang="en-US" dirty="0"/>
              <a:t> </a:t>
            </a:r>
            <a:r>
              <a:rPr lang="en-US" altLang="en-US" dirty="0" err="1"/>
              <a:t>hoặc</a:t>
            </a:r>
            <a:r>
              <a:rPr lang="en-US" altLang="en-US" dirty="0"/>
              <a:t> </a:t>
            </a:r>
            <a:r>
              <a:rPr lang="en-US" altLang="en-US" dirty="0" err="1"/>
              <a:t>biến</a:t>
            </a:r>
            <a:r>
              <a:rPr lang="en-US" altLang="en-US" dirty="0"/>
              <a:t> </a:t>
            </a:r>
            <a:r>
              <a:rPr lang="en-US" altLang="en-US" dirty="0" err="1"/>
              <a:t>số</a:t>
            </a:r>
            <a:r>
              <a:rPr lang="en-US" altLang="en-US" dirty="0"/>
              <a:t>. </a:t>
            </a:r>
            <a:r>
              <a:rPr lang="en-US" altLang="en-US" dirty="0" err="1"/>
              <a:t>Yêu</a:t>
            </a:r>
            <a:r>
              <a:rPr lang="en-US" altLang="en-US" dirty="0"/>
              <a:t> </a:t>
            </a:r>
            <a:r>
              <a:rPr lang="en-US" altLang="en-US" dirty="0" err="1"/>
              <a:t>cầu</a:t>
            </a:r>
            <a:r>
              <a:rPr lang="en-US" altLang="en-US" dirty="0"/>
              <a:t> </a:t>
            </a:r>
            <a:r>
              <a:rPr lang="en-US" altLang="en-US" dirty="0" err="1"/>
              <a:t>định</a:t>
            </a:r>
            <a:r>
              <a:rPr lang="en-US" altLang="en-US" dirty="0"/>
              <a:t> </a:t>
            </a:r>
            <a:r>
              <a:rPr lang="en-US" altLang="en-US" dirty="0" err="1"/>
              <a:t>nghĩa</a:t>
            </a:r>
            <a:r>
              <a:rPr lang="en-US" altLang="en-US" dirty="0"/>
              <a:t> class Expression </a:t>
            </a:r>
            <a:r>
              <a:rPr lang="en-US" altLang="en-US" dirty="0" err="1"/>
              <a:t>để</a:t>
            </a:r>
            <a:r>
              <a:rPr lang="en-US" altLang="en-US" dirty="0"/>
              <a:t> </a:t>
            </a:r>
            <a:r>
              <a:rPr lang="en-US" altLang="en-US" dirty="0" err="1"/>
              <a:t>biểu</a:t>
            </a:r>
            <a:r>
              <a:rPr lang="en-US" altLang="en-US" dirty="0"/>
              <a:t> </a:t>
            </a:r>
            <a:r>
              <a:rPr lang="en-US" altLang="en-US" dirty="0" err="1"/>
              <a:t>diễn</a:t>
            </a:r>
            <a:r>
              <a:rPr lang="en-US" altLang="en-US" dirty="0"/>
              <a:t> </a:t>
            </a:r>
            <a:r>
              <a:rPr lang="en-US" altLang="en-US" dirty="0" err="1"/>
              <a:t>cho</a:t>
            </a:r>
            <a:r>
              <a:rPr lang="en-US" altLang="en-US" dirty="0"/>
              <a:t> </a:t>
            </a:r>
            <a:r>
              <a:rPr lang="en-US" altLang="en-US" dirty="0" err="1"/>
              <a:t>cây</a:t>
            </a:r>
            <a:r>
              <a:rPr lang="en-US" altLang="en-US" dirty="0"/>
              <a:t> </a:t>
            </a:r>
            <a:r>
              <a:rPr lang="en-US" altLang="en-US" dirty="0" err="1"/>
              <a:t>trên</a:t>
            </a:r>
            <a:r>
              <a:rPr lang="en-US" altLang="en-US" dirty="0"/>
              <a:t>, </a:t>
            </a:r>
            <a:r>
              <a:rPr lang="en-US" altLang="en-US" dirty="0" err="1"/>
              <a:t>đồng</a:t>
            </a:r>
            <a:r>
              <a:rPr lang="en-US" altLang="en-US" dirty="0"/>
              <a:t> </a:t>
            </a:r>
            <a:r>
              <a:rPr lang="en-US" altLang="en-US" dirty="0" err="1"/>
              <a:t>thời</a:t>
            </a:r>
            <a:r>
              <a:rPr lang="en-US" altLang="en-US" dirty="0"/>
              <a:t> </a:t>
            </a:r>
            <a:r>
              <a:rPr lang="en-US" altLang="en-US" dirty="0" err="1"/>
              <a:t>cài</a:t>
            </a:r>
            <a:r>
              <a:rPr lang="en-US" altLang="en-US" dirty="0"/>
              <a:t> </a:t>
            </a:r>
            <a:r>
              <a:rPr lang="en-US" altLang="en-US" dirty="0" err="1"/>
              <a:t>đặt</a:t>
            </a:r>
            <a:r>
              <a:rPr lang="en-US" altLang="en-US" dirty="0"/>
              <a:t> </a:t>
            </a:r>
            <a:r>
              <a:rPr lang="en-US" altLang="en-US" dirty="0" err="1"/>
              <a:t>các</a:t>
            </a:r>
            <a:r>
              <a:rPr lang="en-US" altLang="en-US" dirty="0"/>
              <a:t> </a:t>
            </a:r>
            <a:r>
              <a:rPr lang="en-US" altLang="en-US" dirty="0" err="1"/>
              <a:t>hàm</a:t>
            </a:r>
            <a:r>
              <a:rPr lang="en-US" altLang="en-US" dirty="0"/>
              <a:t> </a:t>
            </a:r>
            <a:r>
              <a:rPr lang="en-US" altLang="en-US" dirty="0" err="1"/>
              <a:t>sau</a:t>
            </a:r>
            <a:r>
              <a:rPr lang="en-US" altLang="en-US" dirty="0"/>
              <a:t>:</a:t>
            </a:r>
          </a:p>
          <a:p>
            <a:pPr lvl="1"/>
            <a:r>
              <a:rPr lang="en-US" altLang="en-US" dirty="0"/>
              <a:t>Init(): </a:t>
            </a:r>
            <a:r>
              <a:rPr lang="en-US" altLang="en-US" dirty="0" err="1"/>
              <a:t>khởi</a:t>
            </a:r>
            <a:r>
              <a:rPr lang="en-US" altLang="en-US" dirty="0"/>
              <a:t> </a:t>
            </a:r>
            <a:r>
              <a:rPr lang="en-US" altLang="en-US" dirty="0" err="1"/>
              <a:t>tạo</a:t>
            </a:r>
            <a:r>
              <a:rPr lang="en-US" altLang="en-US" dirty="0"/>
              <a:t> </a:t>
            </a:r>
            <a:r>
              <a:rPr lang="en-US" altLang="en-US" dirty="0" err="1"/>
              <a:t>một</a:t>
            </a:r>
            <a:r>
              <a:rPr lang="en-US" altLang="en-US" dirty="0"/>
              <a:t> </a:t>
            </a:r>
            <a:r>
              <a:rPr lang="en-US" altLang="en-US" dirty="0" err="1"/>
              <a:t>biểu</a:t>
            </a:r>
            <a:r>
              <a:rPr lang="en-US" altLang="en-US" dirty="0"/>
              <a:t> </a:t>
            </a:r>
            <a:r>
              <a:rPr lang="en-US" altLang="en-US" dirty="0" err="1"/>
              <a:t>thức</a:t>
            </a:r>
            <a:r>
              <a:rPr lang="en-US" altLang="en-US" dirty="0"/>
              <a:t> </a:t>
            </a:r>
            <a:r>
              <a:rPr lang="en-US" altLang="en-US" dirty="0" err="1"/>
              <a:t>rỗng</a:t>
            </a:r>
            <a:endParaRPr lang="en-US" altLang="en-US" dirty="0"/>
          </a:p>
          <a:p>
            <a:pPr lvl="1"/>
            <a:r>
              <a:rPr lang="en-US" altLang="en-US" dirty="0"/>
              <a:t>Init(string exp): </a:t>
            </a:r>
            <a:r>
              <a:rPr lang="en-US" altLang="en-US" dirty="0" err="1"/>
              <a:t>khởi</a:t>
            </a:r>
            <a:r>
              <a:rPr lang="en-US" altLang="en-US" dirty="0"/>
              <a:t> </a:t>
            </a:r>
            <a:r>
              <a:rPr lang="en-US" altLang="en-US" dirty="0" err="1"/>
              <a:t>tạo</a:t>
            </a:r>
            <a:r>
              <a:rPr lang="en-US" altLang="en-US" dirty="0"/>
              <a:t> </a:t>
            </a:r>
            <a:r>
              <a:rPr lang="en-US" altLang="en-US" dirty="0" err="1"/>
              <a:t>một</a:t>
            </a:r>
            <a:r>
              <a:rPr lang="en-US" altLang="en-US" dirty="0"/>
              <a:t> </a:t>
            </a:r>
            <a:r>
              <a:rPr lang="en-US" altLang="en-US" dirty="0" err="1"/>
              <a:t>cây</a:t>
            </a:r>
            <a:r>
              <a:rPr lang="en-US" altLang="en-US" dirty="0"/>
              <a:t> </a:t>
            </a:r>
            <a:r>
              <a:rPr lang="en-US" altLang="en-US" dirty="0" err="1"/>
              <a:t>biểu</a:t>
            </a:r>
            <a:r>
              <a:rPr lang="en-US" altLang="en-US" dirty="0"/>
              <a:t> </a:t>
            </a:r>
            <a:r>
              <a:rPr lang="en-US" altLang="en-US" dirty="0" err="1"/>
              <a:t>thức</a:t>
            </a:r>
            <a:r>
              <a:rPr lang="en-US" altLang="en-US" dirty="0"/>
              <a:t> </a:t>
            </a:r>
            <a:r>
              <a:rPr lang="en-US" altLang="en-US" dirty="0" err="1"/>
              <a:t>từ</a:t>
            </a:r>
            <a:r>
              <a:rPr lang="en-US" altLang="en-US" dirty="0"/>
              <a:t> </a:t>
            </a:r>
            <a:r>
              <a:rPr lang="en-US" altLang="en-US" dirty="0" err="1"/>
              <a:t>chuỗi</a:t>
            </a:r>
            <a:r>
              <a:rPr lang="en-US" altLang="en-US" dirty="0"/>
              <a:t> </a:t>
            </a:r>
            <a:r>
              <a:rPr lang="en-US" altLang="en-US" dirty="0" err="1"/>
              <a:t>biểu</a:t>
            </a:r>
            <a:r>
              <a:rPr lang="en-US" altLang="en-US" dirty="0"/>
              <a:t> </a:t>
            </a:r>
            <a:r>
              <a:rPr lang="en-US" altLang="en-US" dirty="0" err="1"/>
              <a:t>thức</a:t>
            </a:r>
            <a:r>
              <a:rPr lang="en-US" altLang="en-US" dirty="0"/>
              <a:t> exp</a:t>
            </a:r>
          </a:p>
          <a:p>
            <a:pPr lvl="1"/>
            <a:r>
              <a:rPr lang="en-US" altLang="en-US" dirty="0"/>
              <a:t>Value(): </a:t>
            </a:r>
            <a:r>
              <a:rPr lang="en-US" altLang="en-US" dirty="0" err="1"/>
              <a:t>tính</a:t>
            </a:r>
            <a:r>
              <a:rPr lang="en-US" altLang="en-US" dirty="0"/>
              <a:t> </a:t>
            </a:r>
            <a:r>
              <a:rPr lang="en-US" altLang="en-US" dirty="0" err="1"/>
              <a:t>giá</a:t>
            </a:r>
            <a:r>
              <a:rPr lang="en-US" altLang="en-US" dirty="0"/>
              <a:t> </a:t>
            </a:r>
            <a:r>
              <a:rPr lang="en-US" altLang="en-US" dirty="0" err="1"/>
              <a:t>trị</a:t>
            </a:r>
            <a:r>
              <a:rPr lang="en-US" altLang="en-US" dirty="0"/>
              <a:t> </a:t>
            </a:r>
            <a:r>
              <a:rPr lang="en-US" altLang="en-US" dirty="0" err="1"/>
              <a:t>cây</a:t>
            </a:r>
            <a:r>
              <a:rPr lang="en-US" altLang="en-US" dirty="0"/>
              <a:t> </a:t>
            </a:r>
            <a:r>
              <a:rPr lang="en-US" altLang="en-US" dirty="0" err="1"/>
              <a:t>biểu</a:t>
            </a:r>
            <a:r>
              <a:rPr lang="en-US" altLang="en-US" dirty="0"/>
              <a:t> </a:t>
            </a:r>
            <a:r>
              <a:rPr lang="en-US" altLang="en-US" dirty="0" err="1"/>
              <a:t>thức</a:t>
            </a:r>
            <a:r>
              <a:rPr lang="en-US" alt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1461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CE5C5-CD7A-324E-8253-59FE8125D6E4}" type="datetime1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/>
              <a:t>Cấu trúc dữ liệu và giải thuật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BC09B-FE30-A349-B1D2-5A364F511F98}" type="slidenum">
              <a:rPr lang="en-US" smtClean="0"/>
              <a:t>6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Cây</a:t>
            </a:r>
            <a:r>
              <a:rPr lang="en-US" dirty="0"/>
              <a:t> </a:t>
            </a:r>
            <a:r>
              <a:rPr lang="en-US" dirty="0" err="1"/>
              <a:t>nhị</a:t>
            </a:r>
            <a:r>
              <a:rPr lang="en-US" dirty="0"/>
              <a:t> </a:t>
            </a:r>
            <a:r>
              <a:rPr lang="en-US" dirty="0" err="1"/>
              <a:t>phân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235077" y="841247"/>
            <a:ext cx="8674100" cy="2727065"/>
          </a:xfrm>
        </p:spPr>
        <p:txBody>
          <a:bodyPr>
            <a:normAutofit/>
          </a:bodyPr>
          <a:lstStyle/>
          <a:p>
            <a:pPr marL="342900" lvl="1" indent="-342900">
              <a:buFont typeface="Arial"/>
              <a:buChar char="•"/>
            </a:pPr>
            <a:r>
              <a:rPr lang="en-US" dirty="0" err="1">
                <a:cs typeface="Times New Roman" pitchFamily="18" charset="0"/>
              </a:rPr>
              <a:t>Cây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có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thứ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tự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và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là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cây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cấp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hai</a:t>
            </a:r>
            <a:r>
              <a:rPr lang="en-US" dirty="0">
                <a:cs typeface="Times New Roman" pitchFamily="18" charset="0"/>
              </a:rPr>
              <a:t>, </a:t>
            </a:r>
            <a:r>
              <a:rPr lang="en-US" dirty="0" err="1">
                <a:cs typeface="Times New Roman" pitchFamily="18" charset="0"/>
              </a:rPr>
              <a:t>tức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là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mỗi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nút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có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tối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đa</a:t>
            </a:r>
            <a:r>
              <a:rPr lang="en-US" dirty="0">
                <a:cs typeface="Times New Roman" pitchFamily="18" charset="0"/>
              </a:rPr>
              <a:t> 2 con. </a:t>
            </a:r>
          </a:p>
          <a:p>
            <a:pPr marL="342900" lvl="1" indent="-342900">
              <a:buFont typeface="Arial"/>
              <a:buChar char="•"/>
            </a:pPr>
            <a:r>
              <a:rPr lang="en-US" dirty="0" err="1">
                <a:cs typeface="Times New Roman" pitchFamily="18" charset="0"/>
              </a:rPr>
              <a:t>Hai</a:t>
            </a:r>
            <a:r>
              <a:rPr lang="en-US" dirty="0">
                <a:cs typeface="Times New Roman" pitchFamily="18" charset="0"/>
              </a:rPr>
              <a:t> con </a:t>
            </a:r>
            <a:r>
              <a:rPr lang="en-US" dirty="0" err="1">
                <a:cs typeface="Times New Roman" pitchFamily="18" charset="0"/>
              </a:rPr>
              <a:t>của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một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nút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được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phân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biệt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thứ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tự</a:t>
            </a:r>
            <a:endParaRPr lang="en-US" dirty="0">
              <a:cs typeface="Times New Roman" pitchFamily="18" charset="0"/>
            </a:endParaRPr>
          </a:p>
          <a:p>
            <a:pPr marL="742950" lvl="2" indent="-342900"/>
            <a:r>
              <a:rPr lang="en-US" dirty="0" err="1">
                <a:cs typeface="Times New Roman" pitchFamily="18" charset="0"/>
              </a:rPr>
              <a:t>Nút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trước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gọi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là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nút</a:t>
            </a:r>
            <a:r>
              <a:rPr lang="en-US" dirty="0">
                <a:cs typeface="Times New Roman" pitchFamily="18" charset="0"/>
              </a:rPr>
              <a:t> con </a:t>
            </a:r>
            <a:r>
              <a:rPr lang="en-US" dirty="0" err="1">
                <a:cs typeface="Times New Roman" pitchFamily="18" charset="0"/>
              </a:rPr>
              <a:t>trái</a:t>
            </a:r>
            <a:r>
              <a:rPr lang="en-US" dirty="0">
                <a:cs typeface="Times New Roman" pitchFamily="18" charset="0"/>
              </a:rPr>
              <a:t> </a:t>
            </a:r>
          </a:p>
          <a:p>
            <a:pPr marL="742950" lvl="2" indent="-342900"/>
            <a:r>
              <a:rPr lang="en-US" dirty="0" err="1">
                <a:cs typeface="Times New Roman" pitchFamily="18" charset="0"/>
              </a:rPr>
              <a:t>Nút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sau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được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gọi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là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nút</a:t>
            </a:r>
            <a:r>
              <a:rPr lang="en-US" dirty="0">
                <a:cs typeface="Times New Roman" pitchFamily="18" charset="0"/>
              </a:rPr>
              <a:t> con </a:t>
            </a:r>
            <a:r>
              <a:rPr lang="en-US" dirty="0" err="1">
                <a:cs typeface="Times New Roman" pitchFamily="18" charset="0"/>
              </a:rPr>
              <a:t>phải</a:t>
            </a:r>
            <a:endParaRPr lang="en-US" dirty="0">
              <a:cs typeface="Times New Roman" pitchFamily="18" charset="0"/>
            </a:endParaRPr>
          </a:p>
          <a:p>
            <a:pPr marL="342900" lvl="1" indent="-342900">
              <a:buFont typeface="Arial"/>
              <a:buChar char="•"/>
            </a:pPr>
            <a:r>
              <a:rPr lang="en-US" dirty="0" err="1">
                <a:cs typeface="Times New Roman" pitchFamily="18" charset="0"/>
              </a:rPr>
              <a:t>Khi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biểu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diễn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cây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nhị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phân</a:t>
            </a:r>
            <a:r>
              <a:rPr lang="en-US" dirty="0">
                <a:cs typeface="Times New Roman" pitchFamily="18" charset="0"/>
              </a:rPr>
              <a:t>, ta </a:t>
            </a:r>
            <a:r>
              <a:rPr lang="en-US" dirty="0" err="1">
                <a:cs typeface="Times New Roman" pitchFamily="18" charset="0"/>
              </a:rPr>
              <a:t>cũng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cần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có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sự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phân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biệt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rõ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ràng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giữa</a:t>
            </a:r>
            <a:r>
              <a:rPr lang="en-US" dirty="0">
                <a:cs typeface="Times New Roman" pitchFamily="18" charset="0"/>
              </a:rPr>
              <a:t> con </a:t>
            </a:r>
            <a:r>
              <a:rPr lang="en-US" dirty="0" err="1">
                <a:cs typeface="Times New Roman" pitchFamily="18" charset="0"/>
              </a:rPr>
              <a:t>trái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và</a:t>
            </a:r>
            <a:r>
              <a:rPr lang="en-US" dirty="0">
                <a:cs typeface="Times New Roman" pitchFamily="18" charset="0"/>
              </a:rPr>
              <a:t> con </a:t>
            </a:r>
            <a:r>
              <a:rPr lang="en-US" dirty="0" err="1">
                <a:cs typeface="Times New Roman" pitchFamily="18" charset="0"/>
              </a:rPr>
              <a:t>phải</a:t>
            </a:r>
            <a:r>
              <a:rPr lang="en-US" dirty="0">
                <a:cs typeface="Times New Roman" pitchFamily="18" charset="0"/>
              </a:rPr>
              <a:t>, </a:t>
            </a:r>
            <a:r>
              <a:rPr lang="en-US" dirty="0" err="1">
                <a:cs typeface="Times New Roman" pitchFamily="18" charset="0"/>
              </a:rPr>
              <a:t>nhất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là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khi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nút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chỉ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có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một</a:t>
            </a:r>
            <a:r>
              <a:rPr lang="en-US" dirty="0">
                <a:cs typeface="Times New Roman" pitchFamily="18" charset="0"/>
              </a:rPr>
              <a:t> con</a:t>
            </a:r>
          </a:p>
          <a:p>
            <a:pPr marL="0" lvl="1" indent="0">
              <a:buNone/>
            </a:pPr>
            <a:endParaRPr lang="en-US" dirty="0">
              <a:cs typeface="Times New Roman" pitchFamily="18" charset="0"/>
            </a:endParaRPr>
          </a:p>
          <a:p>
            <a:pPr marL="342900" lvl="1" indent="-342900">
              <a:buFont typeface="Arial"/>
              <a:buChar char="•"/>
            </a:pPr>
            <a:endParaRPr lang="en-US" dirty="0">
              <a:cs typeface="Times New Roman" pitchFamily="18" charset="0"/>
            </a:endParaRPr>
          </a:p>
          <a:p>
            <a:pPr marL="342900" lvl="1" indent="-342900">
              <a:buFont typeface="Arial"/>
              <a:buChar char="•"/>
            </a:pPr>
            <a:endParaRPr lang="en-US" dirty="0">
              <a:cs typeface="Times New Roman" pitchFamily="18" charset="0"/>
            </a:endParaRPr>
          </a:p>
          <a:p>
            <a:pPr marL="342900" lvl="1" indent="-342900">
              <a:buFont typeface="Arial"/>
              <a:buChar char="•"/>
            </a:pPr>
            <a:endParaRPr lang="en-US" dirty="0">
              <a:cs typeface="Times New Roman" pitchFamily="18" charset="0"/>
            </a:endParaRPr>
          </a:p>
          <a:p>
            <a:pPr marL="342900" lvl="1" indent="-342900">
              <a:buFont typeface="Arial"/>
              <a:buChar char="•"/>
            </a:pPr>
            <a:endParaRPr lang="en-US" dirty="0">
              <a:cs typeface="Times New Roman" pitchFamily="18" charset="0"/>
            </a:endParaRPr>
          </a:p>
          <a:p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1314028" y="3568312"/>
            <a:ext cx="2438400" cy="2514600"/>
            <a:chOff x="1524000" y="2667000"/>
            <a:chExt cx="2438400" cy="2514600"/>
          </a:xfrm>
        </p:grpSpPr>
        <p:sp>
          <p:nvSpPr>
            <p:cNvPr id="8" name="Oval 7"/>
            <p:cNvSpPr/>
            <p:nvPr/>
          </p:nvSpPr>
          <p:spPr>
            <a:xfrm>
              <a:off x="2819400" y="2667000"/>
              <a:ext cx="457200" cy="457200"/>
            </a:xfrm>
            <a:prstGeom prst="ellipse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  <a:latin typeface="Cambria Math" pitchFamily="18" charset="0"/>
                  <a:ea typeface="Cambria Math" pitchFamily="18" charset="0"/>
                </a:rPr>
                <a:t>A</a:t>
              </a:r>
            </a:p>
          </p:txBody>
        </p:sp>
        <p:sp>
          <p:nvSpPr>
            <p:cNvPr id="9" name="Oval 8"/>
            <p:cNvSpPr/>
            <p:nvPr/>
          </p:nvSpPr>
          <p:spPr>
            <a:xfrm>
              <a:off x="2819400" y="3352800"/>
              <a:ext cx="457200" cy="457200"/>
            </a:xfrm>
            <a:prstGeom prst="ellipse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  <a:latin typeface="Cambria Math" pitchFamily="18" charset="0"/>
                  <a:ea typeface="Cambria Math" pitchFamily="18" charset="0"/>
                </a:rPr>
                <a:t>C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1524000" y="4724400"/>
              <a:ext cx="457200" cy="457200"/>
            </a:xfrm>
            <a:prstGeom prst="ellipse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  <a:latin typeface="Cambria Math" pitchFamily="18" charset="0"/>
                  <a:ea typeface="Cambria Math" pitchFamily="18" charset="0"/>
                </a:rPr>
                <a:t>H</a:t>
              </a:r>
            </a:p>
          </p:txBody>
        </p:sp>
        <p:sp>
          <p:nvSpPr>
            <p:cNvPr id="11" name="Oval 10"/>
            <p:cNvSpPr/>
            <p:nvPr/>
          </p:nvSpPr>
          <p:spPr>
            <a:xfrm>
              <a:off x="3505200" y="3352800"/>
              <a:ext cx="457200" cy="457200"/>
            </a:xfrm>
            <a:prstGeom prst="ellipse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  <a:latin typeface="Cambria Math" pitchFamily="18" charset="0"/>
                  <a:ea typeface="Cambria Math" pitchFamily="18" charset="0"/>
                </a:rPr>
                <a:t>D</a:t>
              </a:r>
            </a:p>
          </p:txBody>
        </p:sp>
        <p:sp>
          <p:nvSpPr>
            <p:cNvPr id="12" name="Oval 11"/>
            <p:cNvSpPr/>
            <p:nvPr/>
          </p:nvSpPr>
          <p:spPr>
            <a:xfrm>
              <a:off x="1524000" y="4038600"/>
              <a:ext cx="457200" cy="457200"/>
            </a:xfrm>
            <a:prstGeom prst="ellipse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  <a:latin typeface="Cambria Math" pitchFamily="18" charset="0"/>
                  <a:ea typeface="Cambria Math" pitchFamily="18" charset="0"/>
                </a:rPr>
                <a:t>E</a:t>
              </a:r>
            </a:p>
          </p:txBody>
        </p:sp>
        <p:sp>
          <p:nvSpPr>
            <p:cNvPr id="13" name="Oval 12"/>
            <p:cNvSpPr/>
            <p:nvPr/>
          </p:nvSpPr>
          <p:spPr>
            <a:xfrm>
              <a:off x="2133600" y="4038600"/>
              <a:ext cx="457200" cy="457200"/>
            </a:xfrm>
            <a:prstGeom prst="ellipse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  <a:latin typeface="Cambria Math" pitchFamily="18" charset="0"/>
                  <a:ea typeface="Cambria Math" pitchFamily="18" charset="0"/>
                </a:rPr>
                <a:t>F</a:t>
              </a:r>
            </a:p>
          </p:txBody>
        </p:sp>
        <p:sp>
          <p:nvSpPr>
            <p:cNvPr id="14" name="Oval 13"/>
            <p:cNvSpPr/>
            <p:nvPr/>
          </p:nvSpPr>
          <p:spPr>
            <a:xfrm>
              <a:off x="2819400" y="4038600"/>
              <a:ext cx="457200" cy="457200"/>
            </a:xfrm>
            <a:prstGeom prst="ellipse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  <a:latin typeface="Cambria Math" pitchFamily="18" charset="0"/>
                  <a:ea typeface="Cambria Math" pitchFamily="18" charset="0"/>
                </a:rPr>
                <a:t>G</a:t>
              </a:r>
            </a:p>
          </p:txBody>
        </p:sp>
        <p:sp>
          <p:nvSpPr>
            <p:cNvPr id="15" name="Oval 14"/>
            <p:cNvSpPr/>
            <p:nvPr/>
          </p:nvSpPr>
          <p:spPr>
            <a:xfrm>
              <a:off x="2133600" y="3352800"/>
              <a:ext cx="457200" cy="457200"/>
            </a:xfrm>
            <a:prstGeom prst="ellipse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  <a:latin typeface="Cambria Math" pitchFamily="18" charset="0"/>
                  <a:ea typeface="Cambria Math" pitchFamily="18" charset="0"/>
                </a:rPr>
                <a:t>B</a:t>
              </a:r>
            </a:p>
          </p:txBody>
        </p:sp>
        <p:cxnSp>
          <p:nvCxnSpPr>
            <p:cNvPr id="16" name="Straight Connector 15"/>
            <p:cNvCxnSpPr>
              <a:stCxn id="8" idx="3"/>
              <a:endCxn id="15" idx="7"/>
            </p:cNvCxnSpPr>
            <p:nvPr/>
          </p:nvCxnSpPr>
          <p:spPr>
            <a:xfrm flipH="1">
              <a:off x="2523845" y="3057245"/>
              <a:ext cx="362510" cy="3625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8" idx="4"/>
              <a:endCxn id="9" idx="0"/>
            </p:cNvCxnSpPr>
            <p:nvPr/>
          </p:nvCxnSpPr>
          <p:spPr>
            <a:xfrm>
              <a:off x="3048000" y="3124200"/>
              <a:ext cx="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8" idx="5"/>
              <a:endCxn id="11" idx="1"/>
            </p:cNvCxnSpPr>
            <p:nvPr/>
          </p:nvCxnSpPr>
          <p:spPr>
            <a:xfrm>
              <a:off x="3209645" y="3057245"/>
              <a:ext cx="362510" cy="3625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9" idx="4"/>
              <a:endCxn id="14" idx="0"/>
            </p:cNvCxnSpPr>
            <p:nvPr/>
          </p:nvCxnSpPr>
          <p:spPr>
            <a:xfrm>
              <a:off x="3048000" y="3810000"/>
              <a:ext cx="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stCxn id="12" idx="4"/>
              <a:endCxn id="10" idx="0"/>
            </p:cNvCxnSpPr>
            <p:nvPr/>
          </p:nvCxnSpPr>
          <p:spPr>
            <a:xfrm>
              <a:off x="1752600" y="4495800"/>
              <a:ext cx="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15" idx="3"/>
              <a:endCxn id="12" idx="7"/>
            </p:cNvCxnSpPr>
            <p:nvPr/>
          </p:nvCxnSpPr>
          <p:spPr>
            <a:xfrm flipH="1">
              <a:off x="1914245" y="3743045"/>
              <a:ext cx="286310" cy="3625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stCxn id="15" idx="4"/>
              <a:endCxn id="13" idx="0"/>
            </p:cNvCxnSpPr>
            <p:nvPr/>
          </p:nvCxnSpPr>
          <p:spPr>
            <a:xfrm>
              <a:off x="2362200" y="3810000"/>
              <a:ext cx="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5724383" y="3736420"/>
            <a:ext cx="2286000" cy="2209800"/>
            <a:chOff x="5029200" y="3124200"/>
            <a:chExt cx="2286000" cy="2209800"/>
          </a:xfrm>
        </p:grpSpPr>
        <p:sp>
          <p:nvSpPr>
            <p:cNvPr id="24" name="Oval 23"/>
            <p:cNvSpPr/>
            <p:nvPr/>
          </p:nvSpPr>
          <p:spPr>
            <a:xfrm>
              <a:off x="6400800" y="3124200"/>
              <a:ext cx="457200" cy="457200"/>
            </a:xfrm>
            <a:prstGeom prst="ellipse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  <a:latin typeface="Cambria Math" pitchFamily="18" charset="0"/>
                  <a:ea typeface="Cambria Math" pitchFamily="18" charset="0"/>
                </a:rPr>
                <a:t>A</a:t>
              </a:r>
            </a:p>
          </p:txBody>
        </p:sp>
        <p:sp>
          <p:nvSpPr>
            <p:cNvPr id="25" name="Oval 24"/>
            <p:cNvSpPr/>
            <p:nvPr/>
          </p:nvSpPr>
          <p:spPr>
            <a:xfrm>
              <a:off x="6467755" y="4191000"/>
              <a:ext cx="457200" cy="457200"/>
            </a:xfrm>
            <a:prstGeom prst="ellipse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  <a:latin typeface="Cambria Math" pitchFamily="18" charset="0"/>
                  <a:ea typeface="Cambria Math" pitchFamily="18" charset="0"/>
                </a:rPr>
                <a:t>C</a:t>
              </a:r>
            </a:p>
          </p:txBody>
        </p:sp>
        <p:sp>
          <p:nvSpPr>
            <p:cNvPr id="26" name="Oval 25"/>
            <p:cNvSpPr/>
            <p:nvPr/>
          </p:nvSpPr>
          <p:spPr>
            <a:xfrm>
              <a:off x="5029200" y="4876800"/>
              <a:ext cx="457200" cy="457200"/>
            </a:xfrm>
            <a:prstGeom prst="ellipse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  <a:latin typeface="Cambria Math" pitchFamily="18" charset="0"/>
                  <a:ea typeface="Cambria Math" pitchFamily="18" charset="0"/>
                </a:rPr>
                <a:t>H</a:t>
              </a:r>
            </a:p>
          </p:txBody>
        </p:sp>
        <p:sp>
          <p:nvSpPr>
            <p:cNvPr id="27" name="Oval 26"/>
            <p:cNvSpPr/>
            <p:nvPr/>
          </p:nvSpPr>
          <p:spPr>
            <a:xfrm>
              <a:off x="6858000" y="4870494"/>
              <a:ext cx="457200" cy="457200"/>
            </a:xfrm>
            <a:prstGeom prst="ellipse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  <a:latin typeface="Cambria Math" pitchFamily="18" charset="0"/>
                  <a:ea typeface="Cambria Math" pitchFamily="18" charset="0"/>
                </a:rPr>
                <a:t>D</a:t>
              </a:r>
            </a:p>
          </p:txBody>
        </p:sp>
        <p:sp>
          <p:nvSpPr>
            <p:cNvPr id="28" name="Oval 27"/>
            <p:cNvSpPr/>
            <p:nvPr/>
          </p:nvSpPr>
          <p:spPr>
            <a:xfrm>
              <a:off x="5334000" y="4231720"/>
              <a:ext cx="457200" cy="457200"/>
            </a:xfrm>
            <a:prstGeom prst="ellipse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  <a:latin typeface="Cambria Math" pitchFamily="18" charset="0"/>
                  <a:ea typeface="Cambria Math" pitchFamily="18" charset="0"/>
                </a:rPr>
                <a:t>E</a:t>
              </a:r>
            </a:p>
          </p:txBody>
        </p:sp>
        <p:sp>
          <p:nvSpPr>
            <p:cNvPr id="29" name="Oval 28"/>
            <p:cNvSpPr/>
            <p:nvPr/>
          </p:nvSpPr>
          <p:spPr>
            <a:xfrm>
              <a:off x="5638800" y="4876800"/>
              <a:ext cx="457200" cy="457200"/>
            </a:xfrm>
            <a:prstGeom prst="ellipse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  <a:latin typeface="Cambria Math" pitchFamily="18" charset="0"/>
                  <a:ea typeface="Cambria Math" pitchFamily="18" charset="0"/>
                </a:rPr>
                <a:t>F</a:t>
              </a:r>
            </a:p>
          </p:txBody>
        </p:sp>
        <p:sp>
          <p:nvSpPr>
            <p:cNvPr id="30" name="Oval 29"/>
            <p:cNvSpPr/>
            <p:nvPr/>
          </p:nvSpPr>
          <p:spPr>
            <a:xfrm>
              <a:off x="5791200" y="3622120"/>
              <a:ext cx="457200" cy="457200"/>
            </a:xfrm>
            <a:prstGeom prst="ellipse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  <a:latin typeface="Cambria Math" pitchFamily="18" charset="0"/>
                  <a:ea typeface="Cambria Math" pitchFamily="18" charset="0"/>
                </a:rPr>
                <a:t>B</a:t>
              </a:r>
            </a:p>
          </p:txBody>
        </p:sp>
        <p:cxnSp>
          <p:nvCxnSpPr>
            <p:cNvPr id="31" name="Straight Connector 30"/>
            <p:cNvCxnSpPr>
              <a:stCxn id="24" idx="3"/>
              <a:endCxn id="30" idx="7"/>
            </p:cNvCxnSpPr>
            <p:nvPr/>
          </p:nvCxnSpPr>
          <p:spPr>
            <a:xfrm flipH="1">
              <a:off x="6181445" y="3514445"/>
              <a:ext cx="286310" cy="1746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30" idx="5"/>
              <a:endCxn id="25" idx="1"/>
            </p:cNvCxnSpPr>
            <p:nvPr/>
          </p:nvCxnSpPr>
          <p:spPr>
            <a:xfrm>
              <a:off x="6181445" y="4012365"/>
              <a:ext cx="353265" cy="24559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>
              <a:stCxn id="25" idx="5"/>
              <a:endCxn id="27" idx="0"/>
            </p:cNvCxnSpPr>
            <p:nvPr/>
          </p:nvCxnSpPr>
          <p:spPr>
            <a:xfrm>
              <a:off x="6858000" y="4581245"/>
              <a:ext cx="228600" cy="2892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>
              <a:stCxn id="30" idx="3"/>
              <a:endCxn id="28" idx="0"/>
            </p:cNvCxnSpPr>
            <p:nvPr/>
          </p:nvCxnSpPr>
          <p:spPr>
            <a:xfrm flipH="1">
              <a:off x="5562600" y="4012365"/>
              <a:ext cx="295555" cy="219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28" idx="5"/>
              <a:endCxn id="29" idx="0"/>
            </p:cNvCxnSpPr>
            <p:nvPr/>
          </p:nvCxnSpPr>
          <p:spPr>
            <a:xfrm>
              <a:off x="5724245" y="4621965"/>
              <a:ext cx="143155" cy="2548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>
              <a:stCxn id="28" idx="3"/>
              <a:endCxn id="26" idx="0"/>
            </p:cNvCxnSpPr>
            <p:nvPr/>
          </p:nvCxnSpPr>
          <p:spPr>
            <a:xfrm flipH="1">
              <a:off x="5257800" y="4621965"/>
              <a:ext cx="143155" cy="2548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Oval 36"/>
            <p:cNvSpPr/>
            <p:nvPr/>
          </p:nvSpPr>
          <p:spPr>
            <a:xfrm>
              <a:off x="6172200" y="4876800"/>
              <a:ext cx="457200" cy="457200"/>
            </a:xfrm>
            <a:prstGeom prst="ellipse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  <a:latin typeface="Cambria Math" pitchFamily="18" charset="0"/>
                  <a:ea typeface="Cambria Math" pitchFamily="18" charset="0"/>
                </a:rPr>
                <a:t>G</a:t>
              </a:r>
            </a:p>
          </p:txBody>
        </p:sp>
        <p:cxnSp>
          <p:nvCxnSpPr>
            <p:cNvPr id="38" name="Straight Connector 37"/>
            <p:cNvCxnSpPr>
              <a:stCxn id="25" idx="3"/>
              <a:endCxn id="37" idx="0"/>
            </p:cNvCxnSpPr>
            <p:nvPr/>
          </p:nvCxnSpPr>
          <p:spPr>
            <a:xfrm flipH="1">
              <a:off x="6400800" y="4581245"/>
              <a:ext cx="133910" cy="2955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ight Arrow 38"/>
          <p:cNvSpPr/>
          <p:nvPr/>
        </p:nvSpPr>
        <p:spPr>
          <a:xfrm>
            <a:off x="4474435" y="4369356"/>
            <a:ext cx="457200" cy="269320"/>
          </a:xfrm>
          <a:prstGeom prst="rightArrow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3968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CE5C5-CD7A-324E-8253-59FE8125D6E4}" type="datetime1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/>
              <a:t>Cấu trúc dữ liệu và giải thuật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BC09B-FE30-A349-B1D2-5A364F511F98}" type="slidenum">
              <a:rPr lang="en-US" smtClean="0"/>
              <a:t>7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Cây</a:t>
            </a:r>
            <a:r>
              <a:rPr lang="en-US" dirty="0"/>
              <a:t> </a:t>
            </a:r>
            <a:r>
              <a:rPr lang="en-US" dirty="0" err="1"/>
              <a:t>nhị</a:t>
            </a:r>
            <a:r>
              <a:rPr lang="en-US" dirty="0"/>
              <a:t> </a:t>
            </a:r>
            <a:r>
              <a:rPr lang="en-US" dirty="0" err="1"/>
              <a:t>phân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cây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thứ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768946" y="1661202"/>
            <a:ext cx="1981200" cy="2203494"/>
            <a:chOff x="5334000" y="3124200"/>
            <a:chExt cx="1981200" cy="2203494"/>
          </a:xfrm>
        </p:grpSpPr>
        <p:sp>
          <p:nvSpPr>
            <p:cNvPr id="8" name="Oval 7"/>
            <p:cNvSpPr/>
            <p:nvPr/>
          </p:nvSpPr>
          <p:spPr>
            <a:xfrm>
              <a:off x="6400800" y="3124200"/>
              <a:ext cx="457200" cy="457200"/>
            </a:xfrm>
            <a:prstGeom prst="ellipse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  <a:latin typeface="Cambria Math" pitchFamily="18" charset="0"/>
                  <a:ea typeface="Cambria Math" pitchFamily="18" charset="0"/>
                </a:rPr>
                <a:t>A</a:t>
              </a:r>
            </a:p>
          </p:txBody>
        </p:sp>
        <p:sp>
          <p:nvSpPr>
            <p:cNvPr id="9" name="Oval 8"/>
            <p:cNvSpPr/>
            <p:nvPr/>
          </p:nvSpPr>
          <p:spPr>
            <a:xfrm>
              <a:off x="6467755" y="4191000"/>
              <a:ext cx="457200" cy="457200"/>
            </a:xfrm>
            <a:prstGeom prst="ellipse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Cambria Math" pitchFamily="18" charset="0"/>
                  <a:ea typeface="Cambria Math" pitchFamily="18" charset="0"/>
                </a:rPr>
                <a:t>D</a:t>
              </a:r>
            </a:p>
          </p:txBody>
        </p:sp>
        <p:sp>
          <p:nvSpPr>
            <p:cNvPr id="11" name="Oval 10"/>
            <p:cNvSpPr/>
            <p:nvPr/>
          </p:nvSpPr>
          <p:spPr>
            <a:xfrm>
              <a:off x="6858000" y="4870494"/>
              <a:ext cx="457200" cy="457200"/>
            </a:xfrm>
            <a:prstGeom prst="ellipse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Cambria Math" pitchFamily="18" charset="0"/>
                  <a:ea typeface="Cambria Math" pitchFamily="18" charset="0"/>
                </a:rPr>
                <a:t>E</a:t>
              </a:r>
            </a:p>
          </p:txBody>
        </p:sp>
        <p:sp>
          <p:nvSpPr>
            <p:cNvPr id="12" name="Oval 11"/>
            <p:cNvSpPr/>
            <p:nvPr/>
          </p:nvSpPr>
          <p:spPr>
            <a:xfrm>
              <a:off x="5334000" y="4231720"/>
              <a:ext cx="457200" cy="457200"/>
            </a:xfrm>
            <a:prstGeom prst="ellipse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Cambria Math" pitchFamily="18" charset="0"/>
                  <a:ea typeface="Cambria Math" pitchFamily="18" charset="0"/>
                </a:rPr>
                <a:t>C</a:t>
              </a:r>
            </a:p>
          </p:txBody>
        </p:sp>
        <p:sp>
          <p:nvSpPr>
            <p:cNvPr id="14" name="Oval 13"/>
            <p:cNvSpPr/>
            <p:nvPr/>
          </p:nvSpPr>
          <p:spPr>
            <a:xfrm>
              <a:off x="5791200" y="3622120"/>
              <a:ext cx="457200" cy="457200"/>
            </a:xfrm>
            <a:prstGeom prst="ellipse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Cambria Math" pitchFamily="18" charset="0"/>
                  <a:ea typeface="Cambria Math" pitchFamily="18" charset="0"/>
                </a:rPr>
                <a:t>B</a:t>
              </a:r>
            </a:p>
          </p:txBody>
        </p:sp>
        <p:cxnSp>
          <p:nvCxnSpPr>
            <p:cNvPr id="15" name="Straight Connector 14"/>
            <p:cNvCxnSpPr>
              <a:stCxn id="8" idx="3"/>
              <a:endCxn id="14" idx="7"/>
            </p:cNvCxnSpPr>
            <p:nvPr/>
          </p:nvCxnSpPr>
          <p:spPr>
            <a:xfrm flipH="1">
              <a:off x="6181445" y="3514445"/>
              <a:ext cx="286310" cy="1746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14" idx="5"/>
              <a:endCxn id="9" idx="1"/>
            </p:cNvCxnSpPr>
            <p:nvPr/>
          </p:nvCxnSpPr>
          <p:spPr>
            <a:xfrm>
              <a:off x="6181445" y="4012365"/>
              <a:ext cx="353265" cy="24559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9" idx="5"/>
              <a:endCxn id="11" idx="0"/>
            </p:cNvCxnSpPr>
            <p:nvPr/>
          </p:nvCxnSpPr>
          <p:spPr>
            <a:xfrm>
              <a:off x="6858000" y="4581245"/>
              <a:ext cx="228600" cy="2892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14" idx="3"/>
              <a:endCxn id="12" idx="0"/>
            </p:cNvCxnSpPr>
            <p:nvPr/>
          </p:nvCxnSpPr>
          <p:spPr>
            <a:xfrm flipH="1">
              <a:off x="5562600" y="4012365"/>
              <a:ext cx="295555" cy="219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536406" y="4083461"/>
            <a:ext cx="1590955" cy="2295099"/>
            <a:chOff x="5334000" y="3124200"/>
            <a:chExt cx="1590955" cy="2295099"/>
          </a:xfrm>
        </p:grpSpPr>
        <p:sp>
          <p:nvSpPr>
            <p:cNvPr id="24" name="Oval 23"/>
            <p:cNvSpPr/>
            <p:nvPr/>
          </p:nvSpPr>
          <p:spPr>
            <a:xfrm>
              <a:off x="6400800" y="3124200"/>
              <a:ext cx="457200" cy="457200"/>
            </a:xfrm>
            <a:prstGeom prst="ellipse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  <a:latin typeface="Cambria Math" pitchFamily="18" charset="0"/>
                  <a:ea typeface="Cambria Math" pitchFamily="18" charset="0"/>
                </a:rPr>
                <a:t>A</a:t>
              </a:r>
            </a:p>
          </p:txBody>
        </p:sp>
        <p:sp>
          <p:nvSpPr>
            <p:cNvPr id="25" name="Oval 24"/>
            <p:cNvSpPr/>
            <p:nvPr/>
          </p:nvSpPr>
          <p:spPr>
            <a:xfrm>
              <a:off x="6467755" y="4191000"/>
              <a:ext cx="457200" cy="457200"/>
            </a:xfrm>
            <a:prstGeom prst="ellipse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Cambria Math" pitchFamily="18" charset="0"/>
                  <a:ea typeface="Cambria Math" pitchFamily="18" charset="0"/>
                </a:rPr>
                <a:t>D</a:t>
              </a:r>
            </a:p>
          </p:txBody>
        </p:sp>
        <p:sp>
          <p:nvSpPr>
            <p:cNvPr id="26" name="Oval 25"/>
            <p:cNvSpPr/>
            <p:nvPr/>
          </p:nvSpPr>
          <p:spPr>
            <a:xfrm>
              <a:off x="6092442" y="4962099"/>
              <a:ext cx="457200" cy="457200"/>
            </a:xfrm>
            <a:prstGeom prst="ellipse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Cambria Math" pitchFamily="18" charset="0"/>
                  <a:ea typeface="Cambria Math" pitchFamily="18" charset="0"/>
                </a:rPr>
                <a:t>E</a:t>
              </a:r>
            </a:p>
          </p:txBody>
        </p:sp>
        <p:sp>
          <p:nvSpPr>
            <p:cNvPr id="27" name="Oval 26"/>
            <p:cNvSpPr/>
            <p:nvPr/>
          </p:nvSpPr>
          <p:spPr>
            <a:xfrm>
              <a:off x="5334000" y="4231720"/>
              <a:ext cx="457200" cy="457200"/>
            </a:xfrm>
            <a:prstGeom prst="ellipse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Cambria Math" pitchFamily="18" charset="0"/>
                  <a:ea typeface="Cambria Math" pitchFamily="18" charset="0"/>
                </a:rPr>
                <a:t>C</a:t>
              </a:r>
            </a:p>
          </p:txBody>
        </p:sp>
        <p:sp>
          <p:nvSpPr>
            <p:cNvPr id="28" name="Oval 27"/>
            <p:cNvSpPr/>
            <p:nvPr/>
          </p:nvSpPr>
          <p:spPr>
            <a:xfrm>
              <a:off x="5791200" y="3622120"/>
              <a:ext cx="457200" cy="457200"/>
            </a:xfrm>
            <a:prstGeom prst="ellipse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Cambria Math" pitchFamily="18" charset="0"/>
                  <a:ea typeface="Cambria Math" pitchFamily="18" charset="0"/>
                </a:rPr>
                <a:t>B</a:t>
              </a:r>
            </a:p>
          </p:txBody>
        </p:sp>
        <p:cxnSp>
          <p:nvCxnSpPr>
            <p:cNvPr id="29" name="Straight Connector 28"/>
            <p:cNvCxnSpPr>
              <a:stCxn id="24" idx="3"/>
              <a:endCxn id="28" idx="7"/>
            </p:cNvCxnSpPr>
            <p:nvPr/>
          </p:nvCxnSpPr>
          <p:spPr>
            <a:xfrm flipH="1">
              <a:off x="6181445" y="3514445"/>
              <a:ext cx="286310" cy="1746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stCxn id="28" idx="5"/>
              <a:endCxn id="25" idx="1"/>
            </p:cNvCxnSpPr>
            <p:nvPr/>
          </p:nvCxnSpPr>
          <p:spPr>
            <a:xfrm>
              <a:off x="6181445" y="4012365"/>
              <a:ext cx="353265" cy="24559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>
              <a:stCxn id="25" idx="3"/>
              <a:endCxn id="26" idx="0"/>
            </p:cNvCxnSpPr>
            <p:nvPr/>
          </p:nvCxnSpPr>
          <p:spPr>
            <a:xfrm flipH="1">
              <a:off x="6321042" y="4581245"/>
              <a:ext cx="213668" cy="3808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28" idx="3"/>
              <a:endCxn id="27" idx="0"/>
            </p:cNvCxnSpPr>
            <p:nvPr/>
          </p:nvCxnSpPr>
          <p:spPr>
            <a:xfrm flipH="1">
              <a:off x="5562600" y="4012365"/>
              <a:ext cx="295555" cy="219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6097120" y="3977595"/>
            <a:ext cx="1752600" cy="2230138"/>
            <a:chOff x="5172355" y="3118305"/>
            <a:chExt cx="1752600" cy="2230138"/>
          </a:xfrm>
        </p:grpSpPr>
        <p:sp>
          <p:nvSpPr>
            <p:cNvPr id="34" name="Oval 33"/>
            <p:cNvSpPr/>
            <p:nvPr/>
          </p:nvSpPr>
          <p:spPr>
            <a:xfrm>
              <a:off x="5172355" y="3118305"/>
              <a:ext cx="457200" cy="457200"/>
            </a:xfrm>
            <a:prstGeom prst="ellipse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Cambria Math" pitchFamily="18" charset="0"/>
                  <a:ea typeface="Cambria Math" pitchFamily="18" charset="0"/>
                </a:rPr>
                <a:t>A</a:t>
              </a:r>
            </a:p>
          </p:txBody>
        </p:sp>
        <p:sp>
          <p:nvSpPr>
            <p:cNvPr id="35" name="Oval 34"/>
            <p:cNvSpPr/>
            <p:nvPr/>
          </p:nvSpPr>
          <p:spPr>
            <a:xfrm>
              <a:off x="6467755" y="4191000"/>
              <a:ext cx="457200" cy="457200"/>
            </a:xfrm>
            <a:prstGeom prst="ellipse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Cambria Math" pitchFamily="18" charset="0"/>
                  <a:ea typeface="Cambria Math" pitchFamily="18" charset="0"/>
                </a:rPr>
                <a:t>D</a:t>
              </a:r>
            </a:p>
          </p:txBody>
        </p:sp>
        <p:sp>
          <p:nvSpPr>
            <p:cNvPr id="36" name="Oval 35"/>
            <p:cNvSpPr/>
            <p:nvPr/>
          </p:nvSpPr>
          <p:spPr>
            <a:xfrm>
              <a:off x="6239155" y="4891243"/>
              <a:ext cx="457200" cy="457200"/>
            </a:xfrm>
            <a:prstGeom prst="ellipse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Cambria Math" pitchFamily="18" charset="0"/>
                  <a:ea typeface="Cambria Math" pitchFamily="18" charset="0"/>
                </a:rPr>
                <a:t>E</a:t>
              </a:r>
            </a:p>
          </p:txBody>
        </p:sp>
        <p:sp>
          <p:nvSpPr>
            <p:cNvPr id="37" name="Oval 36"/>
            <p:cNvSpPr/>
            <p:nvPr/>
          </p:nvSpPr>
          <p:spPr>
            <a:xfrm>
              <a:off x="5334000" y="4231720"/>
              <a:ext cx="457200" cy="457200"/>
            </a:xfrm>
            <a:prstGeom prst="ellipse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Cambria Math" pitchFamily="18" charset="0"/>
                  <a:ea typeface="Cambria Math" pitchFamily="18" charset="0"/>
                </a:rPr>
                <a:t>C</a:t>
              </a:r>
            </a:p>
          </p:txBody>
        </p:sp>
        <p:sp>
          <p:nvSpPr>
            <p:cNvPr id="38" name="Oval 37"/>
            <p:cNvSpPr/>
            <p:nvPr/>
          </p:nvSpPr>
          <p:spPr>
            <a:xfrm>
              <a:off x="5791200" y="3622120"/>
              <a:ext cx="457200" cy="457200"/>
            </a:xfrm>
            <a:prstGeom prst="ellipse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Cambria Math" pitchFamily="18" charset="0"/>
                  <a:ea typeface="Cambria Math" pitchFamily="18" charset="0"/>
                </a:rPr>
                <a:t>B</a:t>
              </a:r>
            </a:p>
          </p:txBody>
        </p:sp>
        <p:cxnSp>
          <p:nvCxnSpPr>
            <p:cNvPr id="39" name="Straight Connector 38"/>
            <p:cNvCxnSpPr>
              <a:stCxn id="34" idx="5"/>
              <a:endCxn id="38" idx="1"/>
            </p:cNvCxnSpPr>
            <p:nvPr/>
          </p:nvCxnSpPr>
          <p:spPr>
            <a:xfrm>
              <a:off x="5562600" y="3508550"/>
              <a:ext cx="295555" cy="1805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38" idx="5"/>
              <a:endCxn id="35" idx="1"/>
            </p:cNvCxnSpPr>
            <p:nvPr/>
          </p:nvCxnSpPr>
          <p:spPr>
            <a:xfrm>
              <a:off x="6181445" y="4012365"/>
              <a:ext cx="353265" cy="24559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stCxn id="35" idx="3"/>
              <a:endCxn id="36" idx="0"/>
            </p:cNvCxnSpPr>
            <p:nvPr/>
          </p:nvCxnSpPr>
          <p:spPr>
            <a:xfrm flipH="1">
              <a:off x="6467755" y="4581245"/>
              <a:ext cx="66955" cy="3099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>
              <a:stCxn id="38" idx="3"/>
              <a:endCxn id="37" idx="0"/>
            </p:cNvCxnSpPr>
            <p:nvPr/>
          </p:nvCxnSpPr>
          <p:spPr>
            <a:xfrm flipH="1">
              <a:off x="5562600" y="4012365"/>
              <a:ext cx="295555" cy="219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/>
          <p:cNvGrpSpPr/>
          <p:nvPr/>
        </p:nvGrpSpPr>
        <p:grpSpPr>
          <a:xfrm>
            <a:off x="3346681" y="4105619"/>
            <a:ext cx="2349604" cy="2250784"/>
            <a:chOff x="5915865" y="2998739"/>
            <a:chExt cx="2349604" cy="2250784"/>
          </a:xfrm>
        </p:grpSpPr>
        <p:sp>
          <p:nvSpPr>
            <p:cNvPr id="44" name="Oval 43"/>
            <p:cNvSpPr/>
            <p:nvPr/>
          </p:nvSpPr>
          <p:spPr>
            <a:xfrm>
              <a:off x="5915865" y="2998739"/>
              <a:ext cx="457200" cy="457200"/>
            </a:xfrm>
            <a:prstGeom prst="ellipse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Cambria Math" pitchFamily="18" charset="0"/>
                  <a:ea typeface="Cambria Math" pitchFamily="18" charset="0"/>
                </a:rPr>
                <a:t>A</a:t>
              </a:r>
            </a:p>
          </p:txBody>
        </p:sp>
        <p:sp>
          <p:nvSpPr>
            <p:cNvPr id="45" name="Oval 44"/>
            <p:cNvSpPr/>
            <p:nvPr/>
          </p:nvSpPr>
          <p:spPr>
            <a:xfrm>
              <a:off x="7325896" y="4184694"/>
              <a:ext cx="457200" cy="457200"/>
            </a:xfrm>
            <a:prstGeom prst="ellipse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Cambria Math" pitchFamily="18" charset="0"/>
                  <a:ea typeface="Cambria Math" pitchFamily="18" charset="0"/>
                </a:rPr>
                <a:t>D</a:t>
              </a:r>
            </a:p>
          </p:txBody>
        </p:sp>
        <p:sp>
          <p:nvSpPr>
            <p:cNvPr id="46" name="Oval 45"/>
            <p:cNvSpPr/>
            <p:nvPr/>
          </p:nvSpPr>
          <p:spPr>
            <a:xfrm>
              <a:off x="7808269" y="4792323"/>
              <a:ext cx="457200" cy="457200"/>
            </a:xfrm>
            <a:prstGeom prst="ellipse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Cambria Math" pitchFamily="18" charset="0"/>
                  <a:ea typeface="Cambria Math" pitchFamily="18" charset="0"/>
                </a:rPr>
                <a:t>E</a:t>
              </a:r>
            </a:p>
          </p:txBody>
        </p:sp>
        <p:sp>
          <p:nvSpPr>
            <p:cNvPr id="47" name="Oval 46"/>
            <p:cNvSpPr/>
            <p:nvPr/>
          </p:nvSpPr>
          <p:spPr>
            <a:xfrm>
              <a:off x="6240718" y="4280515"/>
              <a:ext cx="457200" cy="457200"/>
            </a:xfrm>
            <a:prstGeom prst="ellipse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Cambria Math" pitchFamily="18" charset="0"/>
                  <a:ea typeface="Cambria Math" pitchFamily="18" charset="0"/>
                </a:rPr>
                <a:t>C</a:t>
              </a:r>
            </a:p>
          </p:txBody>
        </p:sp>
        <p:sp>
          <p:nvSpPr>
            <p:cNvPr id="48" name="Oval 47"/>
            <p:cNvSpPr/>
            <p:nvPr/>
          </p:nvSpPr>
          <p:spPr>
            <a:xfrm>
              <a:off x="6747155" y="3622120"/>
              <a:ext cx="457200" cy="457200"/>
            </a:xfrm>
            <a:prstGeom prst="ellipse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Cambria Math" pitchFamily="18" charset="0"/>
                  <a:ea typeface="Cambria Math" pitchFamily="18" charset="0"/>
                </a:rPr>
                <a:t>B</a:t>
              </a:r>
            </a:p>
          </p:txBody>
        </p:sp>
        <p:cxnSp>
          <p:nvCxnSpPr>
            <p:cNvPr id="49" name="Straight Connector 48"/>
            <p:cNvCxnSpPr>
              <a:stCxn id="44" idx="5"/>
              <a:endCxn id="48" idx="1"/>
            </p:cNvCxnSpPr>
            <p:nvPr/>
          </p:nvCxnSpPr>
          <p:spPr>
            <a:xfrm>
              <a:off x="6306110" y="3388984"/>
              <a:ext cx="508000" cy="3000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48" idx="5"/>
              <a:endCxn id="45" idx="1"/>
            </p:cNvCxnSpPr>
            <p:nvPr/>
          </p:nvCxnSpPr>
          <p:spPr>
            <a:xfrm>
              <a:off x="7137400" y="4012365"/>
              <a:ext cx="255451" cy="2392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stCxn id="45" idx="5"/>
              <a:endCxn id="46" idx="1"/>
            </p:cNvCxnSpPr>
            <p:nvPr/>
          </p:nvCxnSpPr>
          <p:spPr>
            <a:xfrm>
              <a:off x="7716141" y="4574939"/>
              <a:ext cx="159083" cy="28433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stCxn id="48" idx="3"/>
              <a:endCxn id="47" idx="0"/>
            </p:cNvCxnSpPr>
            <p:nvPr/>
          </p:nvCxnSpPr>
          <p:spPr>
            <a:xfrm flipH="1">
              <a:off x="6469318" y="4012365"/>
              <a:ext cx="344792" cy="2681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TextBox 56"/>
          <p:cNvSpPr txBox="1"/>
          <p:nvPr/>
        </p:nvSpPr>
        <p:spPr>
          <a:xfrm>
            <a:off x="973313" y="3428406"/>
            <a:ext cx="743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(a)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945106" y="6345586"/>
            <a:ext cx="743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(b)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4113803" y="6029743"/>
            <a:ext cx="743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(c)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6610910" y="6127803"/>
            <a:ext cx="743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(d)</a:t>
            </a:r>
          </a:p>
        </p:txBody>
      </p:sp>
      <p:grpSp>
        <p:nvGrpSpPr>
          <p:cNvPr id="77" name="Group 76"/>
          <p:cNvGrpSpPr/>
          <p:nvPr/>
        </p:nvGrpSpPr>
        <p:grpSpPr>
          <a:xfrm>
            <a:off x="6677865" y="442428"/>
            <a:ext cx="1981200" cy="2777721"/>
            <a:chOff x="5334000" y="2549973"/>
            <a:chExt cx="1981200" cy="2777721"/>
          </a:xfrm>
        </p:grpSpPr>
        <p:sp>
          <p:nvSpPr>
            <p:cNvPr id="78" name="Oval 77"/>
            <p:cNvSpPr/>
            <p:nvPr/>
          </p:nvSpPr>
          <p:spPr>
            <a:xfrm>
              <a:off x="5794438" y="2549973"/>
              <a:ext cx="457200" cy="457200"/>
            </a:xfrm>
            <a:prstGeom prst="ellipse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Cambria Math" pitchFamily="18" charset="0"/>
                  <a:ea typeface="Cambria Math" pitchFamily="18" charset="0"/>
                </a:rPr>
                <a:t>A</a:t>
              </a:r>
            </a:p>
          </p:txBody>
        </p:sp>
        <p:sp>
          <p:nvSpPr>
            <p:cNvPr id="79" name="Oval 78"/>
            <p:cNvSpPr/>
            <p:nvPr/>
          </p:nvSpPr>
          <p:spPr>
            <a:xfrm>
              <a:off x="6467755" y="4191000"/>
              <a:ext cx="457200" cy="457200"/>
            </a:xfrm>
            <a:prstGeom prst="ellipse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Cambria Math" pitchFamily="18" charset="0"/>
                  <a:ea typeface="Cambria Math" pitchFamily="18" charset="0"/>
                </a:rPr>
                <a:t>D</a:t>
              </a:r>
            </a:p>
          </p:txBody>
        </p:sp>
        <p:sp>
          <p:nvSpPr>
            <p:cNvPr id="80" name="Oval 79"/>
            <p:cNvSpPr/>
            <p:nvPr/>
          </p:nvSpPr>
          <p:spPr>
            <a:xfrm>
              <a:off x="6858000" y="4870494"/>
              <a:ext cx="457200" cy="457200"/>
            </a:xfrm>
            <a:prstGeom prst="ellipse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Cambria Math" pitchFamily="18" charset="0"/>
                  <a:ea typeface="Cambria Math" pitchFamily="18" charset="0"/>
                </a:rPr>
                <a:t>E</a:t>
              </a:r>
            </a:p>
          </p:txBody>
        </p:sp>
        <p:sp>
          <p:nvSpPr>
            <p:cNvPr id="81" name="Oval 80"/>
            <p:cNvSpPr/>
            <p:nvPr/>
          </p:nvSpPr>
          <p:spPr>
            <a:xfrm>
              <a:off x="5334000" y="4231720"/>
              <a:ext cx="457200" cy="457200"/>
            </a:xfrm>
            <a:prstGeom prst="ellipse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Cambria Math" pitchFamily="18" charset="0"/>
                  <a:ea typeface="Cambria Math" pitchFamily="18" charset="0"/>
                </a:rPr>
                <a:t>C</a:t>
              </a:r>
            </a:p>
          </p:txBody>
        </p:sp>
        <p:sp>
          <p:nvSpPr>
            <p:cNvPr id="82" name="Oval 81"/>
            <p:cNvSpPr/>
            <p:nvPr/>
          </p:nvSpPr>
          <p:spPr>
            <a:xfrm>
              <a:off x="5791200" y="3622120"/>
              <a:ext cx="457200" cy="457200"/>
            </a:xfrm>
            <a:prstGeom prst="ellipse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Cambria Math" pitchFamily="18" charset="0"/>
                  <a:ea typeface="Cambria Math" pitchFamily="18" charset="0"/>
                </a:rPr>
                <a:t>B</a:t>
              </a:r>
            </a:p>
          </p:txBody>
        </p:sp>
        <p:cxnSp>
          <p:nvCxnSpPr>
            <p:cNvPr id="83" name="Straight Connector 82"/>
            <p:cNvCxnSpPr>
              <a:stCxn id="78" idx="4"/>
              <a:endCxn id="82" idx="0"/>
            </p:cNvCxnSpPr>
            <p:nvPr/>
          </p:nvCxnSpPr>
          <p:spPr>
            <a:xfrm flipH="1">
              <a:off x="6019800" y="3007173"/>
              <a:ext cx="3238" cy="6149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>
              <a:stCxn id="82" idx="5"/>
              <a:endCxn id="79" idx="1"/>
            </p:cNvCxnSpPr>
            <p:nvPr/>
          </p:nvCxnSpPr>
          <p:spPr>
            <a:xfrm>
              <a:off x="6181445" y="4012365"/>
              <a:ext cx="353265" cy="24559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>
              <a:stCxn id="79" idx="5"/>
              <a:endCxn id="80" idx="0"/>
            </p:cNvCxnSpPr>
            <p:nvPr/>
          </p:nvCxnSpPr>
          <p:spPr>
            <a:xfrm>
              <a:off x="6858000" y="4581245"/>
              <a:ext cx="228600" cy="2892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>
              <a:stCxn id="82" idx="3"/>
              <a:endCxn id="81" idx="0"/>
            </p:cNvCxnSpPr>
            <p:nvPr/>
          </p:nvCxnSpPr>
          <p:spPr>
            <a:xfrm flipH="1">
              <a:off x="5562600" y="4012365"/>
              <a:ext cx="295555" cy="219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Oval 93"/>
          <p:cNvSpPr/>
          <p:nvPr/>
        </p:nvSpPr>
        <p:spPr>
          <a:xfrm>
            <a:off x="6355574" y="147053"/>
            <a:ext cx="2681479" cy="3741767"/>
          </a:xfrm>
          <a:prstGeom prst="ellipse">
            <a:avLst/>
          </a:prstGeom>
          <a:noFill/>
          <a:ln w="28575" cmpd="sng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Callout 12"/>
          <p:cNvSpPr/>
          <p:nvPr/>
        </p:nvSpPr>
        <p:spPr>
          <a:xfrm>
            <a:off x="3338254" y="2082388"/>
            <a:ext cx="3120296" cy="1122563"/>
          </a:xfrm>
          <a:prstGeom prst="rightArrowCallou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err="1">
                <a:solidFill>
                  <a:schemeClr val="tx1"/>
                </a:solidFill>
              </a:rPr>
              <a:t>Cây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không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thứ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tự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thì</a:t>
            </a:r>
            <a:r>
              <a:rPr lang="en-US" sz="2000" dirty="0">
                <a:solidFill>
                  <a:schemeClr val="tx1"/>
                </a:solidFill>
              </a:rPr>
              <a:t> (a, b, c, d) </a:t>
            </a:r>
            <a:r>
              <a:rPr lang="en-US" sz="2000" dirty="0" err="1">
                <a:solidFill>
                  <a:schemeClr val="tx1"/>
                </a:solidFill>
              </a:rPr>
              <a:t>là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một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cây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duy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nhất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317491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CE5C5-CD7A-324E-8253-59FE8125D6E4}" type="datetime1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/>
              <a:t>Cấu trúc dữ liệu và giải thuật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BC09B-FE30-A349-B1D2-5A364F511F98}" type="slidenum">
              <a:rPr lang="en-US" smtClean="0"/>
              <a:t>8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Cây</a:t>
            </a:r>
            <a:r>
              <a:rPr lang="en-US" dirty="0"/>
              <a:t> </a:t>
            </a:r>
            <a:r>
              <a:rPr lang="en-US" dirty="0" err="1"/>
              <a:t>nhị</a:t>
            </a:r>
            <a:r>
              <a:rPr lang="en-US" dirty="0"/>
              <a:t> </a:t>
            </a:r>
            <a:r>
              <a:rPr lang="en-US" dirty="0" err="1"/>
              <a:t>phân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235077" y="841247"/>
            <a:ext cx="8674100" cy="1371097"/>
          </a:xfrm>
        </p:spPr>
        <p:txBody>
          <a:bodyPr/>
          <a:lstStyle/>
          <a:p>
            <a:r>
              <a:rPr lang="en-US" dirty="0" err="1"/>
              <a:t>Cây</a:t>
            </a:r>
            <a:r>
              <a:rPr lang="en-US" dirty="0"/>
              <a:t> </a:t>
            </a:r>
            <a:r>
              <a:rPr lang="en-US" dirty="0" err="1"/>
              <a:t>suy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: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nút</a:t>
            </a:r>
            <a:r>
              <a:rPr lang="en-US" dirty="0"/>
              <a:t> </a:t>
            </a:r>
            <a:r>
              <a:rPr lang="en-US" dirty="0" err="1"/>
              <a:t>nhánh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1 </a:t>
            </a:r>
            <a:r>
              <a:rPr lang="en-US" dirty="0" err="1"/>
              <a:t>nút</a:t>
            </a:r>
            <a:r>
              <a:rPr lang="en-US" dirty="0"/>
              <a:t> con</a:t>
            </a:r>
          </a:p>
          <a:p>
            <a:r>
              <a:rPr lang="en-US" dirty="0" err="1"/>
              <a:t>Cây</a:t>
            </a:r>
            <a:r>
              <a:rPr lang="en-US" dirty="0"/>
              <a:t> </a:t>
            </a:r>
            <a:r>
              <a:rPr lang="en-US" dirty="0" err="1"/>
              <a:t>gần</a:t>
            </a:r>
            <a:r>
              <a:rPr lang="en-US" dirty="0"/>
              <a:t> </a:t>
            </a:r>
            <a:r>
              <a:rPr lang="en-US" dirty="0" err="1"/>
              <a:t>đầy</a:t>
            </a:r>
            <a:r>
              <a:rPr lang="en-US" dirty="0"/>
              <a:t>, </a:t>
            </a:r>
            <a:r>
              <a:rPr lang="en-US" dirty="0" err="1"/>
              <a:t>cây</a:t>
            </a:r>
            <a:r>
              <a:rPr lang="en-US" dirty="0"/>
              <a:t> </a:t>
            </a:r>
            <a:r>
              <a:rPr lang="en-US" dirty="0" err="1"/>
              <a:t>đầy</a:t>
            </a:r>
            <a:r>
              <a:rPr lang="en-US" dirty="0"/>
              <a:t> </a:t>
            </a:r>
            <a:r>
              <a:rPr lang="en-US" dirty="0" err="1"/>
              <a:t>đủ</a:t>
            </a:r>
            <a:r>
              <a:rPr lang="en-US" dirty="0"/>
              <a:t>, </a:t>
            </a:r>
            <a:r>
              <a:rPr lang="en-US" dirty="0" err="1"/>
              <a:t>cây</a:t>
            </a:r>
            <a:r>
              <a:rPr lang="en-US" dirty="0"/>
              <a:t> </a:t>
            </a:r>
            <a:r>
              <a:rPr lang="en-US" dirty="0" err="1"/>
              <a:t>hoàn</a:t>
            </a:r>
            <a:r>
              <a:rPr lang="en-US" dirty="0"/>
              <a:t> </a:t>
            </a:r>
            <a:r>
              <a:rPr lang="en-US" dirty="0" err="1"/>
              <a:t>chỉnh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1205406" y="2469345"/>
            <a:ext cx="1524001" cy="1885870"/>
            <a:chOff x="1275295" y="1828800"/>
            <a:chExt cx="1926099" cy="2383446"/>
          </a:xfrm>
        </p:grpSpPr>
        <p:grpSp>
          <p:nvGrpSpPr>
            <p:cNvPr id="8" name="Group 7"/>
            <p:cNvGrpSpPr/>
            <p:nvPr/>
          </p:nvGrpSpPr>
          <p:grpSpPr>
            <a:xfrm>
              <a:off x="1371600" y="1828800"/>
              <a:ext cx="1829794" cy="1828800"/>
              <a:chOff x="2513606" y="2133600"/>
              <a:chExt cx="1829794" cy="1828800"/>
            </a:xfrm>
          </p:grpSpPr>
          <p:sp>
            <p:nvSpPr>
              <p:cNvPr id="10" name="Oval 9"/>
              <p:cNvSpPr/>
              <p:nvPr/>
            </p:nvSpPr>
            <p:spPr>
              <a:xfrm>
                <a:off x="2513606" y="2133600"/>
                <a:ext cx="457200" cy="457200"/>
              </a:xfrm>
              <a:prstGeom prst="ellipse">
                <a:avLst/>
              </a:prstGeom>
              <a:no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solidFill>
                      <a:schemeClr val="tx1"/>
                    </a:solidFill>
                    <a:latin typeface="Cambria Math" pitchFamily="18" charset="0"/>
                    <a:ea typeface="Cambria Math" pitchFamily="18" charset="0"/>
                  </a:rPr>
                  <a:t>A</a:t>
                </a:r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3886200" y="3505200"/>
                <a:ext cx="457200" cy="457200"/>
              </a:xfrm>
              <a:prstGeom prst="ellipse">
                <a:avLst/>
              </a:prstGeom>
              <a:no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solidFill>
                      <a:schemeClr val="tx1"/>
                    </a:solidFill>
                    <a:latin typeface="Cambria Math" pitchFamily="18" charset="0"/>
                    <a:ea typeface="Cambria Math" pitchFamily="18" charset="0"/>
                  </a:rPr>
                  <a:t>D</a:t>
                </a:r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2971800" y="2590800"/>
                <a:ext cx="457200" cy="457200"/>
              </a:xfrm>
              <a:prstGeom prst="ellipse">
                <a:avLst/>
              </a:prstGeom>
              <a:no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solidFill>
                      <a:schemeClr val="tx1"/>
                    </a:solidFill>
                    <a:latin typeface="Cambria Math" pitchFamily="18" charset="0"/>
                    <a:ea typeface="Cambria Math" pitchFamily="18" charset="0"/>
                  </a:rPr>
                  <a:t>B</a:t>
                </a:r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3429000" y="3048000"/>
                <a:ext cx="457200" cy="457200"/>
              </a:xfrm>
              <a:prstGeom prst="ellipse">
                <a:avLst/>
              </a:prstGeom>
              <a:no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Cambria Math" pitchFamily="18" charset="0"/>
                    <a:ea typeface="Cambria Math" pitchFamily="18" charset="0"/>
                  </a:rPr>
                  <a:t>C</a:t>
                </a:r>
              </a:p>
            </p:txBody>
          </p:sp>
          <p:cxnSp>
            <p:nvCxnSpPr>
              <p:cNvPr id="14" name="Straight Connector 13"/>
              <p:cNvCxnSpPr>
                <a:stCxn id="10" idx="5"/>
                <a:endCxn id="12" idx="1"/>
              </p:cNvCxnSpPr>
              <p:nvPr/>
            </p:nvCxnSpPr>
            <p:spPr>
              <a:xfrm>
                <a:off x="2903851" y="2523845"/>
                <a:ext cx="134904" cy="13391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>
                <a:stCxn id="12" idx="5"/>
                <a:endCxn id="13" idx="1"/>
              </p:cNvCxnSpPr>
              <p:nvPr/>
            </p:nvCxnSpPr>
            <p:spPr>
              <a:xfrm>
                <a:off x="3362045" y="2981045"/>
                <a:ext cx="133910" cy="13391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>
                <a:stCxn id="13" idx="5"/>
                <a:endCxn id="11" idx="1"/>
              </p:cNvCxnSpPr>
              <p:nvPr/>
            </p:nvCxnSpPr>
            <p:spPr>
              <a:xfrm>
                <a:off x="3819245" y="3438245"/>
                <a:ext cx="133910" cy="13391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TextBox 8"/>
            <p:cNvSpPr txBox="1"/>
            <p:nvPr/>
          </p:nvSpPr>
          <p:spPr>
            <a:xfrm>
              <a:off x="1275295" y="3745468"/>
              <a:ext cx="1926099" cy="4667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ambria Math" pitchFamily="18" charset="0"/>
                  <a:ea typeface="Cambria Math" pitchFamily="18" charset="0"/>
                </a:rPr>
                <a:t>Cây</a:t>
              </a:r>
              <a:r>
                <a:rPr lang="en-US" dirty="0">
                  <a:latin typeface="Cambria Math" pitchFamily="18" charset="0"/>
                  <a:ea typeface="Cambria Math" pitchFamily="18" charset="0"/>
                </a:rPr>
                <a:t> </a:t>
              </a:r>
              <a:r>
                <a:rPr lang="en-US" dirty="0" err="1">
                  <a:latin typeface="Cambria Math" pitchFamily="18" charset="0"/>
                  <a:ea typeface="Cambria Math" pitchFamily="18" charset="0"/>
                </a:rPr>
                <a:t>lệch</a:t>
              </a:r>
              <a:r>
                <a:rPr lang="en-US" dirty="0">
                  <a:latin typeface="Cambria Math" pitchFamily="18" charset="0"/>
                  <a:ea typeface="Cambria Math" pitchFamily="18" charset="0"/>
                </a:rPr>
                <a:t> </a:t>
              </a:r>
              <a:r>
                <a:rPr lang="en-US" dirty="0" err="1">
                  <a:latin typeface="Cambria Math" pitchFamily="18" charset="0"/>
                  <a:ea typeface="Cambria Math" pitchFamily="18" charset="0"/>
                </a:rPr>
                <a:t>phải</a:t>
              </a:r>
              <a:endParaRPr lang="en-US" dirty="0">
                <a:latin typeface="Cambria Math" pitchFamily="18" charset="0"/>
                <a:ea typeface="Cambria Math" pitchFamily="18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643807" y="2484792"/>
            <a:ext cx="1353312" cy="1798336"/>
            <a:chOff x="1104204" y="1828800"/>
            <a:chExt cx="1662259" cy="2256814"/>
          </a:xfrm>
        </p:grpSpPr>
        <p:grpSp>
          <p:nvGrpSpPr>
            <p:cNvPr id="18" name="Group 17"/>
            <p:cNvGrpSpPr/>
            <p:nvPr/>
          </p:nvGrpSpPr>
          <p:grpSpPr>
            <a:xfrm>
              <a:off x="1371600" y="1828800"/>
              <a:ext cx="1067794" cy="1793320"/>
              <a:chOff x="2513606" y="2133600"/>
              <a:chExt cx="1067794" cy="1793320"/>
            </a:xfrm>
          </p:grpSpPr>
          <p:sp>
            <p:nvSpPr>
              <p:cNvPr id="20" name="Oval 19"/>
              <p:cNvSpPr/>
              <p:nvPr/>
            </p:nvSpPr>
            <p:spPr>
              <a:xfrm>
                <a:off x="2513606" y="2133600"/>
                <a:ext cx="457200" cy="457200"/>
              </a:xfrm>
              <a:prstGeom prst="ellipse">
                <a:avLst/>
              </a:prstGeom>
              <a:no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solidFill>
                      <a:schemeClr val="tx1"/>
                    </a:solidFill>
                    <a:latin typeface="Cambria Math" pitchFamily="18" charset="0"/>
                    <a:ea typeface="Cambria Math" pitchFamily="18" charset="0"/>
                  </a:rPr>
                  <a:t>A</a:t>
                </a:r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3124200" y="3469720"/>
                <a:ext cx="457200" cy="457200"/>
              </a:xfrm>
              <a:prstGeom prst="ellipse">
                <a:avLst/>
              </a:prstGeom>
              <a:no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solidFill>
                      <a:schemeClr val="tx1"/>
                    </a:solidFill>
                    <a:latin typeface="Cambria Math" pitchFamily="18" charset="0"/>
                    <a:ea typeface="Cambria Math" pitchFamily="18" charset="0"/>
                  </a:rPr>
                  <a:t>D</a:t>
                </a:r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3124200" y="2590800"/>
                <a:ext cx="457200" cy="457200"/>
              </a:xfrm>
              <a:prstGeom prst="ellipse">
                <a:avLst/>
              </a:prstGeom>
              <a:no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solidFill>
                      <a:schemeClr val="tx1"/>
                    </a:solidFill>
                    <a:latin typeface="Cambria Math" pitchFamily="18" charset="0"/>
                    <a:ea typeface="Cambria Math" pitchFamily="18" charset="0"/>
                  </a:rPr>
                  <a:t>B</a:t>
                </a:r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2514600" y="3048000"/>
                <a:ext cx="457200" cy="457200"/>
              </a:xfrm>
              <a:prstGeom prst="ellipse">
                <a:avLst/>
              </a:prstGeom>
              <a:no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solidFill>
                      <a:schemeClr val="tx1"/>
                    </a:solidFill>
                    <a:latin typeface="Cambria Math" pitchFamily="18" charset="0"/>
                    <a:ea typeface="Cambria Math" pitchFamily="18" charset="0"/>
                  </a:rPr>
                  <a:t>C</a:t>
                </a:r>
              </a:p>
            </p:txBody>
          </p:sp>
          <p:cxnSp>
            <p:nvCxnSpPr>
              <p:cNvPr id="24" name="Straight Connector 23"/>
              <p:cNvCxnSpPr>
                <a:stCxn id="20" idx="5"/>
                <a:endCxn id="22" idx="1"/>
              </p:cNvCxnSpPr>
              <p:nvPr/>
            </p:nvCxnSpPr>
            <p:spPr>
              <a:xfrm>
                <a:off x="2903851" y="2523845"/>
                <a:ext cx="287304" cy="13391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>
                <a:stCxn id="22" idx="3"/>
                <a:endCxn id="23" idx="7"/>
              </p:cNvCxnSpPr>
              <p:nvPr/>
            </p:nvCxnSpPr>
            <p:spPr>
              <a:xfrm flipH="1">
                <a:off x="2904845" y="2981045"/>
                <a:ext cx="286310" cy="13391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>
                <a:stCxn id="23" idx="5"/>
                <a:endCxn id="21" idx="1"/>
              </p:cNvCxnSpPr>
              <p:nvPr/>
            </p:nvCxnSpPr>
            <p:spPr>
              <a:xfrm>
                <a:off x="2904845" y="3438245"/>
                <a:ext cx="286310" cy="9843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TextBox 18"/>
            <p:cNvSpPr txBox="1"/>
            <p:nvPr/>
          </p:nvSpPr>
          <p:spPr>
            <a:xfrm>
              <a:off x="1104204" y="3622122"/>
              <a:ext cx="1662259" cy="4634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latin typeface="Cambria Math" pitchFamily="18" charset="0"/>
                  <a:ea typeface="Cambria Math" pitchFamily="18" charset="0"/>
                </a:rPr>
                <a:t>Cây zíc-zắc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5786651" y="2447750"/>
            <a:ext cx="1826969" cy="1754162"/>
            <a:chOff x="5715000" y="1864280"/>
            <a:chExt cx="2286000" cy="2174320"/>
          </a:xfrm>
        </p:grpSpPr>
        <p:grpSp>
          <p:nvGrpSpPr>
            <p:cNvPr id="28" name="Group 27"/>
            <p:cNvGrpSpPr/>
            <p:nvPr/>
          </p:nvGrpSpPr>
          <p:grpSpPr>
            <a:xfrm>
              <a:off x="5715000" y="1864280"/>
              <a:ext cx="2286000" cy="1564720"/>
              <a:chOff x="1430317" y="2667000"/>
              <a:chExt cx="2286000" cy="1564720"/>
            </a:xfrm>
          </p:grpSpPr>
          <p:sp>
            <p:nvSpPr>
              <p:cNvPr id="30" name="Oval 29"/>
              <p:cNvSpPr/>
              <p:nvPr/>
            </p:nvSpPr>
            <p:spPr>
              <a:xfrm>
                <a:off x="2344717" y="2667000"/>
                <a:ext cx="457200" cy="457200"/>
              </a:xfrm>
              <a:prstGeom prst="ellipse">
                <a:avLst/>
              </a:prstGeom>
              <a:no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solidFill>
                      <a:schemeClr val="tx1"/>
                    </a:solidFill>
                    <a:latin typeface="Cambria Math" pitchFamily="18" charset="0"/>
                    <a:ea typeface="Cambria Math" pitchFamily="18" charset="0"/>
                  </a:rPr>
                  <a:t>A</a:t>
                </a:r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2954317" y="3164920"/>
                <a:ext cx="457200" cy="457200"/>
              </a:xfrm>
              <a:prstGeom prst="ellipse">
                <a:avLst/>
              </a:prstGeom>
              <a:no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solidFill>
                      <a:schemeClr val="tx1"/>
                    </a:solidFill>
                    <a:latin typeface="Cambria Math" pitchFamily="18" charset="0"/>
                    <a:ea typeface="Cambria Math" pitchFamily="18" charset="0"/>
                  </a:rPr>
                  <a:t>C</a:t>
                </a:r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3259117" y="3774520"/>
                <a:ext cx="457200" cy="457200"/>
              </a:xfrm>
              <a:prstGeom prst="ellipse">
                <a:avLst/>
              </a:prstGeom>
              <a:no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solidFill>
                      <a:schemeClr val="tx1"/>
                    </a:solidFill>
                    <a:latin typeface="Cambria Math" pitchFamily="18" charset="0"/>
                    <a:ea typeface="Cambria Math" pitchFamily="18" charset="0"/>
                  </a:rPr>
                  <a:t>F</a:t>
                </a:r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1430317" y="3774520"/>
                <a:ext cx="457200" cy="457200"/>
              </a:xfrm>
              <a:prstGeom prst="ellipse">
                <a:avLst/>
              </a:prstGeom>
              <a:no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solidFill>
                      <a:schemeClr val="tx1"/>
                    </a:solidFill>
                    <a:latin typeface="Cambria Math" pitchFamily="18" charset="0"/>
                    <a:ea typeface="Cambria Math" pitchFamily="18" charset="0"/>
                  </a:rPr>
                  <a:t>D</a:t>
                </a:r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2039917" y="3774520"/>
                <a:ext cx="457200" cy="457200"/>
              </a:xfrm>
              <a:prstGeom prst="ellipse">
                <a:avLst/>
              </a:prstGeom>
              <a:no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solidFill>
                      <a:schemeClr val="tx1"/>
                    </a:solidFill>
                    <a:latin typeface="Cambria Math" pitchFamily="18" charset="0"/>
                    <a:ea typeface="Cambria Math" pitchFamily="18" charset="0"/>
                  </a:rPr>
                  <a:t>E</a:t>
                </a:r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1735117" y="3164920"/>
                <a:ext cx="457200" cy="457200"/>
              </a:xfrm>
              <a:prstGeom prst="ellipse">
                <a:avLst/>
              </a:prstGeom>
              <a:no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solidFill>
                      <a:schemeClr val="tx1"/>
                    </a:solidFill>
                    <a:latin typeface="Cambria Math" pitchFamily="18" charset="0"/>
                    <a:ea typeface="Cambria Math" pitchFamily="18" charset="0"/>
                  </a:rPr>
                  <a:t>B</a:t>
                </a:r>
              </a:p>
            </p:txBody>
          </p:sp>
          <p:cxnSp>
            <p:nvCxnSpPr>
              <p:cNvPr id="36" name="Straight Connector 35"/>
              <p:cNvCxnSpPr>
                <a:stCxn id="30" idx="3"/>
                <a:endCxn id="35" idx="7"/>
              </p:cNvCxnSpPr>
              <p:nvPr/>
            </p:nvCxnSpPr>
            <p:spPr>
              <a:xfrm flipH="1">
                <a:off x="2125362" y="3057245"/>
                <a:ext cx="286310" cy="17463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>
                <a:stCxn id="30" idx="5"/>
                <a:endCxn id="31" idx="1"/>
              </p:cNvCxnSpPr>
              <p:nvPr/>
            </p:nvCxnSpPr>
            <p:spPr>
              <a:xfrm>
                <a:off x="2734962" y="3057245"/>
                <a:ext cx="286310" cy="17463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>
                <a:stCxn id="31" idx="5"/>
                <a:endCxn id="32" idx="0"/>
              </p:cNvCxnSpPr>
              <p:nvPr/>
            </p:nvCxnSpPr>
            <p:spPr>
              <a:xfrm>
                <a:off x="3344562" y="3555165"/>
                <a:ext cx="143155" cy="21935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>
                <a:stCxn id="35" idx="3"/>
                <a:endCxn id="33" idx="0"/>
              </p:cNvCxnSpPr>
              <p:nvPr/>
            </p:nvCxnSpPr>
            <p:spPr>
              <a:xfrm flipH="1">
                <a:off x="1658917" y="3555165"/>
                <a:ext cx="143155" cy="21935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>
                <a:stCxn id="35" idx="5"/>
                <a:endCxn id="34" idx="0"/>
              </p:cNvCxnSpPr>
              <p:nvPr/>
            </p:nvCxnSpPr>
            <p:spPr>
              <a:xfrm>
                <a:off x="2125362" y="3555165"/>
                <a:ext cx="143155" cy="21935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TextBox 28"/>
            <p:cNvSpPr txBox="1"/>
            <p:nvPr/>
          </p:nvSpPr>
          <p:spPr>
            <a:xfrm>
              <a:off x="5858155" y="3669268"/>
              <a:ext cx="2057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>
                  <a:latin typeface="Cambria Math" pitchFamily="18" charset="0"/>
                  <a:ea typeface="Cambria Math" pitchFamily="18" charset="0"/>
                </a:rPr>
                <a:t>Cây gần đầy</a:t>
              </a: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1281608" y="4553860"/>
            <a:ext cx="2362198" cy="1708775"/>
            <a:chOff x="5715000" y="1864280"/>
            <a:chExt cx="2965963" cy="2093380"/>
          </a:xfrm>
        </p:grpSpPr>
        <p:grpSp>
          <p:nvGrpSpPr>
            <p:cNvPr id="42" name="Group 41"/>
            <p:cNvGrpSpPr/>
            <p:nvPr/>
          </p:nvGrpSpPr>
          <p:grpSpPr>
            <a:xfrm>
              <a:off x="5715000" y="1864280"/>
              <a:ext cx="1981200" cy="1564720"/>
              <a:chOff x="1430317" y="2667000"/>
              <a:chExt cx="1981200" cy="1564720"/>
            </a:xfrm>
          </p:grpSpPr>
          <p:sp>
            <p:nvSpPr>
              <p:cNvPr id="45" name="Oval 44"/>
              <p:cNvSpPr/>
              <p:nvPr/>
            </p:nvSpPr>
            <p:spPr>
              <a:xfrm>
                <a:off x="2344717" y="2667000"/>
                <a:ext cx="457200" cy="457200"/>
              </a:xfrm>
              <a:prstGeom prst="ellipse">
                <a:avLst/>
              </a:prstGeom>
              <a:no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solidFill>
                      <a:schemeClr val="tx1"/>
                    </a:solidFill>
                    <a:latin typeface="Cambria Math" pitchFamily="18" charset="0"/>
                    <a:ea typeface="Cambria Math" pitchFamily="18" charset="0"/>
                  </a:rPr>
                  <a:t>A</a:t>
                </a:r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2954317" y="3164920"/>
                <a:ext cx="457200" cy="457200"/>
              </a:xfrm>
              <a:prstGeom prst="ellipse">
                <a:avLst/>
              </a:prstGeom>
              <a:no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solidFill>
                      <a:schemeClr val="tx1"/>
                    </a:solidFill>
                    <a:latin typeface="Cambria Math" pitchFamily="18" charset="0"/>
                    <a:ea typeface="Cambria Math" pitchFamily="18" charset="0"/>
                  </a:rPr>
                  <a:t>C</a:t>
                </a:r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2649517" y="3774520"/>
                <a:ext cx="457200" cy="457200"/>
              </a:xfrm>
              <a:prstGeom prst="ellipse">
                <a:avLst/>
              </a:prstGeom>
              <a:no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solidFill>
                      <a:schemeClr val="tx1"/>
                    </a:solidFill>
                    <a:latin typeface="Cambria Math" pitchFamily="18" charset="0"/>
                    <a:ea typeface="Cambria Math" pitchFamily="18" charset="0"/>
                  </a:rPr>
                  <a:t>F</a:t>
                </a:r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1430317" y="3774520"/>
                <a:ext cx="457200" cy="457200"/>
              </a:xfrm>
              <a:prstGeom prst="ellipse">
                <a:avLst/>
              </a:prstGeom>
              <a:no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solidFill>
                      <a:schemeClr val="tx1"/>
                    </a:solidFill>
                    <a:latin typeface="Cambria Math" pitchFamily="18" charset="0"/>
                    <a:ea typeface="Cambria Math" pitchFamily="18" charset="0"/>
                  </a:rPr>
                  <a:t>D</a:t>
                </a:r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2039917" y="3774520"/>
                <a:ext cx="457200" cy="457200"/>
              </a:xfrm>
              <a:prstGeom prst="ellipse">
                <a:avLst/>
              </a:prstGeom>
              <a:no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solidFill>
                      <a:schemeClr val="tx1"/>
                    </a:solidFill>
                    <a:latin typeface="Cambria Math" pitchFamily="18" charset="0"/>
                    <a:ea typeface="Cambria Math" pitchFamily="18" charset="0"/>
                  </a:rPr>
                  <a:t>E</a:t>
                </a:r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1735117" y="3164920"/>
                <a:ext cx="457200" cy="457200"/>
              </a:xfrm>
              <a:prstGeom prst="ellipse">
                <a:avLst/>
              </a:prstGeom>
              <a:no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solidFill>
                      <a:schemeClr val="tx1"/>
                    </a:solidFill>
                    <a:latin typeface="Cambria Math" pitchFamily="18" charset="0"/>
                    <a:ea typeface="Cambria Math" pitchFamily="18" charset="0"/>
                  </a:rPr>
                  <a:t>B</a:t>
                </a:r>
              </a:p>
            </p:txBody>
          </p:sp>
          <p:cxnSp>
            <p:nvCxnSpPr>
              <p:cNvPr id="51" name="Straight Connector 50"/>
              <p:cNvCxnSpPr>
                <a:stCxn id="45" idx="3"/>
                <a:endCxn id="50" idx="7"/>
              </p:cNvCxnSpPr>
              <p:nvPr/>
            </p:nvCxnSpPr>
            <p:spPr>
              <a:xfrm flipH="1">
                <a:off x="2125362" y="3057245"/>
                <a:ext cx="286310" cy="17463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>
                <a:stCxn id="45" idx="5"/>
                <a:endCxn id="46" idx="1"/>
              </p:cNvCxnSpPr>
              <p:nvPr/>
            </p:nvCxnSpPr>
            <p:spPr>
              <a:xfrm>
                <a:off x="2734962" y="3057245"/>
                <a:ext cx="286310" cy="17463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>
                <a:stCxn id="50" idx="3"/>
                <a:endCxn id="48" idx="0"/>
              </p:cNvCxnSpPr>
              <p:nvPr/>
            </p:nvCxnSpPr>
            <p:spPr>
              <a:xfrm flipH="1">
                <a:off x="1658917" y="3555165"/>
                <a:ext cx="143155" cy="21935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>
                <a:stCxn id="50" idx="5"/>
                <a:endCxn id="49" idx="0"/>
              </p:cNvCxnSpPr>
              <p:nvPr/>
            </p:nvCxnSpPr>
            <p:spPr>
              <a:xfrm>
                <a:off x="2125362" y="3555165"/>
                <a:ext cx="143155" cy="21935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3" name="Straight Connector 42"/>
            <p:cNvCxnSpPr>
              <a:stCxn id="46" idx="3"/>
              <a:endCxn id="47" idx="0"/>
            </p:cNvCxnSpPr>
            <p:nvPr/>
          </p:nvCxnSpPr>
          <p:spPr>
            <a:xfrm flipH="1">
              <a:off x="7162800" y="2752445"/>
              <a:ext cx="143155" cy="219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5858154" y="3505200"/>
              <a:ext cx="2822809" cy="4524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latin typeface="Cambria Math" pitchFamily="18" charset="0"/>
                  <a:ea typeface="Cambria Math" pitchFamily="18" charset="0"/>
                </a:rPr>
                <a:t>Cây</a:t>
              </a:r>
              <a:r>
                <a:rPr lang="en-US" dirty="0">
                  <a:latin typeface="Cambria Math" pitchFamily="18" charset="0"/>
                  <a:ea typeface="Cambria Math" pitchFamily="18" charset="0"/>
                </a:rPr>
                <a:t> </a:t>
              </a:r>
              <a:r>
                <a:rPr lang="en-US" dirty="0" err="1">
                  <a:latin typeface="Cambria Math" pitchFamily="18" charset="0"/>
                  <a:ea typeface="Cambria Math" pitchFamily="18" charset="0"/>
                </a:rPr>
                <a:t>hoàn</a:t>
              </a:r>
              <a:r>
                <a:rPr lang="en-US" dirty="0">
                  <a:latin typeface="Cambria Math" pitchFamily="18" charset="0"/>
                  <a:ea typeface="Cambria Math" pitchFamily="18" charset="0"/>
                </a:rPr>
                <a:t> </a:t>
              </a:r>
              <a:r>
                <a:rPr lang="en-US" dirty="0" err="1">
                  <a:latin typeface="Cambria Math" pitchFamily="18" charset="0"/>
                  <a:ea typeface="Cambria Math" pitchFamily="18" charset="0"/>
                </a:rPr>
                <a:t>chỉnh</a:t>
              </a:r>
              <a:endParaRPr lang="en-US" dirty="0">
                <a:latin typeface="Cambria Math" pitchFamily="18" charset="0"/>
                <a:ea typeface="Cambria Math" pitchFamily="18" charset="0"/>
              </a:endParaRP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4634407" y="4553860"/>
            <a:ext cx="1864160" cy="1708775"/>
            <a:chOff x="5715000" y="1864280"/>
            <a:chExt cx="2286000" cy="2093380"/>
          </a:xfrm>
        </p:grpSpPr>
        <p:grpSp>
          <p:nvGrpSpPr>
            <p:cNvPr id="56" name="Group 55"/>
            <p:cNvGrpSpPr/>
            <p:nvPr/>
          </p:nvGrpSpPr>
          <p:grpSpPr>
            <a:xfrm>
              <a:off x="5715000" y="1864280"/>
              <a:ext cx="2286000" cy="1564720"/>
              <a:chOff x="1430317" y="2667000"/>
              <a:chExt cx="2286000" cy="1564720"/>
            </a:xfrm>
          </p:grpSpPr>
          <p:sp>
            <p:nvSpPr>
              <p:cNvPr id="59" name="Oval 58"/>
              <p:cNvSpPr/>
              <p:nvPr/>
            </p:nvSpPr>
            <p:spPr>
              <a:xfrm>
                <a:off x="2344717" y="2667000"/>
                <a:ext cx="457200" cy="457200"/>
              </a:xfrm>
              <a:prstGeom prst="ellipse">
                <a:avLst/>
              </a:prstGeom>
              <a:no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solidFill>
                      <a:schemeClr val="tx1"/>
                    </a:solidFill>
                    <a:latin typeface="Cambria Math" pitchFamily="18" charset="0"/>
                    <a:ea typeface="Cambria Math" pitchFamily="18" charset="0"/>
                  </a:rPr>
                  <a:t>A</a:t>
                </a:r>
              </a:p>
            </p:txBody>
          </p:sp>
          <p:sp>
            <p:nvSpPr>
              <p:cNvPr id="60" name="Oval 59"/>
              <p:cNvSpPr/>
              <p:nvPr/>
            </p:nvSpPr>
            <p:spPr>
              <a:xfrm>
                <a:off x="2954317" y="3164920"/>
                <a:ext cx="457200" cy="457200"/>
              </a:xfrm>
              <a:prstGeom prst="ellipse">
                <a:avLst/>
              </a:prstGeom>
              <a:no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solidFill>
                      <a:schemeClr val="tx1"/>
                    </a:solidFill>
                    <a:latin typeface="Cambria Math" pitchFamily="18" charset="0"/>
                    <a:ea typeface="Cambria Math" pitchFamily="18" charset="0"/>
                  </a:rPr>
                  <a:t>C</a:t>
                </a:r>
              </a:p>
            </p:txBody>
          </p:sp>
          <p:sp>
            <p:nvSpPr>
              <p:cNvPr id="61" name="Oval 60"/>
              <p:cNvSpPr/>
              <p:nvPr/>
            </p:nvSpPr>
            <p:spPr>
              <a:xfrm>
                <a:off x="2649517" y="3774520"/>
                <a:ext cx="457200" cy="457200"/>
              </a:xfrm>
              <a:prstGeom prst="ellipse">
                <a:avLst/>
              </a:prstGeom>
              <a:no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solidFill>
                      <a:schemeClr val="tx1"/>
                    </a:solidFill>
                    <a:latin typeface="Cambria Math" pitchFamily="18" charset="0"/>
                    <a:ea typeface="Cambria Math" pitchFamily="18" charset="0"/>
                  </a:rPr>
                  <a:t>F</a:t>
                </a:r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3259117" y="3774520"/>
                <a:ext cx="457200" cy="457200"/>
              </a:xfrm>
              <a:prstGeom prst="ellipse">
                <a:avLst/>
              </a:prstGeom>
              <a:no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solidFill>
                      <a:schemeClr val="tx1"/>
                    </a:solidFill>
                    <a:latin typeface="Cambria Math" pitchFamily="18" charset="0"/>
                    <a:ea typeface="Cambria Math" pitchFamily="18" charset="0"/>
                  </a:rPr>
                  <a:t>G</a:t>
                </a:r>
              </a:p>
            </p:txBody>
          </p:sp>
          <p:sp>
            <p:nvSpPr>
              <p:cNvPr id="63" name="Oval 62"/>
              <p:cNvSpPr/>
              <p:nvPr/>
            </p:nvSpPr>
            <p:spPr>
              <a:xfrm>
                <a:off x="1430317" y="3774520"/>
                <a:ext cx="457200" cy="457200"/>
              </a:xfrm>
              <a:prstGeom prst="ellipse">
                <a:avLst/>
              </a:prstGeom>
              <a:no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solidFill>
                      <a:schemeClr val="tx1"/>
                    </a:solidFill>
                    <a:latin typeface="Cambria Math" pitchFamily="18" charset="0"/>
                    <a:ea typeface="Cambria Math" pitchFamily="18" charset="0"/>
                  </a:rPr>
                  <a:t>D</a:t>
                </a:r>
              </a:p>
            </p:txBody>
          </p:sp>
          <p:sp>
            <p:nvSpPr>
              <p:cNvPr id="64" name="Oval 63"/>
              <p:cNvSpPr/>
              <p:nvPr/>
            </p:nvSpPr>
            <p:spPr>
              <a:xfrm>
                <a:off x="2039917" y="3774520"/>
                <a:ext cx="457200" cy="457200"/>
              </a:xfrm>
              <a:prstGeom prst="ellipse">
                <a:avLst/>
              </a:prstGeom>
              <a:no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solidFill>
                      <a:schemeClr val="tx1"/>
                    </a:solidFill>
                    <a:latin typeface="Cambria Math" pitchFamily="18" charset="0"/>
                    <a:ea typeface="Cambria Math" pitchFamily="18" charset="0"/>
                  </a:rPr>
                  <a:t>E</a:t>
                </a:r>
              </a:p>
            </p:txBody>
          </p:sp>
          <p:sp>
            <p:nvSpPr>
              <p:cNvPr id="65" name="Oval 64"/>
              <p:cNvSpPr/>
              <p:nvPr/>
            </p:nvSpPr>
            <p:spPr>
              <a:xfrm>
                <a:off x="1735117" y="3164920"/>
                <a:ext cx="457200" cy="457200"/>
              </a:xfrm>
              <a:prstGeom prst="ellipse">
                <a:avLst/>
              </a:prstGeom>
              <a:no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solidFill>
                      <a:schemeClr val="tx1"/>
                    </a:solidFill>
                    <a:latin typeface="Cambria Math" pitchFamily="18" charset="0"/>
                    <a:ea typeface="Cambria Math" pitchFamily="18" charset="0"/>
                  </a:rPr>
                  <a:t>B</a:t>
                </a:r>
              </a:p>
            </p:txBody>
          </p:sp>
          <p:cxnSp>
            <p:nvCxnSpPr>
              <p:cNvPr id="66" name="Straight Connector 65"/>
              <p:cNvCxnSpPr>
                <a:stCxn id="59" idx="3"/>
                <a:endCxn id="65" idx="7"/>
              </p:cNvCxnSpPr>
              <p:nvPr/>
            </p:nvCxnSpPr>
            <p:spPr>
              <a:xfrm flipH="1">
                <a:off x="2125362" y="3057245"/>
                <a:ext cx="286310" cy="17463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>
                <a:stCxn id="59" idx="5"/>
                <a:endCxn id="60" idx="1"/>
              </p:cNvCxnSpPr>
              <p:nvPr/>
            </p:nvCxnSpPr>
            <p:spPr>
              <a:xfrm>
                <a:off x="2734962" y="3057245"/>
                <a:ext cx="286310" cy="17463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>
                <a:stCxn id="60" idx="5"/>
                <a:endCxn id="62" idx="0"/>
              </p:cNvCxnSpPr>
              <p:nvPr/>
            </p:nvCxnSpPr>
            <p:spPr>
              <a:xfrm>
                <a:off x="3344562" y="3555165"/>
                <a:ext cx="143155" cy="21935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>
                <a:stCxn id="65" idx="3"/>
                <a:endCxn id="63" idx="0"/>
              </p:cNvCxnSpPr>
              <p:nvPr/>
            </p:nvCxnSpPr>
            <p:spPr>
              <a:xfrm flipH="1">
                <a:off x="1658917" y="3555165"/>
                <a:ext cx="143155" cy="21935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>
                <a:stCxn id="65" idx="5"/>
                <a:endCxn id="64" idx="0"/>
              </p:cNvCxnSpPr>
              <p:nvPr/>
            </p:nvCxnSpPr>
            <p:spPr>
              <a:xfrm>
                <a:off x="2125362" y="3555165"/>
                <a:ext cx="143155" cy="21935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7" name="Straight Connector 56"/>
            <p:cNvCxnSpPr>
              <a:stCxn id="60" idx="3"/>
              <a:endCxn id="61" idx="0"/>
            </p:cNvCxnSpPr>
            <p:nvPr/>
          </p:nvCxnSpPr>
          <p:spPr>
            <a:xfrm flipH="1">
              <a:off x="7162800" y="2752445"/>
              <a:ext cx="143155" cy="219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5858155" y="3505200"/>
              <a:ext cx="2057400" cy="4524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latin typeface="Cambria Math" pitchFamily="18" charset="0"/>
                  <a:ea typeface="Cambria Math" pitchFamily="18" charset="0"/>
                </a:rPr>
                <a:t>Cây</a:t>
              </a:r>
              <a:r>
                <a:rPr lang="en-US" dirty="0">
                  <a:latin typeface="Cambria Math" pitchFamily="18" charset="0"/>
                  <a:ea typeface="Cambria Math" pitchFamily="18" charset="0"/>
                </a:rPr>
                <a:t> </a:t>
              </a:r>
              <a:r>
                <a:rPr lang="en-US" dirty="0" err="1">
                  <a:latin typeface="Cambria Math" pitchFamily="18" charset="0"/>
                  <a:ea typeface="Cambria Math" pitchFamily="18" charset="0"/>
                </a:rPr>
                <a:t>đầy</a:t>
              </a:r>
              <a:r>
                <a:rPr lang="en-US" dirty="0">
                  <a:latin typeface="Cambria Math" pitchFamily="18" charset="0"/>
                  <a:ea typeface="Cambria Math" pitchFamily="18" charset="0"/>
                </a:rPr>
                <a:t> </a:t>
              </a:r>
              <a:r>
                <a:rPr lang="en-US" dirty="0" err="1">
                  <a:latin typeface="Cambria Math" pitchFamily="18" charset="0"/>
                  <a:ea typeface="Cambria Math" pitchFamily="18" charset="0"/>
                </a:rPr>
                <a:t>đủ</a:t>
              </a:r>
              <a:endParaRPr lang="en-US" dirty="0">
                <a:latin typeface="Cambria Math" pitchFamily="18" charset="0"/>
                <a:ea typeface="Cambria Math" pitchFamily="18" charset="0"/>
              </a:endParaRPr>
            </a:p>
          </p:txBody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3C647937-1C39-4B64-8F6E-C8CDAF8C68D4}"/>
              </a:ext>
            </a:extLst>
          </p:cNvPr>
          <p:cNvGrpSpPr/>
          <p:nvPr/>
        </p:nvGrpSpPr>
        <p:grpSpPr>
          <a:xfrm>
            <a:off x="6344385" y="3191141"/>
            <a:ext cx="766800" cy="537120"/>
            <a:chOff x="6357264" y="3717836"/>
            <a:chExt cx="766800" cy="537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E59D3389-B859-4C85-AA8F-C4655038989A}"/>
                    </a:ext>
                  </a:extLst>
                </p14:cNvPr>
                <p14:cNvContentPartPr/>
                <p14:nvPr/>
              </p14:nvContentPartPr>
              <p14:xfrm>
                <a:off x="7003104" y="3717836"/>
                <a:ext cx="6120" cy="5616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E59D3389-B859-4C85-AA8F-C4655038989A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6994104" y="3708836"/>
                  <a:ext cx="2376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A3D5582F-60C6-49BD-A262-ACA33E4151A7}"/>
                    </a:ext>
                  </a:extLst>
                </p14:cNvPr>
                <p14:cNvContentPartPr/>
                <p14:nvPr/>
              </p14:nvContentPartPr>
              <p14:xfrm>
                <a:off x="6919224" y="3907556"/>
                <a:ext cx="15480" cy="1548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A3D5582F-60C6-49BD-A262-ACA33E4151A7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6910584" y="3898556"/>
                  <a:ext cx="3312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F4740834-21A1-4C60-BBA0-37915FF48685}"/>
                    </a:ext>
                  </a:extLst>
                </p14:cNvPr>
                <p14:cNvContentPartPr/>
                <p14:nvPr/>
              </p14:nvContentPartPr>
              <p14:xfrm>
                <a:off x="6774864" y="3968396"/>
                <a:ext cx="349200" cy="28656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F4740834-21A1-4C60-BBA0-37915FF48685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6766224" y="3959756"/>
                  <a:ext cx="366840" cy="30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99F09C48-C99B-420D-9983-6D43F01D9788}"/>
                    </a:ext>
                  </a:extLst>
                </p14:cNvPr>
                <p14:cNvContentPartPr/>
                <p14:nvPr/>
              </p14:nvContentPartPr>
              <p14:xfrm>
                <a:off x="6357264" y="3908636"/>
                <a:ext cx="65880" cy="2556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99F09C48-C99B-420D-9983-6D43F01D9788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6348264" y="3899636"/>
                  <a:ext cx="8352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D72A37CE-0EF2-479F-860E-8170B6CAAE2A}"/>
                    </a:ext>
                  </a:extLst>
                </p14:cNvPr>
                <p14:cNvContentPartPr/>
                <p14:nvPr/>
              </p14:nvContentPartPr>
              <p14:xfrm>
                <a:off x="6972504" y="4007276"/>
                <a:ext cx="25200" cy="3384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D72A37CE-0EF2-479F-860E-8170B6CAAE2A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6963504" y="3998276"/>
                  <a:ext cx="42840" cy="51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5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461DABCE-8840-4A95-9FA2-F2AF80CED472}"/>
                  </a:ext>
                </a:extLst>
              </p14:cNvPr>
              <p14:cNvContentPartPr/>
              <p14:nvPr/>
            </p14:nvContentPartPr>
            <p14:xfrm>
              <a:off x="5624001" y="5311065"/>
              <a:ext cx="15120" cy="2160"/>
            </p14:xfrm>
          </p:contentPart>
        </mc:Choice>
        <mc:Fallback xmlns=""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461DABCE-8840-4A95-9FA2-F2AF80CED472}"/>
                  </a:ext>
                </a:extLst>
              </p:cNvPr>
              <p:cNvPicPr/>
              <p:nvPr/>
            </p:nvPicPr>
            <p:blipFill>
              <a:blip r:embed="rId96"/>
              <a:stretch>
                <a:fillRect/>
              </a:stretch>
            </p:blipFill>
            <p:spPr>
              <a:xfrm>
                <a:off x="5614641" y="5301705"/>
                <a:ext cx="33840" cy="20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797575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CE5C5-CD7A-324E-8253-59FE8125D6E4}" type="datetime1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/>
              <a:t>Cấu trúc dữ liệu và giải thuật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BC09B-FE30-A349-B1D2-5A364F511F98}" type="slidenum">
              <a:rPr lang="en-US" smtClean="0"/>
              <a:t>9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chất</a:t>
            </a:r>
            <a:r>
              <a:rPr lang="en-US" dirty="0"/>
              <a:t> </a:t>
            </a:r>
            <a:r>
              <a:rPr lang="en-US" dirty="0" err="1"/>
              <a:t>cây</a:t>
            </a:r>
            <a:r>
              <a:rPr lang="en-US" dirty="0"/>
              <a:t> </a:t>
            </a:r>
            <a:r>
              <a:rPr lang="en-US" dirty="0" err="1"/>
              <a:t>nhị</a:t>
            </a:r>
            <a:r>
              <a:rPr lang="en-US" dirty="0"/>
              <a:t> </a:t>
            </a:r>
            <a:r>
              <a:rPr lang="en-US" dirty="0" err="1"/>
              <a:t>phân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</a:t>
            </a:r>
            <a:r>
              <a:rPr lang="en-US" dirty="0" err="1"/>
              <a:t>tối</a:t>
            </a:r>
            <a:r>
              <a:rPr lang="en-US" dirty="0"/>
              <a:t> </a:t>
            </a:r>
            <a:r>
              <a:rPr lang="en-US" dirty="0" err="1"/>
              <a:t>đa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nút</a:t>
            </a:r>
            <a:r>
              <a:rPr lang="en-US" dirty="0"/>
              <a:t> ở </a:t>
            </a:r>
            <a:r>
              <a:rPr lang="en-US" dirty="0" err="1"/>
              <a:t>mức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cây</a:t>
            </a:r>
            <a:r>
              <a:rPr lang="en-US" dirty="0"/>
              <a:t> </a:t>
            </a:r>
            <a:r>
              <a:rPr lang="en-US" dirty="0" err="1"/>
              <a:t>nhị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2</a:t>
            </a:r>
            <a:r>
              <a:rPr lang="en-US" baseline="30000" dirty="0"/>
              <a:t>i-1</a:t>
            </a:r>
            <a:r>
              <a:rPr lang="en-US" dirty="0"/>
              <a:t> (</a:t>
            </a:r>
            <a:r>
              <a:rPr lang="en-US" dirty="0" err="1"/>
              <a:t>i</a:t>
            </a:r>
            <a:r>
              <a:rPr lang="en-US" dirty="0"/>
              <a:t>&gt;=1)</a:t>
            </a:r>
          </a:p>
          <a:p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</a:t>
            </a:r>
            <a:r>
              <a:rPr lang="en-US" dirty="0" err="1"/>
              <a:t>tối</a:t>
            </a:r>
            <a:r>
              <a:rPr lang="en-US" dirty="0"/>
              <a:t> </a:t>
            </a:r>
            <a:r>
              <a:rPr lang="en-US" dirty="0" err="1"/>
              <a:t>đa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nút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cây</a:t>
            </a:r>
            <a:r>
              <a:rPr lang="en-US" dirty="0"/>
              <a:t> </a:t>
            </a:r>
            <a:r>
              <a:rPr lang="en-US" dirty="0" err="1"/>
              <a:t>nhị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chiều</a:t>
            </a:r>
            <a:r>
              <a:rPr lang="en-US" dirty="0"/>
              <a:t> </a:t>
            </a:r>
            <a:r>
              <a:rPr lang="en-US" dirty="0" err="1"/>
              <a:t>cao</a:t>
            </a:r>
            <a:r>
              <a:rPr lang="en-US" dirty="0"/>
              <a:t> h </a:t>
            </a:r>
            <a:r>
              <a:rPr lang="en-US" dirty="0" err="1"/>
              <a:t>là</a:t>
            </a:r>
            <a:r>
              <a:rPr lang="en-US" dirty="0"/>
              <a:t> 2</a:t>
            </a:r>
            <a:r>
              <a:rPr lang="en-US" baseline="30000" dirty="0"/>
              <a:t>h</a:t>
            </a:r>
            <a:r>
              <a:rPr lang="en-US" dirty="0"/>
              <a:t> – 1 (h&gt;=1)</a:t>
            </a:r>
          </a:p>
          <a:p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cây</a:t>
            </a:r>
            <a:r>
              <a:rPr lang="en-US" dirty="0"/>
              <a:t> </a:t>
            </a:r>
            <a:r>
              <a:rPr lang="en-US" dirty="0" err="1"/>
              <a:t>nhị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đầy</a:t>
            </a:r>
            <a:r>
              <a:rPr lang="en-US" dirty="0"/>
              <a:t> </a:t>
            </a:r>
            <a:r>
              <a:rPr lang="en-US" dirty="0" err="1"/>
              <a:t>đủ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chiều</a:t>
            </a:r>
            <a:r>
              <a:rPr lang="en-US" dirty="0"/>
              <a:t> </a:t>
            </a:r>
            <a:r>
              <a:rPr lang="en-US" dirty="0" err="1"/>
              <a:t>cao</a:t>
            </a:r>
            <a:r>
              <a:rPr lang="en-US" dirty="0"/>
              <a:t> h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nút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n </a:t>
            </a:r>
            <a:r>
              <a:rPr lang="en-US" dirty="0" err="1"/>
              <a:t>thì</a:t>
            </a:r>
            <a:r>
              <a:rPr lang="en-US" dirty="0"/>
              <a:t>: h = log</a:t>
            </a:r>
            <a:r>
              <a:rPr lang="en-US" baseline="-25000" dirty="0"/>
              <a:t>2</a:t>
            </a:r>
            <a:r>
              <a:rPr lang="en-US" dirty="0"/>
              <a:t>(n-1)</a:t>
            </a:r>
          </a:p>
          <a:p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cây</a:t>
            </a:r>
            <a:r>
              <a:rPr lang="en-US" dirty="0"/>
              <a:t> </a:t>
            </a:r>
            <a:r>
              <a:rPr lang="en-US" dirty="0" err="1"/>
              <a:t>nhị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gần</a:t>
            </a:r>
            <a:r>
              <a:rPr lang="en-US" dirty="0"/>
              <a:t> </a:t>
            </a:r>
            <a:r>
              <a:rPr lang="en-US" dirty="0" err="1"/>
              <a:t>đầy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chiều</a:t>
            </a:r>
            <a:r>
              <a:rPr lang="en-US" dirty="0"/>
              <a:t> </a:t>
            </a:r>
            <a:r>
              <a:rPr lang="en-US" dirty="0" err="1"/>
              <a:t>cao</a:t>
            </a:r>
            <a:r>
              <a:rPr lang="en-US" dirty="0"/>
              <a:t> h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nút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n </a:t>
            </a:r>
            <a:r>
              <a:rPr lang="en-US" dirty="0" err="1"/>
              <a:t>thì</a:t>
            </a:r>
            <a:r>
              <a:rPr lang="en-US" dirty="0"/>
              <a:t> h =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tròn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log</a:t>
            </a:r>
            <a:r>
              <a:rPr lang="en-US" baseline="-25000" dirty="0"/>
              <a:t>2</a:t>
            </a:r>
            <a:r>
              <a:rPr lang="en-US" dirty="0"/>
              <a:t>(n-1)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053437"/>
      </p:ext>
    </p:extLst>
  </p:cSld>
  <p:clrMapOvr>
    <a:masterClrMapping/>
  </p:clrMapOvr>
</p:sld>
</file>

<file path=ppt/theme/theme1.xml><?xml version="1.0" encoding="utf-8"?>
<a:theme xmlns:a="http://schemas.openxmlformats.org/drawingml/2006/main" name="HUST_PPT_template_2022_RED_4x3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787772fa-e80e-4196-8492-c382f620fc1d">
      <Terms xmlns="http://schemas.microsoft.com/office/infopath/2007/PartnerControls"/>
    </lcf76f155ced4ddcb4097134ff3c332f>
    <TaxCatchAll xmlns="d32f3fca-53c6-486b-830d-1ba94ade43e9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26FF5105935A047949EC15A29E8956A" ma:contentTypeVersion="12" ma:contentTypeDescription="Create a new document." ma:contentTypeScope="" ma:versionID="22a84d9286d7ef71e4e0dc3fdb30a454">
  <xsd:schema xmlns:xsd="http://www.w3.org/2001/XMLSchema" xmlns:xs="http://www.w3.org/2001/XMLSchema" xmlns:p="http://schemas.microsoft.com/office/2006/metadata/properties" xmlns:ns2="787772fa-e80e-4196-8492-c382f620fc1d" xmlns:ns3="d32f3fca-53c6-486b-830d-1ba94ade43e9" targetNamespace="http://schemas.microsoft.com/office/2006/metadata/properties" ma:root="true" ma:fieldsID="5ce9f1b8f560c0eb57cb50450b640272" ns2:_="" ns3:_="">
    <xsd:import namespace="787772fa-e80e-4196-8492-c382f620fc1d"/>
    <xsd:import namespace="d32f3fca-53c6-486b-830d-1ba94ade43e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87772fa-e80e-4196-8492-c382f620fc1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Image Tags" ma:readOnly="false" ma:fieldId="{5cf76f15-5ced-4ddc-b409-7134ff3c332f}" ma:taxonomyMulti="true" ma:sspId="546fe6cf-c6c6-432e-bc3b-e1a865b2857d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19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32f3fca-53c6-486b-830d-1ba94ade43e9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153ef3fd-57a3-42ef-8f9f-313437d766f2}" ma:internalName="TaxCatchAll" ma:showField="CatchAllData" ma:web="d32f3fca-53c6-486b-830d-1ba94ade43e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11F1E69-C6BA-4BBA-BE1F-80D83A2980AF}">
  <ds:schemaRefs>
    <ds:schemaRef ds:uri="http://schemas.microsoft.com/office/2006/metadata/properties"/>
    <ds:schemaRef ds:uri="http://schemas.microsoft.com/office/infopath/2007/PartnerControls"/>
    <ds:schemaRef ds:uri="787772fa-e80e-4196-8492-c382f620fc1d"/>
    <ds:schemaRef ds:uri="d32f3fca-53c6-486b-830d-1ba94ade43e9"/>
  </ds:schemaRefs>
</ds:datastoreItem>
</file>

<file path=customXml/itemProps2.xml><?xml version="1.0" encoding="utf-8"?>
<ds:datastoreItem xmlns:ds="http://schemas.openxmlformats.org/officeDocument/2006/customXml" ds:itemID="{4F5399B2-4CC5-44D7-B74A-C0F689B358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87772fa-e80e-4196-8492-c382f620fc1d"/>
    <ds:schemaRef ds:uri="d32f3fca-53c6-486b-830d-1ba94ade43e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62DA492-637F-4988-99F9-D7CEF68C09B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HUST_PPT_template_2022_RED_4x3</Template>
  <TotalTime>5119</TotalTime>
  <Words>5971</Words>
  <Application>Microsoft Office PowerPoint</Application>
  <PresentationFormat>On-screen Show (4:3)</PresentationFormat>
  <Paragraphs>1407</Paragraphs>
  <Slides>55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56" baseType="lpstr">
      <vt:lpstr>HUST_PPT_template_2022_RED_4x3</vt:lpstr>
      <vt:lpstr>Chương 5: CẤU TRÚC CÂY (TREES) </vt:lpstr>
      <vt:lpstr>Cây nhị phân</vt:lpstr>
      <vt:lpstr>Định nghĩa</vt:lpstr>
      <vt:lpstr>Định nghĩa</vt:lpstr>
      <vt:lpstr>Định nghĩa</vt:lpstr>
      <vt:lpstr>Cây nhị phân</vt:lpstr>
      <vt:lpstr>Cây nhị phân</vt:lpstr>
      <vt:lpstr>Cây nhị phân</vt:lpstr>
      <vt:lpstr>Tính chất cây nhị phân</vt:lpstr>
      <vt:lpstr>Biểu diễn trong máy của cây nhị phân</vt:lpstr>
      <vt:lpstr>Lưu trữ kế tiếp</vt:lpstr>
      <vt:lpstr>Cài đặt cây bằng cấu trúc lưu trữ kế tiếp C/C++</vt:lpstr>
      <vt:lpstr>Lưu trữ móc nối </vt:lpstr>
      <vt:lpstr>Lưu trữ móc nối </vt:lpstr>
      <vt:lpstr>Cài đặt cây bằng cấu trúc lưu trữ móc nối C/C++</vt:lpstr>
      <vt:lpstr>PowerPoint Presentation</vt:lpstr>
      <vt:lpstr>Phép duyệt cây nhị phân</vt:lpstr>
      <vt:lpstr>Duyệt theo thứ tự trước (preorder traversal)</vt:lpstr>
      <vt:lpstr>Duyệt theo thứ tự giữa (inorder travelsal)</vt:lpstr>
      <vt:lpstr>Giải thuật duyệt theo thứ tự sau (postorder travelsal):</vt:lpstr>
      <vt:lpstr>Ví dụ</vt:lpstr>
      <vt:lpstr>Cài đặt hàm duyệt cây đệ quy</vt:lpstr>
      <vt:lpstr>Cấu trúc cây nhị phân trong sắp xếp</vt:lpstr>
      <vt:lpstr>Cấu trúc đống</vt:lpstr>
      <vt:lpstr>Phép tạo đống</vt:lpstr>
      <vt:lpstr>Phép tạo đống</vt:lpstr>
      <vt:lpstr>Giải thuật tạo đống</vt:lpstr>
      <vt:lpstr>Giải thuật tạo đống</vt:lpstr>
      <vt:lpstr>Cài đặt giải thuật tạo đống</vt:lpstr>
      <vt:lpstr>Sắp xếp vun đống</vt:lpstr>
      <vt:lpstr>Sắp xếp vun đống</vt:lpstr>
      <vt:lpstr>Cài đặt giải thuật vun đống</vt:lpstr>
      <vt:lpstr>Mô tả các bước vun đống</vt:lpstr>
      <vt:lpstr>Mô tả các bước vun đống</vt:lpstr>
      <vt:lpstr>Sắp xếp</vt:lpstr>
      <vt:lpstr>Sắp xếp</vt:lpstr>
      <vt:lpstr>Sắp xếp</vt:lpstr>
      <vt:lpstr>Cấu trúc cây trong tìm kiếm</vt:lpstr>
      <vt:lpstr>Tìm kiếm và bổ sung trên cây nhị phân tìm kiếm </vt:lpstr>
      <vt:lpstr>Tìm kiếm</vt:lpstr>
      <vt:lpstr>Bổ sung</vt:lpstr>
      <vt:lpstr>Giải thuật tìm kiếm, bổ sung</vt:lpstr>
      <vt:lpstr>Bài tập ví dụ</vt:lpstr>
      <vt:lpstr>Loại bỏ trên cây nhị phân tìm kiếm</vt:lpstr>
      <vt:lpstr>Bài tập ví dụ</vt:lpstr>
      <vt:lpstr>Bài tập ví dụ</vt:lpstr>
      <vt:lpstr>Bài tập ví dụ</vt:lpstr>
      <vt:lpstr>Thuật toán xoá một nút trên cây nhị phân tìm kiếm </vt:lpstr>
      <vt:lpstr>Biểu diễn cây tổng quát bằng cây nhị phân </vt:lpstr>
      <vt:lpstr>Cây nhị phân tương đương</vt:lpstr>
      <vt:lpstr>Biểu diễn 2 cây tổng quát thành 2 cây nhị phân tương ứng</vt:lpstr>
      <vt:lpstr>Bài tập</vt:lpstr>
      <vt:lpstr>Bài tập </vt:lpstr>
      <vt:lpstr>Bài tập </vt:lpstr>
      <vt:lpstr>Bài tập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 Kim Hue</dc:creator>
  <cp:lastModifiedBy>Ta Thi Kim Hue</cp:lastModifiedBy>
  <cp:revision>146</cp:revision>
  <cp:lastPrinted>2018-08-30T07:08:42Z</cp:lastPrinted>
  <dcterms:created xsi:type="dcterms:W3CDTF">2018-08-28T09:50:26Z</dcterms:created>
  <dcterms:modified xsi:type="dcterms:W3CDTF">2024-10-04T06:22:38Z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0x010100E26FF5105935A047949EC15A29E8956A</vt:lpwstr>
  </property>
  <property fmtid="{D5CDD505-2E9C-101B-9397-08002B2CF9AE}" pid="3" name="Order">
    <vt:r8>500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TriggerFlowInfo">
    <vt:lpwstr/>
  </property>
  <property fmtid="{D5CDD505-2E9C-101B-9397-08002B2CF9AE}" pid="7" name="_SourceUrl">
    <vt:lpwstr/>
  </property>
  <property fmtid="{D5CDD505-2E9C-101B-9397-08002B2CF9AE}" pid="8" name="_SharedFileIndex">
    <vt:lpwstr/>
  </property>
  <property fmtid="{D5CDD505-2E9C-101B-9397-08002B2CF9AE}" pid="9" name="ComplianceAssetId">
    <vt:lpwstr/>
  </property>
  <property fmtid="{D5CDD505-2E9C-101B-9397-08002B2CF9AE}" pid="10" name="TemplateUrl">
    <vt:lpwstr/>
  </property>
  <property fmtid="{D5CDD505-2E9C-101B-9397-08002B2CF9AE}" pid="11" name="_ExtendedDescription">
    <vt:lpwstr/>
  </property>
  <property fmtid="{D5CDD505-2E9C-101B-9397-08002B2CF9AE}" pid="12" name="MediaServiceImageTags">
    <vt:lpwstr/>
  </property>
</Properties>
</file>