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95" r:id="rId2"/>
    <p:sldId id="355" r:id="rId3"/>
    <p:sldId id="387" r:id="rId4"/>
    <p:sldId id="388" r:id="rId5"/>
    <p:sldId id="354" r:id="rId6"/>
    <p:sldId id="389" r:id="rId7"/>
    <p:sldId id="391" r:id="rId8"/>
    <p:sldId id="392" r:id="rId9"/>
    <p:sldId id="393" r:id="rId10"/>
    <p:sldId id="394" r:id="rId11"/>
    <p:sldId id="395" r:id="rId12"/>
    <p:sldId id="396" r:id="rId13"/>
    <p:sldId id="398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399" r:id="rId30"/>
    <p:sldId id="401" r:id="rId31"/>
    <p:sldId id="397" r:id="rId32"/>
    <p:sldId id="402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376" r:id="rId41"/>
    <p:sldId id="426" r:id="rId42"/>
    <p:sldId id="427" r:id="rId43"/>
    <p:sldId id="428" r:id="rId44"/>
    <p:sldId id="429" r:id="rId45"/>
    <p:sldId id="430" r:id="rId46"/>
    <p:sldId id="441" r:id="rId47"/>
    <p:sldId id="442" r:id="rId48"/>
    <p:sldId id="444" r:id="rId49"/>
    <p:sldId id="443" r:id="rId50"/>
    <p:sldId id="43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9A0E6DB-5188-4DD2-9CBD-2774C1D769A1}">
          <p14:sldIdLst>
            <p14:sldId id="295"/>
          </p14:sldIdLst>
        </p14:section>
        <p14:section name="Block Diagram" id="{69491CC8-BA71-4AC1-9EA8-007E5913475C}">
          <p14:sldIdLst>
            <p14:sldId id="355"/>
            <p14:sldId id="387"/>
            <p14:sldId id="388"/>
          </p14:sldIdLst>
        </p14:section>
        <p14:section name="Bus Architecture" id="{B81739FD-CC4A-4D15-9489-ECFD7120D052}">
          <p14:sldIdLst>
            <p14:sldId id="354"/>
          </p14:sldIdLst>
        </p14:section>
        <p14:section name="Register Description" id="{B780AFE0-61A4-45A1-BFAB-07BD78482B14}">
          <p14:sldIdLst>
            <p14:sldId id="389"/>
            <p14:sldId id="391"/>
          </p14:sldIdLst>
        </p14:section>
        <p14:section name="List Register" id="{B55BD71B-5951-41A1-8EC0-3306BE359DE1}">
          <p14:sldIdLst>
            <p14:sldId id="392"/>
            <p14:sldId id="393"/>
            <p14:sldId id="394"/>
            <p14:sldId id="395"/>
            <p14:sldId id="396"/>
            <p14:sldId id="398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399"/>
            <p14:sldId id="401"/>
            <p14:sldId id="397"/>
            <p14:sldId id="402"/>
            <p14:sldId id="418"/>
            <p14:sldId id="419"/>
            <p14:sldId id="420"/>
            <p14:sldId id="421"/>
            <p14:sldId id="422"/>
            <p14:sldId id="423"/>
            <p14:sldId id="424"/>
          </p14:sldIdLst>
        </p14:section>
        <p14:section name="Operation" id="{A18C6214-DC00-4665-B51B-FC71243C56BB}">
          <p14:sldIdLst>
            <p14:sldId id="376"/>
            <p14:sldId id="426"/>
            <p14:sldId id="427"/>
            <p14:sldId id="428"/>
            <p14:sldId id="429"/>
            <p14:sldId id="430"/>
            <p14:sldId id="441"/>
            <p14:sldId id="442"/>
            <p14:sldId id="444"/>
            <p14:sldId id="443"/>
          </p14:sldIdLst>
        </p14:section>
        <p14:section name="End" id="{1104F6C8-CBDE-46AB-98C8-992780567676}">
          <p14:sldIdLst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EFE4"/>
    <a:srgbClr val="F9C303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4667" autoAdjust="0"/>
  </p:normalViewPr>
  <p:slideViewPr>
    <p:cSldViewPr snapToGrid="0">
      <p:cViewPr varScale="1">
        <p:scale>
          <a:sx n="63" d="100"/>
          <a:sy n="63" d="100"/>
        </p:scale>
        <p:origin x="73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3002C-57DA-439F-B9E4-9187F0BF21F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8945EC-2A7E-414C-96DC-A2D3C3AFAFC8}">
      <dgm:prSet phldrT="[Text]"/>
      <dgm:spPr/>
      <dgm:t>
        <a:bodyPr/>
        <a:lstStyle/>
        <a:p>
          <a:r>
            <a:rPr lang="en-US"/>
            <a:t>1. Mode Switching </a:t>
          </a:r>
        </a:p>
      </dgm:t>
    </dgm:pt>
    <dgm:pt modelId="{2231B12D-FC7C-4B7A-B53B-FC81E9F022BE}" type="parTrans" cxnId="{7AB05F8C-60F0-4D9A-A693-F5792468876C}">
      <dgm:prSet/>
      <dgm:spPr/>
      <dgm:t>
        <a:bodyPr/>
        <a:lstStyle/>
        <a:p>
          <a:endParaRPr lang="en-US"/>
        </a:p>
      </dgm:t>
    </dgm:pt>
    <dgm:pt modelId="{12CDED09-5C9F-42A3-B5D7-EEDF68C73174}" type="sibTrans" cxnId="{7AB05F8C-60F0-4D9A-A693-F5792468876C}">
      <dgm:prSet/>
      <dgm:spPr/>
      <dgm:t>
        <a:bodyPr/>
        <a:lstStyle/>
        <a:p>
          <a:endParaRPr lang="en-US"/>
        </a:p>
      </dgm:t>
    </dgm:pt>
    <dgm:pt modelId="{3DE5EA38-78B7-4360-B32B-E9B68655ADAE}">
      <dgm:prSet phldrT="[Text]"/>
      <dgm:spPr/>
      <dgm:t>
        <a:bodyPr/>
        <a:lstStyle/>
        <a:p>
          <a:r>
            <a:rPr lang="en-US"/>
            <a:t>2. General Input / Output Mode</a:t>
          </a:r>
        </a:p>
      </dgm:t>
    </dgm:pt>
    <dgm:pt modelId="{DDEE027A-FC81-49F6-8E61-2AE46A4352F9}" type="parTrans" cxnId="{D0F1D7CD-1B9F-43A0-BC79-A90F7CF705F1}">
      <dgm:prSet/>
      <dgm:spPr/>
      <dgm:t>
        <a:bodyPr/>
        <a:lstStyle/>
        <a:p>
          <a:endParaRPr lang="en-US"/>
        </a:p>
      </dgm:t>
    </dgm:pt>
    <dgm:pt modelId="{9443DF51-4D8B-4E46-B0B8-B1ABBBF54446}" type="sibTrans" cxnId="{D0F1D7CD-1B9F-43A0-BC79-A90F7CF705F1}">
      <dgm:prSet/>
      <dgm:spPr/>
      <dgm:t>
        <a:bodyPr/>
        <a:lstStyle/>
        <a:p>
          <a:endParaRPr lang="en-US"/>
        </a:p>
      </dgm:t>
    </dgm:pt>
    <dgm:pt modelId="{68E9FD18-8961-41B0-918C-23BED9AE0E4D}">
      <dgm:prSet phldrT="[Text]"/>
      <dgm:spPr/>
      <dgm:t>
        <a:bodyPr/>
        <a:lstStyle/>
        <a:p>
          <a:r>
            <a:rPr lang="en-US"/>
            <a:t>3. Interrupt Input Mode</a:t>
          </a:r>
        </a:p>
      </dgm:t>
    </dgm:pt>
    <dgm:pt modelId="{C4D2D618-085E-4BC9-908F-790F09C864A6}" type="parTrans" cxnId="{58B92219-7E75-41EC-BBEF-ABB2F375E2ED}">
      <dgm:prSet/>
      <dgm:spPr/>
      <dgm:t>
        <a:bodyPr/>
        <a:lstStyle/>
        <a:p>
          <a:endParaRPr lang="en-US"/>
        </a:p>
      </dgm:t>
    </dgm:pt>
    <dgm:pt modelId="{6F9986D3-B2D2-451A-B2EA-F0088C5EA09E}" type="sibTrans" cxnId="{58B92219-7E75-41EC-BBEF-ABB2F375E2ED}">
      <dgm:prSet/>
      <dgm:spPr/>
      <dgm:t>
        <a:bodyPr/>
        <a:lstStyle/>
        <a:p>
          <a:endParaRPr lang="en-US"/>
        </a:p>
      </dgm:t>
    </dgm:pt>
    <dgm:pt modelId="{BA56BC82-3F04-4BAF-9A2D-01CDE1DC137B}" type="pres">
      <dgm:prSet presAssocID="{B4D3002C-57DA-439F-B9E4-9187F0BF21F6}" presName="linear" presStyleCnt="0">
        <dgm:presLayoutVars>
          <dgm:dir/>
          <dgm:animLvl val="lvl"/>
          <dgm:resizeHandles val="exact"/>
        </dgm:presLayoutVars>
      </dgm:prSet>
      <dgm:spPr/>
    </dgm:pt>
    <dgm:pt modelId="{A80965E1-407D-4E2E-98A9-79D0DBC840C4}" type="pres">
      <dgm:prSet presAssocID="{4F8945EC-2A7E-414C-96DC-A2D3C3AFAFC8}" presName="parentLin" presStyleCnt="0"/>
      <dgm:spPr/>
    </dgm:pt>
    <dgm:pt modelId="{479695FA-521B-4E0F-9459-E91A01D97B5B}" type="pres">
      <dgm:prSet presAssocID="{4F8945EC-2A7E-414C-96DC-A2D3C3AFAFC8}" presName="parentLeftMargin" presStyleLbl="node1" presStyleIdx="0" presStyleCnt="3"/>
      <dgm:spPr/>
    </dgm:pt>
    <dgm:pt modelId="{98FADF89-89C3-4695-93D3-B2B1E2658272}" type="pres">
      <dgm:prSet presAssocID="{4F8945EC-2A7E-414C-96DC-A2D3C3AFAF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FE514C-95B5-4A1F-8873-4338BD66B53F}" type="pres">
      <dgm:prSet presAssocID="{4F8945EC-2A7E-414C-96DC-A2D3C3AFAFC8}" presName="negativeSpace" presStyleCnt="0"/>
      <dgm:spPr/>
    </dgm:pt>
    <dgm:pt modelId="{4FF1E0D6-91BB-4DD0-8070-1C4A4EA38614}" type="pres">
      <dgm:prSet presAssocID="{4F8945EC-2A7E-414C-96DC-A2D3C3AFAFC8}" presName="childText" presStyleLbl="conFgAcc1" presStyleIdx="0" presStyleCnt="3">
        <dgm:presLayoutVars>
          <dgm:bulletEnabled val="1"/>
        </dgm:presLayoutVars>
      </dgm:prSet>
      <dgm:spPr/>
    </dgm:pt>
    <dgm:pt modelId="{CEC38E4E-F25C-42DE-A3D5-07EE0F7F0FFE}" type="pres">
      <dgm:prSet presAssocID="{12CDED09-5C9F-42A3-B5D7-EEDF68C73174}" presName="spaceBetweenRectangles" presStyleCnt="0"/>
      <dgm:spPr/>
    </dgm:pt>
    <dgm:pt modelId="{27823F7E-FB65-4BC2-88A1-5FDFA439FC94}" type="pres">
      <dgm:prSet presAssocID="{3DE5EA38-78B7-4360-B32B-E9B68655ADAE}" presName="parentLin" presStyleCnt="0"/>
      <dgm:spPr/>
    </dgm:pt>
    <dgm:pt modelId="{DEEB0F17-7355-4761-9A74-F845A6EED482}" type="pres">
      <dgm:prSet presAssocID="{3DE5EA38-78B7-4360-B32B-E9B68655ADAE}" presName="parentLeftMargin" presStyleLbl="node1" presStyleIdx="0" presStyleCnt="3"/>
      <dgm:spPr/>
    </dgm:pt>
    <dgm:pt modelId="{A93B9943-FEA8-49FE-9169-5BB3CF2C7DC8}" type="pres">
      <dgm:prSet presAssocID="{3DE5EA38-78B7-4360-B32B-E9B68655AD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E6D051-3E94-48F0-B8C7-B9CFF68204FF}" type="pres">
      <dgm:prSet presAssocID="{3DE5EA38-78B7-4360-B32B-E9B68655ADAE}" presName="negativeSpace" presStyleCnt="0"/>
      <dgm:spPr/>
    </dgm:pt>
    <dgm:pt modelId="{50B9424A-62E3-40E3-8EBB-ADDE07860EEF}" type="pres">
      <dgm:prSet presAssocID="{3DE5EA38-78B7-4360-B32B-E9B68655ADAE}" presName="childText" presStyleLbl="conFgAcc1" presStyleIdx="1" presStyleCnt="3">
        <dgm:presLayoutVars>
          <dgm:bulletEnabled val="1"/>
        </dgm:presLayoutVars>
      </dgm:prSet>
      <dgm:spPr/>
    </dgm:pt>
    <dgm:pt modelId="{5D21C8A1-3B93-4212-84AE-2DA55B9313D8}" type="pres">
      <dgm:prSet presAssocID="{9443DF51-4D8B-4E46-B0B8-B1ABBBF54446}" presName="spaceBetweenRectangles" presStyleCnt="0"/>
      <dgm:spPr/>
    </dgm:pt>
    <dgm:pt modelId="{C311118A-0838-4670-B1C6-82062FBCDFE7}" type="pres">
      <dgm:prSet presAssocID="{68E9FD18-8961-41B0-918C-23BED9AE0E4D}" presName="parentLin" presStyleCnt="0"/>
      <dgm:spPr/>
    </dgm:pt>
    <dgm:pt modelId="{A3B0FD91-895C-446E-80E6-A518FE3F10C5}" type="pres">
      <dgm:prSet presAssocID="{68E9FD18-8961-41B0-918C-23BED9AE0E4D}" presName="parentLeftMargin" presStyleLbl="node1" presStyleIdx="1" presStyleCnt="3"/>
      <dgm:spPr/>
    </dgm:pt>
    <dgm:pt modelId="{E296366E-476D-4005-9752-C9DF6FFCACBF}" type="pres">
      <dgm:prSet presAssocID="{68E9FD18-8961-41B0-918C-23BED9AE0E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D576688-DEB0-468A-8B0C-A640E4604B5F}" type="pres">
      <dgm:prSet presAssocID="{68E9FD18-8961-41B0-918C-23BED9AE0E4D}" presName="negativeSpace" presStyleCnt="0"/>
      <dgm:spPr/>
    </dgm:pt>
    <dgm:pt modelId="{49EEC89B-CF59-4E6F-A8D6-F40E0B3A6534}" type="pres">
      <dgm:prSet presAssocID="{68E9FD18-8961-41B0-918C-23BED9AE0E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B92219-7E75-41EC-BBEF-ABB2F375E2ED}" srcId="{B4D3002C-57DA-439F-B9E4-9187F0BF21F6}" destId="{68E9FD18-8961-41B0-918C-23BED9AE0E4D}" srcOrd="2" destOrd="0" parTransId="{C4D2D618-085E-4BC9-908F-790F09C864A6}" sibTransId="{6F9986D3-B2D2-451A-B2EA-F0088C5EA09E}"/>
    <dgm:cxn modelId="{7CFC4628-784E-4BF0-8E1E-BBB5130AC4CC}" type="presOf" srcId="{4F8945EC-2A7E-414C-96DC-A2D3C3AFAFC8}" destId="{98FADF89-89C3-4695-93D3-B2B1E2658272}" srcOrd="1" destOrd="0" presId="urn:microsoft.com/office/officeart/2005/8/layout/list1"/>
    <dgm:cxn modelId="{B9E36832-0B5B-4947-A43D-B1AC0D52DBA9}" type="presOf" srcId="{3DE5EA38-78B7-4360-B32B-E9B68655ADAE}" destId="{A93B9943-FEA8-49FE-9169-5BB3CF2C7DC8}" srcOrd="1" destOrd="0" presId="urn:microsoft.com/office/officeart/2005/8/layout/list1"/>
    <dgm:cxn modelId="{337A7D54-A309-4231-9B98-CADE6CA84B2B}" type="presOf" srcId="{B4D3002C-57DA-439F-B9E4-9187F0BF21F6}" destId="{BA56BC82-3F04-4BAF-9A2D-01CDE1DC137B}" srcOrd="0" destOrd="0" presId="urn:microsoft.com/office/officeart/2005/8/layout/list1"/>
    <dgm:cxn modelId="{95C32084-DA97-415B-AE49-900C188201D4}" type="presOf" srcId="{68E9FD18-8961-41B0-918C-23BED9AE0E4D}" destId="{E296366E-476D-4005-9752-C9DF6FFCACBF}" srcOrd="1" destOrd="0" presId="urn:microsoft.com/office/officeart/2005/8/layout/list1"/>
    <dgm:cxn modelId="{7AB05F8C-60F0-4D9A-A693-F5792468876C}" srcId="{B4D3002C-57DA-439F-B9E4-9187F0BF21F6}" destId="{4F8945EC-2A7E-414C-96DC-A2D3C3AFAFC8}" srcOrd="0" destOrd="0" parTransId="{2231B12D-FC7C-4B7A-B53B-FC81E9F022BE}" sibTransId="{12CDED09-5C9F-42A3-B5D7-EEDF68C73174}"/>
    <dgm:cxn modelId="{BA4CB58F-D3FA-45A5-9DB1-6A926727BB28}" type="presOf" srcId="{3DE5EA38-78B7-4360-B32B-E9B68655ADAE}" destId="{DEEB0F17-7355-4761-9A74-F845A6EED482}" srcOrd="0" destOrd="0" presId="urn:microsoft.com/office/officeart/2005/8/layout/list1"/>
    <dgm:cxn modelId="{698903A9-3E0F-4356-BE91-4A42852E0642}" type="presOf" srcId="{4F8945EC-2A7E-414C-96DC-A2D3C3AFAFC8}" destId="{479695FA-521B-4E0F-9459-E91A01D97B5B}" srcOrd="0" destOrd="0" presId="urn:microsoft.com/office/officeart/2005/8/layout/list1"/>
    <dgm:cxn modelId="{ED527DBF-0703-4193-A9E2-2A20F642D277}" type="presOf" srcId="{68E9FD18-8961-41B0-918C-23BED9AE0E4D}" destId="{A3B0FD91-895C-446E-80E6-A518FE3F10C5}" srcOrd="0" destOrd="0" presId="urn:microsoft.com/office/officeart/2005/8/layout/list1"/>
    <dgm:cxn modelId="{D0F1D7CD-1B9F-43A0-BC79-A90F7CF705F1}" srcId="{B4D3002C-57DA-439F-B9E4-9187F0BF21F6}" destId="{3DE5EA38-78B7-4360-B32B-E9B68655ADAE}" srcOrd="1" destOrd="0" parTransId="{DDEE027A-FC81-49F6-8E61-2AE46A4352F9}" sibTransId="{9443DF51-4D8B-4E46-B0B8-B1ABBBF54446}"/>
    <dgm:cxn modelId="{1C4CDFCD-D9FF-47AE-8E65-88F3569E7750}" type="presParOf" srcId="{BA56BC82-3F04-4BAF-9A2D-01CDE1DC137B}" destId="{A80965E1-407D-4E2E-98A9-79D0DBC840C4}" srcOrd="0" destOrd="0" presId="urn:microsoft.com/office/officeart/2005/8/layout/list1"/>
    <dgm:cxn modelId="{B31B3950-3E22-496B-A373-0D1C74E11F71}" type="presParOf" srcId="{A80965E1-407D-4E2E-98A9-79D0DBC840C4}" destId="{479695FA-521B-4E0F-9459-E91A01D97B5B}" srcOrd="0" destOrd="0" presId="urn:microsoft.com/office/officeart/2005/8/layout/list1"/>
    <dgm:cxn modelId="{C10FEEAA-7DBF-48D6-9042-4EB44750029E}" type="presParOf" srcId="{A80965E1-407D-4E2E-98A9-79D0DBC840C4}" destId="{98FADF89-89C3-4695-93D3-B2B1E2658272}" srcOrd="1" destOrd="0" presId="urn:microsoft.com/office/officeart/2005/8/layout/list1"/>
    <dgm:cxn modelId="{CEF8732A-BCC6-483D-A3C0-0755F7EE81A0}" type="presParOf" srcId="{BA56BC82-3F04-4BAF-9A2D-01CDE1DC137B}" destId="{09FE514C-95B5-4A1F-8873-4338BD66B53F}" srcOrd="1" destOrd="0" presId="urn:microsoft.com/office/officeart/2005/8/layout/list1"/>
    <dgm:cxn modelId="{A9306E82-C6DB-443B-97A2-A9D163DDEA6B}" type="presParOf" srcId="{BA56BC82-3F04-4BAF-9A2D-01CDE1DC137B}" destId="{4FF1E0D6-91BB-4DD0-8070-1C4A4EA38614}" srcOrd="2" destOrd="0" presId="urn:microsoft.com/office/officeart/2005/8/layout/list1"/>
    <dgm:cxn modelId="{3986AC76-A286-47CF-923A-07C20F7DC23B}" type="presParOf" srcId="{BA56BC82-3F04-4BAF-9A2D-01CDE1DC137B}" destId="{CEC38E4E-F25C-42DE-A3D5-07EE0F7F0FFE}" srcOrd="3" destOrd="0" presId="urn:microsoft.com/office/officeart/2005/8/layout/list1"/>
    <dgm:cxn modelId="{B6CD7F74-4E39-429E-964A-8657627DE323}" type="presParOf" srcId="{BA56BC82-3F04-4BAF-9A2D-01CDE1DC137B}" destId="{27823F7E-FB65-4BC2-88A1-5FDFA439FC94}" srcOrd="4" destOrd="0" presId="urn:microsoft.com/office/officeart/2005/8/layout/list1"/>
    <dgm:cxn modelId="{07EBDB73-DBF1-4F6D-8735-727FD9034869}" type="presParOf" srcId="{27823F7E-FB65-4BC2-88A1-5FDFA439FC94}" destId="{DEEB0F17-7355-4761-9A74-F845A6EED482}" srcOrd="0" destOrd="0" presId="urn:microsoft.com/office/officeart/2005/8/layout/list1"/>
    <dgm:cxn modelId="{1BC474F3-8945-40BB-BD9E-BCA65CE92C85}" type="presParOf" srcId="{27823F7E-FB65-4BC2-88A1-5FDFA439FC94}" destId="{A93B9943-FEA8-49FE-9169-5BB3CF2C7DC8}" srcOrd="1" destOrd="0" presId="urn:microsoft.com/office/officeart/2005/8/layout/list1"/>
    <dgm:cxn modelId="{6F090ACC-0BFE-4A7B-AB5A-46A9865D7A0D}" type="presParOf" srcId="{BA56BC82-3F04-4BAF-9A2D-01CDE1DC137B}" destId="{8CE6D051-3E94-48F0-B8C7-B9CFF68204FF}" srcOrd="5" destOrd="0" presId="urn:microsoft.com/office/officeart/2005/8/layout/list1"/>
    <dgm:cxn modelId="{F76BDAF7-808F-4F6C-BBB4-165AC08E1632}" type="presParOf" srcId="{BA56BC82-3F04-4BAF-9A2D-01CDE1DC137B}" destId="{50B9424A-62E3-40E3-8EBB-ADDE07860EEF}" srcOrd="6" destOrd="0" presId="urn:microsoft.com/office/officeart/2005/8/layout/list1"/>
    <dgm:cxn modelId="{87131531-DCD7-4067-AA72-4345D9F832FC}" type="presParOf" srcId="{BA56BC82-3F04-4BAF-9A2D-01CDE1DC137B}" destId="{5D21C8A1-3B93-4212-84AE-2DA55B9313D8}" srcOrd="7" destOrd="0" presId="urn:microsoft.com/office/officeart/2005/8/layout/list1"/>
    <dgm:cxn modelId="{6CC42488-F2CB-4E52-92DC-F9C1408E38D9}" type="presParOf" srcId="{BA56BC82-3F04-4BAF-9A2D-01CDE1DC137B}" destId="{C311118A-0838-4670-B1C6-82062FBCDFE7}" srcOrd="8" destOrd="0" presId="urn:microsoft.com/office/officeart/2005/8/layout/list1"/>
    <dgm:cxn modelId="{09C61F9E-631C-46A2-AFF3-987DDB1A78A7}" type="presParOf" srcId="{C311118A-0838-4670-B1C6-82062FBCDFE7}" destId="{A3B0FD91-895C-446E-80E6-A518FE3F10C5}" srcOrd="0" destOrd="0" presId="urn:microsoft.com/office/officeart/2005/8/layout/list1"/>
    <dgm:cxn modelId="{CA5EBB0B-6769-413A-9AE6-5783DA2CD29B}" type="presParOf" srcId="{C311118A-0838-4670-B1C6-82062FBCDFE7}" destId="{E296366E-476D-4005-9752-C9DF6FFCACBF}" srcOrd="1" destOrd="0" presId="urn:microsoft.com/office/officeart/2005/8/layout/list1"/>
    <dgm:cxn modelId="{6BC70BF0-0C19-4CDD-BB6E-BCB7BAD5A87D}" type="presParOf" srcId="{BA56BC82-3F04-4BAF-9A2D-01CDE1DC137B}" destId="{6D576688-DEB0-468A-8B0C-A640E4604B5F}" srcOrd="9" destOrd="0" presId="urn:microsoft.com/office/officeart/2005/8/layout/list1"/>
    <dgm:cxn modelId="{DF034B9C-8849-4B3D-A743-15AAB25931FB}" type="presParOf" srcId="{BA56BC82-3F04-4BAF-9A2D-01CDE1DC137B}" destId="{49EEC89B-CF59-4E6F-A8D6-F40E0B3A65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3002C-57DA-439F-B9E4-9187F0BF21F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E5EA38-78B7-4360-B32B-E9B68655ADAE}">
      <dgm:prSet phldrT="[Text]"/>
      <dgm:spPr/>
      <dgm:t>
        <a:bodyPr/>
        <a:lstStyle/>
        <a:p>
          <a:r>
            <a:rPr lang="en-US"/>
            <a:t>2. Input Signal Synchronization</a:t>
          </a:r>
        </a:p>
      </dgm:t>
    </dgm:pt>
    <dgm:pt modelId="{DDEE027A-FC81-49F6-8E61-2AE46A4352F9}" type="parTrans" cxnId="{D0F1D7CD-1B9F-43A0-BC79-A90F7CF705F1}">
      <dgm:prSet/>
      <dgm:spPr/>
      <dgm:t>
        <a:bodyPr/>
        <a:lstStyle/>
        <a:p>
          <a:endParaRPr lang="en-US"/>
        </a:p>
      </dgm:t>
    </dgm:pt>
    <dgm:pt modelId="{9443DF51-4D8B-4E46-B0B8-B1ABBBF54446}" type="sibTrans" cxnId="{D0F1D7CD-1B9F-43A0-BC79-A90F7CF705F1}">
      <dgm:prSet/>
      <dgm:spPr/>
      <dgm:t>
        <a:bodyPr/>
        <a:lstStyle/>
        <a:p>
          <a:endParaRPr lang="en-US"/>
        </a:p>
      </dgm:t>
    </dgm:pt>
    <dgm:pt modelId="{073B1023-FD09-4136-8369-F2FCCF2327CC}">
      <dgm:prSet/>
      <dgm:spPr/>
      <dgm:t>
        <a:bodyPr/>
        <a:lstStyle/>
        <a:p>
          <a:r>
            <a:rPr lang="en-US" b="0"/>
            <a:t>1. Chattering</a:t>
          </a:r>
        </a:p>
      </dgm:t>
    </dgm:pt>
    <dgm:pt modelId="{F17BC9C6-9178-4720-B7EC-5D9DCA2D7FCB}" type="parTrans" cxnId="{95FF3DDE-B9BE-422F-BEEE-FCCD2C0138F0}">
      <dgm:prSet/>
      <dgm:spPr/>
      <dgm:t>
        <a:bodyPr/>
        <a:lstStyle/>
        <a:p>
          <a:endParaRPr lang="en-US"/>
        </a:p>
      </dgm:t>
    </dgm:pt>
    <dgm:pt modelId="{5F7C792F-07B2-42BD-B532-143E3DB894FD}" type="sibTrans" cxnId="{95FF3DDE-B9BE-422F-BEEE-FCCD2C0138F0}">
      <dgm:prSet/>
      <dgm:spPr/>
      <dgm:t>
        <a:bodyPr/>
        <a:lstStyle/>
        <a:p>
          <a:endParaRPr lang="en-US"/>
        </a:p>
      </dgm:t>
    </dgm:pt>
    <dgm:pt modelId="{BA56BC82-3F04-4BAF-9A2D-01CDE1DC137B}" type="pres">
      <dgm:prSet presAssocID="{B4D3002C-57DA-439F-B9E4-9187F0BF21F6}" presName="linear" presStyleCnt="0">
        <dgm:presLayoutVars>
          <dgm:dir/>
          <dgm:animLvl val="lvl"/>
          <dgm:resizeHandles val="exact"/>
        </dgm:presLayoutVars>
      </dgm:prSet>
      <dgm:spPr/>
    </dgm:pt>
    <dgm:pt modelId="{BD604882-34CC-4B74-9D38-CF63F6C6CA17}" type="pres">
      <dgm:prSet presAssocID="{073B1023-FD09-4136-8369-F2FCCF2327CC}" presName="parentLin" presStyleCnt="0"/>
      <dgm:spPr/>
    </dgm:pt>
    <dgm:pt modelId="{9D91D7BA-0817-411B-AA5D-66FC7A66A5FA}" type="pres">
      <dgm:prSet presAssocID="{073B1023-FD09-4136-8369-F2FCCF2327CC}" presName="parentLeftMargin" presStyleLbl="node1" presStyleIdx="0" presStyleCnt="2"/>
      <dgm:spPr/>
    </dgm:pt>
    <dgm:pt modelId="{286AE5D4-F529-46F5-B990-FEC2E78BF8BB}" type="pres">
      <dgm:prSet presAssocID="{073B1023-FD09-4136-8369-F2FCCF2327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27E721-0AD8-4E72-B356-30677B563731}" type="pres">
      <dgm:prSet presAssocID="{073B1023-FD09-4136-8369-F2FCCF2327CC}" presName="negativeSpace" presStyleCnt="0"/>
      <dgm:spPr/>
    </dgm:pt>
    <dgm:pt modelId="{0C250440-C723-47F1-A20A-7D1463CD15BC}" type="pres">
      <dgm:prSet presAssocID="{073B1023-FD09-4136-8369-F2FCCF2327CC}" presName="childText" presStyleLbl="conFgAcc1" presStyleIdx="0" presStyleCnt="2">
        <dgm:presLayoutVars>
          <dgm:bulletEnabled val="1"/>
        </dgm:presLayoutVars>
      </dgm:prSet>
      <dgm:spPr/>
    </dgm:pt>
    <dgm:pt modelId="{7FB81973-F783-44BE-A45E-3AC249940E42}" type="pres">
      <dgm:prSet presAssocID="{5F7C792F-07B2-42BD-B532-143E3DB894FD}" presName="spaceBetweenRectangles" presStyleCnt="0"/>
      <dgm:spPr/>
    </dgm:pt>
    <dgm:pt modelId="{27823F7E-FB65-4BC2-88A1-5FDFA439FC94}" type="pres">
      <dgm:prSet presAssocID="{3DE5EA38-78B7-4360-B32B-E9B68655ADAE}" presName="parentLin" presStyleCnt="0"/>
      <dgm:spPr/>
    </dgm:pt>
    <dgm:pt modelId="{DEEB0F17-7355-4761-9A74-F845A6EED482}" type="pres">
      <dgm:prSet presAssocID="{3DE5EA38-78B7-4360-B32B-E9B68655ADAE}" presName="parentLeftMargin" presStyleLbl="node1" presStyleIdx="0" presStyleCnt="2"/>
      <dgm:spPr/>
    </dgm:pt>
    <dgm:pt modelId="{A93B9943-FEA8-49FE-9169-5BB3CF2C7DC8}" type="pres">
      <dgm:prSet presAssocID="{3DE5EA38-78B7-4360-B32B-E9B68655AD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E6D051-3E94-48F0-B8C7-B9CFF68204FF}" type="pres">
      <dgm:prSet presAssocID="{3DE5EA38-78B7-4360-B32B-E9B68655ADAE}" presName="negativeSpace" presStyleCnt="0"/>
      <dgm:spPr/>
    </dgm:pt>
    <dgm:pt modelId="{50B9424A-62E3-40E3-8EBB-ADDE07860EEF}" type="pres">
      <dgm:prSet presAssocID="{3DE5EA38-78B7-4360-B32B-E9B68655AD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E08C02F-57AE-42BF-8F16-DC3AAAC86307}" type="presOf" srcId="{073B1023-FD09-4136-8369-F2FCCF2327CC}" destId="{9D91D7BA-0817-411B-AA5D-66FC7A66A5FA}" srcOrd="0" destOrd="0" presId="urn:microsoft.com/office/officeart/2005/8/layout/list1"/>
    <dgm:cxn modelId="{B9E36832-0B5B-4947-A43D-B1AC0D52DBA9}" type="presOf" srcId="{3DE5EA38-78B7-4360-B32B-E9B68655ADAE}" destId="{A93B9943-FEA8-49FE-9169-5BB3CF2C7DC8}" srcOrd="1" destOrd="0" presId="urn:microsoft.com/office/officeart/2005/8/layout/list1"/>
    <dgm:cxn modelId="{337A7D54-A309-4231-9B98-CADE6CA84B2B}" type="presOf" srcId="{B4D3002C-57DA-439F-B9E4-9187F0BF21F6}" destId="{BA56BC82-3F04-4BAF-9A2D-01CDE1DC137B}" srcOrd="0" destOrd="0" presId="urn:microsoft.com/office/officeart/2005/8/layout/list1"/>
    <dgm:cxn modelId="{BA4CB58F-D3FA-45A5-9DB1-6A926727BB28}" type="presOf" srcId="{3DE5EA38-78B7-4360-B32B-E9B68655ADAE}" destId="{DEEB0F17-7355-4761-9A74-F845A6EED482}" srcOrd="0" destOrd="0" presId="urn:microsoft.com/office/officeart/2005/8/layout/list1"/>
    <dgm:cxn modelId="{9859ABBF-606D-4C8E-9CBB-1143E89B5208}" type="presOf" srcId="{073B1023-FD09-4136-8369-F2FCCF2327CC}" destId="{286AE5D4-F529-46F5-B990-FEC2E78BF8BB}" srcOrd="1" destOrd="0" presId="urn:microsoft.com/office/officeart/2005/8/layout/list1"/>
    <dgm:cxn modelId="{D0F1D7CD-1B9F-43A0-BC79-A90F7CF705F1}" srcId="{B4D3002C-57DA-439F-B9E4-9187F0BF21F6}" destId="{3DE5EA38-78B7-4360-B32B-E9B68655ADAE}" srcOrd="1" destOrd="0" parTransId="{DDEE027A-FC81-49F6-8E61-2AE46A4352F9}" sibTransId="{9443DF51-4D8B-4E46-B0B8-B1ABBBF54446}"/>
    <dgm:cxn modelId="{95FF3DDE-B9BE-422F-BEEE-FCCD2C0138F0}" srcId="{B4D3002C-57DA-439F-B9E4-9187F0BF21F6}" destId="{073B1023-FD09-4136-8369-F2FCCF2327CC}" srcOrd="0" destOrd="0" parTransId="{F17BC9C6-9178-4720-B7EC-5D9DCA2D7FCB}" sibTransId="{5F7C792F-07B2-42BD-B532-143E3DB894FD}"/>
    <dgm:cxn modelId="{A6D11F96-8D8E-4E0B-9E4A-D6A03965B63E}" type="presParOf" srcId="{BA56BC82-3F04-4BAF-9A2D-01CDE1DC137B}" destId="{BD604882-34CC-4B74-9D38-CF63F6C6CA17}" srcOrd="0" destOrd="0" presId="urn:microsoft.com/office/officeart/2005/8/layout/list1"/>
    <dgm:cxn modelId="{71E9D1FF-283B-416A-9ED6-704B2606397D}" type="presParOf" srcId="{BD604882-34CC-4B74-9D38-CF63F6C6CA17}" destId="{9D91D7BA-0817-411B-AA5D-66FC7A66A5FA}" srcOrd="0" destOrd="0" presId="urn:microsoft.com/office/officeart/2005/8/layout/list1"/>
    <dgm:cxn modelId="{F2BF6CF1-8B7D-4180-AC26-7C81873C09A5}" type="presParOf" srcId="{BD604882-34CC-4B74-9D38-CF63F6C6CA17}" destId="{286AE5D4-F529-46F5-B990-FEC2E78BF8BB}" srcOrd="1" destOrd="0" presId="urn:microsoft.com/office/officeart/2005/8/layout/list1"/>
    <dgm:cxn modelId="{CD00DA59-7D5F-4300-82CD-617C5C4A5705}" type="presParOf" srcId="{BA56BC82-3F04-4BAF-9A2D-01CDE1DC137B}" destId="{6D27E721-0AD8-4E72-B356-30677B563731}" srcOrd="1" destOrd="0" presId="urn:microsoft.com/office/officeart/2005/8/layout/list1"/>
    <dgm:cxn modelId="{32CBCDEF-3923-464F-AD4B-7E179645C4C8}" type="presParOf" srcId="{BA56BC82-3F04-4BAF-9A2D-01CDE1DC137B}" destId="{0C250440-C723-47F1-A20A-7D1463CD15BC}" srcOrd="2" destOrd="0" presId="urn:microsoft.com/office/officeart/2005/8/layout/list1"/>
    <dgm:cxn modelId="{9E74C974-EFE5-414A-AAA3-007016B5C881}" type="presParOf" srcId="{BA56BC82-3F04-4BAF-9A2D-01CDE1DC137B}" destId="{7FB81973-F783-44BE-A45E-3AC249940E42}" srcOrd="3" destOrd="0" presId="urn:microsoft.com/office/officeart/2005/8/layout/list1"/>
    <dgm:cxn modelId="{B6CD7F74-4E39-429E-964A-8657627DE323}" type="presParOf" srcId="{BA56BC82-3F04-4BAF-9A2D-01CDE1DC137B}" destId="{27823F7E-FB65-4BC2-88A1-5FDFA439FC94}" srcOrd="4" destOrd="0" presId="urn:microsoft.com/office/officeart/2005/8/layout/list1"/>
    <dgm:cxn modelId="{07EBDB73-DBF1-4F6D-8735-727FD9034869}" type="presParOf" srcId="{27823F7E-FB65-4BC2-88A1-5FDFA439FC94}" destId="{DEEB0F17-7355-4761-9A74-F845A6EED482}" srcOrd="0" destOrd="0" presId="urn:microsoft.com/office/officeart/2005/8/layout/list1"/>
    <dgm:cxn modelId="{1BC474F3-8945-40BB-BD9E-BCA65CE92C85}" type="presParOf" srcId="{27823F7E-FB65-4BC2-88A1-5FDFA439FC94}" destId="{A93B9943-FEA8-49FE-9169-5BB3CF2C7DC8}" srcOrd="1" destOrd="0" presId="urn:microsoft.com/office/officeart/2005/8/layout/list1"/>
    <dgm:cxn modelId="{6F090ACC-0BFE-4A7B-AB5A-46A9865D7A0D}" type="presParOf" srcId="{BA56BC82-3F04-4BAF-9A2D-01CDE1DC137B}" destId="{8CE6D051-3E94-48F0-B8C7-B9CFF68204FF}" srcOrd="5" destOrd="0" presId="urn:microsoft.com/office/officeart/2005/8/layout/list1"/>
    <dgm:cxn modelId="{F76BDAF7-808F-4F6C-BBB4-165AC08E1632}" type="presParOf" srcId="{BA56BC82-3F04-4BAF-9A2D-01CDE1DC137B}" destId="{50B9424A-62E3-40E3-8EBB-ADDE07860E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EF4EB-C5CC-4D42-9284-AF96700A932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F23181-C664-40CE-AFB2-A56105E9DCA0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Setting Edge-Sensitive Interrupt Input Mode</a:t>
          </a:r>
        </a:p>
      </dgm:t>
    </dgm:pt>
    <dgm:pt modelId="{40EDA023-8252-46DA-A5AD-0D6E74E8939E}" type="parTrans" cxnId="{9A06B39B-D6BA-4D86-B07A-25799E357B10}">
      <dgm:prSet/>
      <dgm:spPr/>
      <dgm:t>
        <a:bodyPr/>
        <a:lstStyle/>
        <a:p>
          <a:endParaRPr lang="en-US"/>
        </a:p>
      </dgm:t>
    </dgm:pt>
    <dgm:pt modelId="{CCA66641-EBF1-4826-85A5-A2C322691B99}" type="sibTrans" cxnId="{9A06B39B-D6BA-4D86-B07A-25799E357B10}">
      <dgm:prSet/>
      <dgm:spPr/>
      <dgm:t>
        <a:bodyPr/>
        <a:lstStyle/>
        <a:p>
          <a:endParaRPr lang="en-US"/>
        </a:p>
      </dgm:t>
    </dgm:pt>
    <dgm:pt modelId="{2B3BC534-9C76-4585-9274-DF08140A515D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Setting Output data high / Output data low Mode</a:t>
          </a:r>
        </a:p>
      </dgm:t>
    </dgm:pt>
    <dgm:pt modelId="{8DBCA9B9-2975-4830-A420-C4FCDABCFDBE}" type="parTrans" cxnId="{AB485A8F-4C4B-46FD-ADDA-2C70DC6AC317}">
      <dgm:prSet/>
      <dgm:spPr/>
      <dgm:t>
        <a:bodyPr/>
        <a:lstStyle/>
        <a:p>
          <a:endParaRPr lang="en-US"/>
        </a:p>
      </dgm:t>
    </dgm:pt>
    <dgm:pt modelId="{CFAF1126-B594-4B09-AEE0-AE830262A10B}" type="sibTrans" cxnId="{AB485A8F-4C4B-46FD-ADDA-2C70DC6AC317}">
      <dgm:prSet/>
      <dgm:spPr/>
      <dgm:t>
        <a:bodyPr/>
        <a:lstStyle/>
        <a:p>
          <a:endParaRPr lang="en-US"/>
        </a:p>
      </dgm:t>
    </dgm:pt>
    <dgm:pt modelId="{33299E51-3A63-456E-9A1A-C7031081EB72}">
      <dgm:prSet phldrT="[Text]" custT="1"/>
      <dgm:spPr/>
      <dgm:t>
        <a:bodyPr/>
        <a:lstStyle/>
        <a:p>
          <a:r>
            <a:rPr lang="en-US" sz="2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Setting Level-Sensitive Interrupt Input Mode </a:t>
          </a:r>
        </a:p>
      </dgm:t>
    </dgm:pt>
    <dgm:pt modelId="{0366E6CA-C09F-4DEF-9898-D07DA2C5888C}" type="parTrans" cxnId="{36A3144A-6037-452F-BCFF-43E02E89D500}">
      <dgm:prSet/>
      <dgm:spPr/>
      <dgm:t>
        <a:bodyPr/>
        <a:lstStyle/>
        <a:p>
          <a:endParaRPr lang="en-US"/>
        </a:p>
      </dgm:t>
    </dgm:pt>
    <dgm:pt modelId="{17C9B73C-C6B1-4F79-BFF6-5166B886C693}" type="sibTrans" cxnId="{36A3144A-6037-452F-BCFF-43E02E89D500}">
      <dgm:prSet/>
      <dgm:spPr/>
      <dgm:t>
        <a:bodyPr/>
        <a:lstStyle/>
        <a:p>
          <a:endParaRPr lang="en-US"/>
        </a:p>
      </dgm:t>
    </dgm:pt>
    <dgm:pt modelId="{88CA2CB8-81B4-4D4D-B90A-4350BF264D9A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Setting General Output Mode</a:t>
          </a:r>
        </a:p>
      </dgm:t>
    </dgm:pt>
    <dgm:pt modelId="{F8E608D2-952D-487B-B568-FBBD2ABB4B08}" type="parTrans" cxnId="{45B7E75E-6E91-4450-8925-3ED2336E0942}">
      <dgm:prSet/>
      <dgm:spPr/>
      <dgm:t>
        <a:bodyPr/>
        <a:lstStyle/>
        <a:p>
          <a:endParaRPr lang="en-US"/>
        </a:p>
      </dgm:t>
    </dgm:pt>
    <dgm:pt modelId="{AED42880-5765-4CEE-974A-050A7056C8C1}" type="sibTrans" cxnId="{45B7E75E-6E91-4450-8925-3ED2336E0942}">
      <dgm:prSet/>
      <dgm:spPr/>
      <dgm:t>
        <a:bodyPr/>
        <a:lstStyle/>
        <a:p>
          <a:endParaRPr lang="en-US"/>
        </a:p>
      </dgm:t>
    </dgm:pt>
    <dgm:pt modelId="{906B3EC7-7664-490D-B927-79AF225574A5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Setting General Input Mode</a:t>
          </a:r>
        </a:p>
      </dgm:t>
    </dgm:pt>
    <dgm:pt modelId="{2756F852-880B-4071-8376-243A6FCAB9CA}" type="parTrans" cxnId="{D99EA69B-B182-4A9F-B655-7D15C8113266}">
      <dgm:prSet/>
      <dgm:spPr/>
      <dgm:t>
        <a:bodyPr/>
        <a:lstStyle/>
        <a:p>
          <a:endParaRPr lang="en-US"/>
        </a:p>
      </dgm:t>
    </dgm:pt>
    <dgm:pt modelId="{520C45C6-C3F1-4552-8D78-AEC20F1A6073}" type="sibTrans" cxnId="{D99EA69B-B182-4A9F-B655-7D15C8113266}">
      <dgm:prSet/>
      <dgm:spPr/>
      <dgm:t>
        <a:bodyPr/>
        <a:lstStyle/>
        <a:p>
          <a:endParaRPr lang="en-US"/>
        </a:p>
      </dgm:t>
    </dgm:pt>
    <dgm:pt modelId="{3A3B7BF6-FD86-4165-A987-546B8CD72128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Setting Port Safe State</a:t>
          </a:r>
        </a:p>
      </dgm:t>
    </dgm:pt>
    <dgm:pt modelId="{4AF76BE9-A85F-480A-AAD4-BFF8671D2E4F}" type="parTrans" cxnId="{D623C9BB-5C87-4154-9372-6075D8DA7ACE}">
      <dgm:prSet/>
      <dgm:spPr/>
      <dgm:t>
        <a:bodyPr/>
        <a:lstStyle/>
        <a:p>
          <a:endParaRPr lang="en-US"/>
        </a:p>
      </dgm:t>
    </dgm:pt>
    <dgm:pt modelId="{89DFF756-5B99-41AC-B70A-B9F5043AF865}" type="sibTrans" cxnId="{D623C9BB-5C87-4154-9372-6075D8DA7ACE}">
      <dgm:prSet/>
      <dgm:spPr/>
      <dgm:t>
        <a:bodyPr/>
        <a:lstStyle/>
        <a:p>
          <a:endParaRPr lang="en-US"/>
        </a:p>
      </dgm:t>
    </dgm:pt>
    <dgm:pt modelId="{F908A7EB-3DDE-4899-B348-C69B010A3F1F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Switching GPIO to I2C</a:t>
          </a:r>
        </a:p>
      </dgm:t>
    </dgm:pt>
    <dgm:pt modelId="{CD386BF0-1C2D-4A15-BBF3-125280305282}" type="parTrans" cxnId="{63C0FA81-32A2-42B3-957E-7AD5B1929823}">
      <dgm:prSet/>
      <dgm:spPr/>
      <dgm:t>
        <a:bodyPr/>
        <a:lstStyle/>
        <a:p>
          <a:endParaRPr lang="en-US"/>
        </a:p>
      </dgm:t>
    </dgm:pt>
    <dgm:pt modelId="{18798545-A764-46E2-92DD-54F5EF19D167}" type="sibTrans" cxnId="{63C0FA81-32A2-42B3-957E-7AD5B1929823}">
      <dgm:prSet/>
      <dgm:spPr/>
      <dgm:t>
        <a:bodyPr/>
        <a:lstStyle/>
        <a:p>
          <a:endParaRPr lang="en-US"/>
        </a:p>
      </dgm:t>
    </dgm:pt>
    <dgm:pt modelId="{80548986-EF71-410B-A44E-1BBE30B57694}" type="pres">
      <dgm:prSet presAssocID="{9C3EF4EB-C5CC-4D42-9284-AF96700A9328}" presName="linear" presStyleCnt="0">
        <dgm:presLayoutVars>
          <dgm:animLvl val="lvl"/>
          <dgm:resizeHandles val="exact"/>
        </dgm:presLayoutVars>
      </dgm:prSet>
      <dgm:spPr/>
    </dgm:pt>
    <dgm:pt modelId="{92B9AE8D-2C96-4BCE-99AD-0715320B3181}" type="pres">
      <dgm:prSet presAssocID="{64F23181-C664-40CE-AFB2-A56105E9DCA0}" presName="parentText" presStyleLbl="node1" presStyleIdx="0" presStyleCnt="7" custLinFactNeighborY="28222">
        <dgm:presLayoutVars>
          <dgm:chMax val="0"/>
          <dgm:bulletEnabled val="1"/>
        </dgm:presLayoutVars>
      </dgm:prSet>
      <dgm:spPr/>
    </dgm:pt>
    <dgm:pt modelId="{913E5A22-AC03-4151-BF9E-5B2761649FF1}" type="pres">
      <dgm:prSet presAssocID="{CCA66641-EBF1-4826-85A5-A2C322691B99}" presName="spacer" presStyleCnt="0"/>
      <dgm:spPr/>
    </dgm:pt>
    <dgm:pt modelId="{28C6E7A7-ABD6-45A6-A442-2B3D57D1BB56}" type="pres">
      <dgm:prSet presAssocID="{33299E51-3A63-456E-9A1A-C7031081EB7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E852E27-C949-4A55-9F65-5088DE79176A}" type="pres">
      <dgm:prSet presAssocID="{17C9B73C-C6B1-4F79-BFF6-5166B886C693}" presName="spacer" presStyleCnt="0"/>
      <dgm:spPr/>
    </dgm:pt>
    <dgm:pt modelId="{204FA8C4-C450-49F6-837B-1C7FB94793A6}" type="pres">
      <dgm:prSet presAssocID="{88CA2CB8-81B4-4D4D-B90A-4350BF264D9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505DE80-0BA9-4135-9B48-0C6ECFC53264}" type="pres">
      <dgm:prSet presAssocID="{AED42880-5765-4CEE-974A-050A7056C8C1}" presName="spacer" presStyleCnt="0"/>
      <dgm:spPr/>
    </dgm:pt>
    <dgm:pt modelId="{859125F3-19D3-4200-A0D9-9BE69CE6B68A}" type="pres">
      <dgm:prSet presAssocID="{2B3BC534-9C76-4585-9274-DF08140A515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8585528-51A7-48B9-AAF7-9F77B90E93D3}" type="pres">
      <dgm:prSet presAssocID="{CFAF1126-B594-4B09-AEE0-AE830262A10B}" presName="spacer" presStyleCnt="0"/>
      <dgm:spPr/>
    </dgm:pt>
    <dgm:pt modelId="{9B3DE120-83C3-4E46-9B6F-926AF56B1746}" type="pres">
      <dgm:prSet presAssocID="{906B3EC7-7664-490D-B927-79AF225574A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7787BB4-2DD3-47E7-8142-0983B8E17097}" type="pres">
      <dgm:prSet presAssocID="{520C45C6-C3F1-4552-8D78-AEC20F1A6073}" presName="spacer" presStyleCnt="0"/>
      <dgm:spPr/>
    </dgm:pt>
    <dgm:pt modelId="{D4407114-3456-4AED-881E-8DB54C1467F1}" type="pres">
      <dgm:prSet presAssocID="{3A3B7BF6-FD86-4165-A987-546B8CD7212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B022F90-9F37-403D-B2BE-51CC0F585FAA}" type="pres">
      <dgm:prSet presAssocID="{89DFF756-5B99-41AC-B70A-B9F5043AF865}" presName="spacer" presStyleCnt="0"/>
      <dgm:spPr/>
    </dgm:pt>
    <dgm:pt modelId="{176E25C0-0904-49E9-A7D1-8FE20C0008E9}" type="pres">
      <dgm:prSet presAssocID="{F908A7EB-3DDE-4899-B348-C69B010A3F1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5AA6040-9EF3-4657-9097-1F5D885170D5}" type="presOf" srcId="{2B3BC534-9C76-4585-9274-DF08140A515D}" destId="{859125F3-19D3-4200-A0D9-9BE69CE6B68A}" srcOrd="0" destOrd="0" presId="urn:microsoft.com/office/officeart/2005/8/layout/vList2"/>
    <dgm:cxn modelId="{45B7E75E-6E91-4450-8925-3ED2336E0942}" srcId="{9C3EF4EB-C5CC-4D42-9284-AF96700A9328}" destId="{88CA2CB8-81B4-4D4D-B90A-4350BF264D9A}" srcOrd="2" destOrd="0" parTransId="{F8E608D2-952D-487B-B568-FBBD2ABB4B08}" sibTransId="{AED42880-5765-4CEE-974A-050A7056C8C1}"/>
    <dgm:cxn modelId="{564D5041-2BA7-4D4C-8E73-783E972A6C02}" type="presOf" srcId="{64F23181-C664-40CE-AFB2-A56105E9DCA0}" destId="{92B9AE8D-2C96-4BCE-99AD-0715320B3181}" srcOrd="0" destOrd="0" presId="urn:microsoft.com/office/officeart/2005/8/layout/vList2"/>
    <dgm:cxn modelId="{36A3144A-6037-452F-BCFF-43E02E89D500}" srcId="{9C3EF4EB-C5CC-4D42-9284-AF96700A9328}" destId="{33299E51-3A63-456E-9A1A-C7031081EB72}" srcOrd="1" destOrd="0" parTransId="{0366E6CA-C09F-4DEF-9898-D07DA2C5888C}" sibTransId="{17C9B73C-C6B1-4F79-BFF6-5166B886C693}"/>
    <dgm:cxn modelId="{37BBE154-55D8-4C19-866B-142533BBC593}" type="presOf" srcId="{88CA2CB8-81B4-4D4D-B90A-4350BF264D9A}" destId="{204FA8C4-C450-49F6-837B-1C7FB94793A6}" srcOrd="0" destOrd="0" presId="urn:microsoft.com/office/officeart/2005/8/layout/vList2"/>
    <dgm:cxn modelId="{63C0FA81-32A2-42B3-957E-7AD5B1929823}" srcId="{9C3EF4EB-C5CC-4D42-9284-AF96700A9328}" destId="{F908A7EB-3DDE-4899-B348-C69B010A3F1F}" srcOrd="6" destOrd="0" parTransId="{CD386BF0-1C2D-4A15-BBF3-125280305282}" sibTransId="{18798545-A764-46E2-92DD-54F5EF19D167}"/>
    <dgm:cxn modelId="{2114728C-67D0-406D-B150-74C6B382CF5A}" type="presOf" srcId="{906B3EC7-7664-490D-B927-79AF225574A5}" destId="{9B3DE120-83C3-4E46-9B6F-926AF56B1746}" srcOrd="0" destOrd="0" presId="urn:microsoft.com/office/officeart/2005/8/layout/vList2"/>
    <dgm:cxn modelId="{AB485A8F-4C4B-46FD-ADDA-2C70DC6AC317}" srcId="{9C3EF4EB-C5CC-4D42-9284-AF96700A9328}" destId="{2B3BC534-9C76-4585-9274-DF08140A515D}" srcOrd="3" destOrd="0" parTransId="{8DBCA9B9-2975-4830-A420-C4FCDABCFDBE}" sibTransId="{CFAF1126-B594-4B09-AEE0-AE830262A10B}"/>
    <dgm:cxn modelId="{D99EA69B-B182-4A9F-B655-7D15C8113266}" srcId="{9C3EF4EB-C5CC-4D42-9284-AF96700A9328}" destId="{906B3EC7-7664-490D-B927-79AF225574A5}" srcOrd="4" destOrd="0" parTransId="{2756F852-880B-4071-8376-243A6FCAB9CA}" sibTransId="{520C45C6-C3F1-4552-8D78-AEC20F1A6073}"/>
    <dgm:cxn modelId="{9A06B39B-D6BA-4D86-B07A-25799E357B10}" srcId="{9C3EF4EB-C5CC-4D42-9284-AF96700A9328}" destId="{64F23181-C664-40CE-AFB2-A56105E9DCA0}" srcOrd="0" destOrd="0" parTransId="{40EDA023-8252-46DA-A5AD-0D6E74E8939E}" sibTransId="{CCA66641-EBF1-4826-85A5-A2C322691B99}"/>
    <dgm:cxn modelId="{59C6A7A3-C196-4DBF-9130-12291FF7FFCC}" type="presOf" srcId="{9C3EF4EB-C5CC-4D42-9284-AF96700A9328}" destId="{80548986-EF71-410B-A44E-1BBE30B57694}" srcOrd="0" destOrd="0" presId="urn:microsoft.com/office/officeart/2005/8/layout/vList2"/>
    <dgm:cxn modelId="{D623C9BB-5C87-4154-9372-6075D8DA7ACE}" srcId="{9C3EF4EB-C5CC-4D42-9284-AF96700A9328}" destId="{3A3B7BF6-FD86-4165-A987-546B8CD72128}" srcOrd="5" destOrd="0" parTransId="{4AF76BE9-A85F-480A-AAD4-BFF8671D2E4F}" sibTransId="{89DFF756-5B99-41AC-B70A-B9F5043AF865}"/>
    <dgm:cxn modelId="{A7E923C6-F81C-4248-A767-5FBCAA070862}" type="presOf" srcId="{F908A7EB-3DDE-4899-B348-C69B010A3F1F}" destId="{176E25C0-0904-49E9-A7D1-8FE20C0008E9}" srcOrd="0" destOrd="0" presId="urn:microsoft.com/office/officeart/2005/8/layout/vList2"/>
    <dgm:cxn modelId="{BB8C77D9-8672-47A2-B722-1722D4CB8623}" type="presOf" srcId="{3A3B7BF6-FD86-4165-A987-546B8CD72128}" destId="{D4407114-3456-4AED-881E-8DB54C1467F1}" srcOrd="0" destOrd="0" presId="urn:microsoft.com/office/officeart/2005/8/layout/vList2"/>
    <dgm:cxn modelId="{9200ACFE-3809-4034-B1EC-20E99C36B3DD}" type="presOf" srcId="{33299E51-3A63-456E-9A1A-C7031081EB72}" destId="{28C6E7A7-ABD6-45A6-A442-2B3D57D1BB56}" srcOrd="0" destOrd="0" presId="urn:microsoft.com/office/officeart/2005/8/layout/vList2"/>
    <dgm:cxn modelId="{ED804F76-D72D-4827-BD94-07797EC12253}" type="presParOf" srcId="{80548986-EF71-410B-A44E-1BBE30B57694}" destId="{92B9AE8D-2C96-4BCE-99AD-0715320B3181}" srcOrd="0" destOrd="0" presId="urn:microsoft.com/office/officeart/2005/8/layout/vList2"/>
    <dgm:cxn modelId="{FD1D4901-7114-4087-9161-8CA25187E8BB}" type="presParOf" srcId="{80548986-EF71-410B-A44E-1BBE30B57694}" destId="{913E5A22-AC03-4151-BF9E-5B2761649FF1}" srcOrd="1" destOrd="0" presId="urn:microsoft.com/office/officeart/2005/8/layout/vList2"/>
    <dgm:cxn modelId="{2A7159CB-D146-4715-98D7-394696A5A1B5}" type="presParOf" srcId="{80548986-EF71-410B-A44E-1BBE30B57694}" destId="{28C6E7A7-ABD6-45A6-A442-2B3D57D1BB56}" srcOrd="2" destOrd="0" presId="urn:microsoft.com/office/officeart/2005/8/layout/vList2"/>
    <dgm:cxn modelId="{3DBD36B6-B365-4978-83E7-6A9CB2C3CA24}" type="presParOf" srcId="{80548986-EF71-410B-A44E-1BBE30B57694}" destId="{DE852E27-C949-4A55-9F65-5088DE79176A}" srcOrd="3" destOrd="0" presId="urn:microsoft.com/office/officeart/2005/8/layout/vList2"/>
    <dgm:cxn modelId="{7D1BF643-3BCC-4C46-AB16-149BB653A8CE}" type="presParOf" srcId="{80548986-EF71-410B-A44E-1BBE30B57694}" destId="{204FA8C4-C450-49F6-837B-1C7FB94793A6}" srcOrd="4" destOrd="0" presId="urn:microsoft.com/office/officeart/2005/8/layout/vList2"/>
    <dgm:cxn modelId="{D00C65DF-6ED8-45DC-8742-0CB3556A7251}" type="presParOf" srcId="{80548986-EF71-410B-A44E-1BBE30B57694}" destId="{7505DE80-0BA9-4135-9B48-0C6ECFC53264}" srcOrd="5" destOrd="0" presId="urn:microsoft.com/office/officeart/2005/8/layout/vList2"/>
    <dgm:cxn modelId="{85DBB47E-0873-4478-85BD-ABE19319A03E}" type="presParOf" srcId="{80548986-EF71-410B-A44E-1BBE30B57694}" destId="{859125F3-19D3-4200-A0D9-9BE69CE6B68A}" srcOrd="6" destOrd="0" presId="urn:microsoft.com/office/officeart/2005/8/layout/vList2"/>
    <dgm:cxn modelId="{CC057A9E-AA90-4908-9B61-140EB907FB53}" type="presParOf" srcId="{80548986-EF71-410B-A44E-1BBE30B57694}" destId="{88585528-51A7-48B9-AAF7-9F77B90E93D3}" srcOrd="7" destOrd="0" presId="urn:microsoft.com/office/officeart/2005/8/layout/vList2"/>
    <dgm:cxn modelId="{426DF3EA-BF08-4981-B5BF-3FCD83BDAB76}" type="presParOf" srcId="{80548986-EF71-410B-A44E-1BBE30B57694}" destId="{9B3DE120-83C3-4E46-9B6F-926AF56B1746}" srcOrd="8" destOrd="0" presId="urn:microsoft.com/office/officeart/2005/8/layout/vList2"/>
    <dgm:cxn modelId="{DBEDE5B8-3F0C-4A14-AFDF-D590C68D6BE9}" type="presParOf" srcId="{80548986-EF71-410B-A44E-1BBE30B57694}" destId="{27787BB4-2DD3-47E7-8142-0983B8E17097}" srcOrd="9" destOrd="0" presId="urn:microsoft.com/office/officeart/2005/8/layout/vList2"/>
    <dgm:cxn modelId="{A1EE1CE9-1779-4905-BB05-40B8751F2C2A}" type="presParOf" srcId="{80548986-EF71-410B-A44E-1BBE30B57694}" destId="{D4407114-3456-4AED-881E-8DB54C1467F1}" srcOrd="10" destOrd="0" presId="urn:microsoft.com/office/officeart/2005/8/layout/vList2"/>
    <dgm:cxn modelId="{3B7EBDE1-C116-4360-964C-600E629F8BE2}" type="presParOf" srcId="{80548986-EF71-410B-A44E-1BBE30B57694}" destId="{AB022F90-9F37-403D-B2BE-51CC0F585FAA}" srcOrd="11" destOrd="0" presId="urn:microsoft.com/office/officeart/2005/8/layout/vList2"/>
    <dgm:cxn modelId="{D5369A97-5338-4D63-8FE6-BFB8F9235BB9}" type="presParOf" srcId="{80548986-EF71-410B-A44E-1BBE30B57694}" destId="{176E25C0-0904-49E9-A7D1-8FE20C0008E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1E0D6-91BB-4DD0-8070-1C4A4EA38614}">
      <dsp:nvSpPr>
        <dsp:cNvPr id="0" name=""/>
        <dsp:cNvSpPr/>
      </dsp:nvSpPr>
      <dsp:spPr>
        <a:xfrm>
          <a:off x="0" y="1141353"/>
          <a:ext cx="8128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ADF89-89C3-4695-93D3-B2B1E2658272}">
      <dsp:nvSpPr>
        <dsp:cNvPr id="0" name=""/>
        <dsp:cNvSpPr/>
      </dsp:nvSpPr>
      <dsp:spPr>
        <a:xfrm>
          <a:off x="406400" y="683793"/>
          <a:ext cx="568960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Mode Switching </a:t>
          </a:r>
        </a:p>
      </dsp:txBody>
      <dsp:txXfrm>
        <a:off x="451072" y="728465"/>
        <a:ext cx="5600256" cy="825776"/>
      </dsp:txXfrm>
    </dsp:sp>
    <dsp:sp modelId="{50B9424A-62E3-40E3-8EBB-ADDE07860EEF}">
      <dsp:nvSpPr>
        <dsp:cNvPr id="0" name=""/>
        <dsp:cNvSpPr/>
      </dsp:nvSpPr>
      <dsp:spPr>
        <a:xfrm>
          <a:off x="0" y="2547513"/>
          <a:ext cx="8128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B9943-FEA8-49FE-9169-5BB3CF2C7DC8}">
      <dsp:nvSpPr>
        <dsp:cNvPr id="0" name=""/>
        <dsp:cNvSpPr/>
      </dsp:nvSpPr>
      <dsp:spPr>
        <a:xfrm>
          <a:off x="406400" y="2089953"/>
          <a:ext cx="5689600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General Input / Output Mode</a:t>
          </a:r>
        </a:p>
      </dsp:txBody>
      <dsp:txXfrm>
        <a:off x="451072" y="2134625"/>
        <a:ext cx="5600256" cy="825776"/>
      </dsp:txXfrm>
    </dsp:sp>
    <dsp:sp modelId="{49EEC89B-CF59-4E6F-A8D6-F40E0B3A6534}">
      <dsp:nvSpPr>
        <dsp:cNvPr id="0" name=""/>
        <dsp:cNvSpPr/>
      </dsp:nvSpPr>
      <dsp:spPr>
        <a:xfrm>
          <a:off x="0" y="3953673"/>
          <a:ext cx="8128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6366E-476D-4005-9752-C9DF6FFCACBF}">
      <dsp:nvSpPr>
        <dsp:cNvPr id="0" name=""/>
        <dsp:cNvSpPr/>
      </dsp:nvSpPr>
      <dsp:spPr>
        <a:xfrm>
          <a:off x="406400" y="3496113"/>
          <a:ext cx="5689600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 Interrupt Input Mode</a:t>
          </a:r>
        </a:p>
      </dsp:txBody>
      <dsp:txXfrm>
        <a:off x="451072" y="3540785"/>
        <a:ext cx="560025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50440-C723-47F1-A20A-7D1463CD15BC}">
      <dsp:nvSpPr>
        <dsp:cNvPr id="0" name=""/>
        <dsp:cNvSpPr/>
      </dsp:nvSpPr>
      <dsp:spPr>
        <a:xfrm>
          <a:off x="0" y="957166"/>
          <a:ext cx="8128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E5D4-F529-46F5-B990-FEC2E78BF8BB}">
      <dsp:nvSpPr>
        <dsp:cNvPr id="0" name=""/>
        <dsp:cNvSpPr/>
      </dsp:nvSpPr>
      <dsp:spPr>
        <a:xfrm>
          <a:off x="406400" y="484846"/>
          <a:ext cx="5689600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/>
            <a:t>1. Chattering</a:t>
          </a:r>
        </a:p>
      </dsp:txBody>
      <dsp:txXfrm>
        <a:off x="452514" y="530960"/>
        <a:ext cx="5597372" cy="852412"/>
      </dsp:txXfrm>
    </dsp:sp>
    <dsp:sp modelId="{50B9424A-62E3-40E3-8EBB-ADDE07860EEF}">
      <dsp:nvSpPr>
        <dsp:cNvPr id="0" name=""/>
        <dsp:cNvSpPr/>
      </dsp:nvSpPr>
      <dsp:spPr>
        <a:xfrm>
          <a:off x="0" y="2408686"/>
          <a:ext cx="81280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B9943-FEA8-49FE-9169-5BB3CF2C7DC8}">
      <dsp:nvSpPr>
        <dsp:cNvPr id="0" name=""/>
        <dsp:cNvSpPr/>
      </dsp:nvSpPr>
      <dsp:spPr>
        <a:xfrm>
          <a:off x="406400" y="1936366"/>
          <a:ext cx="5689600" cy="944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2. Input Signal Synchronization</a:t>
          </a:r>
        </a:p>
      </dsp:txBody>
      <dsp:txXfrm>
        <a:off x="452514" y="1982480"/>
        <a:ext cx="5597372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9AE8D-2C96-4BCE-99AD-0715320B3181}">
      <dsp:nvSpPr>
        <dsp:cNvPr id="0" name=""/>
        <dsp:cNvSpPr/>
      </dsp:nvSpPr>
      <dsp:spPr>
        <a:xfrm>
          <a:off x="0" y="59184"/>
          <a:ext cx="11206480" cy="5904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Setting Edge-Sensitive Interrupt Input Mode</a:t>
          </a:r>
        </a:p>
      </dsp:txBody>
      <dsp:txXfrm>
        <a:off x="28825" y="88009"/>
        <a:ext cx="11148830" cy="532834"/>
      </dsp:txXfrm>
    </dsp:sp>
    <dsp:sp modelId="{28C6E7A7-ABD6-45A6-A442-2B3D57D1BB56}">
      <dsp:nvSpPr>
        <dsp:cNvPr id="0" name=""/>
        <dsp:cNvSpPr/>
      </dsp:nvSpPr>
      <dsp:spPr>
        <a:xfrm>
          <a:off x="0" y="701349"/>
          <a:ext cx="11206480" cy="590484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Setting Level-Sensitive Interrupt Input Mode </a:t>
          </a:r>
        </a:p>
      </dsp:txBody>
      <dsp:txXfrm>
        <a:off x="28825" y="730174"/>
        <a:ext cx="11148830" cy="532834"/>
      </dsp:txXfrm>
    </dsp:sp>
    <dsp:sp modelId="{204FA8C4-C450-49F6-837B-1C7FB94793A6}">
      <dsp:nvSpPr>
        <dsp:cNvPr id="0" name=""/>
        <dsp:cNvSpPr/>
      </dsp:nvSpPr>
      <dsp:spPr>
        <a:xfrm>
          <a:off x="0" y="1363833"/>
          <a:ext cx="11206480" cy="59048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Setting General Output Mode</a:t>
          </a:r>
        </a:p>
      </dsp:txBody>
      <dsp:txXfrm>
        <a:off x="28825" y="1392658"/>
        <a:ext cx="11148830" cy="532834"/>
      </dsp:txXfrm>
    </dsp:sp>
    <dsp:sp modelId="{859125F3-19D3-4200-A0D9-9BE69CE6B68A}">
      <dsp:nvSpPr>
        <dsp:cNvPr id="0" name=""/>
        <dsp:cNvSpPr/>
      </dsp:nvSpPr>
      <dsp:spPr>
        <a:xfrm>
          <a:off x="0" y="2026317"/>
          <a:ext cx="11206480" cy="590484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Setting Output data high / Output data low Mode</a:t>
          </a:r>
        </a:p>
      </dsp:txBody>
      <dsp:txXfrm>
        <a:off x="28825" y="2055142"/>
        <a:ext cx="11148830" cy="532834"/>
      </dsp:txXfrm>
    </dsp:sp>
    <dsp:sp modelId="{9B3DE120-83C3-4E46-9B6F-926AF56B1746}">
      <dsp:nvSpPr>
        <dsp:cNvPr id="0" name=""/>
        <dsp:cNvSpPr/>
      </dsp:nvSpPr>
      <dsp:spPr>
        <a:xfrm>
          <a:off x="0" y="2688802"/>
          <a:ext cx="11206480" cy="59048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Setting General Input Mode</a:t>
          </a:r>
        </a:p>
      </dsp:txBody>
      <dsp:txXfrm>
        <a:off x="28825" y="2717627"/>
        <a:ext cx="11148830" cy="532834"/>
      </dsp:txXfrm>
    </dsp:sp>
    <dsp:sp modelId="{D4407114-3456-4AED-881E-8DB54C1467F1}">
      <dsp:nvSpPr>
        <dsp:cNvPr id="0" name=""/>
        <dsp:cNvSpPr/>
      </dsp:nvSpPr>
      <dsp:spPr>
        <a:xfrm>
          <a:off x="0" y="3351286"/>
          <a:ext cx="11206480" cy="590484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Setting Port Safe State</a:t>
          </a:r>
        </a:p>
      </dsp:txBody>
      <dsp:txXfrm>
        <a:off x="28825" y="3380111"/>
        <a:ext cx="11148830" cy="532834"/>
      </dsp:txXfrm>
    </dsp:sp>
    <dsp:sp modelId="{176E25C0-0904-49E9-A7D1-8FE20C0008E9}">
      <dsp:nvSpPr>
        <dsp:cNvPr id="0" name=""/>
        <dsp:cNvSpPr/>
      </dsp:nvSpPr>
      <dsp:spPr>
        <a:xfrm>
          <a:off x="0" y="4013770"/>
          <a:ext cx="11206480" cy="59048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Switching GPIO to I2C</a:t>
          </a:r>
        </a:p>
      </dsp:txBody>
      <dsp:txXfrm>
        <a:off x="28825" y="4042595"/>
        <a:ext cx="11148830" cy="532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Hai Phan on Sep 5</a:t>
            </a:r>
            <a:r>
              <a:rPr lang="en-US" baseline="30000" dirty="0"/>
              <a:t>th</a:t>
            </a:r>
            <a:r>
              <a:rPr lang="en-US" dirty="0"/>
              <a:t> 2018. This slide is used to help understand fundamental features and properties of Git ( a distributed version control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13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8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1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2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8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1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9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8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02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6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7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1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6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0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3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5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64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1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0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4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7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5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2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70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44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7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6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82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7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73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9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34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1" y="-6"/>
            <a:ext cx="10579394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0CF5A-AC05-4576-A803-F669BE528504}"/>
              </a:ext>
            </a:extLst>
          </p:cNvPr>
          <p:cNvSpPr txBox="1"/>
          <p:nvPr userDrawn="1"/>
        </p:nvSpPr>
        <p:spPr>
          <a:xfrm>
            <a:off x="238416" y="108811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0" y="-4"/>
            <a:ext cx="10625667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493623" y="4868088"/>
            <a:ext cx="6903319" cy="581744"/>
          </a:xfrm>
          <a:prstGeom prst="rect">
            <a:avLst/>
          </a:prstGeom>
        </p:spPr>
        <p:txBody>
          <a:bodyPr anchor="ctr"/>
          <a:lstStyle>
            <a:lvl1pPr algn="ctr">
              <a:defRPr sz="2400" b="1" spc="8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6627" y="5467589"/>
            <a:ext cx="7933102" cy="236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46548" y="5712907"/>
            <a:ext cx="7933103" cy="236523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300"/>
              </a:spcBef>
              <a:defRPr sz="1080"/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1619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1613473" y="136525"/>
            <a:ext cx="8965054" cy="15906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pc="0"/>
            </a:lvl1pPr>
          </a:lstStyle>
          <a:p>
            <a:pPr algn="ctr"/>
            <a:r>
              <a:rPr lang="en-US" sz="6000" dirty="0">
                <a:latin typeface="Arial Black" panose="020B0A04020102020204" pitchFamily="34" charset="0"/>
              </a:rPr>
              <a:t>MATLAB </a:t>
            </a:r>
            <a:r>
              <a:rPr lang="en-US" sz="6000">
                <a:latin typeface="Arial Black" panose="020B0A04020102020204" pitchFamily="34" charset="0"/>
              </a:rPr>
              <a:t>R-CarS4 R52</a:t>
            </a:r>
            <a:endParaRPr sz="6000" dirty="0">
              <a:latin typeface="Arial Black" panose="020B0A04020102020204" pitchFamily="34" charset="0"/>
            </a:endParaRPr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550773" y="5581892"/>
            <a:ext cx="7586107" cy="36170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pPr algn="ctr"/>
            <a:r>
              <a:rPr lang="en-US" sz="2000">
                <a:latin typeface="Baskerville Old Face" panose="02020602080505020303" pitchFamily="18" charset="0"/>
              </a:rPr>
              <a:t>Mar 2023</a:t>
            </a:r>
            <a:endParaRPr lang="vi-VN" sz="2000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5FA3-7DD6-B312-4F75-BBB400D3DB2B}"/>
              </a:ext>
            </a:extLst>
          </p:cNvPr>
          <p:cNvSpPr txBox="1">
            <a:spLocks/>
          </p:cNvSpPr>
          <p:nvPr/>
        </p:nvSpPr>
        <p:spPr>
          <a:xfrm>
            <a:off x="1694753" y="2726934"/>
            <a:ext cx="8965054" cy="534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Arial Black" panose="020B0A04020102020204" pitchFamily="34" charset="0"/>
              </a:rPr>
              <a:t>GPIO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03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3.Bus Domain Protection Register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60842DB-251F-B387-9AF2-34627466E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8" y="979270"/>
            <a:ext cx="11526344" cy="26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1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GPIO / Peripheral Function Select Register (GPSRn)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8ACD4118-A8FB-A83D-F62E-4407B9CE9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" y="958662"/>
            <a:ext cx="1119343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Peripheral Function Select Register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7D154FE2-EF95-F149-015E-2C1208C53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1" y="817777"/>
            <a:ext cx="11449898" cy="26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DRV Control Register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6FB08EA3-F8A1-5692-9631-0FC0FE932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" y="870092"/>
            <a:ext cx="11326386" cy="26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POWER Condition Control Register (POCn)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55FA5BA-14A4-7F5D-A11E-C9EF58BFD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6" y="908500"/>
            <a:ext cx="11387987" cy="25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6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LSI pin pull-enable register (PUENn)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87280D81-A195-61E5-778C-C4C56F8CD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2" y="838200"/>
            <a:ext cx="1140845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LSI pin pull-up/down control Register (PUDn/ PUDSYS)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, timeline, Excel&#10;&#10;Description automatically generated">
            <a:extLst>
              <a:ext uri="{FF2B5EF4-FFF2-40B4-BE49-F238E27FC236}">
                <a16:creationId xmlns:a16="http://schemas.microsoft.com/office/drawing/2014/main" id="{AB53BA3C-5480-009F-45F2-43E5A1E13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900382"/>
            <a:ext cx="11633200" cy="26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Module Select Register (MODSELn)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68B00691-545F-7252-5855-9D59F3C68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" y="843806"/>
            <a:ext cx="11490961" cy="25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TDSEL Control Register 0-1 (TD0SELn , TD1SELn)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648AB5AE-33B7-1F51-6FB9-9F2287D8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50900"/>
            <a:ext cx="11347322" cy="25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General IO / Interrupt Switching Register (IOINTSELn)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1BADD1-7385-1277-EA4C-02DF3DDDD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9" y="1035473"/>
            <a:ext cx="11729721" cy="31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3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238416" y="-4769"/>
            <a:ext cx="941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PFC Block Diagram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4A6BBAA-3C2C-FEA0-91D1-09A4F8A1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63" y="660288"/>
            <a:ext cx="9076662" cy="56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 General Input/Output Switching Register (INOUTSELn)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0C109720-B5A5-69CE-D591-929B176A3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020328"/>
            <a:ext cx="11620500" cy="31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5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 General Output Register (OUTDTn)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9C2BA276-5C24-A0FB-F669-3CF42E0AA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9" y="926761"/>
            <a:ext cx="11729721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 General Input Register (INDTn)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C5BA02E-8E11-C4BC-F88E-E6CFC6786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9" y="967014"/>
            <a:ext cx="11729721" cy="2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6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 Interrupt Display Register (INTDTn)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8258E607-B655-E130-03DE-A4BE58205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5" y="1073493"/>
            <a:ext cx="11584449" cy="30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17. Interrupt Clear Register (INTCLRn)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42E12D45-42EA-2D98-BD94-8E3145361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1" y="915791"/>
            <a:ext cx="11417300" cy="26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4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18. Interrupt Mask Register (INTMSKn)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EEA81BB-7AC0-4730-9EEB-6FB8B46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9" y="952500"/>
            <a:ext cx="11539145" cy="27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5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19. Interrupt Mask Clear Register (MSKCLRn)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 with low confidence">
            <a:extLst>
              <a:ext uri="{FF2B5EF4-FFF2-40B4-BE49-F238E27FC236}">
                <a16:creationId xmlns:a16="http://schemas.microsoft.com/office/drawing/2014/main" id="{37C58D42-41F2-881D-2ED4-7FB24B165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001131"/>
            <a:ext cx="11493500" cy="3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4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20. Positive/Negative Logic Select Register (POSNEGn)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7F23F315-BC76-9EC9-5BED-28B3C76AE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3" y="825500"/>
            <a:ext cx="11217838" cy="29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8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21. Edge / level Select Register (EDGLEVELn)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6137AFC-03A5-C8E9-C5C9-3AAA25036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0" y="1222615"/>
            <a:ext cx="11239500" cy="29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6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22. Chattering Prevention On / Off Register (FILONOFFn)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0E4CAF1-8289-960C-5B65-F8A770FBA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" y="999111"/>
            <a:ext cx="11430000" cy="30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238416" y="-4769"/>
            <a:ext cx="941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600" b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Port Safe State Block</a:t>
            </a:r>
            <a:endParaRPr lang="en-US" sz="6000">
              <a:effectLst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EB072E6-86BB-1A49-FD40-0D81EC861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1" y="1114425"/>
            <a:ext cx="11823479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23. Chattering Prevention Clock Select Register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5C36335-DD8E-9B99-5A49-9FCF9C87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896429"/>
            <a:ext cx="11341100" cy="28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3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24. Output Data Select Register (OUTDTSELn)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648D3FF0-A931-E5F5-0C96-C7E697C51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0" y="1224647"/>
            <a:ext cx="11194811" cy="29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5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25. Output Data High Register (OUTDTHn)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83D0B02A-1373-2B4E-806F-0693CE59F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130474"/>
            <a:ext cx="11074400" cy="29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4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26. Output Data Low Register (OUTDTLn)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B93656B8-62D1-E368-1954-4202764CD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0" y="1198865"/>
            <a:ext cx="11370101" cy="29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35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27. One Edge / Both Edge Select Register (BOTHEDGEn)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68014FBD-F36D-E5F4-64C6-52525877C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8" y="1079500"/>
            <a:ext cx="10941344" cy="28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28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28. General Input Enable register (INENn)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 with low confidence">
            <a:extLst>
              <a:ext uri="{FF2B5EF4-FFF2-40B4-BE49-F238E27FC236}">
                <a16:creationId xmlns:a16="http://schemas.microsoft.com/office/drawing/2014/main" id="{6B9D3C90-A0F6-78D7-D120-DD1493E47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920332"/>
            <a:ext cx="11468100" cy="29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25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29. Port Safe state Select Register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FC66103-F08E-C46F-522E-001183B7A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8" y="1086047"/>
            <a:ext cx="11465283" cy="29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30. Port Safe state Enable Register (PSERn)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4CEE779-656B-70AD-3397-0218B6048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03179"/>
            <a:ext cx="11125200" cy="29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7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31. Port Output Value Inversion Register (PINVn)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BB68355-19AF-36DA-E4B7-20061969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" y="1066800"/>
            <a:ext cx="11192047" cy="29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90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32. Port Input Buffer Selection Register (PISn)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E4495B79-9BDD-7C74-6F1B-1529BA781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293984"/>
            <a:ext cx="11061700" cy="29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238416" y="-4769"/>
            <a:ext cx="941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ICUMHB Select Function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7D47D6B-D4F0-7AF6-B60A-8B0B63459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708238"/>
            <a:ext cx="12062321" cy="55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0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Recomendation of Pin Function setting flow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53D0B42-6224-C427-B687-2625AC62A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24" y="635848"/>
            <a:ext cx="6963476" cy="57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2. Function Setting for Multiplexed Pins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046E3B-8B7F-FD50-8BFB-A737CA99C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4" y="627588"/>
            <a:ext cx="11164936" cy="56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7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changing pin function from peripheral function to GPIO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C3A36-F5D1-6776-D9C0-DA2FA81C6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2" y="1485900"/>
            <a:ext cx="11155155" cy="32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1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Procedure 1 for changing pin function from one peripheral function to another peripheral function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A261341-F487-5903-FCB5-94127AFC8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56" y="1320930"/>
            <a:ext cx="8547244" cy="492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61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 Setting Pull-Up / Down Resistors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5C419C0-782F-2CDF-DF78-0E1650994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99" y="656804"/>
            <a:ext cx="3667303" cy="57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5. Operations in Each Mode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5C985F-A0FB-B49D-438E-2E210A61F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5377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8813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6. Handling of Input Signals on Port Pins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5C985F-A0FB-B49D-438E-2E210A61F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750918"/>
              </p:ext>
            </p:extLst>
          </p:nvPr>
        </p:nvGraphicFramePr>
        <p:xfrm>
          <a:off x="462279" y="1063962"/>
          <a:ext cx="8128000" cy="369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2347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7. Interrupt Display Timing Charts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BC1BBCF-6ECA-6B31-51FA-4557F8F2F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9" y="2040236"/>
            <a:ext cx="11237101" cy="38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0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7. Interrupt Display Timing Charts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95D09A9-0C2F-6428-E19A-237D310DD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2" y="1249680"/>
            <a:ext cx="11222081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29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0" y="-104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8. Using GPIO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CB4DA2-6940-2DE4-5B4D-A85675F09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673712"/>
              </p:ext>
            </p:extLst>
          </p:nvPr>
        </p:nvGraphicFramePr>
        <p:xfrm>
          <a:off x="492760" y="1107440"/>
          <a:ext cx="11206480" cy="464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926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Bus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6C94498-CD83-47D1-92BE-B59AEE6C5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4" y="651088"/>
            <a:ext cx="11458114" cy="56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0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6738531" y="4003412"/>
            <a:ext cx="4159841" cy="29383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rPr lang="en-US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6003044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 Description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4D21C-3F84-6247-C438-7CC6A76BF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279" y="1035214"/>
            <a:ext cx="10934700" cy="243839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value: Register value after a reset</a:t>
            </a:r>
            <a:b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: Undefined value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R/W: Readable/writable. The written value can be read.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R: Read-only. The write value should always be 0.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W: Write-only. Reading this bit is prohibited. When the bit is reserved, the write value should always be 0.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n: Number of GPIO Group, it’s value is in the range 0 to 7.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021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 Description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641287-949A-E995-6205-4A070F7B0793}"/>
              </a:ext>
            </a:extLst>
          </p:cNvPr>
          <p:cNvSpPr txBox="1">
            <a:spLocks/>
          </p:cNvSpPr>
          <p:nvPr/>
        </p:nvSpPr>
        <p:spPr>
          <a:xfrm>
            <a:off x="622299" y="975360"/>
            <a:ext cx="11142981" cy="53303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 the bits are active high unless otherwise specified, and deactivated on reset.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 access to registers is made in longword units.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write value to a reserved bit should always be 0.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[Register access type and access mode]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Register access type is decoded by address offset, and selected by address check.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R/W : Read-Write enabled register.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Offset: H’000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SET : Controled per bit. Write case, applied bit is "1" then "1", or applied bit is "0" then keep value. Read case, return Reg value. (HWM described as WriteOnly)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Offset: H’200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CLR : Controled per bit. Write case, applied bit is "1" then "0", or applied bit is "0" then keep value. Read case, return Reg value. (HWM described WriteOnly)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Offset: H’400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Reserved:</a:t>
            </a:r>
            <a:br>
              <a:rPr lang="en-US" sz="1600"/>
            </a:br>
            <a:r>
              <a:rPr lang="en-US" sz="1600">
                <a:latin typeface="Arial" panose="020B0604020202020204" pitchFamily="34" charset="0"/>
              </a:rPr>
              <a:t>Offset: H’600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4073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1.LSI Multiplexed Pin Setting Mask Register (PMMRn)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able, timeline&#10;&#10;Description automatically generated">
            <a:extLst>
              <a:ext uri="{FF2B5EF4-FFF2-40B4-BE49-F238E27FC236}">
                <a16:creationId xmlns:a16="http://schemas.microsoft.com/office/drawing/2014/main" id="{083AF572-1E9C-37D4-6ECC-3BB07651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9" y="838200"/>
            <a:ext cx="11362121" cy="30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1E01A-2A51-2D34-23E6-00B07166CC6C}"/>
              </a:ext>
            </a:extLst>
          </p:cNvPr>
          <p:cNvSpPr txBox="1"/>
          <p:nvPr/>
        </p:nvSpPr>
        <p:spPr>
          <a:xfrm>
            <a:off x="0" y="-47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2.LSI Multiplexed Pin Setting Mask Enable Register (PMMERn)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22ECF0B9-EEA6-6D8C-29A4-31D060DC1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" y="848556"/>
            <a:ext cx="10972800" cy="35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26375</TotalTime>
  <Words>817</Words>
  <Application>Microsoft Office PowerPoint</Application>
  <PresentationFormat>Widescreen</PresentationFormat>
  <Paragraphs>117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Black</vt:lpstr>
      <vt:lpstr>Baskerville Old Face</vt:lpstr>
      <vt:lpstr>Calibri</vt:lpstr>
      <vt:lpstr>Calibri Light</vt:lpstr>
      <vt:lpstr>Times New Roman</vt:lpstr>
      <vt:lpstr>Office Theme</vt:lpstr>
      <vt:lpstr>MATLAB R-CarS4 R52</vt:lpstr>
      <vt:lpstr>PowerPoint Presentation</vt:lpstr>
      <vt:lpstr>PowerPoint Presentation</vt:lpstr>
      <vt:lpstr>PowerPoint Presentation</vt:lpstr>
      <vt:lpstr>PowerPoint Presentation</vt:lpstr>
      <vt:lpstr>Initial value: Register value after a reset - : Undefined value R/W: Readable/writable. The written value can be read. R: Read-only. The write value should always be 0. W: Write-only. Reading this bit is prohibited. When the bit is reserved, the write value should always be 0. n: Number of GPIO Group, it’s value is in the range 0 to 7.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ES DEV 033</cp:lastModifiedBy>
  <cp:revision>634</cp:revision>
  <dcterms:created xsi:type="dcterms:W3CDTF">2017-09-15T01:56:34Z</dcterms:created>
  <dcterms:modified xsi:type="dcterms:W3CDTF">2023-03-20T06:44:28Z</dcterms:modified>
</cp:coreProperties>
</file>