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5" r:id="rId2"/>
    <p:sldId id="328" r:id="rId3"/>
    <p:sldId id="329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yton Linh" initials="C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 autoAdjust="0"/>
    <p:restoredTop sz="74667" autoAdjust="0"/>
  </p:normalViewPr>
  <p:slideViewPr>
    <p:cSldViewPr snapToGrid="0">
      <p:cViewPr varScale="1">
        <p:scale>
          <a:sx n="67" d="100"/>
          <a:sy n="67" d="100"/>
        </p:scale>
        <p:origin x="156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7F975-785E-4422-8167-623494B57FB0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9265D-0477-42D7-BE88-82688DC6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by Hai Phan on Sep 5</a:t>
            </a:r>
            <a:r>
              <a:rPr lang="en-US" baseline="30000" dirty="0"/>
              <a:t>th</a:t>
            </a:r>
            <a:r>
              <a:rPr lang="en-US" dirty="0"/>
              <a:t> 2018. This slide is used to help understand fundamental features and properties of Git ( a distributed version control system).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08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4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3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4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4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8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36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20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2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03B3-4080-431A-AFCA-DC696E69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BC48B-ECBD-41AB-B21B-9E1B0628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80D2-0082-4A85-B3B2-682F6F2A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B948-FADE-4C2B-BE71-9A2191B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61C7-1A05-41F9-85E3-FAD865DB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2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5A23-7B18-4241-AEE1-8F0E8612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D27B5-A75E-4843-8412-82634B06F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6453-0BB0-427F-A429-17E7DA04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C537-DC41-440E-9AD8-0C0F871C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74386-35B1-40D2-87DB-2D85700A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8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6029A-60CD-41AC-97BB-C0AE90ADC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FE302-C461-47BC-9833-9263E809D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175B1-8BE9-4AE6-A769-ADEFF49C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6CABD-54BE-47A7-AE61-9AF986FA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B86D9-BB02-407F-8A2A-ED1E9FC1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4493623" y="4868088"/>
            <a:ext cx="6903319" cy="581744"/>
          </a:xfrm>
          <a:prstGeom prst="rect">
            <a:avLst/>
          </a:prstGeom>
        </p:spPr>
        <p:txBody>
          <a:bodyPr anchor="ctr"/>
          <a:lstStyle>
            <a:lvl1pPr algn="ctr">
              <a:defRPr sz="2400" b="1" spc="800"/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146627" y="5467589"/>
            <a:ext cx="7933102" cy="2365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1pPr>
            <a:lvl2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2pPr>
            <a:lvl3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3pPr>
            <a:lvl4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4pPr>
            <a:lvl5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46548" y="5712907"/>
            <a:ext cx="7933103" cy="236523"/>
          </a:xfrm>
          <a:prstGeom prst="rect">
            <a:avLst/>
          </a:prstGeom>
        </p:spPr>
        <p:txBody>
          <a:bodyPr/>
          <a:lstStyle/>
          <a:p>
            <a:pPr marL="123444" indent="-123444" defTabSz="493776">
              <a:spcBef>
                <a:spcPts val="300"/>
              </a:spcBef>
              <a:defRPr sz="1080"/>
            </a:pPr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41619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1852-9F2E-42CB-A60F-13191B9D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93D7D-FC22-4295-9F5F-9074DFE1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F3821-7960-45E3-B569-1BDD4A84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34AA2-3D3A-458B-93C6-28AF447A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8F4-E84E-464B-9515-B88190ED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C491-0C46-4A4A-A7E1-4B7EE5B6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0FD5E-93BB-4A47-9A4A-554C43E0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8D22F-B747-4001-9BEE-D8F4D9DC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15CB5-DC72-46BC-9D0B-A940B21F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98375-4C79-43B5-B6A2-A8948B1B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1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7529-0A49-4737-ACDB-41033B5A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5A93-C154-48FD-92FC-B4C6EDEE9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90D16-D329-4277-B8FC-05CA38C74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7D200-CECC-4CBA-B314-8260DE55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BDB83-2D60-405E-8D13-A03A334E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761A8-BF6E-42D6-9794-96FEC735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2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CAE4-9626-4A9D-98CD-F50156A0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6C87D-D5D2-4728-AA2A-EECD88C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98D29-3BA4-4A52-85C9-CCD978229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D89D5-CBEE-4ABB-B411-C30F9BB26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26E72-4D43-421E-B0FD-DE7B83CD8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F1501-AC22-4A85-9EA7-9D5DB9C4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43787-9989-48DD-A962-C1B8D132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ABB52-507B-48A7-A889-CC10A7D4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4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95AD-0E98-45DA-931E-C302934B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DF420-B90C-4FDA-9488-67D427C2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EFE8A-60DF-4A2E-8B3D-86B43FC4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69BCA-BC0E-4525-AB85-4B03306A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0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D47E0-21D9-4F10-8B7E-FBD71A73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6523F-327C-4FC9-8BAA-DB4ED228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9F46A-EF05-4FBF-B60E-28580DF2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CF35-1306-4AC4-B345-525E3A4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F5C3-1A23-4A12-8D29-968FDF642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7BAC7-F45C-4CF3-964D-B2B4FF144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EE7A8-0982-472C-BC9D-CBC1D1A9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CFACF-9159-4F50-847C-42471DA2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CA88C-D568-43A3-B935-866DDF1B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8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43A4-87F1-4B8C-88D6-C872235D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FF570-2419-4660-A828-5B053DC24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5AF6B-0EEF-45E0-B213-405BA12AA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DBBDB-8443-49D2-8AA7-6EB4F6CA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96189-7458-401B-BA92-42B0862B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E83FF-E0CE-4B7C-81D8-331E187F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6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5BEC9-996C-435E-99A2-F1977903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3F218-E2DB-428B-B477-8240C6C82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0A86-4460-491C-960F-7C2D8507D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D0B1-3CE5-4E00-95CD-AB2D6EA5080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F0492-0665-44D8-9D79-8AFF47C2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F63E-9524-4F7C-80E3-110964794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ctrTitle"/>
          </p:nvPr>
        </p:nvSpPr>
        <p:spPr>
          <a:xfrm>
            <a:off x="4493621" y="4868088"/>
            <a:ext cx="6903320" cy="58174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rPr lang="en-US" dirty="0"/>
              <a:t>MCU Modeling – Git</a:t>
            </a:r>
            <a:endParaRPr dirty="0"/>
          </a:p>
        </p:txBody>
      </p:sp>
      <p:sp>
        <p:nvSpPr>
          <p:cNvPr id="9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4493621" y="5467589"/>
            <a:ext cx="7586107" cy="23652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defTabSz="896111">
              <a:lnSpc>
                <a:spcPct val="80000"/>
              </a:lnSpc>
              <a:spcBef>
                <a:spcPts val="600"/>
              </a:spcBef>
              <a:defRPr sz="1000" spc="0"/>
            </a:lvl1pPr>
          </a:lstStyle>
          <a:p>
            <a:r>
              <a:rPr lang="en-US" sz="1400" dirty="0"/>
              <a:t>SEP </a:t>
            </a:r>
            <a:r>
              <a:rPr sz="1400" dirty="0"/>
              <a:t>201</a:t>
            </a:r>
            <a:r>
              <a:rPr lang="en-US" sz="1400" dirty="0"/>
              <a:t>8</a:t>
            </a:r>
            <a:endParaRPr sz="1400" dirty="0"/>
          </a:p>
        </p:txBody>
      </p:sp>
      <p:sp>
        <p:nvSpPr>
          <p:cNvPr id="93" name="Text Placeholder 3"/>
          <p:cNvSpPr>
            <a:spLocks noGrp="1"/>
          </p:cNvSpPr>
          <p:nvPr>
            <p:ph type="body" idx="13"/>
          </p:nvPr>
        </p:nvSpPr>
        <p:spPr>
          <a:xfrm>
            <a:off x="4493543" y="5712907"/>
            <a:ext cx="7586107" cy="2365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fontScale="92500" lnSpcReduction="10000"/>
          </a:bodyPr>
          <a:lstStyle>
            <a:lvl1pPr marL="0" indent="0">
              <a:lnSpc>
                <a:spcPct val="88000"/>
              </a:lnSpc>
              <a:buSzTx/>
              <a:buNone/>
              <a:defRPr sz="900"/>
            </a:lvl1pPr>
          </a:lstStyle>
          <a:p>
            <a:r>
              <a:rPr lang="en-US" sz="1200" dirty="0"/>
              <a:t>Hai Phan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08468033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3"/>
            <a:ext cx="10625667" cy="52321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0" y="0"/>
            <a:ext cx="5700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Example and Practice - continue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542610" y="813917"/>
            <a:ext cx="79772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readme.txt, add 1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arbirary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line.</a:t>
            </a:r>
          </a:p>
          <a:p>
            <a:pPr marL="514350" indent="-514350">
              <a:buFontTx/>
              <a:buAutoNum type="arabicPeriod" startAt="7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status of the files.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marL="514350" indent="-514350">
              <a:buFontTx/>
              <a:buAutoNum type="arabicPeriod" startAt="7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and commit the changes.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readme.txt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 startAt="7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your change to remote repository.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CA32C4-106B-4827-833D-CF51EB8B5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834" y="2460996"/>
            <a:ext cx="2105833" cy="9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ctrTitle"/>
          </p:nvPr>
        </p:nvSpPr>
        <p:spPr>
          <a:xfrm>
            <a:off x="1517945" y="1153888"/>
            <a:ext cx="9423857" cy="2938323"/>
          </a:xfrm>
          <a:prstGeom prst="rect">
            <a:avLst/>
          </a:prstGeom>
        </p:spPr>
        <p:txBody>
          <a:bodyPr/>
          <a:lstStyle>
            <a:lvl1pPr algn="l">
              <a:defRPr spc="0"/>
            </a:lvl1pPr>
          </a:lstStyle>
          <a:p>
            <a:r>
              <a:rPr lang="en-US" dirty="0"/>
              <a:t>THANK YOU!!!</a:t>
            </a:r>
            <a:endParaRPr dirty="0"/>
          </a:p>
        </p:txBody>
      </p:sp>
      <p:sp>
        <p:nvSpPr>
          <p:cNvPr id="9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4493621" y="5467589"/>
            <a:ext cx="7586107" cy="23652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defTabSz="896111">
              <a:lnSpc>
                <a:spcPct val="80000"/>
              </a:lnSpc>
              <a:spcBef>
                <a:spcPts val="600"/>
              </a:spcBef>
              <a:defRPr sz="1000" spc="0"/>
            </a:lvl1pPr>
          </a:lstStyle>
          <a:p>
            <a:r>
              <a:rPr lang="en-US" sz="1400" dirty="0" err="1"/>
              <a:t>SEp</a:t>
            </a:r>
            <a:r>
              <a:rPr lang="en-US" sz="1400" dirty="0"/>
              <a:t> </a:t>
            </a:r>
            <a:r>
              <a:rPr sz="1400" dirty="0"/>
              <a:t>201</a:t>
            </a:r>
            <a:r>
              <a:rPr lang="en-US" sz="1400" dirty="0"/>
              <a:t>8</a:t>
            </a:r>
            <a:endParaRPr sz="1400" dirty="0"/>
          </a:p>
        </p:txBody>
      </p:sp>
      <p:sp>
        <p:nvSpPr>
          <p:cNvPr id="93" name="Text Placeholder 3"/>
          <p:cNvSpPr>
            <a:spLocks noGrp="1"/>
          </p:cNvSpPr>
          <p:nvPr>
            <p:ph type="body" idx="13"/>
          </p:nvPr>
        </p:nvSpPr>
        <p:spPr>
          <a:xfrm>
            <a:off x="4493543" y="5712907"/>
            <a:ext cx="7586107" cy="2365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fontScale="92500" lnSpcReduction="10000"/>
          </a:bodyPr>
          <a:lstStyle>
            <a:lvl1pPr marL="0" indent="0">
              <a:lnSpc>
                <a:spcPct val="88000"/>
              </a:lnSpc>
              <a:buSzTx/>
              <a:buNone/>
              <a:defRPr sz="900"/>
            </a:lvl1pPr>
          </a:lstStyle>
          <a:p>
            <a:r>
              <a:rPr lang="en-US" sz="1200" dirty="0"/>
              <a:t>Hai Phan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5120137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3"/>
            <a:ext cx="10625667" cy="52321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0" y="0"/>
            <a:ext cx="507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542610" y="813917"/>
            <a:ext cx="108924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commands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commands</a:t>
            </a:r>
          </a:p>
          <a:p>
            <a:pPr marL="971550" lvl="1" indent="-514350">
              <a:buFont typeface="+mj-lt"/>
              <a:buAutoNum type="alphaLcParenR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and Practice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9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3"/>
            <a:ext cx="10625667" cy="52321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0" y="0"/>
            <a:ext cx="507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a) 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542610" y="813917"/>
            <a:ext cx="10892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Git is a free and open source distributed version control system designed to handle everything from small to very large projects with speed and efficiency.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Git was created by the Linux creator Linus Torvalds for the management of the Linux kernel source code.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CA32C4-106B-4827-833D-CF51EB8B5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783" y="4454267"/>
            <a:ext cx="2623447" cy="12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5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3"/>
            <a:ext cx="10625667" cy="52321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0" y="0"/>
            <a:ext cx="507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b) Advantage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542611" y="813917"/>
            <a:ext cx="75029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has all advantages of a version control system. But there are 3 main points make Git becomes more popular.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in parallel.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synthesis code.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before merging branch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suitable for: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project.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file management.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CA32C4-106B-4827-833D-CF51EB8B5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834" y="2460996"/>
            <a:ext cx="2105833" cy="9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3"/>
            <a:ext cx="10625667" cy="52321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0" y="0"/>
            <a:ext cx="507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c) How it 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542612" y="701483"/>
            <a:ext cx="642221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handles content by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 change between 2 snapshots is called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set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series of snapshots is call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snapshot is identified by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ID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(local and global)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snapshot(child)  is created by applying change set to a previous snapshot(parent)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both as verb for creating a snapshot and as name for the resulting snapshot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39A99C-CB4B-46FD-A39B-09D443ABB6D6}"/>
              </a:ext>
            </a:extLst>
          </p:cNvPr>
          <p:cNvSpPr/>
          <p:nvPr/>
        </p:nvSpPr>
        <p:spPr>
          <a:xfrm>
            <a:off x="9053916" y="3119040"/>
            <a:ext cx="480447" cy="46494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5ABDEA-6689-466B-9B24-DB34FF52EAF7}"/>
              </a:ext>
            </a:extLst>
          </p:cNvPr>
          <p:cNvSpPr/>
          <p:nvPr/>
        </p:nvSpPr>
        <p:spPr>
          <a:xfrm>
            <a:off x="9053918" y="2015834"/>
            <a:ext cx="480447" cy="46494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ADA7BF-7DB1-42F6-AA4A-532C91724757}"/>
              </a:ext>
            </a:extLst>
          </p:cNvPr>
          <p:cNvSpPr/>
          <p:nvPr/>
        </p:nvSpPr>
        <p:spPr>
          <a:xfrm>
            <a:off x="9053915" y="4233043"/>
            <a:ext cx="480447" cy="46494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5BF095-2D1C-482F-9FE1-74CBFB2FF138}"/>
              </a:ext>
            </a:extLst>
          </p:cNvPr>
          <p:cNvCxnSpPr>
            <a:stCxn id="10" idx="4"/>
            <a:endCxn id="9" idx="0"/>
          </p:cNvCxnSpPr>
          <p:nvPr/>
        </p:nvCxnSpPr>
        <p:spPr>
          <a:xfrm flipH="1">
            <a:off x="9294140" y="2480783"/>
            <a:ext cx="2" cy="63825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8A3E02-1967-4CB6-9691-6B54A8DF0761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9294139" y="3583989"/>
            <a:ext cx="1" cy="64905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DA2D2E5-4121-4AEB-9D2B-E41888BFE6D5}"/>
              </a:ext>
            </a:extLst>
          </p:cNvPr>
          <p:cNvSpPr/>
          <p:nvPr/>
        </p:nvSpPr>
        <p:spPr>
          <a:xfrm>
            <a:off x="10057428" y="3300448"/>
            <a:ext cx="480447" cy="4649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F57186-E10E-4A25-A114-72F6CEA3CCF7}"/>
              </a:ext>
            </a:extLst>
          </p:cNvPr>
          <p:cNvSpPr/>
          <p:nvPr/>
        </p:nvSpPr>
        <p:spPr>
          <a:xfrm>
            <a:off x="10057428" y="4343665"/>
            <a:ext cx="480447" cy="4649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DC29B5-FDF0-419E-ADBC-8419E16785F4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10297652" y="3765397"/>
            <a:ext cx="0" cy="578268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ADAFBD-5706-4B7F-8501-DA8FEF5799D0}"/>
              </a:ext>
            </a:extLst>
          </p:cNvPr>
          <p:cNvCxnSpPr>
            <a:cxnSpLocks/>
            <a:stCxn id="10" idx="5"/>
            <a:endCxn id="14" idx="0"/>
          </p:cNvCxnSpPr>
          <p:nvPr/>
        </p:nvCxnSpPr>
        <p:spPr>
          <a:xfrm>
            <a:off x="9464005" y="2412693"/>
            <a:ext cx="833647" cy="887755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E36A9E-B57F-459A-80FB-46EDE12DA96F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9294138" y="4697992"/>
            <a:ext cx="1" cy="57486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499AAF-E34F-4832-B763-EB0EFF35A82A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9464001" y="4740524"/>
            <a:ext cx="663787" cy="600418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3D40D79-00DD-4F3C-A997-8250B6A6BADA}"/>
              </a:ext>
            </a:extLst>
          </p:cNvPr>
          <p:cNvSpPr/>
          <p:nvPr/>
        </p:nvSpPr>
        <p:spPr>
          <a:xfrm>
            <a:off x="8071713" y="3209289"/>
            <a:ext cx="480447" cy="4649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03A9BF-6FC1-41CF-BF7B-C793D09F17F3}"/>
              </a:ext>
            </a:extLst>
          </p:cNvPr>
          <p:cNvCxnSpPr>
            <a:cxnSpLocks/>
            <a:stCxn id="10" idx="3"/>
            <a:endCxn id="20" idx="7"/>
          </p:cNvCxnSpPr>
          <p:nvPr/>
        </p:nvCxnSpPr>
        <p:spPr>
          <a:xfrm flipH="1">
            <a:off x="8481800" y="2412693"/>
            <a:ext cx="642478" cy="864686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983A08-CABD-459A-8FB7-65EBB51DCDD5}"/>
              </a:ext>
            </a:extLst>
          </p:cNvPr>
          <p:cNvCxnSpPr>
            <a:cxnSpLocks/>
            <a:stCxn id="20" idx="5"/>
            <a:endCxn id="11" idx="1"/>
          </p:cNvCxnSpPr>
          <p:nvPr/>
        </p:nvCxnSpPr>
        <p:spPr>
          <a:xfrm>
            <a:off x="8481800" y="3606148"/>
            <a:ext cx="642475" cy="694985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39EB52-7056-4160-A3E1-4E6F6D0B1398}"/>
              </a:ext>
            </a:extLst>
          </p:cNvPr>
          <p:cNvSpPr txBox="1"/>
          <p:nvPr/>
        </p:nvSpPr>
        <p:spPr>
          <a:xfrm>
            <a:off x="10096522" y="1967914"/>
            <a:ext cx="553998" cy="118176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develop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6E2D78-47BA-42D4-BBF4-3CE3C111EE9E}"/>
              </a:ext>
            </a:extLst>
          </p:cNvPr>
          <p:cNvSpPr txBox="1"/>
          <p:nvPr/>
        </p:nvSpPr>
        <p:spPr>
          <a:xfrm>
            <a:off x="7983839" y="2006804"/>
            <a:ext cx="553998" cy="118176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feature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555793-7FF3-4810-947E-DAB0EAA2B203}"/>
              </a:ext>
            </a:extLst>
          </p:cNvPr>
          <p:cNvSpPr txBox="1"/>
          <p:nvPr/>
        </p:nvSpPr>
        <p:spPr>
          <a:xfrm>
            <a:off x="10619523" y="3406093"/>
            <a:ext cx="1277839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17ed2c</a:t>
            </a:r>
            <a:endParaRPr lang="en-US" sz="24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A9643-ADE4-41D5-93AC-07D60FA013A0}"/>
              </a:ext>
            </a:extLst>
          </p:cNvPr>
          <p:cNvSpPr txBox="1"/>
          <p:nvPr/>
        </p:nvSpPr>
        <p:spPr>
          <a:xfrm>
            <a:off x="10619522" y="4434323"/>
            <a:ext cx="1277839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fe2b18</a:t>
            </a:r>
            <a:endParaRPr lang="en-US" sz="24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B430CD-2317-4A7A-AAA2-460A4B14FBD4}"/>
              </a:ext>
            </a:extLst>
          </p:cNvPr>
          <p:cNvSpPr txBox="1"/>
          <p:nvPr/>
        </p:nvSpPr>
        <p:spPr>
          <a:xfrm>
            <a:off x="7890090" y="4323292"/>
            <a:ext cx="1277839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8b31fd</a:t>
            </a:r>
            <a:endParaRPr lang="en-US" sz="2400" b="1" dirty="0">
              <a:solidFill>
                <a:srgbClr val="4472C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57A65B-4FE4-4C2C-B7C6-4C5535EFC8FD}"/>
              </a:ext>
            </a:extLst>
          </p:cNvPr>
          <p:cNvSpPr txBox="1"/>
          <p:nvPr/>
        </p:nvSpPr>
        <p:spPr>
          <a:xfrm>
            <a:off x="6883251" y="3223633"/>
            <a:ext cx="1277839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3ad024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110D3-67A0-46AB-8BAC-FC415C0A2872}"/>
              </a:ext>
            </a:extLst>
          </p:cNvPr>
          <p:cNvSpPr txBox="1"/>
          <p:nvPr/>
        </p:nvSpPr>
        <p:spPr>
          <a:xfrm>
            <a:off x="9053915" y="985630"/>
            <a:ext cx="553998" cy="118176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400" b="1" dirty="0">
                <a:solidFill>
                  <a:srgbClr val="4472C4"/>
                </a:solidFill>
              </a:rPr>
              <a:t>master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CA9494-395D-416A-8B94-B90C3901F38A}"/>
              </a:ext>
            </a:extLst>
          </p:cNvPr>
          <p:cNvSpPr/>
          <p:nvPr/>
        </p:nvSpPr>
        <p:spPr>
          <a:xfrm>
            <a:off x="9075486" y="5280534"/>
            <a:ext cx="480447" cy="46494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AAB128-3A6B-433B-8506-4C0D4F96293D}"/>
              </a:ext>
            </a:extLst>
          </p:cNvPr>
          <p:cNvSpPr txBox="1"/>
          <p:nvPr/>
        </p:nvSpPr>
        <p:spPr>
          <a:xfrm>
            <a:off x="7920489" y="5384424"/>
            <a:ext cx="1277839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a7eb21</a:t>
            </a:r>
            <a:endParaRPr lang="en-US" sz="2400" b="1" dirty="0">
              <a:solidFill>
                <a:srgbClr val="4472C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3"/>
            <a:ext cx="10625667" cy="52321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0" y="0"/>
            <a:ext cx="507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d) Workflow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542611" y="813917"/>
            <a:ext cx="7502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CA32C4-106B-4827-833D-CF51EB8B5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834" y="2460996"/>
            <a:ext cx="2105833" cy="9680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118A26-5B13-48F1-BDC2-15797029E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614" y="967407"/>
            <a:ext cx="5802941" cy="48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0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3"/>
            <a:ext cx="10625667" cy="52321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0" y="0"/>
            <a:ext cx="5074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e) Daily commands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542611" y="813917"/>
            <a:ext cx="75029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fetch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checkout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status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add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746D78-67D2-4C6F-9509-DEE4048C6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76" y="523216"/>
            <a:ext cx="6117909" cy="55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6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3"/>
            <a:ext cx="10625667" cy="52321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0" y="0"/>
            <a:ext cx="5074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f) Powerful commands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542611" y="813917"/>
            <a:ext cx="75029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and Revert</a:t>
            </a:r>
          </a:p>
          <a:p>
            <a:pPr marL="514350" indent="-514350">
              <a:buFontTx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Merge, Rebase, and Cherry-pick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FD76331-060D-4DFE-A365-460F92CCED4F}"/>
              </a:ext>
            </a:extLst>
          </p:cNvPr>
          <p:cNvSpPr/>
          <p:nvPr/>
        </p:nvSpPr>
        <p:spPr>
          <a:xfrm>
            <a:off x="1504390" y="1424719"/>
            <a:ext cx="480447" cy="46494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C259672-9A62-4AD9-8B4E-468663A4EE47}"/>
              </a:ext>
            </a:extLst>
          </p:cNvPr>
          <p:cNvSpPr/>
          <p:nvPr/>
        </p:nvSpPr>
        <p:spPr>
          <a:xfrm>
            <a:off x="2426706" y="1424718"/>
            <a:ext cx="480447" cy="4649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153CC40-88E5-44A6-AD89-2774E34FE313}"/>
              </a:ext>
            </a:extLst>
          </p:cNvPr>
          <p:cNvSpPr/>
          <p:nvPr/>
        </p:nvSpPr>
        <p:spPr>
          <a:xfrm>
            <a:off x="3313779" y="1424718"/>
            <a:ext cx="480447" cy="4649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FF5364-7EA9-4132-9459-CAF11D7266BE}"/>
              </a:ext>
            </a:extLst>
          </p:cNvPr>
          <p:cNvCxnSpPr>
            <a:cxnSpLocks/>
            <a:stCxn id="58" idx="6"/>
            <a:endCxn id="60" idx="2"/>
          </p:cNvCxnSpPr>
          <p:nvPr/>
        </p:nvCxnSpPr>
        <p:spPr>
          <a:xfrm flipV="1">
            <a:off x="1984837" y="1657193"/>
            <a:ext cx="441869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D19DCFC-0ABC-4545-A793-85FABCBCE61F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2907153" y="1657193"/>
            <a:ext cx="40662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E9CC6EC-65EC-497A-9421-6EF94E9CEA3B}"/>
              </a:ext>
            </a:extLst>
          </p:cNvPr>
          <p:cNvSpPr/>
          <p:nvPr/>
        </p:nvSpPr>
        <p:spPr>
          <a:xfrm>
            <a:off x="4200852" y="1424718"/>
            <a:ext cx="480447" cy="4649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71C88C0-52BB-4363-BBC8-2F58141543CC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794226" y="1657193"/>
            <a:ext cx="40662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E261852-EC70-409E-8C79-A36D5FDD7D3F}"/>
              </a:ext>
            </a:extLst>
          </p:cNvPr>
          <p:cNvSpPr/>
          <p:nvPr/>
        </p:nvSpPr>
        <p:spPr>
          <a:xfrm>
            <a:off x="5349097" y="954108"/>
            <a:ext cx="480447" cy="46494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76C6841-D681-4FED-A23A-DC6437AC6691}"/>
              </a:ext>
            </a:extLst>
          </p:cNvPr>
          <p:cNvSpPr/>
          <p:nvPr/>
        </p:nvSpPr>
        <p:spPr>
          <a:xfrm>
            <a:off x="6271413" y="954107"/>
            <a:ext cx="480447" cy="4649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2104A29-D7AF-4C1A-9F27-3E17728B7729}"/>
              </a:ext>
            </a:extLst>
          </p:cNvPr>
          <p:cNvSpPr/>
          <p:nvPr/>
        </p:nvSpPr>
        <p:spPr>
          <a:xfrm>
            <a:off x="7158486" y="954107"/>
            <a:ext cx="480447" cy="464949"/>
          </a:xfrm>
          <a:prstGeom prst="ellipse">
            <a:avLst/>
          </a:prstGeom>
          <a:solidFill>
            <a:srgbClr val="FFC000">
              <a:alpha val="25000"/>
            </a:srgbClr>
          </a:solidFill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B78448B-865B-44AA-8420-37DEE9155A4D}"/>
              </a:ext>
            </a:extLst>
          </p:cNvPr>
          <p:cNvCxnSpPr>
            <a:cxnSpLocks/>
            <a:stCxn id="74" idx="6"/>
            <a:endCxn id="75" idx="2"/>
          </p:cNvCxnSpPr>
          <p:nvPr/>
        </p:nvCxnSpPr>
        <p:spPr>
          <a:xfrm flipV="1">
            <a:off x="5829544" y="1186582"/>
            <a:ext cx="441869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6480260-3BB0-4C34-BB3F-61D8A6C31A27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>
            <a:off x="6751860" y="1186582"/>
            <a:ext cx="406626" cy="0"/>
          </a:xfrm>
          <a:prstGeom prst="straightConnector1">
            <a:avLst/>
          </a:prstGeom>
          <a:ln w="44450">
            <a:solidFill>
              <a:schemeClr val="accent1">
                <a:alpha val="2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8A1CC39-AC5E-4BBC-8B77-C2ACB1306D7C}"/>
              </a:ext>
            </a:extLst>
          </p:cNvPr>
          <p:cNvSpPr/>
          <p:nvPr/>
        </p:nvSpPr>
        <p:spPr>
          <a:xfrm>
            <a:off x="8045559" y="954107"/>
            <a:ext cx="480447" cy="464949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9914918-7687-42BF-8492-2BC50040CA2B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7638933" y="1186582"/>
            <a:ext cx="406626" cy="0"/>
          </a:xfrm>
          <a:prstGeom prst="straightConnector1">
            <a:avLst/>
          </a:prstGeom>
          <a:ln w="44450">
            <a:solidFill>
              <a:schemeClr val="accent1">
                <a:alpha val="2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E9C4183-4E32-4263-9760-DCA3BA6B0F02}"/>
              </a:ext>
            </a:extLst>
          </p:cNvPr>
          <p:cNvSpPr/>
          <p:nvPr/>
        </p:nvSpPr>
        <p:spPr>
          <a:xfrm>
            <a:off x="5271607" y="1906708"/>
            <a:ext cx="480447" cy="46494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D155AAF-D098-4B0C-A47C-3160389D569E}"/>
              </a:ext>
            </a:extLst>
          </p:cNvPr>
          <p:cNvSpPr/>
          <p:nvPr/>
        </p:nvSpPr>
        <p:spPr>
          <a:xfrm>
            <a:off x="6193923" y="1906707"/>
            <a:ext cx="480447" cy="4649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999A734-0D30-4E45-9434-596BD2F66B23}"/>
              </a:ext>
            </a:extLst>
          </p:cNvPr>
          <p:cNvSpPr/>
          <p:nvPr/>
        </p:nvSpPr>
        <p:spPr>
          <a:xfrm>
            <a:off x="7080996" y="1906707"/>
            <a:ext cx="480447" cy="4649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2454915-8C87-4808-AA92-82C93E3F7525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 flipV="1">
            <a:off x="5752054" y="2139182"/>
            <a:ext cx="441869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C46C7F4-AB67-42C0-9B70-91BD72960054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>
            <a:off x="6674370" y="2139182"/>
            <a:ext cx="40662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623B7A1-00E0-4933-A872-8BF94AF83F43}"/>
              </a:ext>
            </a:extLst>
          </p:cNvPr>
          <p:cNvSpPr/>
          <p:nvPr/>
        </p:nvSpPr>
        <p:spPr>
          <a:xfrm>
            <a:off x="7968069" y="1906707"/>
            <a:ext cx="480447" cy="4649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8B83818-B412-44B9-9345-1830D783B3E2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7561443" y="2139182"/>
            <a:ext cx="40662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B5C14AC2-0487-4BEB-ADD4-2079BF8DE645}"/>
              </a:ext>
            </a:extLst>
          </p:cNvPr>
          <p:cNvSpPr/>
          <p:nvPr/>
        </p:nvSpPr>
        <p:spPr>
          <a:xfrm>
            <a:off x="8835853" y="1906707"/>
            <a:ext cx="480447" cy="4649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657A339-B4E3-4192-B95D-DB0EA7AA2AC8}"/>
              </a:ext>
            </a:extLst>
          </p:cNvPr>
          <p:cNvCxnSpPr>
            <a:cxnSpLocks/>
            <a:stCxn id="86" idx="6"/>
            <a:endCxn id="88" idx="2"/>
          </p:cNvCxnSpPr>
          <p:nvPr/>
        </p:nvCxnSpPr>
        <p:spPr>
          <a:xfrm>
            <a:off x="8448516" y="2139182"/>
            <a:ext cx="387337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FA7DC0B8-5D19-46F4-9081-B8BC83195EF3}"/>
              </a:ext>
            </a:extLst>
          </p:cNvPr>
          <p:cNvCxnSpPr>
            <a:cxnSpLocks/>
            <a:stCxn id="82" idx="5"/>
            <a:endCxn id="88" idx="3"/>
          </p:cNvCxnSpPr>
          <p:nvPr/>
        </p:nvCxnSpPr>
        <p:spPr>
          <a:xfrm rot="16200000" flipH="1">
            <a:off x="7755111" y="1152464"/>
            <a:ext cx="12700" cy="2302203"/>
          </a:xfrm>
          <a:prstGeom prst="curvedConnector3">
            <a:avLst>
              <a:gd name="adj1" fmla="val 3922583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4E84348-1D7A-4142-BB8F-ABD989DC2F12}"/>
              </a:ext>
            </a:extLst>
          </p:cNvPr>
          <p:cNvSpPr txBox="1"/>
          <p:nvPr/>
        </p:nvSpPr>
        <p:spPr>
          <a:xfrm>
            <a:off x="9560979" y="954107"/>
            <a:ext cx="12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F9AD04-63FD-446F-A83F-F6796DDA8D43}"/>
              </a:ext>
            </a:extLst>
          </p:cNvPr>
          <p:cNvSpPr txBox="1"/>
          <p:nvPr/>
        </p:nvSpPr>
        <p:spPr>
          <a:xfrm>
            <a:off x="9524523" y="1954515"/>
            <a:ext cx="12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Revert</a:t>
            </a:r>
          </a:p>
        </p:txBody>
      </p:sp>
      <p:sp>
        <p:nvSpPr>
          <p:cNvPr id="100" name="Arrow: Down 99">
            <a:extLst>
              <a:ext uri="{FF2B5EF4-FFF2-40B4-BE49-F238E27FC236}">
                <a16:creationId xmlns:a16="http://schemas.microsoft.com/office/drawing/2014/main" id="{A83506E2-4218-44F8-AEAE-7A51305C3A7B}"/>
              </a:ext>
            </a:extLst>
          </p:cNvPr>
          <p:cNvSpPr/>
          <p:nvPr/>
        </p:nvSpPr>
        <p:spPr>
          <a:xfrm>
            <a:off x="4200852" y="981334"/>
            <a:ext cx="480447" cy="364752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9BAF1965-C948-4DFF-AA8B-7F4F5969EA12}"/>
              </a:ext>
            </a:extLst>
          </p:cNvPr>
          <p:cNvSpPr/>
          <p:nvPr/>
        </p:nvSpPr>
        <p:spPr>
          <a:xfrm>
            <a:off x="8832874" y="1425718"/>
            <a:ext cx="480447" cy="364752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E8BAC07A-68EA-45B1-BB44-D9085D71555D}"/>
              </a:ext>
            </a:extLst>
          </p:cNvPr>
          <p:cNvSpPr/>
          <p:nvPr/>
        </p:nvSpPr>
        <p:spPr>
          <a:xfrm>
            <a:off x="6271413" y="539258"/>
            <a:ext cx="480447" cy="364752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B771261-14F9-4058-96CE-FADE44C17AB1}"/>
              </a:ext>
            </a:extLst>
          </p:cNvPr>
          <p:cNvSpPr/>
          <p:nvPr/>
        </p:nvSpPr>
        <p:spPr>
          <a:xfrm>
            <a:off x="1856745" y="3895898"/>
            <a:ext cx="480447" cy="46494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E3274DF-8F3D-4B1C-8118-C6767038B94E}"/>
              </a:ext>
            </a:extLst>
          </p:cNvPr>
          <p:cNvSpPr/>
          <p:nvPr/>
        </p:nvSpPr>
        <p:spPr>
          <a:xfrm>
            <a:off x="2779061" y="3895897"/>
            <a:ext cx="480447" cy="46494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7F206E6-BCDB-4336-B084-98BDE93BBE73}"/>
              </a:ext>
            </a:extLst>
          </p:cNvPr>
          <p:cNvSpPr/>
          <p:nvPr/>
        </p:nvSpPr>
        <p:spPr>
          <a:xfrm>
            <a:off x="3666134" y="3895897"/>
            <a:ext cx="480447" cy="46494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510AA5E-8D3E-48F4-9B84-73743AB10759}"/>
              </a:ext>
            </a:extLst>
          </p:cNvPr>
          <p:cNvCxnSpPr>
            <a:cxnSpLocks/>
            <a:stCxn id="103" idx="6"/>
            <a:endCxn id="104" idx="2"/>
          </p:cNvCxnSpPr>
          <p:nvPr/>
        </p:nvCxnSpPr>
        <p:spPr>
          <a:xfrm flipV="1">
            <a:off x="2337192" y="4128372"/>
            <a:ext cx="441869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8876FA-1076-4641-A215-CE05F15D6AE6}"/>
              </a:ext>
            </a:extLst>
          </p:cNvPr>
          <p:cNvCxnSpPr>
            <a:cxnSpLocks/>
            <a:stCxn id="104" idx="6"/>
            <a:endCxn id="105" idx="2"/>
          </p:cNvCxnSpPr>
          <p:nvPr/>
        </p:nvCxnSpPr>
        <p:spPr>
          <a:xfrm>
            <a:off x="3259508" y="4128372"/>
            <a:ext cx="40662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901BFE7-2DD5-4A37-AD64-BBA9247046A2}"/>
              </a:ext>
            </a:extLst>
          </p:cNvPr>
          <p:cNvSpPr/>
          <p:nvPr/>
        </p:nvSpPr>
        <p:spPr>
          <a:xfrm>
            <a:off x="6291064" y="3114046"/>
            <a:ext cx="480447" cy="46494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DFAE93B-6EE2-4D31-A715-5261BE655F91}"/>
              </a:ext>
            </a:extLst>
          </p:cNvPr>
          <p:cNvSpPr/>
          <p:nvPr/>
        </p:nvSpPr>
        <p:spPr>
          <a:xfrm>
            <a:off x="7213380" y="3114045"/>
            <a:ext cx="480447" cy="46494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517B59D-3585-4503-AC6F-E82323AEED2A}"/>
              </a:ext>
            </a:extLst>
          </p:cNvPr>
          <p:cNvSpPr/>
          <p:nvPr/>
        </p:nvSpPr>
        <p:spPr>
          <a:xfrm>
            <a:off x="8100453" y="3114045"/>
            <a:ext cx="480447" cy="46494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7F12076-75B8-477B-A746-E327C01FF06C}"/>
              </a:ext>
            </a:extLst>
          </p:cNvPr>
          <p:cNvCxnSpPr>
            <a:cxnSpLocks/>
            <a:stCxn id="110" idx="6"/>
            <a:endCxn id="111" idx="2"/>
          </p:cNvCxnSpPr>
          <p:nvPr/>
        </p:nvCxnSpPr>
        <p:spPr>
          <a:xfrm flipV="1">
            <a:off x="6771511" y="3346520"/>
            <a:ext cx="441869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7935A99-A2B9-400A-BCAF-8ED14F43A3C5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>
            <a:off x="7693827" y="3346520"/>
            <a:ext cx="40662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671E5B38-07E1-4C32-BA96-F4FFE09A3E9E}"/>
              </a:ext>
            </a:extLst>
          </p:cNvPr>
          <p:cNvSpPr/>
          <p:nvPr/>
        </p:nvSpPr>
        <p:spPr>
          <a:xfrm>
            <a:off x="8987526" y="3114045"/>
            <a:ext cx="480447" cy="4649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3807C9C-6555-48BD-A7C5-90FB38C24064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8580900" y="3346520"/>
            <a:ext cx="40662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9B0CE4CE-4148-42F1-A0F3-ACC233E149F7}"/>
              </a:ext>
            </a:extLst>
          </p:cNvPr>
          <p:cNvSpPr/>
          <p:nvPr/>
        </p:nvSpPr>
        <p:spPr>
          <a:xfrm>
            <a:off x="6235947" y="5077545"/>
            <a:ext cx="480447" cy="46494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5C902F4-CEAC-4A3C-967D-D99BBA224EC8}"/>
              </a:ext>
            </a:extLst>
          </p:cNvPr>
          <p:cNvSpPr/>
          <p:nvPr/>
        </p:nvSpPr>
        <p:spPr>
          <a:xfrm>
            <a:off x="7158263" y="5077544"/>
            <a:ext cx="480447" cy="46494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2509389-E126-4AFE-93B9-A0325B4E5A79}"/>
              </a:ext>
            </a:extLst>
          </p:cNvPr>
          <p:cNvSpPr/>
          <p:nvPr/>
        </p:nvSpPr>
        <p:spPr>
          <a:xfrm>
            <a:off x="8045336" y="5077544"/>
            <a:ext cx="480447" cy="46494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3377AD1-F596-44B8-B108-988CF4E69394}"/>
              </a:ext>
            </a:extLst>
          </p:cNvPr>
          <p:cNvCxnSpPr>
            <a:cxnSpLocks/>
            <a:stCxn id="117" idx="6"/>
            <a:endCxn id="118" idx="2"/>
          </p:cNvCxnSpPr>
          <p:nvPr/>
        </p:nvCxnSpPr>
        <p:spPr>
          <a:xfrm flipV="1">
            <a:off x="6716394" y="5310019"/>
            <a:ext cx="441869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7643B8E-18EF-435F-8815-AA09FD796B40}"/>
              </a:ext>
            </a:extLst>
          </p:cNvPr>
          <p:cNvCxnSpPr>
            <a:cxnSpLocks/>
            <a:stCxn id="118" idx="6"/>
            <a:endCxn id="119" idx="2"/>
          </p:cNvCxnSpPr>
          <p:nvPr/>
        </p:nvCxnSpPr>
        <p:spPr>
          <a:xfrm>
            <a:off x="7638710" y="5310019"/>
            <a:ext cx="40662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50F90B3-591F-4039-A536-38F0B47891DB}"/>
              </a:ext>
            </a:extLst>
          </p:cNvPr>
          <p:cNvSpPr/>
          <p:nvPr/>
        </p:nvSpPr>
        <p:spPr>
          <a:xfrm>
            <a:off x="7244538" y="3963412"/>
            <a:ext cx="480447" cy="464949"/>
          </a:xfrm>
          <a:prstGeom prst="ellipse">
            <a:avLst/>
          </a:prstGeom>
          <a:solidFill>
            <a:srgbClr val="00B050">
              <a:alpha val="24000"/>
            </a:srgbClr>
          </a:solidFill>
          <a:ln>
            <a:solidFill>
              <a:srgbClr val="00B05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8A7FB6C-2653-49AE-8FC4-A9E0BDB3B2DE}"/>
              </a:ext>
            </a:extLst>
          </p:cNvPr>
          <p:cNvSpPr/>
          <p:nvPr/>
        </p:nvSpPr>
        <p:spPr>
          <a:xfrm>
            <a:off x="8131611" y="3963412"/>
            <a:ext cx="480447" cy="464949"/>
          </a:xfrm>
          <a:prstGeom prst="ellipse">
            <a:avLst/>
          </a:prstGeom>
          <a:solidFill>
            <a:srgbClr val="00B050">
              <a:alpha val="24000"/>
            </a:srgbClr>
          </a:solidFill>
          <a:ln>
            <a:solidFill>
              <a:srgbClr val="00B050">
                <a:alpha val="2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3AB066A-5B46-40FC-8BCD-1BCB1F3FFE7A}"/>
              </a:ext>
            </a:extLst>
          </p:cNvPr>
          <p:cNvCxnSpPr>
            <a:cxnSpLocks/>
            <a:endCxn id="125" idx="2"/>
          </p:cNvCxnSpPr>
          <p:nvPr/>
        </p:nvCxnSpPr>
        <p:spPr>
          <a:xfrm>
            <a:off x="7724985" y="4195887"/>
            <a:ext cx="406626" cy="0"/>
          </a:xfrm>
          <a:prstGeom prst="straightConnector1">
            <a:avLst/>
          </a:prstGeom>
          <a:ln w="44450">
            <a:solidFill>
              <a:srgbClr val="00B050">
                <a:alpha val="2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C3FCFFA5-6ED9-4CA6-AA76-EFA578C1E183}"/>
              </a:ext>
            </a:extLst>
          </p:cNvPr>
          <p:cNvSpPr/>
          <p:nvPr/>
        </p:nvSpPr>
        <p:spPr>
          <a:xfrm>
            <a:off x="9072881" y="5765354"/>
            <a:ext cx="480447" cy="4649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2B4B39D-C37B-49E0-985B-B1826E465D3C}"/>
              </a:ext>
            </a:extLst>
          </p:cNvPr>
          <p:cNvSpPr/>
          <p:nvPr/>
        </p:nvSpPr>
        <p:spPr>
          <a:xfrm>
            <a:off x="9934225" y="5765354"/>
            <a:ext cx="480447" cy="4649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BD5DD6A-E621-434B-8162-CE5BA01D7666}"/>
              </a:ext>
            </a:extLst>
          </p:cNvPr>
          <p:cNvCxnSpPr>
            <a:cxnSpLocks/>
            <a:stCxn id="127" idx="6"/>
            <a:endCxn id="128" idx="2"/>
          </p:cNvCxnSpPr>
          <p:nvPr/>
        </p:nvCxnSpPr>
        <p:spPr>
          <a:xfrm>
            <a:off x="9553328" y="5997829"/>
            <a:ext cx="380897" cy="0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C40E82AF-0798-4021-B3E5-75F68F021916}"/>
              </a:ext>
            </a:extLst>
          </p:cNvPr>
          <p:cNvSpPr/>
          <p:nvPr/>
        </p:nvSpPr>
        <p:spPr>
          <a:xfrm>
            <a:off x="2806387" y="4735858"/>
            <a:ext cx="480447" cy="4649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C62945B-2927-4CD6-A13D-2D6984DACD06}"/>
              </a:ext>
            </a:extLst>
          </p:cNvPr>
          <p:cNvSpPr/>
          <p:nvPr/>
        </p:nvSpPr>
        <p:spPr>
          <a:xfrm>
            <a:off x="3693460" y="4735858"/>
            <a:ext cx="480447" cy="4649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538584C-A92C-472C-AF13-732D47FB6702}"/>
              </a:ext>
            </a:extLst>
          </p:cNvPr>
          <p:cNvCxnSpPr>
            <a:cxnSpLocks/>
            <a:endCxn id="131" idx="2"/>
          </p:cNvCxnSpPr>
          <p:nvPr/>
        </p:nvCxnSpPr>
        <p:spPr>
          <a:xfrm>
            <a:off x="3286834" y="4968333"/>
            <a:ext cx="406626" cy="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8B39C23-10BC-4FA9-88D2-2BB48D735F72}"/>
              </a:ext>
            </a:extLst>
          </p:cNvPr>
          <p:cNvCxnSpPr>
            <a:cxnSpLocks/>
            <a:stCxn id="110" idx="5"/>
            <a:endCxn id="124" idx="1"/>
          </p:cNvCxnSpPr>
          <p:nvPr/>
        </p:nvCxnSpPr>
        <p:spPr>
          <a:xfrm>
            <a:off x="6701151" y="3510905"/>
            <a:ext cx="613747" cy="520597"/>
          </a:xfrm>
          <a:prstGeom prst="straightConnector1">
            <a:avLst/>
          </a:prstGeom>
          <a:ln w="44450">
            <a:solidFill>
              <a:srgbClr val="00B050">
                <a:alpha val="2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DC3B408-0CFD-489E-8E84-F887A81BBC1D}"/>
              </a:ext>
            </a:extLst>
          </p:cNvPr>
          <p:cNvCxnSpPr>
            <a:cxnSpLocks/>
            <a:stCxn id="125" idx="7"/>
            <a:endCxn id="115" idx="3"/>
          </p:cNvCxnSpPr>
          <p:nvPr/>
        </p:nvCxnSpPr>
        <p:spPr>
          <a:xfrm flipV="1">
            <a:off x="8541698" y="3510904"/>
            <a:ext cx="516188" cy="520598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D2F7654-3610-4BA3-9BDE-3888FEBE273A}"/>
              </a:ext>
            </a:extLst>
          </p:cNvPr>
          <p:cNvCxnSpPr>
            <a:cxnSpLocks/>
            <a:stCxn id="103" idx="5"/>
            <a:endCxn id="130" idx="2"/>
          </p:cNvCxnSpPr>
          <p:nvPr/>
        </p:nvCxnSpPr>
        <p:spPr>
          <a:xfrm>
            <a:off x="2266832" y="4292757"/>
            <a:ext cx="539555" cy="675576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BB919D7-4126-4C38-807A-1C28F21674DA}"/>
              </a:ext>
            </a:extLst>
          </p:cNvPr>
          <p:cNvCxnSpPr>
            <a:cxnSpLocks/>
            <a:stCxn id="119" idx="5"/>
            <a:endCxn id="127" idx="2"/>
          </p:cNvCxnSpPr>
          <p:nvPr/>
        </p:nvCxnSpPr>
        <p:spPr>
          <a:xfrm>
            <a:off x="8455423" y="5474403"/>
            <a:ext cx="617458" cy="523426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9A5B664C-47D9-4559-97DF-F5BD438FEE7A}"/>
              </a:ext>
            </a:extLst>
          </p:cNvPr>
          <p:cNvSpPr/>
          <p:nvPr/>
        </p:nvSpPr>
        <p:spPr>
          <a:xfrm>
            <a:off x="7042957" y="5810222"/>
            <a:ext cx="480447" cy="464949"/>
          </a:xfrm>
          <a:prstGeom prst="ellipse">
            <a:avLst/>
          </a:prstGeom>
          <a:solidFill>
            <a:srgbClr val="00B050">
              <a:alpha val="18000"/>
            </a:srgbClr>
          </a:solidFill>
          <a:ln>
            <a:solidFill>
              <a:srgbClr val="00B050">
                <a:alpha val="1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30B4424-78AB-4D00-97E8-54FA7967A566}"/>
              </a:ext>
            </a:extLst>
          </p:cNvPr>
          <p:cNvSpPr/>
          <p:nvPr/>
        </p:nvSpPr>
        <p:spPr>
          <a:xfrm>
            <a:off x="7914205" y="5806074"/>
            <a:ext cx="480447" cy="464949"/>
          </a:xfrm>
          <a:prstGeom prst="ellipse">
            <a:avLst/>
          </a:prstGeom>
          <a:solidFill>
            <a:srgbClr val="00B050">
              <a:alpha val="18000"/>
            </a:srgbClr>
          </a:solidFill>
          <a:ln>
            <a:solidFill>
              <a:srgbClr val="00B050">
                <a:alpha val="1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465D18D-01BF-4E5E-B051-9D074F78C0DE}"/>
              </a:ext>
            </a:extLst>
          </p:cNvPr>
          <p:cNvCxnSpPr>
            <a:cxnSpLocks/>
            <a:stCxn id="152" idx="6"/>
            <a:endCxn id="153" idx="2"/>
          </p:cNvCxnSpPr>
          <p:nvPr/>
        </p:nvCxnSpPr>
        <p:spPr>
          <a:xfrm flipV="1">
            <a:off x="7523404" y="6038549"/>
            <a:ext cx="390801" cy="4148"/>
          </a:xfrm>
          <a:prstGeom prst="straightConnector1">
            <a:avLst/>
          </a:prstGeom>
          <a:ln w="44450">
            <a:solidFill>
              <a:srgbClr val="00B050">
                <a:alpha val="1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B688F11-BAD0-42BD-B545-2ED2B35C6DE8}"/>
              </a:ext>
            </a:extLst>
          </p:cNvPr>
          <p:cNvCxnSpPr>
            <a:cxnSpLocks/>
            <a:stCxn id="117" idx="5"/>
            <a:endCxn id="152" idx="2"/>
          </p:cNvCxnSpPr>
          <p:nvPr/>
        </p:nvCxnSpPr>
        <p:spPr>
          <a:xfrm>
            <a:off x="6646034" y="5474404"/>
            <a:ext cx="396923" cy="568293"/>
          </a:xfrm>
          <a:prstGeom prst="straightConnector1">
            <a:avLst/>
          </a:prstGeom>
          <a:ln w="44450">
            <a:solidFill>
              <a:srgbClr val="00B050">
                <a:alpha val="1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52CC3FD-DBED-4202-895B-579BE392FDCF}"/>
              </a:ext>
            </a:extLst>
          </p:cNvPr>
          <p:cNvSpPr txBox="1"/>
          <p:nvPr/>
        </p:nvSpPr>
        <p:spPr>
          <a:xfrm>
            <a:off x="4736620" y="3472055"/>
            <a:ext cx="12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94D0EE5-A77A-4663-B7F8-9CFAED43F94C}"/>
              </a:ext>
            </a:extLst>
          </p:cNvPr>
          <p:cNvSpPr txBox="1"/>
          <p:nvPr/>
        </p:nvSpPr>
        <p:spPr>
          <a:xfrm>
            <a:off x="4713814" y="4865720"/>
            <a:ext cx="12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Rebase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1384D63-4279-47B0-BA1F-B653DD28B8B5}"/>
              </a:ext>
            </a:extLst>
          </p:cNvPr>
          <p:cNvCxnSpPr>
            <a:cxnSpLocks/>
          </p:cNvCxnSpPr>
          <p:nvPr/>
        </p:nvCxnSpPr>
        <p:spPr>
          <a:xfrm>
            <a:off x="6955173" y="5735474"/>
            <a:ext cx="1625727" cy="0"/>
          </a:xfrm>
          <a:prstGeom prst="straightConnector1">
            <a:avLst/>
          </a:prstGeom>
          <a:ln w="34925">
            <a:solidFill>
              <a:schemeClr val="tx1">
                <a:alpha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71689B5-08EE-4FFE-BFE5-15ED7FFAC9B8}"/>
              </a:ext>
            </a:extLst>
          </p:cNvPr>
          <p:cNvCxnSpPr>
            <a:cxnSpLocks/>
          </p:cNvCxnSpPr>
          <p:nvPr/>
        </p:nvCxnSpPr>
        <p:spPr>
          <a:xfrm>
            <a:off x="4580533" y="4509796"/>
            <a:ext cx="1339338" cy="637181"/>
          </a:xfrm>
          <a:prstGeom prst="straightConnector1">
            <a:avLst/>
          </a:prstGeom>
          <a:ln w="12700">
            <a:solidFill>
              <a:schemeClr val="tx1">
                <a:alpha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8CDCB82-33AC-4B6D-A498-FEF08662AED4}"/>
              </a:ext>
            </a:extLst>
          </p:cNvPr>
          <p:cNvCxnSpPr>
            <a:cxnSpLocks/>
          </p:cNvCxnSpPr>
          <p:nvPr/>
        </p:nvCxnSpPr>
        <p:spPr>
          <a:xfrm flipV="1">
            <a:off x="4553207" y="3560130"/>
            <a:ext cx="1383323" cy="664006"/>
          </a:xfrm>
          <a:prstGeom prst="straightConnector1">
            <a:avLst/>
          </a:prstGeom>
          <a:ln w="12700">
            <a:solidFill>
              <a:schemeClr val="tx1">
                <a:alpha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1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3"/>
            <a:ext cx="10625667" cy="52321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0" y="0"/>
            <a:ext cx="5074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Example and Practice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542610" y="813917"/>
            <a:ext cx="79772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git repository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14350" indent="-514350">
              <a:buFontTx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remote URL.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url_repos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branch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–b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new_branch_name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readme.txt file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touch readme.txt</a:t>
            </a:r>
          </a:p>
          <a:p>
            <a:pPr marL="514350" indent="-514350">
              <a:buFontTx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the file, then commit file to local repository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readme.txt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514350" indent="-514350">
              <a:buFontTx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(public) your change to remote repository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CA32C4-106B-4827-833D-CF51EB8B5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834" y="2460996"/>
            <a:ext cx="2105833" cy="9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4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23131</TotalTime>
  <Words>471</Words>
  <Application>Microsoft Office PowerPoint</Application>
  <PresentationFormat>Widescreen</PresentationFormat>
  <Paragraphs>99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Times New Roman</vt:lpstr>
      <vt:lpstr>Office Theme</vt:lpstr>
      <vt:lpstr>MCU Modeling –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Linh</dc:creator>
  <cp:lastModifiedBy>Phan Thanh Hai</cp:lastModifiedBy>
  <cp:revision>456</cp:revision>
  <dcterms:created xsi:type="dcterms:W3CDTF">2017-09-15T01:56:34Z</dcterms:created>
  <dcterms:modified xsi:type="dcterms:W3CDTF">2018-09-07T07:15:27Z</dcterms:modified>
</cp:coreProperties>
</file>