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cc5634c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cc5634c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cc5634c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cc5634c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c0dc7939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c0dc7939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cc5634cd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7cc5634cd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cc5634cd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7cc5634cd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7cc5634cd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7cc5634cd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cc5634cd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7cc5634cd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自動排球紀錄台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54"/>
            <a:ext cx="82221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A1085518 </a:t>
            </a:r>
            <a:r>
              <a:rPr lang="zh-TW"/>
              <a:t>任宣螢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A1085527 陳宜杰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A1085537 吳瑋杰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A1085541 塗峻翔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4520"/>
              <a:t>目錄</a:t>
            </a:r>
            <a:endParaRPr b="1" sz="622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390600"/>
            <a:ext cx="8520600" cy="32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3000"/>
              <a:t>動機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3000"/>
              <a:t>使用工具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3000"/>
              <a:t>流程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3000"/>
              <a:t>成果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動機</a:t>
            </a:r>
            <a:endParaRPr b="1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</a:t>
            </a:r>
            <a:r>
              <a:rPr lang="zh-TW"/>
              <a:t>系抗時紀錄台恍神少計分數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2.人力不足，節省人力成本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000" y="0"/>
            <a:ext cx="34290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20775"/>
            <a:ext cx="3760475" cy="21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使用工具</a:t>
            </a:r>
            <a:endParaRPr b="1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863" y="1677600"/>
            <a:ext cx="2066925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888" y="1682363"/>
            <a:ext cx="2352675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3793325" y="2357450"/>
            <a:ext cx="1057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latin typeface="Roboto"/>
                <a:ea typeface="Roboto"/>
                <a:cs typeface="Roboto"/>
                <a:sym typeface="Roboto"/>
              </a:rPr>
              <a:t>+</a:t>
            </a:r>
            <a:endParaRPr sz="6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10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流程</a:t>
            </a:r>
            <a:endParaRPr b="1"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152475"/>
            <a:ext cx="620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透過相機獲取裁判之手勢，並對關節進行標點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計算每個關節的相對角度來判定當下的動作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512" y="1152475"/>
            <a:ext cx="1961762" cy="341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流程</a:t>
            </a:r>
            <a:endParaRPr b="1" sz="3333"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3.     </a:t>
            </a:r>
            <a:r>
              <a:rPr lang="zh-TW" sz="2000"/>
              <a:t>給定各個手勢的判決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/>
              <a:t>4.     並記錄每次得分之判決與得分方</a:t>
            </a:r>
            <a:endParaRPr sz="2000"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1925" y="1475175"/>
            <a:ext cx="1421075" cy="146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523" y="1475175"/>
            <a:ext cx="1366402" cy="146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5525" y="2935342"/>
            <a:ext cx="1366400" cy="1488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1925" y="2935350"/>
            <a:ext cx="1421075" cy="14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/>
              <a:t>實驗成果</a:t>
            </a:r>
            <a:endParaRPr b="1"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11294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能夠透過裁判的動作，分辨比賽中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發生的事件，即時顯示判決及自動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/>
              <a:t>進行記錄，</a:t>
            </a:r>
            <a:r>
              <a:rPr lang="zh-TW" sz="2000"/>
              <a:t>減少人力的成本</a:t>
            </a:r>
            <a:endParaRPr sz="2000"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0" r="0" t="4232"/>
          <a:stretch/>
        </p:blipFill>
        <p:spPr>
          <a:xfrm>
            <a:off x="4349850" y="140650"/>
            <a:ext cx="3045851" cy="299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4">
            <a:alphaModFix/>
          </a:blip>
          <a:srcRect b="0" l="0" r="0" t="4388"/>
          <a:stretch/>
        </p:blipFill>
        <p:spPr>
          <a:xfrm>
            <a:off x="6098150" y="1915100"/>
            <a:ext cx="3045851" cy="2979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謝謝聆聽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