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5691b9332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5691b9332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5691b93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5691b93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c234c06f2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c234c06f2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c234c06f2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c234c06f2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5691b9332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5691b9332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5691b933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5691b933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5691b9332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5691b9332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5691b9332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5691b9332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5691b933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75691b933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c234c06f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c234c06f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c234c06f25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c234c06f25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5691b933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5691b933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75691b9332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75691b9332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111111"/>
                </a:solidFill>
                <a:highlight>
                  <a:schemeClr val="lt1"/>
                </a:highlight>
              </a:rPr>
              <a:t>主要在於設計出一個全新的卷積神經網絡</a:t>
            </a:r>
            <a:endParaRPr sz="16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111111"/>
                </a:solidFill>
                <a:highlight>
                  <a:schemeClr val="lt1"/>
                </a:highlight>
              </a:rPr>
              <a:t>可以減少運算量同時保持甚至提升準確度，還有加上訓練方式的優化。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TOU_vkxW-VTjMPAeQXkDm8Etn1Zg8Ts-/view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ackmd.io/@CHSH-Artificial-Intelligence/Yolov4_on_Colab#%E5%8F%83-%E5%85%B6%E4%BB%96%E6%AA%94%E6%A1%88%E5%8F%8A%E5%A4%96%E9%83%A8%E9%80%A3%E7%B5%90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數數兒</a:t>
            </a:r>
            <a:endParaRPr/>
          </a:p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44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358625" y="1798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7200">
                <a:solidFill>
                  <a:srgbClr val="D9D9D9"/>
                </a:solidFill>
              </a:rPr>
              <a:t>辨識硬幣</a:t>
            </a:r>
            <a:endParaRPr b="1" sz="72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rgbClr val="D9D9D9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572000" y="3562250"/>
            <a:ext cx="275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CCCCCC"/>
                </a:solidFill>
              </a:rPr>
              <a:t>隊伍名稱：在家數錢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CCCCCC"/>
                </a:solidFill>
              </a:rPr>
              <a:t> 塗峻翔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CCCCCC"/>
                </a:solidFill>
              </a:rPr>
              <a:t> 任宣螢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CCCCCC"/>
                </a:solidFill>
              </a:rPr>
              <a:t> 余家安</a:t>
            </a:r>
            <a:endParaRPr sz="1800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CCCCCC"/>
                </a:solidFill>
              </a:rPr>
              <a:t>吳嘉欣</a:t>
            </a:r>
            <a:endParaRPr sz="1800">
              <a:solidFill>
                <a:srgbClr val="CCCCCC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25" y="2950575"/>
            <a:ext cx="1354900" cy="67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975" y="2214925"/>
            <a:ext cx="1048527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725" y="1867300"/>
            <a:ext cx="1048527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625" y="1274475"/>
            <a:ext cx="1354900" cy="67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2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成果</a:t>
            </a:r>
            <a:endParaRPr b="1"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96925"/>
            <a:ext cx="5084400" cy="333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/>
              <a:t>輸入一張圖片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會匡出所有的硬幣及所有硬幣的金額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201" y="186663"/>
            <a:ext cx="3318164" cy="440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2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demo</a:t>
            </a:r>
            <a:endParaRPr b="1"/>
          </a:p>
        </p:txBody>
      </p:sp>
      <p:pic>
        <p:nvPicPr>
          <p:cNvPr id="170" name="Google Shape;170;p23" title="錄製_2022_12_28_22_23_54_4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950" y="857250"/>
            <a:ext cx="58164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2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結論</a:t>
            </a:r>
            <a:endParaRPr b="1"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模型的平均損失率為 1.3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可以有效減少人工計算的時間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21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參考資料</a:t>
            </a:r>
            <a:endParaRPr b="1"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u="sng">
                <a:solidFill>
                  <a:srgbClr val="1155CC"/>
                </a:solidFill>
                <a:latin typeface="DFKai-SB"/>
                <a:ea typeface="DFKai-SB"/>
                <a:cs typeface="DFKai-SB"/>
                <a:sym typeface="DFKai-S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https://hackmd.io/@CHSH-Artificial-Intelligence/Yolov4_on_Colab#%E5%8F%83-%E5%85%B6%E4%BB%96%E6%AA%94%E6%A1%88%E5%8F%8A%E5%A4%96%E9%83%A8%E9%80%A3%E7%B5%90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/>
              <a:t>感謝聆聽</a:t>
            </a:r>
            <a:endParaRPr sz="7200"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39263" y="410000"/>
            <a:ext cx="1325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目錄</a:t>
            </a:r>
            <a:endParaRPr b="1"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2491125" y="1017800"/>
            <a:ext cx="181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/>
              <a:t>研究動機</a:t>
            </a:r>
            <a:endParaRPr sz="2400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1859925" y="1017800"/>
            <a:ext cx="525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zh-TW" sz="2400"/>
              <a:t>1.</a:t>
            </a:r>
            <a:endParaRPr i="1" sz="2400"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2806725" y="1946738"/>
            <a:ext cx="181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/>
              <a:t>原理與方法</a:t>
            </a:r>
            <a:endParaRPr sz="2400"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2175525" y="1946738"/>
            <a:ext cx="525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zh-TW" sz="2400"/>
              <a:t>2</a:t>
            </a:r>
            <a:r>
              <a:rPr i="1" lang="zh-TW" sz="2400"/>
              <a:t>.</a:t>
            </a:r>
            <a:endParaRPr i="1" sz="2400"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3016425" y="2875700"/>
            <a:ext cx="181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/>
              <a:t>使用技術</a:t>
            </a:r>
            <a:endParaRPr sz="2400"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2385225" y="2875700"/>
            <a:ext cx="525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zh-TW" sz="2400"/>
              <a:t>3</a:t>
            </a:r>
            <a:r>
              <a:rPr i="1" lang="zh-TW" sz="2400"/>
              <a:t>.</a:t>
            </a:r>
            <a:endParaRPr i="1" sz="2400"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5568225" y="1017800"/>
            <a:ext cx="181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/>
              <a:t>實作成果</a:t>
            </a:r>
            <a:endParaRPr sz="2400"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4937025" y="1017800"/>
            <a:ext cx="525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zh-TW" sz="2400"/>
              <a:t>4</a:t>
            </a:r>
            <a:r>
              <a:rPr i="1" lang="zh-TW" sz="2400"/>
              <a:t>.</a:t>
            </a:r>
            <a:endParaRPr i="1" sz="2400"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5939775" y="1946750"/>
            <a:ext cx="181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/>
              <a:t>結論</a:t>
            </a:r>
            <a:endParaRPr sz="2400"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5308575" y="1946750"/>
            <a:ext cx="525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zh-TW" sz="2400"/>
              <a:t>5</a:t>
            </a:r>
            <a:r>
              <a:rPr i="1" lang="zh-TW" sz="2400"/>
              <a:t>.</a:t>
            </a:r>
            <a:endParaRPr i="1" sz="2400"/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465075" y="2824125"/>
            <a:ext cx="1814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/>
              <a:t>參考資料</a:t>
            </a:r>
            <a:endParaRPr sz="2400"/>
          </a:p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5833875" y="2824125"/>
            <a:ext cx="5253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zh-TW" sz="2400"/>
              <a:t>6</a:t>
            </a:r>
            <a:r>
              <a:rPr i="1" lang="zh-TW" sz="2400"/>
              <a:t>.</a:t>
            </a:r>
            <a:endParaRPr i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研究動機</a:t>
            </a:r>
            <a:endParaRPr b="1"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3526025" y="1295725"/>
            <a:ext cx="51465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zh-TW" sz="3600"/>
              <a:t>桌上常常有硬幣亂丟</a:t>
            </a:r>
            <a:endParaRPr sz="3600"/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zh-TW" sz="3600"/>
              <a:t>塗峻翔無法算出來</a:t>
            </a:r>
            <a:endParaRPr sz="3600"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750" y="1408225"/>
            <a:ext cx="2175775" cy="322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研究</a:t>
            </a:r>
            <a:r>
              <a:rPr b="1" lang="zh-TW"/>
              <a:t>動機</a:t>
            </a:r>
            <a:endParaRPr b="1"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2244825" y="594900"/>
            <a:ext cx="4923900" cy="30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判斷硬幣的種</a:t>
            </a:r>
            <a:r>
              <a:rPr lang="zh-TW" sz="2400"/>
              <a:t>類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透過 openCV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硬幣可能會雜亂且重疊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使用類神經網路演算法</a:t>
            </a:r>
            <a:endParaRPr sz="2400"/>
          </a:p>
          <a:p>
            <a:pPr indent="-3810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TW" sz="2400"/>
              <a:t>訓練出成準確判斷的模型</a:t>
            </a:r>
            <a:endParaRPr sz="2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4294967295" type="title"/>
          </p:nvPr>
        </p:nvSpPr>
        <p:spPr>
          <a:xfrm>
            <a:off x="311700" y="410000"/>
            <a:ext cx="2056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原理與方法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000" y="1017788"/>
            <a:ext cx="7824573" cy="384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4294967295" type="title"/>
          </p:nvPr>
        </p:nvSpPr>
        <p:spPr>
          <a:xfrm>
            <a:off x="311700" y="410000"/>
            <a:ext cx="2228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蒐集資料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127" y="1818187"/>
            <a:ext cx="6057726" cy="29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311700" y="1017800"/>
            <a:ext cx="267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來源：自行拍攝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張數：150張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6274700" y="103800"/>
            <a:ext cx="2805600" cy="21030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idx="4294967295" type="title"/>
          </p:nvPr>
        </p:nvSpPr>
        <p:spPr>
          <a:xfrm>
            <a:off x="311700" y="410000"/>
            <a:ext cx="22284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標記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5500" y="318225"/>
            <a:ext cx="17240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6625" y="1859375"/>
            <a:ext cx="5442950" cy="28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7606075" y="1647425"/>
            <a:ext cx="137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Roboto"/>
                <a:ea typeface="Roboto"/>
                <a:cs typeface="Roboto"/>
                <a:sym typeface="Roboto"/>
              </a:rPr>
              <a:t>使用工具</a:t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311700" y="1017800"/>
            <a:ext cx="394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class:one、five、</a:t>
            </a:r>
            <a:r>
              <a:rPr lang="zh-TW" sz="2000">
                <a:latin typeface="Roboto"/>
                <a:ea typeface="Roboto"/>
                <a:cs typeface="Roboto"/>
                <a:sym typeface="Roboto"/>
              </a:rPr>
              <a:t>ten、fifty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使用技術</a:t>
            </a:r>
            <a:endParaRPr b="1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375" y="358600"/>
            <a:ext cx="5590898" cy="419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使用技術-YOLOv4</a:t>
            </a:r>
            <a:endParaRPr b="1"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065850" y="1674600"/>
            <a:ext cx="2826600" cy="1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403D3A"/>
                </a:solidFill>
              </a:rPr>
              <a:t>相對於之前的 yolo版本</a:t>
            </a:r>
            <a:endParaRPr b="1" sz="2000">
              <a:solidFill>
                <a:srgbClr val="403D3A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需求設備較低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運算速度更快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準確率較高</a:t>
            </a:r>
            <a:endParaRPr sz="1600"/>
          </a:p>
        </p:txBody>
      </p:sp>
      <p:sp>
        <p:nvSpPr>
          <p:cNvPr id="157" name="Google Shape;157;p21"/>
          <p:cNvSpPr txBox="1"/>
          <p:nvPr/>
        </p:nvSpPr>
        <p:spPr>
          <a:xfrm>
            <a:off x="4519550" y="1674600"/>
            <a:ext cx="4853400" cy="1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111111"/>
                </a:solidFill>
                <a:highlight>
                  <a:schemeClr val="lt1"/>
                </a:highlight>
              </a:rPr>
              <a:t>設計出一個全新的卷積神經網絡</a:t>
            </a:r>
            <a:endParaRPr b="1" sz="20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zh-TW" sz="1800">
                <a:solidFill>
                  <a:srgbClr val="111111"/>
                </a:solidFill>
                <a:highlight>
                  <a:schemeClr val="lt1"/>
                </a:highlight>
              </a:rPr>
              <a:t>減少運算量</a:t>
            </a:r>
            <a:endParaRPr sz="18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zh-TW" sz="1800">
                <a:solidFill>
                  <a:srgbClr val="111111"/>
                </a:solidFill>
                <a:highlight>
                  <a:schemeClr val="lt1"/>
                </a:highlight>
              </a:rPr>
              <a:t>保持甚至提升準確度</a:t>
            </a:r>
            <a:endParaRPr sz="1800">
              <a:solidFill>
                <a:srgbClr val="11111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Char char="●"/>
            </a:pPr>
            <a:r>
              <a:rPr lang="zh-TW" sz="1800">
                <a:solidFill>
                  <a:srgbClr val="111111"/>
                </a:solidFill>
                <a:highlight>
                  <a:schemeClr val="lt1"/>
                </a:highlight>
              </a:rPr>
              <a:t>訓練方式的優化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