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4C23-8AAB-484B-6200-74D66AEE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F3283-389E-89E8-3C00-242F0DAA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D6E0-1B63-BF83-3B40-6AE507F9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7003-F920-11CB-BAC5-4B7E345B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77DF-D02C-8F36-DCDD-91CE588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6142-F640-9472-81E4-38065F3A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20EE-8CFC-2C7E-8857-DB3BC009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B48C-610C-1F1B-8AA0-F93C9266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C37D-19F0-E01D-400F-EB13406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2253-B484-5EC0-FBB0-420C817A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16E6E-40FD-A0C1-0E06-1A2190526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AE76C-9E36-5C74-190A-FACAA752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8FBA-21B8-21BA-5988-044ABA53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C98-CF30-ED60-9790-9E666E6A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0D4D-A345-759D-9145-4C1EB1F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6A1-2510-5A0B-916D-B3A4EAB5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E5DA-8829-9D12-AABA-4F6B4052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9ACA-B577-8354-AC95-1C99B260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ACF2-3D44-3896-2952-1A9D4324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AF6A-EF20-C148-45C5-915EB55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2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54B-7583-3244-E168-7F1799E9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1026-B377-F5C3-FA2D-A18873B7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4BB2-5B0B-33F0-32DA-EB0FDB6E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8C-CAA9-E6B7-8AE7-82315BC1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C9F1-AE46-D85F-5421-FCE1F68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1D65-292B-C196-1BDF-3A2C7F4E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2928-874C-8149-FB4B-C26985D13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3A6E-FA0F-6FF0-38BA-7725A747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5EA1-8F5D-73C8-688E-39D56E57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2F4F-B521-68FD-47C9-F0496F9C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47643-BBD2-522B-EC97-114B79C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2842-C8AD-02CB-1825-11D5CB80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C6E5-C430-AC6A-7092-6031C1E2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684B-3F7C-8169-2835-1FD65AA2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A03F7-4E06-0DBB-8EDE-BBED23697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A094-3EFB-9AF3-64D9-8D2990B71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D0CAB-62C1-44FC-3F1A-E0459F5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A4B79-945A-F5D6-013D-CBFD89CE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F4A3D-1738-779B-CC43-1E4C2F2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975B-8C94-771B-FB72-BCF66C04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FE996-BF96-0630-0E1D-456D06A2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F99E7-28D7-14E0-1ABB-803CAC82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2FFB-EF5F-701E-5A27-B2562717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87BFD-6B10-F9BB-5F36-0234B8C4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CC466-21A2-93CD-29C4-4001849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14D7-80A4-E38A-0CFA-7BD70717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C424-6EEF-903E-DCC4-9441E0D0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8F6F-8C65-2C42-52A5-1D01BBDF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3C690-69BC-B5F2-2AFA-7B0D5A28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C3FD-54FF-74F8-5101-9B7160A5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525E-3A59-95D1-D817-2AD152D4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6E68-1E1A-DF33-6396-78627D8F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0C1-3E12-D348-402A-57768111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B8561-31A0-B1CB-AF8D-F304B0963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CC13-0B49-3215-FCC8-AFDF6642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E6D8-E1A4-E1EC-118D-25489234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4948-4373-E994-D938-1F943E37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5013A-4EB4-37B7-F16B-96AB5233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70453-315B-72D1-9780-F03D3356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FCEB-01F7-0FBA-C8FF-F6992ED6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4421-9E15-24B5-A8B4-16230D9BA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EA21-7396-4BCF-BE1F-9200E089CB59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4AB9-3045-B4E7-B771-88AFD9119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9491-EAFA-BAFE-66DF-9CC1DA8F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D31-B014-44C7-8F75-984A842B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A81DD8-97FC-5E62-4424-853C3BF6FFB2}"/>
              </a:ext>
            </a:extLst>
          </p:cNvPr>
          <p:cNvSpPr/>
          <p:nvPr/>
        </p:nvSpPr>
        <p:spPr>
          <a:xfrm rot="14452454">
            <a:off x="5129982" y="1839287"/>
            <a:ext cx="2253178" cy="905671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E240445-EA80-191D-B036-5342D1EF3F7D}"/>
              </a:ext>
            </a:extLst>
          </p:cNvPr>
          <p:cNvSpPr/>
          <p:nvPr/>
        </p:nvSpPr>
        <p:spPr>
          <a:xfrm rot="7147546" flipH="1">
            <a:off x="4822006" y="1839289"/>
            <a:ext cx="2253178" cy="905671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C7BD-BC4F-3E71-483E-40C958D0E686}"/>
              </a:ext>
            </a:extLst>
          </p:cNvPr>
          <p:cNvSpPr/>
          <p:nvPr/>
        </p:nvSpPr>
        <p:spPr>
          <a:xfrm>
            <a:off x="3161961" y="549000"/>
            <a:ext cx="5760000" cy="57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5495DC-014A-E62D-492F-87D585873798}"/>
              </a:ext>
            </a:extLst>
          </p:cNvPr>
          <p:cNvSpPr/>
          <p:nvPr/>
        </p:nvSpPr>
        <p:spPr>
          <a:xfrm>
            <a:off x="5247782" y="1263319"/>
            <a:ext cx="1588358" cy="3226558"/>
          </a:xfrm>
          <a:custGeom>
            <a:avLst/>
            <a:gdLst>
              <a:gd name="connsiteX0" fmla="*/ 795163 w 1588358"/>
              <a:gd name="connsiteY0" fmla="*/ 0 h 3226558"/>
              <a:gd name="connsiteX1" fmla="*/ 795183 w 1588358"/>
              <a:gd name="connsiteY1" fmla="*/ 3 h 3226558"/>
              <a:gd name="connsiteX2" fmla="*/ 822980 w 1588358"/>
              <a:gd name="connsiteY2" fmla="*/ 5645 h 3226558"/>
              <a:gd name="connsiteX3" fmla="*/ 822981 w 1588358"/>
              <a:gd name="connsiteY3" fmla="*/ 5646 h 3226558"/>
              <a:gd name="connsiteX4" fmla="*/ 826793 w 1588358"/>
              <a:gd name="connsiteY4" fmla="*/ 6420 h 3226558"/>
              <a:gd name="connsiteX5" fmla="*/ 835101 w 1588358"/>
              <a:gd name="connsiteY5" fmla="*/ 10436 h 3226558"/>
              <a:gd name="connsiteX6" fmla="*/ 849201 w 1588358"/>
              <a:gd name="connsiteY6" fmla="*/ 19993 h 3226558"/>
              <a:gd name="connsiteX7" fmla="*/ 862958 w 1588358"/>
              <a:gd name="connsiteY7" fmla="*/ 36789 h 3226558"/>
              <a:gd name="connsiteX8" fmla="*/ 881560 w 1588358"/>
              <a:gd name="connsiteY8" fmla="*/ 108430 h 3226558"/>
              <a:gd name="connsiteX9" fmla="*/ 881560 w 1588358"/>
              <a:gd name="connsiteY9" fmla="*/ 108429 h 3226558"/>
              <a:gd name="connsiteX10" fmla="*/ 1588358 w 1588358"/>
              <a:gd name="connsiteY10" fmla="*/ 2830351 h 3226558"/>
              <a:gd name="connsiteX11" fmla="*/ 1588358 w 1588358"/>
              <a:gd name="connsiteY11" fmla="*/ 2830352 h 3226558"/>
              <a:gd name="connsiteX12" fmla="*/ 862009 w 1588358"/>
              <a:gd name="connsiteY12" fmla="*/ 149691 h 3226558"/>
              <a:gd name="connsiteX13" fmla="*/ 862009 w 1588358"/>
              <a:gd name="connsiteY13" fmla="*/ 149692 h 3226558"/>
              <a:gd name="connsiteX14" fmla="*/ 1588358 w 1588358"/>
              <a:gd name="connsiteY14" fmla="*/ 2830352 h 3226558"/>
              <a:gd name="connsiteX15" fmla="*/ 1588358 w 1588358"/>
              <a:gd name="connsiteY15" fmla="*/ 2830353 h 3226558"/>
              <a:gd name="connsiteX16" fmla="*/ 794180 w 1588358"/>
              <a:gd name="connsiteY16" fmla="*/ 3226557 h 3226558"/>
              <a:gd name="connsiteX17" fmla="*/ 794180 w 1588358"/>
              <a:gd name="connsiteY17" fmla="*/ 3226557 h 3226558"/>
              <a:gd name="connsiteX18" fmla="*/ 794180 w 1588358"/>
              <a:gd name="connsiteY18" fmla="*/ 3226557 h 3226558"/>
              <a:gd name="connsiteX19" fmla="*/ 794178 w 1588358"/>
              <a:gd name="connsiteY19" fmla="*/ 3226558 h 3226558"/>
              <a:gd name="connsiteX20" fmla="*/ 0 w 1588358"/>
              <a:gd name="connsiteY20" fmla="*/ 2830354 h 3226558"/>
              <a:gd name="connsiteX21" fmla="*/ 1 w 1588358"/>
              <a:gd name="connsiteY21" fmla="*/ 2830351 h 3226558"/>
              <a:gd name="connsiteX22" fmla="*/ 0 w 1588358"/>
              <a:gd name="connsiteY22" fmla="*/ 2830351 h 3226558"/>
              <a:gd name="connsiteX23" fmla="*/ 707908 w 1588358"/>
              <a:gd name="connsiteY23" fmla="*/ 104155 h 3226558"/>
              <a:gd name="connsiteX24" fmla="*/ 707908 w 1588358"/>
              <a:gd name="connsiteY24" fmla="*/ 104156 h 3226558"/>
              <a:gd name="connsiteX25" fmla="*/ 724488 w 1588358"/>
              <a:gd name="connsiteY25" fmla="*/ 40308 h 3226558"/>
              <a:gd name="connsiteX26" fmla="*/ 741124 w 1588358"/>
              <a:gd name="connsiteY26" fmla="*/ 19996 h 3226558"/>
              <a:gd name="connsiteX27" fmla="*/ 755231 w 1588358"/>
              <a:gd name="connsiteY27" fmla="*/ 10434 h 3226558"/>
              <a:gd name="connsiteX28" fmla="*/ 763532 w 1588358"/>
              <a:gd name="connsiteY28" fmla="*/ 6421 h 3226558"/>
              <a:gd name="connsiteX29" fmla="*/ 765266 w 1588358"/>
              <a:gd name="connsiteY29" fmla="*/ 6069 h 3226558"/>
              <a:gd name="connsiteX30" fmla="*/ 765266 w 1588358"/>
              <a:gd name="connsiteY30" fmla="*/ 6068 h 3226558"/>
              <a:gd name="connsiteX31" fmla="*/ 795144 w 1588358"/>
              <a:gd name="connsiteY31" fmla="*/ 3 h 3226558"/>
              <a:gd name="connsiteX32" fmla="*/ 795163 w 1588358"/>
              <a:gd name="connsiteY32" fmla="*/ 0 h 32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88358" h="3226558">
                <a:moveTo>
                  <a:pt x="795163" y="0"/>
                </a:moveTo>
                <a:lnTo>
                  <a:pt x="795183" y="3"/>
                </a:lnTo>
                <a:lnTo>
                  <a:pt x="822980" y="5645"/>
                </a:lnTo>
                <a:lnTo>
                  <a:pt x="822981" y="5646"/>
                </a:lnTo>
                <a:lnTo>
                  <a:pt x="826793" y="6420"/>
                </a:lnTo>
                <a:lnTo>
                  <a:pt x="835101" y="10436"/>
                </a:lnTo>
                <a:lnTo>
                  <a:pt x="849201" y="19993"/>
                </a:lnTo>
                <a:lnTo>
                  <a:pt x="862958" y="36789"/>
                </a:lnTo>
                <a:lnTo>
                  <a:pt x="881560" y="108430"/>
                </a:lnTo>
                <a:lnTo>
                  <a:pt x="881560" y="108429"/>
                </a:lnTo>
                <a:lnTo>
                  <a:pt x="1588358" y="2830351"/>
                </a:lnTo>
                <a:lnTo>
                  <a:pt x="1588358" y="2830352"/>
                </a:lnTo>
                <a:lnTo>
                  <a:pt x="862009" y="149691"/>
                </a:lnTo>
                <a:lnTo>
                  <a:pt x="862009" y="149692"/>
                </a:lnTo>
                <a:lnTo>
                  <a:pt x="1588358" y="2830352"/>
                </a:lnTo>
                <a:lnTo>
                  <a:pt x="1588358" y="2830353"/>
                </a:lnTo>
                <a:lnTo>
                  <a:pt x="794180" y="3226557"/>
                </a:lnTo>
                <a:lnTo>
                  <a:pt x="794180" y="3226557"/>
                </a:lnTo>
                <a:lnTo>
                  <a:pt x="794180" y="3226557"/>
                </a:lnTo>
                <a:lnTo>
                  <a:pt x="794178" y="3226558"/>
                </a:lnTo>
                <a:lnTo>
                  <a:pt x="0" y="2830354"/>
                </a:lnTo>
                <a:lnTo>
                  <a:pt x="1" y="2830351"/>
                </a:lnTo>
                <a:lnTo>
                  <a:pt x="0" y="2830351"/>
                </a:lnTo>
                <a:lnTo>
                  <a:pt x="707908" y="104155"/>
                </a:lnTo>
                <a:lnTo>
                  <a:pt x="707908" y="104156"/>
                </a:lnTo>
                <a:lnTo>
                  <a:pt x="724488" y="40308"/>
                </a:lnTo>
                <a:lnTo>
                  <a:pt x="741124" y="19996"/>
                </a:lnTo>
                <a:lnTo>
                  <a:pt x="755231" y="10434"/>
                </a:lnTo>
                <a:lnTo>
                  <a:pt x="763532" y="6421"/>
                </a:lnTo>
                <a:lnTo>
                  <a:pt x="765266" y="6069"/>
                </a:lnTo>
                <a:lnTo>
                  <a:pt x="765266" y="6068"/>
                </a:lnTo>
                <a:lnTo>
                  <a:pt x="795144" y="3"/>
                </a:lnTo>
                <a:lnTo>
                  <a:pt x="795163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6A9CC8-56EA-22A8-5B00-AF720581D5E6}"/>
              </a:ext>
            </a:extLst>
          </p:cNvPr>
          <p:cNvSpPr/>
          <p:nvPr/>
        </p:nvSpPr>
        <p:spPr>
          <a:xfrm>
            <a:off x="6011314" y="1263322"/>
            <a:ext cx="31612" cy="6418"/>
          </a:xfrm>
          <a:custGeom>
            <a:avLst/>
            <a:gdLst>
              <a:gd name="connsiteX0" fmla="*/ 31612 w 31612"/>
              <a:gd name="connsiteY0" fmla="*/ 0 h 6418"/>
              <a:gd name="connsiteX1" fmla="*/ 1734 w 31612"/>
              <a:gd name="connsiteY1" fmla="*/ 6065 h 6418"/>
              <a:gd name="connsiteX2" fmla="*/ 1734 w 31612"/>
              <a:gd name="connsiteY2" fmla="*/ 6066 h 6418"/>
              <a:gd name="connsiteX3" fmla="*/ 0 w 31612"/>
              <a:gd name="connsiteY3" fmla="*/ 6418 h 6418"/>
              <a:gd name="connsiteX4" fmla="*/ 4868 w 31612"/>
              <a:gd name="connsiteY4" fmla="*/ 4065 h 6418"/>
              <a:gd name="connsiteX5" fmla="*/ 31612 w 31612"/>
              <a:gd name="connsiteY5" fmla="*/ 0 h 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12" h="6418">
                <a:moveTo>
                  <a:pt x="31612" y="0"/>
                </a:moveTo>
                <a:lnTo>
                  <a:pt x="1734" y="6065"/>
                </a:lnTo>
                <a:lnTo>
                  <a:pt x="1734" y="6066"/>
                </a:lnTo>
                <a:lnTo>
                  <a:pt x="0" y="6418"/>
                </a:lnTo>
                <a:lnTo>
                  <a:pt x="4868" y="4065"/>
                </a:lnTo>
                <a:lnTo>
                  <a:pt x="31612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F2B5F-9DBA-9A84-64F6-DC945C9AAE23}"/>
              </a:ext>
            </a:extLst>
          </p:cNvPr>
          <p:cNvSpPr/>
          <p:nvPr/>
        </p:nvSpPr>
        <p:spPr>
          <a:xfrm>
            <a:off x="6042965" y="1263322"/>
            <a:ext cx="31610" cy="6417"/>
          </a:xfrm>
          <a:custGeom>
            <a:avLst/>
            <a:gdLst>
              <a:gd name="connsiteX0" fmla="*/ 0 w 31610"/>
              <a:gd name="connsiteY0" fmla="*/ 0 h 6417"/>
              <a:gd name="connsiteX1" fmla="*/ 26744 w 31610"/>
              <a:gd name="connsiteY1" fmla="*/ 4065 h 6417"/>
              <a:gd name="connsiteX2" fmla="*/ 31610 w 31610"/>
              <a:gd name="connsiteY2" fmla="*/ 6417 h 6417"/>
              <a:gd name="connsiteX3" fmla="*/ 27798 w 31610"/>
              <a:gd name="connsiteY3" fmla="*/ 5643 h 6417"/>
              <a:gd name="connsiteX4" fmla="*/ 27797 w 31610"/>
              <a:gd name="connsiteY4" fmla="*/ 5642 h 6417"/>
              <a:gd name="connsiteX5" fmla="*/ 0 w 31610"/>
              <a:gd name="connsiteY5" fmla="*/ 0 h 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10" h="6417">
                <a:moveTo>
                  <a:pt x="0" y="0"/>
                </a:moveTo>
                <a:lnTo>
                  <a:pt x="26744" y="4065"/>
                </a:lnTo>
                <a:lnTo>
                  <a:pt x="31610" y="6417"/>
                </a:lnTo>
                <a:lnTo>
                  <a:pt x="27798" y="5643"/>
                </a:lnTo>
                <a:lnTo>
                  <a:pt x="27797" y="56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70136D-EBBC-9247-2978-3A50BE7E90CA}"/>
              </a:ext>
            </a:extLst>
          </p:cNvPr>
          <p:cNvSpPr/>
          <p:nvPr/>
        </p:nvSpPr>
        <p:spPr>
          <a:xfrm>
            <a:off x="6074575" y="1269739"/>
            <a:ext cx="8308" cy="4016"/>
          </a:xfrm>
          <a:custGeom>
            <a:avLst/>
            <a:gdLst>
              <a:gd name="connsiteX0" fmla="*/ 0 w 8308"/>
              <a:gd name="connsiteY0" fmla="*/ 0 h 4016"/>
              <a:gd name="connsiteX1" fmla="*/ 3403 w 8308"/>
              <a:gd name="connsiteY1" fmla="*/ 691 h 4016"/>
              <a:gd name="connsiteX2" fmla="*/ 8308 w 8308"/>
              <a:gd name="connsiteY2" fmla="*/ 4016 h 4016"/>
              <a:gd name="connsiteX3" fmla="*/ 0 w 8308"/>
              <a:gd name="connsiteY3" fmla="*/ 0 h 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8" h="4016">
                <a:moveTo>
                  <a:pt x="0" y="0"/>
                </a:moveTo>
                <a:lnTo>
                  <a:pt x="3403" y="691"/>
                </a:lnTo>
                <a:lnTo>
                  <a:pt x="8308" y="40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DE60B8-A1CE-F4E0-0725-67255A49D535}"/>
              </a:ext>
            </a:extLst>
          </p:cNvPr>
          <p:cNvSpPr/>
          <p:nvPr/>
        </p:nvSpPr>
        <p:spPr>
          <a:xfrm>
            <a:off x="6003014" y="1269740"/>
            <a:ext cx="8301" cy="4013"/>
          </a:xfrm>
          <a:custGeom>
            <a:avLst/>
            <a:gdLst>
              <a:gd name="connsiteX0" fmla="*/ 8301 w 8301"/>
              <a:gd name="connsiteY0" fmla="*/ 0 h 4013"/>
              <a:gd name="connsiteX1" fmla="*/ 0 w 8301"/>
              <a:gd name="connsiteY1" fmla="*/ 4013 h 4013"/>
              <a:gd name="connsiteX2" fmla="*/ 4901 w 8301"/>
              <a:gd name="connsiteY2" fmla="*/ 690 h 4013"/>
              <a:gd name="connsiteX3" fmla="*/ 8301 w 8301"/>
              <a:gd name="connsiteY3" fmla="*/ 0 h 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1" h="4013">
                <a:moveTo>
                  <a:pt x="8301" y="0"/>
                </a:moveTo>
                <a:lnTo>
                  <a:pt x="0" y="4013"/>
                </a:lnTo>
                <a:lnTo>
                  <a:pt x="4901" y="690"/>
                </a:lnTo>
                <a:lnTo>
                  <a:pt x="8301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E94866-FCBC-0977-BF03-31D5BBDB89CE}"/>
              </a:ext>
            </a:extLst>
          </p:cNvPr>
          <p:cNvSpPr/>
          <p:nvPr/>
        </p:nvSpPr>
        <p:spPr>
          <a:xfrm>
            <a:off x="5988907" y="1273753"/>
            <a:ext cx="14107" cy="9562"/>
          </a:xfrm>
          <a:custGeom>
            <a:avLst/>
            <a:gdLst>
              <a:gd name="connsiteX0" fmla="*/ 14107 w 14107"/>
              <a:gd name="connsiteY0" fmla="*/ 0 h 9562"/>
              <a:gd name="connsiteX1" fmla="*/ 0 w 14107"/>
              <a:gd name="connsiteY1" fmla="*/ 9562 h 9562"/>
              <a:gd name="connsiteX2" fmla="*/ 3720 w 14107"/>
              <a:gd name="connsiteY2" fmla="*/ 5020 h 9562"/>
              <a:gd name="connsiteX3" fmla="*/ 14107 w 14107"/>
              <a:gd name="connsiteY3" fmla="*/ 0 h 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" h="9562">
                <a:moveTo>
                  <a:pt x="14107" y="0"/>
                </a:moveTo>
                <a:lnTo>
                  <a:pt x="0" y="9562"/>
                </a:lnTo>
                <a:lnTo>
                  <a:pt x="3720" y="5020"/>
                </a:lnTo>
                <a:lnTo>
                  <a:pt x="14107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50928A-4A77-5D9C-568F-87ADA3B28781}"/>
              </a:ext>
            </a:extLst>
          </p:cNvPr>
          <p:cNvSpPr/>
          <p:nvPr/>
        </p:nvSpPr>
        <p:spPr>
          <a:xfrm>
            <a:off x="6082883" y="1273755"/>
            <a:ext cx="14100" cy="9557"/>
          </a:xfrm>
          <a:custGeom>
            <a:avLst/>
            <a:gdLst>
              <a:gd name="connsiteX0" fmla="*/ 0 w 14100"/>
              <a:gd name="connsiteY0" fmla="*/ 0 h 9557"/>
              <a:gd name="connsiteX1" fmla="*/ 10382 w 14100"/>
              <a:gd name="connsiteY1" fmla="*/ 5018 h 9557"/>
              <a:gd name="connsiteX2" fmla="*/ 14100 w 14100"/>
              <a:gd name="connsiteY2" fmla="*/ 9557 h 9557"/>
              <a:gd name="connsiteX3" fmla="*/ 0 w 14100"/>
              <a:gd name="connsiteY3" fmla="*/ 0 h 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0" h="9557">
                <a:moveTo>
                  <a:pt x="0" y="0"/>
                </a:moveTo>
                <a:lnTo>
                  <a:pt x="10382" y="5018"/>
                </a:lnTo>
                <a:lnTo>
                  <a:pt x="14100" y="95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B53BCD-E935-7FF1-53D9-FAB283FE2B90}"/>
              </a:ext>
            </a:extLst>
          </p:cNvPr>
          <p:cNvSpPr/>
          <p:nvPr/>
        </p:nvSpPr>
        <p:spPr>
          <a:xfrm>
            <a:off x="6096984" y="1283312"/>
            <a:ext cx="13757" cy="16796"/>
          </a:xfrm>
          <a:custGeom>
            <a:avLst/>
            <a:gdLst>
              <a:gd name="connsiteX0" fmla="*/ 0 w 13757"/>
              <a:gd name="connsiteY0" fmla="*/ 0 h 16796"/>
              <a:gd name="connsiteX1" fmla="*/ 9602 w 13757"/>
              <a:gd name="connsiteY1" fmla="*/ 6509 h 16796"/>
              <a:gd name="connsiteX2" fmla="*/ 11085 w 13757"/>
              <a:gd name="connsiteY2" fmla="*/ 6509 h 16796"/>
              <a:gd name="connsiteX3" fmla="*/ 12023 w 13757"/>
              <a:gd name="connsiteY3" fmla="*/ 10120 h 16796"/>
              <a:gd name="connsiteX4" fmla="*/ 13757 w 13757"/>
              <a:gd name="connsiteY4" fmla="*/ 16796 h 16796"/>
              <a:gd name="connsiteX5" fmla="*/ 0 w 13757"/>
              <a:gd name="connsiteY5" fmla="*/ 0 h 1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57" h="16796">
                <a:moveTo>
                  <a:pt x="0" y="0"/>
                </a:moveTo>
                <a:lnTo>
                  <a:pt x="9602" y="6509"/>
                </a:lnTo>
                <a:lnTo>
                  <a:pt x="11085" y="6509"/>
                </a:lnTo>
                <a:lnTo>
                  <a:pt x="12023" y="10120"/>
                </a:lnTo>
                <a:lnTo>
                  <a:pt x="13757" y="167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3D1484-B963-B62C-AE04-67BA7FB965E4}"/>
              </a:ext>
            </a:extLst>
          </p:cNvPr>
          <p:cNvSpPr/>
          <p:nvPr/>
        </p:nvSpPr>
        <p:spPr>
          <a:xfrm>
            <a:off x="5972270" y="1283315"/>
            <a:ext cx="16636" cy="20312"/>
          </a:xfrm>
          <a:custGeom>
            <a:avLst/>
            <a:gdLst>
              <a:gd name="connsiteX0" fmla="*/ 16636 w 16636"/>
              <a:gd name="connsiteY0" fmla="*/ 0 h 20312"/>
              <a:gd name="connsiteX1" fmla="*/ 0 w 16636"/>
              <a:gd name="connsiteY1" fmla="*/ 20312 h 20312"/>
              <a:gd name="connsiteX2" fmla="*/ 1403 w 16636"/>
              <a:gd name="connsiteY2" fmla="*/ 14907 h 20312"/>
              <a:gd name="connsiteX3" fmla="*/ 3584 w 16636"/>
              <a:gd name="connsiteY3" fmla="*/ 6506 h 20312"/>
              <a:gd name="connsiteX4" fmla="*/ 7037 w 16636"/>
              <a:gd name="connsiteY4" fmla="*/ 6506 h 20312"/>
              <a:gd name="connsiteX5" fmla="*/ 7038 w 16636"/>
              <a:gd name="connsiteY5" fmla="*/ 6506 h 20312"/>
              <a:gd name="connsiteX6" fmla="*/ 16636 w 16636"/>
              <a:gd name="connsiteY6" fmla="*/ 0 h 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6" h="20312">
                <a:moveTo>
                  <a:pt x="16636" y="0"/>
                </a:moveTo>
                <a:lnTo>
                  <a:pt x="0" y="20312"/>
                </a:lnTo>
                <a:lnTo>
                  <a:pt x="1403" y="14907"/>
                </a:lnTo>
                <a:lnTo>
                  <a:pt x="3584" y="6506"/>
                </a:lnTo>
                <a:lnTo>
                  <a:pt x="7037" y="6506"/>
                </a:lnTo>
                <a:lnTo>
                  <a:pt x="7038" y="6506"/>
                </a:lnTo>
                <a:lnTo>
                  <a:pt x="16636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74D2403-B0D4-D044-BE3E-DA37BB7BD7B5}"/>
              </a:ext>
            </a:extLst>
          </p:cNvPr>
          <p:cNvSpPr/>
          <p:nvPr/>
        </p:nvSpPr>
        <p:spPr>
          <a:xfrm>
            <a:off x="6160751" y="1300108"/>
            <a:ext cx="2430471" cy="4344871"/>
          </a:xfrm>
          <a:custGeom>
            <a:avLst/>
            <a:gdLst>
              <a:gd name="connsiteX0" fmla="*/ 68778 w 2430471"/>
              <a:gd name="connsiteY0" fmla="*/ 0 h 4344871"/>
              <a:gd name="connsiteX1" fmla="*/ 83911 w 2430471"/>
              <a:gd name="connsiteY1" fmla="*/ 18477 h 4344871"/>
              <a:gd name="connsiteX2" fmla="*/ 84405 w 2430471"/>
              <a:gd name="connsiteY2" fmla="*/ 20938 h 4344871"/>
              <a:gd name="connsiteX3" fmla="*/ 2420219 w 2430471"/>
              <a:gd name="connsiteY3" fmla="*/ 4213135 h 4344871"/>
              <a:gd name="connsiteX4" fmla="*/ 2419461 w 2430471"/>
              <a:gd name="connsiteY4" fmla="*/ 4213289 h 4344871"/>
              <a:gd name="connsiteX5" fmla="*/ 2423398 w 2430471"/>
              <a:gd name="connsiteY5" fmla="*/ 4219161 h 4344871"/>
              <a:gd name="connsiteX6" fmla="*/ 2430471 w 2430471"/>
              <a:gd name="connsiteY6" fmla="*/ 4254383 h 4344871"/>
              <a:gd name="connsiteX7" fmla="*/ 2340471 w 2430471"/>
              <a:gd name="connsiteY7" fmla="*/ 4344871 h 4344871"/>
              <a:gd name="connsiteX8" fmla="*/ 2305439 w 2430471"/>
              <a:gd name="connsiteY8" fmla="*/ 4337760 h 4344871"/>
              <a:gd name="connsiteX9" fmla="*/ 2304025 w 2430471"/>
              <a:gd name="connsiteY9" fmla="*/ 4336802 h 4344871"/>
              <a:gd name="connsiteX10" fmla="*/ 2303380 w 2430471"/>
              <a:gd name="connsiteY10" fmla="*/ 4338891 h 4344871"/>
              <a:gd name="connsiteX11" fmla="*/ 0 w 2430471"/>
              <a:gd name="connsiteY11" fmla="*/ 3189768 h 4344871"/>
              <a:gd name="connsiteX12" fmla="*/ 794178 w 2430471"/>
              <a:gd name="connsiteY12" fmla="*/ 2793564 h 4344871"/>
              <a:gd name="connsiteX13" fmla="*/ 794178 w 2430471"/>
              <a:gd name="connsiteY13" fmla="*/ 2793563 h 4344871"/>
              <a:gd name="connsiteX14" fmla="*/ 794178 w 2430471"/>
              <a:gd name="connsiteY14" fmla="*/ 2793562 h 4344871"/>
              <a:gd name="connsiteX15" fmla="*/ 87380 w 2430471"/>
              <a:gd name="connsiteY15" fmla="*/ 71640 h 4344871"/>
              <a:gd name="connsiteX16" fmla="*/ 87380 w 2430471"/>
              <a:gd name="connsiteY16" fmla="*/ 71641 h 4344871"/>
              <a:gd name="connsiteX17" fmla="*/ 68778 w 2430471"/>
              <a:gd name="connsiteY17" fmla="*/ 0 h 434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0471" h="4344871">
                <a:moveTo>
                  <a:pt x="68778" y="0"/>
                </a:moveTo>
                <a:lnTo>
                  <a:pt x="83911" y="18477"/>
                </a:lnTo>
                <a:lnTo>
                  <a:pt x="84405" y="20938"/>
                </a:lnTo>
                <a:lnTo>
                  <a:pt x="2420219" y="4213135"/>
                </a:lnTo>
                <a:lnTo>
                  <a:pt x="2419461" y="4213289"/>
                </a:lnTo>
                <a:lnTo>
                  <a:pt x="2423398" y="4219161"/>
                </a:lnTo>
                <a:cubicBezTo>
                  <a:pt x="2427953" y="4229987"/>
                  <a:pt x="2430471" y="4241890"/>
                  <a:pt x="2430471" y="4254383"/>
                </a:cubicBezTo>
                <a:cubicBezTo>
                  <a:pt x="2430471" y="4304358"/>
                  <a:pt x="2390177" y="4344871"/>
                  <a:pt x="2340471" y="4344871"/>
                </a:cubicBezTo>
                <a:cubicBezTo>
                  <a:pt x="2328045" y="4344871"/>
                  <a:pt x="2316206" y="4342339"/>
                  <a:pt x="2305439" y="4337760"/>
                </a:cubicBezTo>
                <a:lnTo>
                  <a:pt x="2304025" y="4336802"/>
                </a:lnTo>
                <a:lnTo>
                  <a:pt x="2303380" y="4338891"/>
                </a:lnTo>
                <a:lnTo>
                  <a:pt x="0" y="3189768"/>
                </a:lnTo>
                <a:lnTo>
                  <a:pt x="794178" y="2793564"/>
                </a:lnTo>
                <a:lnTo>
                  <a:pt x="794178" y="2793563"/>
                </a:lnTo>
                <a:lnTo>
                  <a:pt x="794178" y="2793562"/>
                </a:lnTo>
                <a:lnTo>
                  <a:pt x="87380" y="71640"/>
                </a:lnTo>
                <a:lnTo>
                  <a:pt x="87380" y="71641"/>
                </a:lnTo>
                <a:lnTo>
                  <a:pt x="68778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840D11-C88C-5B39-F32A-DB8DE1E7CE4F}"/>
              </a:ext>
            </a:extLst>
          </p:cNvPr>
          <p:cNvSpPr/>
          <p:nvPr/>
        </p:nvSpPr>
        <p:spPr>
          <a:xfrm>
            <a:off x="3487759" y="1303626"/>
            <a:ext cx="2430472" cy="4341352"/>
          </a:xfrm>
          <a:custGeom>
            <a:avLst/>
            <a:gdLst>
              <a:gd name="connsiteX0" fmla="*/ 2360780 w 2430472"/>
              <a:gd name="connsiteY0" fmla="*/ 0 h 4341352"/>
              <a:gd name="connsiteX1" fmla="*/ 2344200 w 2430472"/>
              <a:gd name="connsiteY1" fmla="*/ 63848 h 4341352"/>
              <a:gd name="connsiteX2" fmla="*/ 2344200 w 2430472"/>
              <a:gd name="connsiteY2" fmla="*/ 63847 h 4341352"/>
              <a:gd name="connsiteX3" fmla="*/ 1636292 w 2430472"/>
              <a:gd name="connsiteY3" fmla="*/ 2790043 h 4341352"/>
              <a:gd name="connsiteX4" fmla="*/ 1636293 w 2430472"/>
              <a:gd name="connsiteY4" fmla="*/ 2790043 h 4341352"/>
              <a:gd name="connsiteX5" fmla="*/ 1636292 w 2430472"/>
              <a:gd name="connsiteY5" fmla="*/ 2790046 h 4341352"/>
              <a:gd name="connsiteX6" fmla="*/ 2430470 w 2430472"/>
              <a:gd name="connsiteY6" fmla="*/ 3186250 h 4341352"/>
              <a:gd name="connsiteX7" fmla="*/ 2430472 w 2430472"/>
              <a:gd name="connsiteY7" fmla="*/ 3186249 h 4341352"/>
              <a:gd name="connsiteX8" fmla="*/ 2430471 w 2430472"/>
              <a:gd name="connsiteY8" fmla="*/ 3186250 h 4341352"/>
              <a:gd name="connsiteX9" fmla="*/ 141879 w 2430472"/>
              <a:gd name="connsiteY9" fmla="*/ 4327995 h 4341352"/>
              <a:gd name="connsiteX10" fmla="*/ 140558 w 2430472"/>
              <a:gd name="connsiteY10" fmla="*/ 4323717 h 4341352"/>
              <a:gd name="connsiteX11" fmla="*/ 125033 w 2430472"/>
              <a:gd name="connsiteY11" fmla="*/ 4334241 h 4341352"/>
              <a:gd name="connsiteX12" fmla="*/ 90000 w 2430472"/>
              <a:gd name="connsiteY12" fmla="*/ 4341352 h 4341352"/>
              <a:gd name="connsiteX13" fmla="*/ 0 w 2430472"/>
              <a:gd name="connsiteY13" fmla="*/ 4250864 h 4341352"/>
              <a:gd name="connsiteX14" fmla="*/ 7073 w 2430472"/>
              <a:gd name="connsiteY14" fmla="*/ 4215642 h 4341352"/>
              <a:gd name="connsiteX15" fmla="*/ 13440 w 2430472"/>
              <a:gd name="connsiteY15" fmla="*/ 4206148 h 4341352"/>
              <a:gd name="connsiteX16" fmla="*/ 12311 w 2430472"/>
              <a:gd name="connsiteY16" fmla="*/ 4205919 h 4341352"/>
              <a:gd name="connsiteX17" fmla="*/ 2347172 w 2430472"/>
              <a:gd name="connsiteY17" fmla="*/ 15437 h 4341352"/>
              <a:gd name="connsiteX18" fmla="*/ 2348281 w 2430472"/>
              <a:gd name="connsiteY18" fmla="*/ 16189 h 4341352"/>
              <a:gd name="connsiteX19" fmla="*/ 2348528 w 2430472"/>
              <a:gd name="connsiteY19" fmla="*/ 14958 h 4341352"/>
              <a:gd name="connsiteX20" fmla="*/ 2360780 w 2430472"/>
              <a:gd name="connsiteY20" fmla="*/ 0 h 434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0472" h="4341352">
                <a:moveTo>
                  <a:pt x="2360780" y="0"/>
                </a:moveTo>
                <a:lnTo>
                  <a:pt x="2344200" y="63848"/>
                </a:lnTo>
                <a:lnTo>
                  <a:pt x="2344200" y="63847"/>
                </a:lnTo>
                <a:lnTo>
                  <a:pt x="1636292" y="2790043"/>
                </a:lnTo>
                <a:lnTo>
                  <a:pt x="1636293" y="2790043"/>
                </a:lnTo>
                <a:lnTo>
                  <a:pt x="1636292" y="2790046"/>
                </a:lnTo>
                <a:lnTo>
                  <a:pt x="2430470" y="3186250"/>
                </a:lnTo>
                <a:lnTo>
                  <a:pt x="2430472" y="3186249"/>
                </a:lnTo>
                <a:lnTo>
                  <a:pt x="2430471" y="3186250"/>
                </a:lnTo>
                <a:lnTo>
                  <a:pt x="141879" y="4327995"/>
                </a:lnTo>
                <a:lnTo>
                  <a:pt x="140558" y="4323717"/>
                </a:lnTo>
                <a:lnTo>
                  <a:pt x="125033" y="4334241"/>
                </a:lnTo>
                <a:cubicBezTo>
                  <a:pt x="114265" y="4338820"/>
                  <a:pt x="102427" y="4341352"/>
                  <a:pt x="90000" y="4341352"/>
                </a:cubicBezTo>
                <a:cubicBezTo>
                  <a:pt x="40294" y="4341352"/>
                  <a:pt x="0" y="4300839"/>
                  <a:pt x="0" y="4250864"/>
                </a:cubicBezTo>
                <a:cubicBezTo>
                  <a:pt x="0" y="4238371"/>
                  <a:pt x="2519" y="4226468"/>
                  <a:pt x="7073" y="4215642"/>
                </a:cubicBezTo>
                <a:lnTo>
                  <a:pt x="13440" y="4206148"/>
                </a:lnTo>
                <a:lnTo>
                  <a:pt x="12311" y="4205919"/>
                </a:lnTo>
                <a:lnTo>
                  <a:pt x="2347172" y="15437"/>
                </a:lnTo>
                <a:lnTo>
                  <a:pt x="2348281" y="16189"/>
                </a:lnTo>
                <a:lnTo>
                  <a:pt x="2348528" y="14958"/>
                </a:lnTo>
                <a:lnTo>
                  <a:pt x="236078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F78728-0A1D-9A09-19FE-4D97993A5180}"/>
              </a:ext>
            </a:extLst>
          </p:cNvPr>
          <p:cNvSpPr/>
          <p:nvPr/>
        </p:nvSpPr>
        <p:spPr>
          <a:xfrm>
            <a:off x="6109792" y="1413010"/>
            <a:ext cx="726349" cy="2680661"/>
          </a:xfrm>
          <a:custGeom>
            <a:avLst/>
            <a:gdLst>
              <a:gd name="connsiteX0" fmla="*/ 0 w 726349"/>
              <a:gd name="connsiteY0" fmla="*/ 0 h 2680661"/>
              <a:gd name="connsiteX1" fmla="*/ 726349 w 726349"/>
              <a:gd name="connsiteY1" fmla="*/ 2680661 h 2680661"/>
              <a:gd name="connsiteX2" fmla="*/ 0 w 726349"/>
              <a:gd name="connsiteY2" fmla="*/ 1 h 2680661"/>
              <a:gd name="connsiteX3" fmla="*/ 0 w 726349"/>
              <a:gd name="connsiteY3" fmla="*/ 0 h 26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349" h="2680661">
                <a:moveTo>
                  <a:pt x="0" y="0"/>
                </a:moveTo>
                <a:lnTo>
                  <a:pt x="726349" y="268066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9AC71-3587-1422-86DE-C07D6D41BE2D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041961" y="549000"/>
            <a:ext cx="0" cy="57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DE7A36-D5F4-6BF5-DCFA-829B40CADC5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161961" y="3429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1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D54C824-6D40-E65C-E68C-0724CEA86F0E}"/>
              </a:ext>
            </a:extLst>
          </p:cNvPr>
          <p:cNvGrpSpPr/>
          <p:nvPr/>
        </p:nvGrpSpPr>
        <p:grpSpPr>
          <a:xfrm>
            <a:off x="3161961" y="549000"/>
            <a:ext cx="5760000" cy="5760000"/>
            <a:chOff x="3161961" y="549000"/>
            <a:chExt cx="5760000" cy="57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3FC7BD-BC4F-3E71-483E-40C958D0E686}"/>
                </a:ext>
              </a:extLst>
            </p:cNvPr>
            <p:cNvSpPr/>
            <p:nvPr/>
          </p:nvSpPr>
          <p:spPr>
            <a:xfrm>
              <a:off x="3161961" y="549000"/>
              <a:ext cx="5760000" cy="57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5495DC-014A-E62D-492F-87D585873798}"/>
                </a:ext>
              </a:extLst>
            </p:cNvPr>
            <p:cNvSpPr/>
            <p:nvPr/>
          </p:nvSpPr>
          <p:spPr>
            <a:xfrm>
              <a:off x="5247782" y="1263319"/>
              <a:ext cx="1588358" cy="3226558"/>
            </a:xfrm>
            <a:custGeom>
              <a:avLst/>
              <a:gdLst>
                <a:gd name="connsiteX0" fmla="*/ 795163 w 1588358"/>
                <a:gd name="connsiteY0" fmla="*/ 0 h 3226558"/>
                <a:gd name="connsiteX1" fmla="*/ 795183 w 1588358"/>
                <a:gd name="connsiteY1" fmla="*/ 3 h 3226558"/>
                <a:gd name="connsiteX2" fmla="*/ 822980 w 1588358"/>
                <a:gd name="connsiteY2" fmla="*/ 5645 h 3226558"/>
                <a:gd name="connsiteX3" fmla="*/ 822981 w 1588358"/>
                <a:gd name="connsiteY3" fmla="*/ 5646 h 3226558"/>
                <a:gd name="connsiteX4" fmla="*/ 826793 w 1588358"/>
                <a:gd name="connsiteY4" fmla="*/ 6420 h 3226558"/>
                <a:gd name="connsiteX5" fmla="*/ 835101 w 1588358"/>
                <a:gd name="connsiteY5" fmla="*/ 10436 h 3226558"/>
                <a:gd name="connsiteX6" fmla="*/ 849201 w 1588358"/>
                <a:gd name="connsiteY6" fmla="*/ 19993 h 3226558"/>
                <a:gd name="connsiteX7" fmla="*/ 862958 w 1588358"/>
                <a:gd name="connsiteY7" fmla="*/ 36789 h 3226558"/>
                <a:gd name="connsiteX8" fmla="*/ 881560 w 1588358"/>
                <a:gd name="connsiteY8" fmla="*/ 108430 h 3226558"/>
                <a:gd name="connsiteX9" fmla="*/ 881560 w 1588358"/>
                <a:gd name="connsiteY9" fmla="*/ 108429 h 3226558"/>
                <a:gd name="connsiteX10" fmla="*/ 1588358 w 1588358"/>
                <a:gd name="connsiteY10" fmla="*/ 2830351 h 3226558"/>
                <a:gd name="connsiteX11" fmla="*/ 1588358 w 1588358"/>
                <a:gd name="connsiteY11" fmla="*/ 2830352 h 3226558"/>
                <a:gd name="connsiteX12" fmla="*/ 862009 w 1588358"/>
                <a:gd name="connsiteY12" fmla="*/ 149691 h 3226558"/>
                <a:gd name="connsiteX13" fmla="*/ 862009 w 1588358"/>
                <a:gd name="connsiteY13" fmla="*/ 149692 h 3226558"/>
                <a:gd name="connsiteX14" fmla="*/ 1588358 w 1588358"/>
                <a:gd name="connsiteY14" fmla="*/ 2830352 h 3226558"/>
                <a:gd name="connsiteX15" fmla="*/ 1588358 w 1588358"/>
                <a:gd name="connsiteY15" fmla="*/ 2830353 h 3226558"/>
                <a:gd name="connsiteX16" fmla="*/ 794180 w 1588358"/>
                <a:gd name="connsiteY16" fmla="*/ 3226557 h 3226558"/>
                <a:gd name="connsiteX17" fmla="*/ 794180 w 1588358"/>
                <a:gd name="connsiteY17" fmla="*/ 3226557 h 3226558"/>
                <a:gd name="connsiteX18" fmla="*/ 794180 w 1588358"/>
                <a:gd name="connsiteY18" fmla="*/ 3226557 h 3226558"/>
                <a:gd name="connsiteX19" fmla="*/ 794178 w 1588358"/>
                <a:gd name="connsiteY19" fmla="*/ 3226558 h 3226558"/>
                <a:gd name="connsiteX20" fmla="*/ 0 w 1588358"/>
                <a:gd name="connsiteY20" fmla="*/ 2830354 h 3226558"/>
                <a:gd name="connsiteX21" fmla="*/ 1 w 1588358"/>
                <a:gd name="connsiteY21" fmla="*/ 2830351 h 3226558"/>
                <a:gd name="connsiteX22" fmla="*/ 0 w 1588358"/>
                <a:gd name="connsiteY22" fmla="*/ 2830351 h 3226558"/>
                <a:gd name="connsiteX23" fmla="*/ 707908 w 1588358"/>
                <a:gd name="connsiteY23" fmla="*/ 104155 h 3226558"/>
                <a:gd name="connsiteX24" fmla="*/ 707908 w 1588358"/>
                <a:gd name="connsiteY24" fmla="*/ 104156 h 3226558"/>
                <a:gd name="connsiteX25" fmla="*/ 724488 w 1588358"/>
                <a:gd name="connsiteY25" fmla="*/ 40308 h 3226558"/>
                <a:gd name="connsiteX26" fmla="*/ 741124 w 1588358"/>
                <a:gd name="connsiteY26" fmla="*/ 19996 h 3226558"/>
                <a:gd name="connsiteX27" fmla="*/ 755231 w 1588358"/>
                <a:gd name="connsiteY27" fmla="*/ 10434 h 3226558"/>
                <a:gd name="connsiteX28" fmla="*/ 763532 w 1588358"/>
                <a:gd name="connsiteY28" fmla="*/ 6421 h 3226558"/>
                <a:gd name="connsiteX29" fmla="*/ 765266 w 1588358"/>
                <a:gd name="connsiteY29" fmla="*/ 6069 h 3226558"/>
                <a:gd name="connsiteX30" fmla="*/ 765266 w 1588358"/>
                <a:gd name="connsiteY30" fmla="*/ 6068 h 3226558"/>
                <a:gd name="connsiteX31" fmla="*/ 795144 w 1588358"/>
                <a:gd name="connsiteY31" fmla="*/ 3 h 3226558"/>
                <a:gd name="connsiteX32" fmla="*/ 795163 w 1588358"/>
                <a:gd name="connsiteY32" fmla="*/ 0 h 32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8358" h="3226558">
                  <a:moveTo>
                    <a:pt x="795163" y="0"/>
                  </a:moveTo>
                  <a:lnTo>
                    <a:pt x="795183" y="3"/>
                  </a:lnTo>
                  <a:lnTo>
                    <a:pt x="822980" y="5645"/>
                  </a:lnTo>
                  <a:lnTo>
                    <a:pt x="822981" y="5646"/>
                  </a:lnTo>
                  <a:lnTo>
                    <a:pt x="826793" y="6420"/>
                  </a:lnTo>
                  <a:lnTo>
                    <a:pt x="835101" y="10436"/>
                  </a:lnTo>
                  <a:lnTo>
                    <a:pt x="849201" y="19993"/>
                  </a:lnTo>
                  <a:lnTo>
                    <a:pt x="862958" y="36789"/>
                  </a:lnTo>
                  <a:lnTo>
                    <a:pt x="881560" y="108430"/>
                  </a:lnTo>
                  <a:lnTo>
                    <a:pt x="881560" y="108429"/>
                  </a:lnTo>
                  <a:lnTo>
                    <a:pt x="1588358" y="2830351"/>
                  </a:lnTo>
                  <a:lnTo>
                    <a:pt x="1588358" y="2830352"/>
                  </a:lnTo>
                  <a:lnTo>
                    <a:pt x="862009" y="149691"/>
                  </a:lnTo>
                  <a:lnTo>
                    <a:pt x="862009" y="149692"/>
                  </a:lnTo>
                  <a:lnTo>
                    <a:pt x="1588358" y="2830352"/>
                  </a:lnTo>
                  <a:lnTo>
                    <a:pt x="1588358" y="2830353"/>
                  </a:lnTo>
                  <a:lnTo>
                    <a:pt x="794180" y="3226557"/>
                  </a:lnTo>
                  <a:lnTo>
                    <a:pt x="794180" y="3226557"/>
                  </a:lnTo>
                  <a:lnTo>
                    <a:pt x="794180" y="3226557"/>
                  </a:lnTo>
                  <a:lnTo>
                    <a:pt x="794178" y="3226558"/>
                  </a:lnTo>
                  <a:lnTo>
                    <a:pt x="0" y="2830354"/>
                  </a:lnTo>
                  <a:lnTo>
                    <a:pt x="1" y="2830351"/>
                  </a:lnTo>
                  <a:lnTo>
                    <a:pt x="0" y="2830351"/>
                  </a:lnTo>
                  <a:lnTo>
                    <a:pt x="707908" y="104155"/>
                  </a:lnTo>
                  <a:lnTo>
                    <a:pt x="707908" y="104156"/>
                  </a:lnTo>
                  <a:lnTo>
                    <a:pt x="724488" y="40308"/>
                  </a:lnTo>
                  <a:lnTo>
                    <a:pt x="741124" y="19996"/>
                  </a:lnTo>
                  <a:lnTo>
                    <a:pt x="755231" y="10434"/>
                  </a:lnTo>
                  <a:lnTo>
                    <a:pt x="763532" y="6421"/>
                  </a:lnTo>
                  <a:lnTo>
                    <a:pt x="765266" y="6069"/>
                  </a:lnTo>
                  <a:lnTo>
                    <a:pt x="765266" y="6068"/>
                  </a:lnTo>
                  <a:lnTo>
                    <a:pt x="795144" y="3"/>
                  </a:lnTo>
                  <a:lnTo>
                    <a:pt x="795163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6A9CC8-56EA-22A8-5B00-AF720581D5E6}"/>
                </a:ext>
              </a:extLst>
            </p:cNvPr>
            <p:cNvSpPr/>
            <p:nvPr/>
          </p:nvSpPr>
          <p:spPr>
            <a:xfrm>
              <a:off x="6011314" y="1263322"/>
              <a:ext cx="31612" cy="6418"/>
            </a:xfrm>
            <a:custGeom>
              <a:avLst/>
              <a:gdLst>
                <a:gd name="connsiteX0" fmla="*/ 31612 w 31612"/>
                <a:gd name="connsiteY0" fmla="*/ 0 h 6418"/>
                <a:gd name="connsiteX1" fmla="*/ 1734 w 31612"/>
                <a:gd name="connsiteY1" fmla="*/ 6065 h 6418"/>
                <a:gd name="connsiteX2" fmla="*/ 1734 w 31612"/>
                <a:gd name="connsiteY2" fmla="*/ 6066 h 6418"/>
                <a:gd name="connsiteX3" fmla="*/ 0 w 31612"/>
                <a:gd name="connsiteY3" fmla="*/ 6418 h 6418"/>
                <a:gd name="connsiteX4" fmla="*/ 4868 w 31612"/>
                <a:gd name="connsiteY4" fmla="*/ 4065 h 6418"/>
                <a:gd name="connsiteX5" fmla="*/ 31612 w 31612"/>
                <a:gd name="connsiteY5" fmla="*/ 0 h 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2" h="6418">
                  <a:moveTo>
                    <a:pt x="31612" y="0"/>
                  </a:moveTo>
                  <a:lnTo>
                    <a:pt x="1734" y="6065"/>
                  </a:lnTo>
                  <a:lnTo>
                    <a:pt x="1734" y="6066"/>
                  </a:lnTo>
                  <a:lnTo>
                    <a:pt x="0" y="6418"/>
                  </a:lnTo>
                  <a:lnTo>
                    <a:pt x="4868" y="4065"/>
                  </a:lnTo>
                  <a:lnTo>
                    <a:pt x="31612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6F2B5F-9DBA-9A84-64F6-DC945C9AAE23}"/>
                </a:ext>
              </a:extLst>
            </p:cNvPr>
            <p:cNvSpPr/>
            <p:nvPr/>
          </p:nvSpPr>
          <p:spPr>
            <a:xfrm>
              <a:off x="6042965" y="1263322"/>
              <a:ext cx="31610" cy="6417"/>
            </a:xfrm>
            <a:custGeom>
              <a:avLst/>
              <a:gdLst>
                <a:gd name="connsiteX0" fmla="*/ 0 w 31610"/>
                <a:gd name="connsiteY0" fmla="*/ 0 h 6417"/>
                <a:gd name="connsiteX1" fmla="*/ 26744 w 31610"/>
                <a:gd name="connsiteY1" fmla="*/ 4065 h 6417"/>
                <a:gd name="connsiteX2" fmla="*/ 31610 w 31610"/>
                <a:gd name="connsiteY2" fmla="*/ 6417 h 6417"/>
                <a:gd name="connsiteX3" fmla="*/ 27798 w 31610"/>
                <a:gd name="connsiteY3" fmla="*/ 5643 h 6417"/>
                <a:gd name="connsiteX4" fmla="*/ 27797 w 31610"/>
                <a:gd name="connsiteY4" fmla="*/ 5642 h 6417"/>
                <a:gd name="connsiteX5" fmla="*/ 0 w 31610"/>
                <a:gd name="connsiteY5" fmla="*/ 0 h 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0" h="6417">
                  <a:moveTo>
                    <a:pt x="0" y="0"/>
                  </a:moveTo>
                  <a:lnTo>
                    <a:pt x="26744" y="4065"/>
                  </a:lnTo>
                  <a:lnTo>
                    <a:pt x="31610" y="6417"/>
                  </a:lnTo>
                  <a:lnTo>
                    <a:pt x="27798" y="5643"/>
                  </a:lnTo>
                  <a:lnTo>
                    <a:pt x="27797" y="564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70136D-EBBC-9247-2978-3A50BE7E90CA}"/>
                </a:ext>
              </a:extLst>
            </p:cNvPr>
            <p:cNvSpPr/>
            <p:nvPr/>
          </p:nvSpPr>
          <p:spPr>
            <a:xfrm>
              <a:off x="6074575" y="1269739"/>
              <a:ext cx="8308" cy="4016"/>
            </a:xfrm>
            <a:custGeom>
              <a:avLst/>
              <a:gdLst>
                <a:gd name="connsiteX0" fmla="*/ 0 w 8308"/>
                <a:gd name="connsiteY0" fmla="*/ 0 h 4016"/>
                <a:gd name="connsiteX1" fmla="*/ 3403 w 8308"/>
                <a:gd name="connsiteY1" fmla="*/ 691 h 4016"/>
                <a:gd name="connsiteX2" fmla="*/ 8308 w 8308"/>
                <a:gd name="connsiteY2" fmla="*/ 4016 h 4016"/>
                <a:gd name="connsiteX3" fmla="*/ 0 w 8308"/>
                <a:gd name="connsiteY3" fmla="*/ 0 h 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8" h="4016">
                  <a:moveTo>
                    <a:pt x="0" y="0"/>
                  </a:moveTo>
                  <a:lnTo>
                    <a:pt x="3403" y="691"/>
                  </a:lnTo>
                  <a:lnTo>
                    <a:pt x="8308" y="40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DE60B8-A1CE-F4E0-0725-67255A49D535}"/>
                </a:ext>
              </a:extLst>
            </p:cNvPr>
            <p:cNvSpPr/>
            <p:nvPr/>
          </p:nvSpPr>
          <p:spPr>
            <a:xfrm>
              <a:off x="6003014" y="1269740"/>
              <a:ext cx="8301" cy="4013"/>
            </a:xfrm>
            <a:custGeom>
              <a:avLst/>
              <a:gdLst>
                <a:gd name="connsiteX0" fmla="*/ 8301 w 8301"/>
                <a:gd name="connsiteY0" fmla="*/ 0 h 4013"/>
                <a:gd name="connsiteX1" fmla="*/ 0 w 8301"/>
                <a:gd name="connsiteY1" fmla="*/ 4013 h 4013"/>
                <a:gd name="connsiteX2" fmla="*/ 4901 w 8301"/>
                <a:gd name="connsiteY2" fmla="*/ 690 h 4013"/>
                <a:gd name="connsiteX3" fmla="*/ 8301 w 8301"/>
                <a:gd name="connsiteY3" fmla="*/ 0 h 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1" h="4013">
                  <a:moveTo>
                    <a:pt x="8301" y="0"/>
                  </a:moveTo>
                  <a:lnTo>
                    <a:pt x="0" y="4013"/>
                  </a:lnTo>
                  <a:lnTo>
                    <a:pt x="4901" y="690"/>
                  </a:lnTo>
                  <a:lnTo>
                    <a:pt x="8301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0E94866-FCBC-0977-BF03-31D5BBDB89CE}"/>
                </a:ext>
              </a:extLst>
            </p:cNvPr>
            <p:cNvSpPr/>
            <p:nvPr/>
          </p:nvSpPr>
          <p:spPr>
            <a:xfrm>
              <a:off x="5988907" y="1273753"/>
              <a:ext cx="14107" cy="9562"/>
            </a:xfrm>
            <a:custGeom>
              <a:avLst/>
              <a:gdLst>
                <a:gd name="connsiteX0" fmla="*/ 14107 w 14107"/>
                <a:gd name="connsiteY0" fmla="*/ 0 h 9562"/>
                <a:gd name="connsiteX1" fmla="*/ 0 w 14107"/>
                <a:gd name="connsiteY1" fmla="*/ 9562 h 9562"/>
                <a:gd name="connsiteX2" fmla="*/ 3720 w 14107"/>
                <a:gd name="connsiteY2" fmla="*/ 5020 h 9562"/>
                <a:gd name="connsiteX3" fmla="*/ 14107 w 14107"/>
                <a:gd name="connsiteY3" fmla="*/ 0 h 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7" h="9562">
                  <a:moveTo>
                    <a:pt x="14107" y="0"/>
                  </a:moveTo>
                  <a:lnTo>
                    <a:pt x="0" y="9562"/>
                  </a:lnTo>
                  <a:lnTo>
                    <a:pt x="3720" y="5020"/>
                  </a:lnTo>
                  <a:lnTo>
                    <a:pt x="14107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50928A-4A77-5D9C-568F-87ADA3B28781}"/>
                </a:ext>
              </a:extLst>
            </p:cNvPr>
            <p:cNvSpPr/>
            <p:nvPr/>
          </p:nvSpPr>
          <p:spPr>
            <a:xfrm>
              <a:off x="6082883" y="1273755"/>
              <a:ext cx="14100" cy="9557"/>
            </a:xfrm>
            <a:custGeom>
              <a:avLst/>
              <a:gdLst>
                <a:gd name="connsiteX0" fmla="*/ 0 w 14100"/>
                <a:gd name="connsiteY0" fmla="*/ 0 h 9557"/>
                <a:gd name="connsiteX1" fmla="*/ 10382 w 14100"/>
                <a:gd name="connsiteY1" fmla="*/ 5018 h 9557"/>
                <a:gd name="connsiteX2" fmla="*/ 14100 w 14100"/>
                <a:gd name="connsiteY2" fmla="*/ 9557 h 9557"/>
                <a:gd name="connsiteX3" fmla="*/ 0 w 14100"/>
                <a:gd name="connsiteY3" fmla="*/ 0 h 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0" h="9557">
                  <a:moveTo>
                    <a:pt x="0" y="0"/>
                  </a:moveTo>
                  <a:lnTo>
                    <a:pt x="10382" y="5018"/>
                  </a:lnTo>
                  <a:lnTo>
                    <a:pt x="14100" y="955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B53BCD-E935-7FF1-53D9-FAB283FE2B90}"/>
                </a:ext>
              </a:extLst>
            </p:cNvPr>
            <p:cNvSpPr/>
            <p:nvPr/>
          </p:nvSpPr>
          <p:spPr>
            <a:xfrm>
              <a:off x="6096984" y="1283312"/>
              <a:ext cx="13757" cy="16796"/>
            </a:xfrm>
            <a:custGeom>
              <a:avLst/>
              <a:gdLst>
                <a:gd name="connsiteX0" fmla="*/ 0 w 13757"/>
                <a:gd name="connsiteY0" fmla="*/ 0 h 16796"/>
                <a:gd name="connsiteX1" fmla="*/ 9602 w 13757"/>
                <a:gd name="connsiteY1" fmla="*/ 6509 h 16796"/>
                <a:gd name="connsiteX2" fmla="*/ 11085 w 13757"/>
                <a:gd name="connsiteY2" fmla="*/ 6509 h 16796"/>
                <a:gd name="connsiteX3" fmla="*/ 12023 w 13757"/>
                <a:gd name="connsiteY3" fmla="*/ 10120 h 16796"/>
                <a:gd name="connsiteX4" fmla="*/ 13757 w 13757"/>
                <a:gd name="connsiteY4" fmla="*/ 16796 h 16796"/>
                <a:gd name="connsiteX5" fmla="*/ 0 w 13757"/>
                <a:gd name="connsiteY5" fmla="*/ 0 h 1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7" h="16796">
                  <a:moveTo>
                    <a:pt x="0" y="0"/>
                  </a:moveTo>
                  <a:lnTo>
                    <a:pt x="9602" y="6509"/>
                  </a:lnTo>
                  <a:lnTo>
                    <a:pt x="11085" y="6509"/>
                  </a:lnTo>
                  <a:lnTo>
                    <a:pt x="12023" y="10120"/>
                  </a:lnTo>
                  <a:lnTo>
                    <a:pt x="13757" y="167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3D1484-B963-B62C-AE04-67BA7FB965E4}"/>
                </a:ext>
              </a:extLst>
            </p:cNvPr>
            <p:cNvSpPr/>
            <p:nvPr/>
          </p:nvSpPr>
          <p:spPr>
            <a:xfrm>
              <a:off x="5972270" y="1283315"/>
              <a:ext cx="16636" cy="20312"/>
            </a:xfrm>
            <a:custGeom>
              <a:avLst/>
              <a:gdLst>
                <a:gd name="connsiteX0" fmla="*/ 16636 w 16636"/>
                <a:gd name="connsiteY0" fmla="*/ 0 h 20312"/>
                <a:gd name="connsiteX1" fmla="*/ 0 w 16636"/>
                <a:gd name="connsiteY1" fmla="*/ 20312 h 20312"/>
                <a:gd name="connsiteX2" fmla="*/ 1403 w 16636"/>
                <a:gd name="connsiteY2" fmla="*/ 14907 h 20312"/>
                <a:gd name="connsiteX3" fmla="*/ 3584 w 16636"/>
                <a:gd name="connsiteY3" fmla="*/ 6506 h 20312"/>
                <a:gd name="connsiteX4" fmla="*/ 7037 w 16636"/>
                <a:gd name="connsiteY4" fmla="*/ 6506 h 20312"/>
                <a:gd name="connsiteX5" fmla="*/ 7038 w 16636"/>
                <a:gd name="connsiteY5" fmla="*/ 6506 h 20312"/>
                <a:gd name="connsiteX6" fmla="*/ 16636 w 16636"/>
                <a:gd name="connsiteY6" fmla="*/ 0 h 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6" h="20312">
                  <a:moveTo>
                    <a:pt x="16636" y="0"/>
                  </a:moveTo>
                  <a:lnTo>
                    <a:pt x="0" y="20312"/>
                  </a:lnTo>
                  <a:lnTo>
                    <a:pt x="1403" y="14907"/>
                  </a:lnTo>
                  <a:lnTo>
                    <a:pt x="3584" y="6506"/>
                  </a:lnTo>
                  <a:lnTo>
                    <a:pt x="7037" y="6506"/>
                  </a:lnTo>
                  <a:lnTo>
                    <a:pt x="7038" y="6506"/>
                  </a:lnTo>
                  <a:lnTo>
                    <a:pt x="16636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74D2403-B0D4-D044-BE3E-DA37BB7BD7B5}"/>
                </a:ext>
              </a:extLst>
            </p:cNvPr>
            <p:cNvSpPr/>
            <p:nvPr/>
          </p:nvSpPr>
          <p:spPr>
            <a:xfrm>
              <a:off x="6160751" y="1300108"/>
              <a:ext cx="2430471" cy="4344871"/>
            </a:xfrm>
            <a:custGeom>
              <a:avLst/>
              <a:gdLst>
                <a:gd name="connsiteX0" fmla="*/ 68778 w 2430471"/>
                <a:gd name="connsiteY0" fmla="*/ 0 h 4344871"/>
                <a:gd name="connsiteX1" fmla="*/ 83911 w 2430471"/>
                <a:gd name="connsiteY1" fmla="*/ 18477 h 4344871"/>
                <a:gd name="connsiteX2" fmla="*/ 84405 w 2430471"/>
                <a:gd name="connsiteY2" fmla="*/ 20938 h 4344871"/>
                <a:gd name="connsiteX3" fmla="*/ 2420219 w 2430471"/>
                <a:gd name="connsiteY3" fmla="*/ 4213135 h 4344871"/>
                <a:gd name="connsiteX4" fmla="*/ 2419461 w 2430471"/>
                <a:gd name="connsiteY4" fmla="*/ 4213289 h 4344871"/>
                <a:gd name="connsiteX5" fmla="*/ 2423398 w 2430471"/>
                <a:gd name="connsiteY5" fmla="*/ 4219161 h 4344871"/>
                <a:gd name="connsiteX6" fmla="*/ 2430471 w 2430471"/>
                <a:gd name="connsiteY6" fmla="*/ 4254383 h 4344871"/>
                <a:gd name="connsiteX7" fmla="*/ 2340471 w 2430471"/>
                <a:gd name="connsiteY7" fmla="*/ 4344871 h 4344871"/>
                <a:gd name="connsiteX8" fmla="*/ 2305439 w 2430471"/>
                <a:gd name="connsiteY8" fmla="*/ 4337760 h 4344871"/>
                <a:gd name="connsiteX9" fmla="*/ 2304025 w 2430471"/>
                <a:gd name="connsiteY9" fmla="*/ 4336802 h 4344871"/>
                <a:gd name="connsiteX10" fmla="*/ 2303380 w 2430471"/>
                <a:gd name="connsiteY10" fmla="*/ 4338891 h 4344871"/>
                <a:gd name="connsiteX11" fmla="*/ 0 w 2430471"/>
                <a:gd name="connsiteY11" fmla="*/ 3189768 h 4344871"/>
                <a:gd name="connsiteX12" fmla="*/ 794178 w 2430471"/>
                <a:gd name="connsiteY12" fmla="*/ 2793564 h 4344871"/>
                <a:gd name="connsiteX13" fmla="*/ 794178 w 2430471"/>
                <a:gd name="connsiteY13" fmla="*/ 2793563 h 4344871"/>
                <a:gd name="connsiteX14" fmla="*/ 794178 w 2430471"/>
                <a:gd name="connsiteY14" fmla="*/ 2793562 h 4344871"/>
                <a:gd name="connsiteX15" fmla="*/ 87380 w 2430471"/>
                <a:gd name="connsiteY15" fmla="*/ 71640 h 4344871"/>
                <a:gd name="connsiteX16" fmla="*/ 87380 w 2430471"/>
                <a:gd name="connsiteY16" fmla="*/ 71641 h 4344871"/>
                <a:gd name="connsiteX17" fmla="*/ 68778 w 2430471"/>
                <a:gd name="connsiteY17" fmla="*/ 0 h 434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0471" h="4344871">
                  <a:moveTo>
                    <a:pt x="68778" y="0"/>
                  </a:moveTo>
                  <a:lnTo>
                    <a:pt x="83911" y="18477"/>
                  </a:lnTo>
                  <a:lnTo>
                    <a:pt x="84405" y="20938"/>
                  </a:lnTo>
                  <a:lnTo>
                    <a:pt x="2420219" y="4213135"/>
                  </a:lnTo>
                  <a:lnTo>
                    <a:pt x="2419461" y="4213289"/>
                  </a:lnTo>
                  <a:lnTo>
                    <a:pt x="2423398" y="4219161"/>
                  </a:lnTo>
                  <a:cubicBezTo>
                    <a:pt x="2427953" y="4229987"/>
                    <a:pt x="2430471" y="4241890"/>
                    <a:pt x="2430471" y="4254383"/>
                  </a:cubicBezTo>
                  <a:cubicBezTo>
                    <a:pt x="2430471" y="4304358"/>
                    <a:pt x="2390177" y="4344871"/>
                    <a:pt x="2340471" y="4344871"/>
                  </a:cubicBezTo>
                  <a:cubicBezTo>
                    <a:pt x="2328045" y="4344871"/>
                    <a:pt x="2316206" y="4342339"/>
                    <a:pt x="2305439" y="4337760"/>
                  </a:cubicBezTo>
                  <a:lnTo>
                    <a:pt x="2304025" y="4336802"/>
                  </a:lnTo>
                  <a:lnTo>
                    <a:pt x="2303380" y="4338891"/>
                  </a:lnTo>
                  <a:lnTo>
                    <a:pt x="0" y="3189768"/>
                  </a:lnTo>
                  <a:lnTo>
                    <a:pt x="794178" y="2793564"/>
                  </a:lnTo>
                  <a:lnTo>
                    <a:pt x="794178" y="2793563"/>
                  </a:lnTo>
                  <a:lnTo>
                    <a:pt x="794178" y="2793562"/>
                  </a:lnTo>
                  <a:lnTo>
                    <a:pt x="87380" y="71640"/>
                  </a:lnTo>
                  <a:lnTo>
                    <a:pt x="87380" y="71641"/>
                  </a:lnTo>
                  <a:lnTo>
                    <a:pt x="68778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E840D11-C88C-5B39-F32A-DB8DE1E7CE4F}"/>
                </a:ext>
              </a:extLst>
            </p:cNvPr>
            <p:cNvSpPr/>
            <p:nvPr/>
          </p:nvSpPr>
          <p:spPr>
            <a:xfrm>
              <a:off x="3487759" y="1303626"/>
              <a:ext cx="2430472" cy="4341352"/>
            </a:xfrm>
            <a:custGeom>
              <a:avLst/>
              <a:gdLst>
                <a:gd name="connsiteX0" fmla="*/ 2360780 w 2430472"/>
                <a:gd name="connsiteY0" fmla="*/ 0 h 4341352"/>
                <a:gd name="connsiteX1" fmla="*/ 2344200 w 2430472"/>
                <a:gd name="connsiteY1" fmla="*/ 63848 h 4341352"/>
                <a:gd name="connsiteX2" fmla="*/ 2344200 w 2430472"/>
                <a:gd name="connsiteY2" fmla="*/ 63847 h 4341352"/>
                <a:gd name="connsiteX3" fmla="*/ 1636292 w 2430472"/>
                <a:gd name="connsiteY3" fmla="*/ 2790043 h 4341352"/>
                <a:gd name="connsiteX4" fmla="*/ 1636293 w 2430472"/>
                <a:gd name="connsiteY4" fmla="*/ 2790043 h 4341352"/>
                <a:gd name="connsiteX5" fmla="*/ 1636292 w 2430472"/>
                <a:gd name="connsiteY5" fmla="*/ 2790046 h 4341352"/>
                <a:gd name="connsiteX6" fmla="*/ 2430470 w 2430472"/>
                <a:gd name="connsiteY6" fmla="*/ 3186250 h 4341352"/>
                <a:gd name="connsiteX7" fmla="*/ 2430472 w 2430472"/>
                <a:gd name="connsiteY7" fmla="*/ 3186249 h 4341352"/>
                <a:gd name="connsiteX8" fmla="*/ 2430471 w 2430472"/>
                <a:gd name="connsiteY8" fmla="*/ 3186250 h 4341352"/>
                <a:gd name="connsiteX9" fmla="*/ 141879 w 2430472"/>
                <a:gd name="connsiteY9" fmla="*/ 4327995 h 4341352"/>
                <a:gd name="connsiteX10" fmla="*/ 140558 w 2430472"/>
                <a:gd name="connsiteY10" fmla="*/ 4323717 h 4341352"/>
                <a:gd name="connsiteX11" fmla="*/ 125033 w 2430472"/>
                <a:gd name="connsiteY11" fmla="*/ 4334241 h 4341352"/>
                <a:gd name="connsiteX12" fmla="*/ 90000 w 2430472"/>
                <a:gd name="connsiteY12" fmla="*/ 4341352 h 4341352"/>
                <a:gd name="connsiteX13" fmla="*/ 0 w 2430472"/>
                <a:gd name="connsiteY13" fmla="*/ 4250864 h 4341352"/>
                <a:gd name="connsiteX14" fmla="*/ 7073 w 2430472"/>
                <a:gd name="connsiteY14" fmla="*/ 4215642 h 4341352"/>
                <a:gd name="connsiteX15" fmla="*/ 13440 w 2430472"/>
                <a:gd name="connsiteY15" fmla="*/ 4206148 h 4341352"/>
                <a:gd name="connsiteX16" fmla="*/ 12311 w 2430472"/>
                <a:gd name="connsiteY16" fmla="*/ 4205919 h 4341352"/>
                <a:gd name="connsiteX17" fmla="*/ 2347172 w 2430472"/>
                <a:gd name="connsiteY17" fmla="*/ 15437 h 4341352"/>
                <a:gd name="connsiteX18" fmla="*/ 2348281 w 2430472"/>
                <a:gd name="connsiteY18" fmla="*/ 16189 h 4341352"/>
                <a:gd name="connsiteX19" fmla="*/ 2348528 w 2430472"/>
                <a:gd name="connsiteY19" fmla="*/ 14958 h 4341352"/>
                <a:gd name="connsiteX20" fmla="*/ 2360780 w 2430472"/>
                <a:gd name="connsiteY20" fmla="*/ 0 h 434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30472" h="4341352">
                  <a:moveTo>
                    <a:pt x="2360780" y="0"/>
                  </a:moveTo>
                  <a:lnTo>
                    <a:pt x="2344200" y="63848"/>
                  </a:lnTo>
                  <a:lnTo>
                    <a:pt x="2344200" y="63847"/>
                  </a:lnTo>
                  <a:lnTo>
                    <a:pt x="1636292" y="2790043"/>
                  </a:lnTo>
                  <a:lnTo>
                    <a:pt x="1636293" y="2790043"/>
                  </a:lnTo>
                  <a:lnTo>
                    <a:pt x="1636292" y="2790046"/>
                  </a:lnTo>
                  <a:lnTo>
                    <a:pt x="2430470" y="3186250"/>
                  </a:lnTo>
                  <a:lnTo>
                    <a:pt x="2430472" y="3186249"/>
                  </a:lnTo>
                  <a:lnTo>
                    <a:pt x="2430471" y="3186250"/>
                  </a:lnTo>
                  <a:lnTo>
                    <a:pt x="141879" y="4327995"/>
                  </a:lnTo>
                  <a:lnTo>
                    <a:pt x="140558" y="4323717"/>
                  </a:lnTo>
                  <a:lnTo>
                    <a:pt x="125033" y="4334241"/>
                  </a:lnTo>
                  <a:cubicBezTo>
                    <a:pt x="114265" y="4338820"/>
                    <a:pt x="102427" y="4341352"/>
                    <a:pt x="90000" y="4341352"/>
                  </a:cubicBezTo>
                  <a:cubicBezTo>
                    <a:pt x="40294" y="4341352"/>
                    <a:pt x="0" y="4300839"/>
                    <a:pt x="0" y="4250864"/>
                  </a:cubicBezTo>
                  <a:cubicBezTo>
                    <a:pt x="0" y="4238371"/>
                    <a:pt x="2519" y="4226468"/>
                    <a:pt x="7073" y="4215642"/>
                  </a:cubicBezTo>
                  <a:lnTo>
                    <a:pt x="13440" y="4206148"/>
                  </a:lnTo>
                  <a:lnTo>
                    <a:pt x="12311" y="4205919"/>
                  </a:lnTo>
                  <a:lnTo>
                    <a:pt x="2347172" y="15437"/>
                  </a:lnTo>
                  <a:lnTo>
                    <a:pt x="2348281" y="16189"/>
                  </a:lnTo>
                  <a:lnTo>
                    <a:pt x="2348528" y="14958"/>
                  </a:lnTo>
                  <a:lnTo>
                    <a:pt x="236078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BF78728-0A1D-9A09-19FE-4D97993A5180}"/>
                </a:ext>
              </a:extLst>
            </p:cNvPr>
            <p:cNvSpPr/>
            <p:nvPr/>
          </p:nvSpPr>
          <p:spPr>
            <a:xfrm>
              <a:off x="6109792" y="1413010"/>
              <a:ext cx="726349" cy="2680661"/>
            </a:xfrm>
            <a:custGeom>
              <a:avLst/>
              <a:gdLst>
                <a:gd name="connsiteX0" fmla="*/ 0 w 726349"/>
                <a:gd name="connsiteY0" fmla="*/ 0 h 2680661"/>
                <a:gd name="connsiteX1" fmla="*/ 726349 w 726349"/>
                <a:gd name="connsiteY1" fmla="*/ 2680661 h 2680661"/>
                <a:gd name="connsiteX2" fmla="*/ 0 w 726349"/>
                <a:gd name="connsiteY2" fmla="*/ 1 h 2680661"/>
                <a:gd name="connsiteX3" fmla="*/ 0 w 726349"/>
                <a:gd name="connsiteY3" fmla="*/ 0 h 268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349" h="2680661">
                  <a:moveTo>
                    <a:pt x="0" y="0"/>
                  </a:moveTo>
                  <a:lnTo>
                    <a:pt x="726349" y="268066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rgbClr val="8037B7"/>
                </a:gs>
                <a:gs pos="83000">
                  <a:srgbClr val="8037B7"/>
                </a:gs>
                <a:gs pos="100000">
                  <a:srgbClr val="8037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29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A81DD8-97FC-5E62-4424-853C3BF6FFB2}"/>
              </a:ext>
            </a:extLst>
          </p:cNvPr>
          <p:cNvSpPr/>
          <p:nvPr/>
        </p:nvSpPr>
        <p:spPr>
          <a:xfrm rot="14452454">
            <a:off x="4250986" y="2722509"/>
            <a:ext cx="5266801" cy="2117005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E240445-EA80-191D-B036-5342D1EF3F7D}"/>
              </a:ext>
            </a:extLst>
          </p:cNvPr>
          <p:cNvSpPr/>
          <p:nvPr/>
        </p:nvSpPr>
        <p:spPr>
          <a:xfrm rot="7147546" flipH="1">
            <a:off x="3539312" y="2722508"/>
            <a:ext cx="5266801" cy="2117005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A81DD8-97FC-5E62-4424-853C3BF6FFB2}"/>
              </a:ext>
            </a:extLst>
          </p:cNvPr>
          <p:cNvSpPr/>
          <p:nvPr/>
        </p:nvSpPr>
        <p:spPr>
          <a:xfrm rot="14452454">
            <a:off x="4250986" y="2722509"/>
            <a:ext cx="5266801" cy="2117005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E240445-EA80-191D-B036-5342D1EF3F7D}"/>
              </a:ext>
            </a:extLst>
          </p:cNvPr>
          <p:cNvSpPr/>
          <p:nvPr/>
        </p:nvSpPr>
        <p:spPr>
          <a:xfrm rot="7147546" flipH="1">
            <a:off x="3539312" y="2722508"/>
            <a:ext cx="5266801" cy="2117005"/>
          </a:xfrm>
          <a:prstGeom prst="triangle">
            <a:avLst>
              <a:gd name="adj" fmla="val 58791"/>
            </a:avLst>
          </a:prstGeom>
          <a:solidFill>
            <a:schemeClr val="accent1">
              <a:alpha val="50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F56FEF4-7D00-8640-FF56-BDC9FA31C1B2}"/>
              </a:ext>
            </a:extLst>
          </p:cNvPr>
          <p:cNvSpPr/>
          <p:nvPr/>
        </p:nvSpPr>
        <p:spPr>
          <a:xfrm>
            <a:off x="6439533" y="1061401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70C158-F830-931F-C436-81BF90E8E4A0}"/>
              </a:ext>
            </a:extLst>
          </p:cNvPr>
          <p:cNvSpPr/>
          <p:nvPr/>
        </p:nvSpPr>
        <p:spPr>
          <a:xfrm>
            <a:off x="8779021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2F02040-4039-293B-3FDB-38D363852032}"/>
              </a:ext>
            </a:extLst>
          </p:cNvPr>
          <p:cNvSpPr/>
          <p:nvPr/>
        </p:nvSpPr>
        <p:spPr>
          <a:xfrm>
            <a:off x="4098078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4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1DD3C9-0CE3-6014-9B26-09D85192B196}"/>
              </a:ext>
            </a:extLst>
          </p:cNvPr>
          <p:cNvSpPr/>
          <p:nvPr/>
        </p:nvSpPr>
        <p:spPr>
          <a:xfrm rot="14452454">
            <a:off x="4849146" y="1708868"/>
            <a:ext cx="2940917" cy="2117006"/>
          </a:xfrm>
          <a:custGeom>
            <a:avLst/>
            <a:gdLst>
              <a:gd name="connsiteX0" fmla="*/ 2940917 w 2940917"/>
              <a:gd name="connsiteY0" fmla="*/ 2117006 h 2117006"/>
              <a:gd name="connsiteX1" fmla="*/ 2933456 w 2940917"/>
              <a:gd name="connsiteY1" fmla="*/ 2117006 h 2117006"/>
              <a:gd name="connsiteX2" fmla="*/ 0 w 2940917"/>
              <a:gd name="connsiteY2" fmla="*/ 1387516 h 2117006"/>
              <a:gd name="connsiteX3" fmla="*/ 40444 w 2940917"/>
              <a:gd name="connsiteY3" fmla="*/ 500914 h 2117006"/>
              <a:gd name="connsiteX4" fmla="*/ 773098 w 2940917"/>
              <a:gd name="connsiteY4" fmla="*/ 0 h 2117006"/>
              <a:gd name="connsiteX5" fmla="*/ 2936991 w 2940917"/>
              <a:gd name="connsiteY5" fmla="*/ 2110662 h 2117006"/>
              <a:gd name="connsiteX6" fmla="*/ 2940917 w 2940917"/>
              <a:gd name="connsiteY6" fmla="*/ 2117006 h 211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0917" h="2117006">
                <a:moveTo>
                  <a:pt x="2940917" y="2117006"/>
                </a:moveTo>
                <a:lnTo>
                  <a:pt x="2933456" y="2117006"/>
                </a:lnTo>
                <a:lnTo>
                  <a:pt x="0" y="1387516"/>
                </a:lnTo>
                <a:lnTo>
                  <a:pt x="40444" y="500914"/>
                </a:lnTo>
                <a:lnTo>
                  <a:pt x="773098" y="0"/>
                </a:lnTo>
                <a:lnTo>
                  <a:pt x="2936991" y="2110662"/>
                </a:lnTo>
                <a:lnTo>
                  <a:pt x="2940917" y="21170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6C9183-F18C-303D-18B4-DCCEE4F840D7}"/>
              </a:ext>
            </a:extLst>
          </p:cNvPr>
          <p:cNvSpPr/>
          <p:nvPr/>
        </p:nvSpPr>
        <p:spPr>
          <a:xfrm rot="14452454">
            <a:off x="6522855" y="966604"/>
            <a:ext cx="6504" cy="6344"/>
          </a:xfrm>
          <a:custGeom>
            <a:avLst/>
            <a:gdLst>
              <a:gd name="connsiteX0" fmla="*/ 6504 w 6504"/>
              <a:gd name="connsiteY0" fmla="*/ 6344 h 6344"/>
              <a:gd name="connsiteX1" fmla="*/ 3926 w 6504"/>
              <a:gd name="connsiteY1" fmla="*/ 6344 h 6344"/>
              <a:gd name="connsiteX2" fmla="*/ 0 w 6504"/>
              <a:gd name="connsiteY2" fmla="*/ 0 h 6344"/>
              <a:gd name="connsiteX3" fmla="*/ 6504 w 6504"/>
              <a:gd name="connsiteY3" fmla="*/ 6344 h 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4" h="6344">
                <a:moveTo>
                  <a:pt x="6504" y="6344"/>
                </a:moveTo>
                <a:lnTo>
                  <a:pt x="3926" y="6344"/>
                </a:lnTo>
                <a:lnTo>
                  <a:pt x="0" y="0"/>
                </a:lnTo>
                <a:lnTo>
                  <a:pt x="6504" y="634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3C8F06-FF53-F3E7-C8EE-9EB9E10903AC}"/>
              </a:ext>
            </a:extLst>
          </p:cNvPr>
          <p:cNvSpPr/>
          <p:nvPr/>
        </p:nvSpPr>
        <p:spPr>
          <a:xfrm rot="14452454">
            <a:off x="6526585" y="968680"/>
            <a:ext cx="8817" cy="2192"/>
          </a:xfrm>
          <a:custGeom>
            <a:avLst/>
            <a:gdLst>
              <a:gd name="connsiteX0" fmla="*/ 8817 w 8817"/>
              <a:gd name="connsiteY0" fmla="*/ 2192 h 2192"/>
              <a:gd name="connsiteX1" fmla="*/ 0 w 8817"/>
              <a:gd name="connsiteY1" fmla="*/ 0 h 2192"/>
              <a:gd name="connsiteX2" fmla="*/ 7461 w 8817"/>
              <a:gd name="connsiteY2" fmla="*/ 0 h 2192"/>
              <a:gd name="connsiteX3" fmla="*/ 8817 w 8817"/>
              <a:gd name="connsiteY3" fmla="*/ 2192 h 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" h="2192">
                <a:moveTo>
                  <a:pt x="8817" y="2192"/>
                </a:moveTo>
                <a:lnTo>
                  <a:pt x="0" y="0"/>
                </a:lnTo>
                <a:lnTo>
                  <a:pt x="7461" y="0"/>
                </a:lnTo>
                <a:lnTo>
                  <a:pt x="8817" y="219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64CBBE-BF15-5DE8-C3AC-6AACBBE10B29}"/>
              </a:ext>
            </a:extLst>
          </p:cNvPr>
          <p:cNvSpPr/>
          <p:nvPr/>
        </p:nvSpPr>
        <p:spPr>
          <a:xfrm rot="14452454">
            <a:off x="3829093" y="1092098"/>
            <a:ext cx="2896547" cy="4470174"/>
          </a:xfrm>
          <a:custGeom>
            <a:avLst/>
            <a:gdLst>
              <a:gd name="connsiteX0" fmla="*/ 2896547 w 2896547"/>
              <a:gd name="connsiteY0" fmla="*/ 4470174 h 4470174"/>
              <a:gd name="connsiteX1" fmla="*/ 732654 w 2896547"/>
              <a:gd name="connsiteY1" fmla="*/ 2359512 h 4470174"/>
              <a:gd name="connsiteX2" fmla="*/ 0 w 2896547"/>
              <a:gd name="connsiteY2" fmla="*/ 2860426 h 4470174"/>
              <a:gd name="connsiteX3" fmla="*/ 130484 w 2896547"/>
              <a:gd name="connsiteY3" fmla="*/ 0 h 4470174"/>
              <a:gd name="connsiteX4" fmla="*/ 2896547 w 2896547"/>
              <a:gd name="connsiteY4" fmla="*/ 4470174 h 447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547" h="4470174">
                <a:moveTo>
                  <a:pt x="2896547" y="4470174"/>
                </a:moveTo>
                <a:lnTo>
                  <a:pt x="732654" y="2359512"/>
                </a:lnTo>
                <a:lnTo>
                  <a:pt x="0" y="2860426"/>
                </a:lnTo>
                <a:lnTo>
                  <a:pt x="130484" y="0"/>
                </a:lnTo>
                <a:lnTo>
                  <a:pt x="2896547" y="44701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9EC90A-C959-9216-6EE6-6EB23A31A87C}"/>
              </a:ext>
            </a:extLst>
          </p:cNvPr>
          <p:cNvSpPr/>
          <p:nvPr/>
        </p:nvSpPr>
        <p:spPr>
          <a:xfrm rot="14452454">
            <a:off x="4477236" y="2855444"/>
            <a:ext cx="5256762" cy="1616092"/>
          </a:xfrm>
          <a:custGeom>
            <a:avLst/>
            <a:gdLst>
              <a:gd name="connsiteX0" fmla="*/ 5256762 w 5256762"/>
              <a:gd name="connsiteY0" fmla="*/ 1616092 h 1616092"/>
              <a:gd name="connsiteX1" fmla="*/ 0 w 5256762"/>
              <a:gd name="connsiteY1" fmla="*/ 1616090 h 1616092"/>
              <a:gd name="connsiteX2" fmla="*/ 2363750 w 5256762"/>
              <a:gd name="connsiteY2" fmla="*/ 0 h 1616092"/>
              <a:gd name="connsiteX3" fmla="*/ 2323306 w 5256762"/>
              <a:gd name="connsiteY3" fmla="*/ 886602 h 1616092"/>
              <a:gd name="connsiteX4" fmla="*/ 5256762 w 5256762"/>
              <a:gd name="connsiteY4" fmla="*/ 1616092 h 161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762" h="1616092">
                <a:moveTo>
                  <a:pt x="5256762" y="1616092"/>
                </a:moveTo>
                <a:lnTo>
                  <a:pt x="0" y="1616090"/>
                </a:lnTo>
                <a:lnTo>
                  <a:pt x="2363750" y="0"/>
                </a:lnTo>
                <a:lnTo>
                  <a:pt x="2323306" y="886602"/>
                </a:lnTo>
                <a:lnTo>
                  <a:pt x="5256762" y="161609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F56FEF4-7D00-8640-FF56-BDC9FA31C1B2}"/>
              </a:ext>
            </a:extLst>
          </p:cNvPr>
          <p:cNvSpPr/>
          <p:nvPr/>
        </p:nvSpPr>
        <p:spPr>
          <a:xfrm>
            <a:off x="6439533" y="1061401"/>
            <a:ext cx="180000" cy="180975"/>
          </a:xfrm>
          <a:prstGeom prst="flowChartConnector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70C158-F830-931F-C436-81BF90E8E4A0}"/>
              </a:ext>
            </a:extLst>
          </p:cNvPr>
          <p:cNvSpPr/>
          <p:nvPr/>
        </p:nvSpPr>
        <p:spPr>
          <a:xfrm>
            <a:off x="8779021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2F02040-4039-293B-3FDB-38D363852032}"/>
              </a:ext>
            </a:extLst>
          </p:cNvPr>
          <p:cNvSpPr/>
          <p:nvPr/>
        </p:nvSpPr>
        <p:spPr>
          <a:xfrm>
            <a:off x="4098078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7323926-4795-BE46-3E11-CD9D236BFC8C}"/>
              </a:ext>
            </a:extLst>
          </p:cNvPr>
          <p:cNvSpPr/>
          <p:nvPr/>
        </p:nvSpPr>
        <p:spPr>
          <a:xfrm>
            <a:off x="6408405" y="908321"/>
            <a:ext cx="242255" cy="243567"/>
          </a:xfrm>
          <a:prstGeom prst="flowChartConnector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228BE9-52E1-654A-BE97-6AB80EFCCBC3}"/>
              </a:ext>
            </a:extLst>
          </p:cNvPr>
          <p:cNvSpPr/>
          <p:nvPr/>
        </p:nvSpPr>
        <p:spPr>
          <a:xfrm rot="14452454">
            <a:off x="4925520" y="1795636"/>
            <a:ext cx="2813560" cy="2075113"/>
          </a:xfrm>
          <a:custGeom>
            <a:avLst/>
            <a:gdLst>
              <a:gd name="connsiteX0" fmla="*/ 2813560 w 2813560"/>
              <a:gd name="connsiteY0" fmla="*/ 1990268 h 2075113"/>
              <a:gd name="connsiteX1" fmla="*/ 2810799 w 2813560"/>
              <a:gd name="connsiteY1" fmla="*/ 1991659 h 2075113"/>
              <a:gd name="connsiteX2" fmla="*/ 2779490 w 2813560"/>
              <a:gd name="connsiteY2" fmla="*/ 2028188 h 2075113"/>
              <a:gd name="connsiteX3" fmla="*/ 2764902 w 2813560"/>
              <a:gd name="connsiteY3" fmla="*/ 2074032 h 2075113"/>
              <a:gd name="connsiteX4" fmla="*/ 2764997 w 2813560"/>
              <a:gd name="connsiteY4" fmla="*/ 2075113 h 2075113"/>
              <a:gd name="connsiteX5" fmla="*/ 0 w 2813560"/>
              <a:gd name="connsiteY5" fmla="*/ 1387516 h 2075113"/>
              <a:gd name="connsiteX6" fmla="*/ 40444 w 2813560"/>
              <a:gd name="connsiteY6" fmla="*/ 500914 h 2075113"/>
              <a:gd name="connsiteX7" fmla="*/ 773098 w 2813560"/>
              <a:gd name="connsiteY7" fmla="*/ 0 h 20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3560" h="2075113">
                <a:moveTo>
                  <a:pt x="2813560" y="1990268"/>
                </a:moveTo>
                <a:lnTo>
                  <a:pt x="2810799" y="1991659"/>
                </a:lnTo>
                <a:cubicBezTo>
                  <a:pt x="2798362" y="2001319"/>
                  <a:pt x="2787630" y="2013578"/>
                  <a:pt x="2779490" y="2028188"/>
                </a:cubicBezTo>
                <a:cubicBezTo>
                  <a:pt x="2771350" y="2042797"/>
                  <a:pt x="2766572" y="2058374"/>
                  <a:pt x="2764902" y="2074032"/>
                </a:cubicBezTo>
                <a:lnTo>
                  <a:pt x="2764997" y="2075113"/>
                </a:lnTo>
                <a:lnTo>
                  <a:pt x="0" y="1387516"/>
                </a:lnTo>
                <a:lnTo>
                  <a:pt x="40444" y="500914"/>
                </a:lnTo>
                <a:lnTo>
                  <a:pt x="773098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6C9183-F18C-303D-18B4-DCCEE4F840D7}"/>
              </a:ext>
            </a:extLst>
          </p:cNvPr>
          <p:cNvSpPr/>
          <p:nvPr/>
        </p:nvSpPr>
        <p:spPr>
          <a:xfrm rot="14452454">
            <a:off x="6522855" y="966604"/>
            <a:ext cx="6504" cy="6344"/>
          </a:xfrm>
          <a:custGeom>
            <a:avLst/>
            <a:gdLst>
              <a:gd name="connsiteX0" fmla="*/ 6504 w 6504"/>
              <a:gd name="connsiteY0" fmla="*/ 6344 h 6344"/>
              <a:gd name="connsiteX1" fmla="*/ 3926 w 6504"/>
              <a:gd name="connsiteY1" fmla="*/ 6344 h 6344"/>
              <a:gd name="connsiteX2" fmla="*/ 0 w 6504"/>
              <a:gd name="connsiteY2" fmla="*/ 0 h 6344"/>
              <a:gd name="connsiteX3" fmla="*/ 6504 w 6504"/>
              <a:gd name="connsiteY3" fmla="*/ 6344 h 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4" h="6344">
                <a:moveTo>
                  <a:pt x="6504" y="6344"/>
                </a:moveTo>
                <a:lnTo>
                  <a:pt x="3926" y="6344"/>
                </a:lnTo>
                <a:lnTo>
                  <a:pt x="0" y="0"/>
                </a:lnTo>
                <a:lnTo>
                  <a:pt x="6504" y="634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3C8F06-FF53-F3E7-C8EE-9EB9E10903AC}"/>
              </a:ext>
            </a:extLst>
          </p:cNvPr>
          <p:cNvSpPr/>
          <p:nvPr/>
        </p:nvSpPr>
        <p:spPr>
          <a:xfrm rot="14452454">
            <a:off x="6526585" y="968680"/>
            <a:ext cx="8817" cy="2192"/>
          </a:xfrm>
          <a:custGeom>
            <a:avLst/>
            <a:gdLst>
              <a:gd name="connsiteX0" fmla="*/ 8817 w 8817"/>
              <a:gd name="connsiteY0" fmla="*/ 2192 h 2192"/>
              <a:gd name="connsiteX1" fmla="*/ 0 w 8817"/>
              <a:gd name="connsiteY1" fmla="*/ 0 h 2192"/>
              <a:gd name="connsiteX2" fmla="*/ 7461 w 8817"/>
              <a:gd name="connsiteY2" fmla="*/ 0 h 2192"/>
              <a:gd name="connsiteX3" fmla="*/ 8817 w 8817"/>
              <a:gd name="connsiteY3" fmla="*/ 2192 h 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" h="2192">
                <a:moveTo>
                  <a:pt x="8817" y="2192"/>
                </a:moveTo>
                <a:lnTo>
                  <a:pt x="0" y="0"/>
                </a:lnTo>
                <a:lnTo>
                  <a:pt x="7461" y="0"/>
                </a:lnTo>
                <a:lnTo>
                  <a:pt x="8817" y="219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47D50-B9EE-6693-3916-0FDF55F19DB2}"/>
              </a:ext>
            </a:extLst>
          </p:cNvPr>
          <p:cNvSpPr/>
          <p:nvPr/>
        </p:nvSpPr>
        <p:spPr>
          <a:xfrm rot="14452454">
            <a:off x="3950483" y="1283817"/>
            <a:ext cx="2810419" cy="4098047"/>
          </a:xfrm>
          <a:custGeom>
            <a:avLst/>
            <a:gdLst>
              <a:gd name="connsiteX0" fmla="*/ 2810419 w 2810419"/>
              <a:gd name="connsiteY0" fmla="*/ 4079251 h 4098047"/>
              <a:gd name="connsiteX1" fmla="*/ 2773116 w 2810419"/>
              <a:gd name="connsiteY1" fmla="*/ 4098047 h 4098047"/>
              <a:gd name="connsiteX2" fmla="*/ 732654 w 2810419"/>
              <a:gd name="connsiteY2" fmla="*/ 2107779 h 4098047"/>
              <a:gd name="connsiteX3" fmla="*/ 0 w 2810419"/>
              <a:gd name="connsiteY3" fmla="*/ 2608693 h 4098047"/>
              <a:gd name="connsiteX4" fmla="*/ 116548 w 2810419"/>
              <a:gd name="connsiteY4" fmla="*/ 53766 h 4098047"/>
              <a:gd name="connsiteX5" fmla="*/ 130112 w 2810419"/>
              <a:gd name="connsiteY5" fmla="*/ 56641 h 4098047"/>
              <a:gd name="connsiteX6" fmla="*/ 271911 w 2810419"/>
              <a:gd name="connsiteY6" fmla="*/ 16731 h 4098047"/>
              <a:gd name="connsiteX7" fmla="*/ 286252 w 2810419"/>
              <a:gd name="connsiteY7" fmla="*/ 0 h 40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419" h="4098047">
                <a:moveTo>
                  <a:pt x="2810419" y="4079251"/>
                </a:moveTo>
                <a:lnTo>
                  <a:pt x="2773116" y="4098047"/>
                </a:lnTo>
                <a:lnTo>
                  <a:pt x="732654" y="2107779"/>
                </a:lnTo>
                <a:lnTo>
                  <a:pt x="0" y="2608693"/>
                </a:lnTo>
                <a:lnTo>
                  <a:pt x="116548" y="53766"/>
                </a:lnTo>
                <a:lnTo>
                  <a:pt x="130112" y="56641"/>
                </a:lnTo>
                <a:cubicBezTo>
                  <a:pt x="180750" y="62240"/>
                  <a:pt x="231826" y="47865"/>
                  <a:pt x="271911" y="16731"/>
                </a:cubicBezTo>
                <a:lnTo>
                  <a:pt x="28625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7DD82F-D197-A750-81CD-D56C7974D521}"/>
              </a:ext>
            </a:extLst>
          </p:cNvPr>
          <p:cNvSpPr/>
          <p:nvPr/>
        </p:nvSpPr>
        <p:spPr>
          <a:xfrm rot="14452454">
            <a:off x="4661022" y="2823114"/>
            <a:ext cx="4853162" cy="1616092"/>
          </a:xfrm>
          <a:custGeom>
            <a:avLst/>
            <a:gdLst>
              <a:gd name="connsiteX0" fmla="*/ 4853162 w 4853162"/>
              <a:gd name="connsiteY0" fmla="*/ 1616092 h 1616092"/>
              <a:gd name="connsiteX1" fmla="*/ 52985 w 4853162"/>
              <a:gd name="connsiteY1" fmla="*/ 1616090 h 1616092"/>
              <a:gd name="connsiteX2" fmla="*/ 55259 w 4853162"/>
              <a:gd name="connsiteY2" fmla="*/ 1608944 h 1616092"/>
              <a:gd name="connsiteX3" fmla="*/ 14872 w 4853162"/>
              <a:gd name="connsiteY3" fmla="*/ 1468371 h 1616092"/>
              <a:gd name="connsiteX4" fmla="*/ 0 w 4853162"/>
              <a:gd name="connsiteY4" fmla="*/ 1452816 h 1616092"/>
              <a:gd name="connsiteX5" fmla="*/ 2124941 w 4853162"/>
              <a:gd name="connsiteY5" fmla="*/ 0 h 1616092"/>
              <a:gd name="connsiteX6" fmla="*/ 2084497 w 4853162"/>
              <a:gd name="connsiteY6" fmla="*/ 886602 h 1616092"/>
              <a:gd name="connsiteX7" fmla="*/ 4849493 w 4853162"/>
              <a:gd name="connsiteY7" fmla="*/ 1574199 h 161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3162" h="1616092">
                <a:moveTo>
                  <a:pt x="4853162" y="1616092"/>
                </a:moveTo>
                <a:lnTo>
                  <a:pt x="52985" y="1616090"/>
                </a:lnTo>
                <a:lnTo>
                  <a:pt x="55259" y="1608944"/>
                </a:lnTo>
                <a:cubicBezTo>
                  <a:pt x="60603" y="1558834"/>
                  <a:pt x="46056" y="1508200"/>
                  <a:pt x="14872" y="1468371"/>
                </a:cubicBezTo>
                <a:lnTo>
                  <a:pt x="0" y="1452816"/>
                </a:lnTo>
                <a:lnTo>
                  <a:pt x="2124941" y="0"/>
                </a:lnTo>
                <a:lnTo>
                  <a:pt x="2084497" y="886602"/>
                </a:lnTo>
                <a:lnTo>
                  <a:pt x="4849493" y="157419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F56FEF4-7D00-8640-FF56-BDC9FA31C1B2}"/>
              </a:ext>
            </a:extLst>
          </p:cNvPr>
          <p:cNvSpPr/>
          <p:nvPr/>
        </p:nvSpPr>
        <p:spPr>
          <a:xfrm>
            <a:off x="6439533" y="1061401"/>
            <a:ext cx="180000" cy="180975"/>
          </a:xfrm>
          <a:prstGeom prst="flowChartConnector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70C158-F830-931F-C436-81BF90E8E4A0}"/>
              </a:ext>
            </a:extLst>
          </p:cNvPr>
          <p:cNvSpPr/>
          <p:nvPr/>
        </p:nvSpPr>
        <p:spPr>
          <a:xfrm>
            <a:off x="8779021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2F02040-4039-293B-3FDB-38D363852032}"/>
              </a:ext>
            </a:extLst>
          </p:cNvPr>
          <p:cNvSpPr/>
          <p:nvPr/>
        </p:nvSpPr>
        <p:spPr>
          <a:xfrm>
            <a:off x="4098078" y="5262085"/>
            <a:ext cx="180000" cy="1809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B71909-A4DF-AE42-EDDE-D54562830184}"/>
              </a:ext>
            </a:extLst>
          </p:cNvPr>
          <p:cNvSpPr/>
          <p:nvPr/>
        </p:nvSpPr>
        <p:spPr>
          <a:xfrm>
            <a:off x="4098078" y="965392"/>
            <a:ext cx="4860943" cy="4477669"/>
          </a:xfrm>
          <a:custGeom>
            <a:avLst/>
            <a:gdLst>
              <a:gd name="connsiteX0" fmla="*/ 2498301 w 4860943"/>
              <a:gd name="connsiteY0" fmla="*/ 245700 h 4477669"/>
              <a:gd name="connsiteX1" fmla="*/ 2498301 w 4860943"/>
              <a:gd name="connsiteY1" fmla="*/ 245701 h 4477669"/>
              <a:gd name="connsiteX2" fmla="*/ 3224650 w 4860943"/>
              <a:gd name="connsiteY2" fmla="*/ 2926361 h 4477669"/>
              <a:gd name="connsiteX3" fmla="*/ 3224650 w 4860943"/>
              <a:gd name="connsiteY3" fmla="*/ 2926361 h 4477669"/>
              <a:gd name="connsiteX4" fmla="*/ 2363208 w 4860943"/>
              <a:gd name="connsiteY4" fmla="*/ 243611 h 4477669"/>
              <a:gd name="connsiteX5" fmla="*/ 2284233 w 4860943"/>
              <a:gd name="connsiteY5" fmla="*/ 535077 h 4477669"/>
              <a:gd name="connsiteX6" fmla="*/ 2363208 w 4860943"/>
              <a:gd name="connsiteY6" fmla="*/ 243611 h 4477669"/>
              <a:gd name="connsiteX7" fmla="*/ 2431455 w 4860943"/>
              <a:gd name="connsiteY7" fmla="*/ 96009 h 4477669"/>
              <a:gd name="connsiteX8" fmla="*/ 2514383 w 4860943"/>
              <a:gd name="connsiteY8" fmla="*/ 151275 h 4477669"/>
              <a:gd name="connsiteX9" fmla="*/ 2514877 w 4860943"/>
              <a:gd name="connsiteY9" fmla="*/ 153736 h 4477669"/>
              <a:gd name="connsiteX10" fmla="*/ 4850691 w 4860943"/>
              <a:gd name="connsiteY10" fmla="*/ 4345933 h 4477669"/>
              <a:gd name="connsiteX11" fmla="*/ 4849933 w 4860943"/>
              <a:gd name="connsiteY11" fmla="*/ 4346087 h 4477669"/>
              <a:gd name="connsiteX12" fmla="*/ 4853870 w 4860943"/>
              <a:gd name="connsiteY12" fmla="*/ 4351959 h 4477669"/>
              <a:gd name="connsiteX13" fmla="*/ 4860943 w 4860943"/>
              <a:gd name="connsiteY13" fmla="*/ 4387181 h 4477669"/>
              <a:gd name="connsiteX14" fmla="*/ 4770943 w 4860943"/>
              <a:gd name="connsiteY14" fmla="*/ 4477669 h 4477669"/>
              <a:gd name="connsiteX15" fmla="*/ 4735911 w 4860943"/>
              <a:gd name="connsiteY15" fmla="*/ 4470558 h 4477669"/>
              <a:gd name="connsiteX16" fmla="*/ 4734497 w 4860943"/>
              <a:gd name="connsiteY16" fmla="*/ 4469600 h 4477669"/>
              <a:gd name="connsiteX17" fmla="*/ 4733852 w 4860943"/>
              <a:gd name="connsiteY17" fmla="*/ 4471689 h 4477669"/>
              <a:gd name="connsiteX18" fmla="*/ 2430472 w 4860943"/>
              <a:gd name="connsiteY18" fmla="*/ 3322566 h 4477669"/>
              <a:gd name="connsiteX19" fmla="*/ 2430471 w 4860943"/>
              <a:gd name="connsiteY19" fmla="*/ 3322567 h 4477669"/>
              <a:gd name="connsiteX20" fmla="*/ 2430471 w 4860943"/>
              <a:gd name="connsiteY20" fmla="*/ 3322567 h 4477669"/>
              <a:gd name="connsiteX21" fmla="*/ 141879 w 4860943"/>
              <a:gd name="connsiteY21" fmla="*/ 4464312 h 4477669"/>
              <a:gd name="connsiteX22" fmla="*/ 140558 w 4860943"/>
              <a:gd name="connsiteY22" fmla="*/ 4460034 h 4477669"/>
              <a:gd name="connsiteX23" fmla="*/ 125033 w 4860943"/>
              <a:gd name="connsiteY23" fmla="*/ 4470558 h 4477669"/>
              <a:gd name="connsiteX24" fmla="*/ 90000 w 4860943"/>
              <a:gd name="connsiteY24" fmla="*/ 4477669 h 4477669"/>
              <a:gd name="connsiteX25" fmla="*/ 0 w 4860943"/>
              <a:gd name="connsiteY25" fmla="*/ 4387181 h 4477669"/>
              <a:gd name="connsiteX26" fmla="*/ 7073 w 4860943"/>
              <a:gd name="connsiteY26" fmla="*/ 4351959 h 4477669"/>
              <a:gd name="connsiteX27" fmla="*/ 13440 w 4860943"/>
              <a:gd name="connsiteY27" fmla="*/ 4342465 h 4477669"/>
              <a:gd name="connsiteX28" fmla="*/ 12311 w 4860943"/>
              <a:gd name="connsiteY28" fmla="*/ 4342236 h 4477669"/>
              <a:gd name="connsiteX29" fmla="*/ 2347172 w 4860943"/>
              <a:gd name="connsiteY29" fmla="*/ 151754 h 4477669"/>
              <a:gd name="connsiteX30" fmla="*/ 2348281 w 4860943"/>
              <a:gd name="connsiteY30" fmla="*/ 152506 h 4477669"/>
              <a:gd name="connsiteX31" fmla="*/ 2348528 w 4860943"/>
              <a:gd name="connsiteY31" fmla="*/ 151275 h 4477669"/>
              <a:gd name="connsiteX32" fmla="*/ 2431455 w 4860943"/>
              <a:gd name="connsiteY32" fmla="*/ 96009 h 4477669"/>
              <a:gd name="connsiteX33" fmla="*/ 2431727 w 4860943"/>
              <a:gd name="connsiteY33" fmla="*/ 0 h 4477669"/>
              <a:gd name="connsiteX34" fmla="*/ 2434104 w 4860943"/>
              <a:gd name="connsiteY34" fmla="*/ 8769 h 4477669"/>
              <a:gd name="connsiteX35" fmla="*/ 2430473 w 4860943"/>
              <a:gd name="connsiteY35" fmla="*/ 2251 h 4477669"/>
              <a:gd name="connsiteX36" fmla="*/ 2429217 w 4860943"/>
              <a:gd name="connsiteY36" fmla="*/ 0 h 4477669"/>
              <a:gd name="connsiteX37" fmla="*/ 2430472 w 4860943"/>
              <a:gd name="connsiteY37" fmla="*/ 2252 h 4477669"/>
              <a:gd name="connsiteX38" fmla="*/ 2426841 w 4860943"/>
              <a:gd name="connsiteY38" fmla="*/ 8769 h 447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860943" h="4477669">
                <a:moveTo>
                  <a:pt x="2498301" y="245700"/>
                </a:moveTo>
                <a:lnTo>
                  <a:pt x="2498301" y="245701"/>
                </a:lnTo>
                <a:lnTo>
                  <a:pt x="3224650" y="2926361"/>
                </a:lnTo>
                <a:lnTo>
                  <a:pt x="3224650" y="2926361"/>
                </a:lnTo>
                <a:close/>
                <a:moveTo>
                  <a:pt x="2363208" y="243611"/>
                </a:moveTo>
                <a:lnTo>
                  <a:pt x="2284233" y="535077"/>
                </a:lnTo>
                <a:lnTo>
                  <a:pt x="2363208" y="243611"/>
                </a:lnTo>
                <a:close/>
                <a:moveTo>
                  <a:pt x="2431455" y="96009"/>
                </a:moveTo>
                <a:cubicBezTo>
                  <a:pt x="2468735" y="96009"/>
                  <a:pt x="2500720" y="118798"/>
                  <a:pt x="2514383" y="151275"/>
                </a:cubicBezTo>
                <a:lnTo>
                  <a:pt x="2514877" y="153736"/>
                </a:lnTo>
                <a:lnTo>
                  <a:pt x="4850691" y="4345933"/>
                </a:lnTo>
                <a:lnTo>
                  <a:pt x="4849933" y="4346087"/>
                </a:lnTo>
                <a:lnTo>
                  <a:pt x="4853870" y="4351959"/>
                </a:lnTo>
                <a:cubicBezTo>
                  <a:pt x="4858425" y="4362785"/>
                  <a:pt x="4860943" y="4374688"/>
                  <a:pt x="4860943" y="4387181"/>
                </a:cubicBezTo>
                <a:cubicBezTo>
                  <a:pt x="4860943" y="4437156"/>
                  <a:pt x="4820649" y="4477669"/>
                  <a:pt x="4770943" y="4477669"/>
                </a:cubicBezTo>
                <a:cubicBezTo>
                  <a:pt x="4758517" y="4477669"/>
                  <a:pt x="4746678" y="4475137"/>
                  <a:pt x="4735911" y="4470558"/>
                </a:cubicBezTo>
                <a:lnTo>
                  <a:pt x="4734497" y="4469600"/>
                </a:lnTo>
                <a:lnTo>
                  <a:pt x="4733852" y="4471689"/>
                </a:lnTo>
                <a:lnTo>
                  <a:pt x="2430472" y="3322566"/>
                </a:lnTo>
                <a:lnTo>
                  <a:pt x="2430471" y="3322567"/>
                </a:lnTo>
                <a:lnTo>
                  <a:pt x="2430471" y="3322567"/>
                </a:lnTo>
                <a:lnTo>
                  <a:pt x="141879" y="4464312"/>
                </a:lnTo>
                <a:lnTo>
                  <a:pt x="140558" y="4460034"/>
                </a:lnTo>
                <a:lnTo>
                  <a:pt x="125033" y="4470558"/>
                </a:lnTo>
                <a:cubicBezTo>
                  <a:pt x="114265" y="4475137"/>
                  <a:pt x="102427" y="4477669"/>
                  <a:pt x="90000" y="4477669"/>
                </a:cubicBezTo>
                <a:cubicBezTo>
                  <a:pt x="40294" y="4477669"/>
                  <a:pt x="0" y="4437156"/>
                  <a:pt x="0" y="4387181"/>
                </a:cubicBezTo>
                <a:cubicBezTo>
                  <a:pt x="0" y="4374688"/>
                  <a:pt x="2519" y="4362785"/>
                  <a:pt x="7073" y="4351959"/>
                </a:cubicBezTo>
                <a:lnTo>
                  <a:pt x="13440" y="4342465"/>
                </a:lnTo>
                <a:lnTo>
                  <a:pt x="12311" y="4342236"/>
                </a:lnTo>
                <a:lnTo>
                  <a:pt x="2347172" y="151754"/>
                </a:lnTo>
                <a:lnTo>
                  <a:pt x="2348281" y="152506"/>
                </a:lnTo>
                <a:lnTo>
                  <a:pt x="2348528" y="151275"/>
                </a:lnTo>
                <a:cubicBezTo>
                  <a:pt x="2362191" y="118798"/>
                  <a:pt x="2394176" y="96009"/>
                  <a:pt x="2431455" y="96009"/>
                </a:cubicBezTo>
                <a:close/>
                <a:moveTo>
                  <a:pt x="2431727" y="0"/>
                </a:moveTo>
                <a:lnTo>
                  <a:pt x="2434104" y="8769"/>
                </a:lnTo>
                <a:lnTo>
                  <a:pt x="2430473" y="2251"/>
                </a:lnTo>
                <a:close/>
                <a:moveTo>
                  <a:pt x="2429217" y="0"/>
                </a:moveTo>
                <a:lnTo>
                  <a:pt x="2430472" y="2252"/>
                </a:lnTo>
                <a:lnTo>
                  <a:pt x="2426841" y="876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0887A7-A14C-86A1-5ABE-D28F9F9769CC}"/>
              </a:ext>
            </a:extLst>
          </p:cNvPr>
          <p:cNvSpPr/>
          <p:nvPr/>
        </p:nvSpPr>
        <p:spPr>
          <a:xfrm>
            <a:off x="5734370" y="1061400"/>
            <a:ext cx="1588358" cy="3226559"/>
          </a:xfrm>
          <a:custGeom>
            <a:avLst/>
            <a:gdLst>
              <a:gd name="connsiteX0" fmla="*/ 795163 w 1588358"/>
              <a:gd name="connsiteY0" fmla="*/ 0 h 3226559"/>
              <a:gd name="connsiteX1" fmla="*/ 822980 w 1588358"/>
              <a:gd name="connsiteY1" fmla="*/ 5646 h 3226559"/>
              <a:gd name="connsiteX2" fmla="*/ 862010 w 1588358"/>
              <a:gd name="connsiteY2" fmla="*/ 149691 h 3226559"/>
              <a:gd name="connsiteX3" fmla="*/ 862010 w 1588358"/>
              <a:gd name="connsiteY3" fmla="*/ 149692 h 3226559"/>
              <a:gd name="connsiteX4" fmla="*/ 1588358 w 1588358"/>
              <a:gd name="connsiteY4" fmla="*/ 2830354 h 3226559"/>
              <a:gd name="connsiteX5" fmla="*/ 794178 w 1588358"/>
              <a:gd name="connsiteY5" fmla="*/ 3226559 h 3226559"/>
              <a:gd name="connsiteX6" fmla="*/ 0 w 1588358"/>
              <a:gd name="connsiteY6" fmla="*/ 2830355 h 3226559"/>
              <a:gd name="connsiteX7" fmla="*/ 726916 w 1588358"/>
              <a:gd name="connsiteY7" fmla="*/ 147603 h 3226559"/>
              <a:gd name="connsiteX8" fmla="*/ 731522 w 1588358"/>
              <a:gd name="connsiteY8" fmla="*/ 154473 h 3226559"/>
              <a:gd name="connsiteX9" fmla="*/ 795162 w 1588358"/>
              <a:gd name="connsiteY9" fmla="*/ 180976 h 3226559"/>
              <a:gd name="connsiteX10" fmla="*/ 795163 w 1588358"/>
              <a:gd name="connsiteY10" fmla="*/ 180976 h 3226559"/>
              <a:gd name="connsiteX11" fmla="*/ 760131 w 1588358"/>
              <a:gd name="connsiteY11" fmla="*/ 173865 h 3226559"/>
              <a:gd name="connsiteX12" fmla="*/ 731523 w 1588358"/>
              <a:gd name="connsiteY12" fmla="*/ 154473 h 3226559"/>
              <a:gd name="connsiteX13" fmla="*/ 726917 w 1588358"/>
              <a:gd name="connsiteY13" fmla="*/ 147603 h 3226559"/>
              <a:gd name="connsiteX14" fmla="*/ 765266 w 1588358"/>
              <a:gd name="connsiteY14" fmla="*/ 6069 h 322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358" h="3226559">
                <a:moveTo>
                  <a:pt x="795163" y="0"/>
                </a:moveTo>
                <a:lnTo>
                  <a:pt x="822980" y="5646"/>
                </a:lnTo>
                <a:lnTo>
                  <a:pt x="862010" y="149691"/>
                </a:lnTo>
                <a:lnTo>
                  <a:pt x="862010" y="149692"/>
                </a:lnTo>
                <a:lnTo>
                  <a:pt x="1588358" y="2830354"/>
                </a:lnTo>
                <a:lnTo>
                  <a:pt x="794178" y="3226559"/>
                </a:lnTo>
                <a:lnTo>
                  <a:pt x="0" y="2830355"/>
                </a:lnTo>
                <a:lnTo>
                  <a:pt x="726916" y="147603"/>
                </a:lnTo>
                <a:lnTo>
                  <a:pt x="731522" y="154473"/>
                </a:lnTo>
                <a:cubicBezTo>
                  <a:pt x="747809" y="170848"/>
                  <a:pt x="770309" y="180976"/>
                  <a:pt x="795162" y="180976"/>
                </a:cubicBezTo>
                <a:lnTo>
                  <a:pt x="795163" y="180976"/>
                </a:lnTo>
                <a:lnTo>
                  <a:pt x="760131" y="173865"/>
                </a:lnTo>
                <a:cubicBezTo>
                  <a:pt x="749364" y="169286"/>
                  <a:pt x="739667" y="162661"/>
                  <a:pt x="731523" y="154473"/>
                </a:cubicBezTo>
                <a:lnTo>
                  <a:pt x="726917" y="147603"/>
                </a:lnTo>
                <a:lnTo>
                  <a:pt x="765266" y="6069"/>
                </a:lnTo>
                <a:close/>
              </a:path>
            </a:pathLst>
          </a:custGeom>
          <a:solidFill>
            <a:schemeClr val="accent6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5C85F-B9C9-688C-F53E-2BFA4761ED83}"/>
              </a:ext>
            </a:extLst>
          </p:cNvPr>
          <p:cNvCxnSpPr>
            <a:stCxn id="4" idx="8"/>
            <a:endCxn id="4" idx="2"/>
          </p:cNvCxnSpPr>
          <p:nvPr/>
        </p:nvCxnSpPr>
        <p:spPr>
          <a:xfrm>
            <a:off x="6612461" y="1116667"/>
            <a:ext cx="710267" cy="277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19E9EB-38C3-B035-CE65-3549A58948B5}"/>
              </a:ext>
            </a:extLst>
          </p:cNvPr>
          <p:cNvCxnSpPr>
            <a:stCxn id="4" idx="29"/>
            <a:endCxn id="17" idx="6"/>
          </p:cNvCxnSpPr>
          <p:nvPr/>
        </p:nvCxnSpPr>
        <p:spPr>
          <a:xfrm flipH="1">
            <a:off x="5734370" y="1117146"/>
            <a:ext cx="710880" cy="277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1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62F02FD-E683-A7E1-F326-2D951C7544B9}"/>
              </a:ext>
            </a:extLst>
          </p:cNvPr>
          <p:cNvSpPr/>
          <p:nvPr/>
        </p:nvSpPr>
        <p:spPr>
          <a:xfrm>
            <a:off x="4098078" y="1061401"/>
            <a:ext cx="4860943" cy="4381660"/>
          </a:xfrm>
          <a:custGeom>
            <a:avLst/>
            <a:gdLst>
              <a:gd name="connsiteX0" fmla="*/ 2498301 w 4860943"/>
              <a:gd name="connsiteY0" fmla="*/ 149691 h 4381660"/>
              <a:gd name="connsiteX1" fmla="*/ 2498301 w 4860943"/>
              <a:gd name="connsiteY1" fmla="*/ 149692 h 4381660"/>
              <a:gd name="connsiteX2" fmla="*/ 3224650 w 4860943"/>
              <a:gd name="connsiteY2" fmla="*/ 2830352 h 4381660"/>
              <a:gd name="connsiteX3" fmla="*/ 2431455 w 4860943"/>
              <a:gd name="connsiteY3" fmla="*/ 0 h 4381660"/>
              <a:gd name="connsiteX4" fmla="*/ 2514383 w 4860943"/>
              <a:gd name="connsiteY4" fmla="*/ 55266 h 4381660"/>
              <a:gd name="connsiteX5" fmla="*/ 2514877 w 4860943"/>
              <a:gd name="connsiteY5" fmla="*/ 57727 h 4381660"/>
              <a:gd name="connsiteX6" fmla="*/ 4850691 w 4860943"/>
              <a:gd name="connsiteY6" fmla="*/ 4249924 h 4381660"/>
              <a:gd name="connsiteX7" fmla="*/ 4849933 w 4860943"/>
              <a:gd name="connsiteY7" fmla="*/ 4250078 h 4381660"/>
              <a:gd name="connsiteX8" fmla="*/ 4853870 w 4860943"/>
              <a:gd name="connsiteY8" fmla="*/ 4255950 h 4381660"/>
              <a:gd name="connsiteX9" fmla="*/ 4860943 w 4860943"/>
              <a:gd name="connsiteY9" fmla="*/ 4291172 h 4381660"/>
              <a:gd name="connsiteX10" fmla="*/ 4770943 w 4860943"/>
              <a:gd name="connsiteY10" fmla="*/ 4381660 h 4381660"/>
              <a:gd name="connsiteX11" fmla="*/ 4735911 w 4860943"/>
              <a:gd name="connsiteY11" fmla="*/ 4374549 h 4381660"/>
              <a:gd name="connsiteX12" fmla="*/ 4734497 w 4860943"/>
              <a:gd name="connsiteY12" fmla="*/ 4373591 h 4381660"/>
              <a:gd name="connsiteX13" fmla="*/ 4733852 w 4860943"/>
              <a:gd name="connsiteY13" fmla="*/ 4375680 h 4381660"/>
              <a:gd name="connsiteX14" fmla="*/ 2430472 w 4860943"/>
              <a:gd name="connsiteY14" fmla="*/ 3226557 h 4381660"/>
              <a:gd name="connsiteX15" fmla="*/ 2430471 w 4860943"/>
              <a:gd name="connsiteY15" fmla="*/ 3226558 h 4381660"/>
              <a:gd name="connsiteX16" fmla="*/ 141879 w 4860943"/>
              <a:gd name="connsiteY16" fmla="*/ 4368303 h 4381660"/>
              <a:gd name="connsiteX17" fmla="*/ 140558 w 4860943"/>
              <a:gd name="connsiteY17" fmla="*/ 4364025 h 4381660"/>
              <a:gd name="connsiteX18" fmla="*/ 125033 w 4860943"/>
              <a:gd name="connsiteY18" fmla="*/ 4374549 h 4381660"/>
              <a:gd name="connsiteX19" fmla="*/ 90000 w 4860943"/>
              <a:gd name="connsiteY19" fmla="*/ 4381660 h 4381660"/>
              <a:gd name="connsiteX20" fmla="*/ 0 w 4860943"/>
              <a:gd name="connsiteY20" fmla="*/ 4291172 h 4381660"/>
              <a:gd name="connsiteX21" fmla="*/ 7073 w 4860943"/>
              <a:gd name="connsiteY21" fmla="*/ 4255950 h 4381660"/>
              <a:gd name="connsiteX22" fmla="*/ 13440 w 4860943"/>
              <a:gd name="connsiteY22" fmla="*/ 4246456 h 4381660"/>
              <a:gd name="connsiteX23" fmla="*/ 12311 w 4860943"/>
              <a:gd name="connsiteY23" fmla="*/ 4246227 h 4381660"/>
              <a:gd name="connsiteX24" fmla="*/ 2347172 w 4860943"/>
              <a:gd name="connsiteY24" fmla="*/ 55745 h 4381660"/>
              <a:gd name="connsiteX25" fmla="*/ 2348281 w 4860943"/>
              <a:gd name="connsiteY25" fmla="*/ 56497 h 4381660"/>
              <a:gd name="connsiteX26" fmla="*/ 2348528 w 4860943"/>
              <a:gd name="connsiteY26" fmla="*/ 55266 h 4381660"/>
              <a:gd name="connsiteX27" fmla="*/ 2431455 w 4860943"/>
              <a:gd name="connsiteY27" fmla="*/ 0 h 438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60943" h="4381660">
                <a:moveTo>
                  <a:pt x="2498301" y="149691"/>
                </a:moveTo>
                <a:lnTo>
                  <a:pt x="2498301" y="149692"/>
                </a:lnTo>
                <a:lnTo>
                  <a:pt x="3224650" y="2830352"/>
                </a:lnTo>
                <a:close/>
                <a:moveTo>
                  <a:pt x="2431455" y="0"/>
                </a:moveTo>
                <a:cubicBezTo>
                  <a:pt x="2468735" y="0"/>
                  <a:pt x="2500720" y="22789"/>
                  <a:pt x="2514383" y="55266"/>
                </a:cubicBezTo>
                <a:lnTo>
                  <a:pt x="2514877" y="57727"/>
                </a:lnTo>
                <a:lnTo>
                  <a:pt x="4850691" y="4249924"/>
                </a:lnTo>
                <a:lnTo>
                  <a:pt x="4849933" y="4250078"/>
                </a:lnTo>
                <a:lnTo>
                  <a:pt x="4853870" y="4255950"/>
                </a:lnTo>
                <a:cubicBezTo>
                  <a:pt x="4858425" y="4266776"/>
                  <a:pt x="4860943" y="4278679"/>
                  <a:pt x="4860943" y="4291172"/>
                </a:cubicBezTo>
                <a:cubicBezTo>
                  <a:pt x="4860943" y="4341147"/>
                  <a:pt x="4820649" y="4381660"/>
                  <a:pt x="4770943" y="4381660"/>
                </a:cubicBezTo>
                <a:cubicBezTo>
                  <a:pt x="4758517" y="4381660"/>
                  <a:pt x="4746678" y="4379128"/>
                  <a:pt x="4735911" y="4374549"/>
                </a:cubicBezTo>
                <a:lnTo>
                  <a:pt x="4734497" y="4373591"/>
                </a:lnTo>
                <a:lnTo>
                  <a:pt x="4733852" y="4375680"/>
                </a:lnTo>
                <a:lnTo>
                  <a:pt x="2430472" y="3226557"/>
                </a:lnTo>
                <a:lnTo>
                  <a:pt x="2430471" y="3226558"/>
                </a:lnTo>
                <a:lnTo>
                  <a:pt x="141879" y="4368303"/>
                </a:lnTo>
                <a:lnTo>
                  <a:pt x="140558" y="4364025"/>
                </a:lnTo>
                <a:lnTo>
                  <a:pt x="125033" y="4374549"/>
                </a:lnTo>
                <a:cubicBezTo>
                  <a:pt x="114265" y="4379128"/>
                  <a:pt x="102427" y="4381660"/>
                  <a:pt x="90000" y="4381660"/>
                </a:cubicBezTo>
                <a:cubicBezTo>
                  <a:pt x="40294" y="4381660"/>
                  <a:pt x="0" y="4341147"/>
                  <a:pt x="0" y="4291172"/>
                </a:cubicBezTo>
                <a:cubicBezTo>
                  <a:pt x="0" y="4278679"/>
                  <a:pt x="2519" y="4266776"/>
                  <a:pt x="7073" y="4255950"/>
                </a:cubicBezTo>
                <a:lnTo>
                  <a:pt x="13440" y="4246456"/>
                </a:lnTo>
                <a:lnTo>
                  <a:pt x="12311" y="4246227"/>
                </a:lnTo>
                <a:lnTo>
                  <a:pt x="2347172" y="55745"/>
                </a:lnTo>
                <a:lnTo>
                  <a:pt x="2348281" y="56497"/>
                </a:lnTo>
                <a:lnTo>
                  <a:pt x="2348528" y="55266"/>
                </a:lnTo>
                <a:cubicBezTo>
                  <a:pt x="2362191" y="22789"/>
                  <a:pt x="2394176" y="0"/>
                  <a:pt x="2431455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0887A7-A14C-86A1-5ABE-D28F9F9769CC}"/>
              </a:ext>
            </a:extLst>
          </p:cNvPr>
          <p:cNvSpPr/>
          <p:nvPr/>
        </p:nvSpPr>
        <p:spPr>
          <a:xfrm>
            <a:off x="5734370" y="1061400"/>
            <a:ext cx="1588358" cy="3226559"/>
          </a:xfrm>
          <a:custGeom>
            <a:avLst/>
            <a:gdLst>
              <a:gd name="connsiteX0" fmla="*/ 795163 w 1588358"/>
              <a:gd name="connsiteY0" fmla="*/ 0 h 3226559"/>
              <a:gd name="connsiteX1" fmla="*/ 822980 w 1588358"/>
              <a:gd name="connsiteY1" fmla="*/ 5646 h 3226559"/>
              <a:gd name="connsiteX2" fmla="*/ 862010 w 1588358"/>
              <a:gd name="connsiteY2" fmla="*/ 149691 h 3226559"/>
              <a:gd name="connsiteX3" fmla="*/ 862010 w 1588358"/>
              <a:gd name="connsiteY3" fmla="*/ 149692 h 3226559"/>
              <a:gd name="connsiteX4" fmla="*/ 1588358 w 1588358"/>
              <a:gd name="connsiteY4" fmla="*/ 2830354 h 3226559"/>
              <a:gd name="connsiteX5" fmla="*/ 794178 w 1588358"/>
              <a:gd name="connsiteY5" fmla="*/ 3226559 h 3226559"/>
              <a:gd name="connsiteX6" fmla="*/ 0 w 1588358"/>
              <a:gd name="connsiteY6" fmla="*/ 2830355 h 3226559"/>
              <a:gd name="connsiteX7" fmla="*/ 726916 w 1588358"/>
              <a:gd name="connsiteY7" fmla="*/ 147603 h 3226559"/>
              <a:gd name="connsiteX8" fmla="*/ 731522 w 1588358"/>
              <a:gd name="connsiteY8" fmla="*/ 154473 h 3226559"/>
              <a:gd name="connsiteX9" fmla="*/ 795162 w 1588358"/>
              <a:gd name="connsiteY9" fmla="*/ 180976 h 3226559"/>
              <a:gd name="connsiteX10" fmla="*/ 795163 w 1588358"/>
              <a:gd name="connsiteY10" fmla="*/ 180976 h 3226559"/>
              <a:gd name="connsiteX11" fmla="*/ 760131 w 1588358"/>
              <a:gd name="connsiteY11" fmla="*/ 173865 h 3226559"/>
              <a:gd name="connsiteX12" fmla="*/ 731523 w 1588358"/>
              <a:gd name="connsiteY12" fmla="*/ 154473 h 3226559"/>
              <a:gd name="connsiteX13" fmla="*/ 726917 w 1588358"/>
              <a:gd name="connsiteY13" fmla="*/ 147603 h 3226559"/>
              <a:gd name="connsiteX14" fmla="*/ 765266 w 1588358"/>
              <a:gd name="connsiteY14" fmla="*/ 6069 h 322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358" h="3226559">
                <a:moveTo>
                  <a:pt x="795163" y="0"/>
                </a:moveTo>
                <a:lnTo>
                  <a:pt x="822980" y="5646"/>
                </a:lnTo>
                <a:lnTo>
                  <a:pt x="862010" y="149691"/>
                </a:lnTo>
                <a:lnTo>
                  <a:pt x="862010" y="149692"/>
                </a:lnTo>
                <a:lnTo>
                  <a:pt x="1588358" y="2830354"/>
                </a:lnTo>
                <a:lnTo>
                  <a:pt x="794178" y="3226559"/>
                </a:lnTo>
                <a:lnTo>
                  <a:pt x="0" y="2830355"/>
                </a:lnTo>
                <a:lnTo>
                  <a:pt x="726916" y="147603"/>
                </a:lnTo>
                <a:lnTo>
                  <a:pt x="731522" y="154473"/>
                </a:lnTo>
                <a:cubicBezTo>
                  <a:pt x="747809" y="170848"/>
                  <a:pt x="770309" y="180976"/>
                  <a:pt x="795162" y="180976"/>
                </a:cubicBezTo>
                <a:lnTo>
                  <a:pt x="795163" y="180976"/>
                </a:lnTo>
                <a:lnTo>
                  <a:pt x="760131" y="173865"/>
                </a:lnTo>
                <a:cubicBezTo>
                  <a:pt x="749364" y="169286"/>
                  <a:pt x="739667" y="162661"/>
                  <a:pt x="731523" y="154473"/>
                </a:cubicBezTo>
                <a:lnTo>
                  <a:pt x="726917" y="147603"/>
                </a:lnTo>
                <a:lnTo>
                  <a:pt x="765266" y="6069"/>
                </a:lnTo>
                <a:close/>
              </a:path>
            </a:pathLst>
          </a:custGeom>
          <a:solidFill>
            <a:schemeClr val="accent6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84831A-869B-2030-7A52-92DA65FB9AF0}"/>
              </a:ext>
            </a:extLst>
          </p:cNvPr>
          <p:cNvSpPr/>
          <p:nvPr/>
        </p:nvSpPr>
        <p:spPr>
          <a:xfrm>
            <a:off x="5734370" y="1061401"/>
            <a:ext cx="1588358" cy="2830351"/>
          </a:xfrm>
          <a:custGeom>
            <a:avLst/>
            <a:gdLst>
              <a:gd name="connsiteX0" fmla="*/ 795164 w 1588358"/>
              <a:gd name="connsiteY0" fmla="*/ 0 h 2830351"/>
              <a:gd name="connsiteX1" fmla="*/ 830196 w 1588358"/>
              <a:gd name="connsiteY1" fmla="*/ 7111 h 2830351"/>
              <a:gd name="connsiteX2" fmla="*/ 858803 w 1588358"/>
              <a:gd name="connsiteY2" fmla="*/ 26502 h 2830351"/>
              <a:gd name="connsiteX3" fmla="*/ 860286 w 1588358"/>
              <a:gd name="connsiteY3" fmla="*/ 26502 h 2830351"/>
              <a:gd name="connsiteX4" fmla="*/ 861224 w 1588358"/>
              <a:gd name="connsiteY4" fmla="*/ 30113 h 2830351"/>
              <a:gd name="connsiteX5" fmla="*/ 881560 w 1588358"/>
              <a:gd name="connsiteY5" fmla="*/ 108430 h 2830351"/>
              <a:gd name="connsiteX6" fmla="*/ 881560 w 1588358"/>
              <a:gd name="connsiteY6" fmla="*/ 108429 h 2830351"/>
              <a:gd name="connsiteX7" fmla="*/ 1588358 w 1588358"/>
              <a:gd name="connsiteY7" fmla="*/ 2830351 h 2830351"/>
              <a:gd name="connsiteX8" fmla="*/ 0 w 1588358"/>
              <a:gd name="connsiteY8" fmla="*/ 2830351 h 2830351"/>
              <a:gd name="connsiteX9" fmla="*/ 707908 w 1588358"/>
              <a:gd name="connsiteY9" fmla="*/ 104155 h 2830351"/>
              <a:gd name="connsiteX10" fmla="*/ 707908 w 1588358"/>
              <a:gd name="connsiteY10" fmla="*/ 104156 h 2830351"/>
              <a:gd name="connsiteX11" fmla="*/ 725891 w 1588358"/>
              <a:gd name="connsiteY11" fmla="*/ 34903 h 2830351"/>
              <a:gd name="connsiteX12" fmla="*/ 728072 w 1588358"/>
              <a:gd name="connsiteY12" fmla="*/ 26502 h 2830351"/>
              <a:gd name="connsiteX13" fmla="*/ 731525 w 1588358"/>
              <a:gd name="connsiteY13" fmla="*/ 26502 h 2830351"/>
              <a:gd name="connsiteX14" fmla="*/ 731526 w 1588358"/>
              <a:gd name="connsiteY14" fmla="*/ 26502 h 2830351"/>
              <a:gd name="connsiteX15" fmla="*/ 760132 w 1588358"/>
              <a:gd name="connsiteY15" fmla="*/ 7111 h 2830351"/>
              <a:gd name="connsiteX16" fmla="*/ 795164 w 1588358"/>
              <a:gd name="connsiteY16" fmla="*/ 0 h 283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358" h="2830351">
                <a:moveTo>
                  <a:pt x="795164" y="0"/>
                </a:moveTo>
                <a:cubicBezTo>
                  <a:pt x="807591" y="0"/>
                  <a:pt x="819429" y="2532"/>
                  <a:pt x="830196" y="7111"/>
                </a:cubicBezTo>
                <a:lnTo>
                  <a:pt x="858803" y="26502"/>
                </a:lnTo>
                <a:lnTo>
                  <a:pt x="860286" y="26502"/>
                </a:lnTo>
                <a:lnTo>
                  <a:pt x="861224" y="30113"/>
                </a:lnTo>
                <a:lnTo>
                  <a:pt x="881560" y="108430"/>
                </a:lnTo>
                <a:lnTo>
                  <a:pt x="881560" y="108429"/>
                </a:lnTo>
                <a:lnTo>
                  <a:pt x="1588358" y="2830351"/>
                </a:lnTo>
                <a:lnTo>
                  <a:pt x="0" y="2830351"/>
                </a:lnTo>
                <a:lnTo>
                  <a:pt x="707908" y="104155"/>
                </a:lnTo>
                <a:lnTo>
                  <a:pt x="707908" y="104156"/>
                </a:lnTo>
                <a:lnTo>
                  <a:pt x="725891" y="34903"/>
                </a:lnTo>
                <a:lnTo>
                  <a:pt x="728072" y="26502"/>
                </a:lnTo>
                <a:lnTo>
                  <a:pt x="731525" y="26502"/>
                </a:lnTo>
                <a:lnTo>
                  <a:pt x="731526" y="26502"/>
                </a:lnTo>
                <a:lnTo>
                  <a:pt x="760132" y="7111"/>
                </a:lnTo>
                <a:cubicBezTo>
                  <a:pt x="770899" y="2532"/>
                  <a:pt x="782738" y="0"/>
                  <a:pt x="795164" y="0"/>
                </a:cubicBezTo>
                <a:close/>
              </a:path>
            </a:pathLst>
          </a:cu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56E19-1C9E-AC62-AED1-F884DA303BCF}"/>
              </a:ext>
            </a:extLst>
          </p:cNvPr>
          <p:cNvCxnSpPr>
            <a:stCxn id="17" idx="6"/>
          </p:cNvCxnSpPr>
          <p:nvPr/>
        </p:nvCxnSpPr>
        <p:spPr>
          <a:xfrm flipV="1">
            <a:off x="5734370" y="3891753"/>
            <a:ext cx="15883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3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62F02FD-E683-A7E1-F326-2D951C7544B9}"/>
              </a:ext>
            </a:extLst>
          </p:cNvPr>
          <p:cNvSpPr/>
          <p:nvPr/>
        </p:nvSpPr>
        <p:spPr>
          <a:xfrm>
            <a:off x="4098078" y="1061401"/>
            <a:ext cx="4860943" cy="4381660"/>
          </a:xfrm>
          <a:custGeom>
            <a:avLst/>
            <a:gdLst>
              <a:gd name="connsiteX0" fmla="*/ 2498301 w 4860943"/>
              <a:gd name="connsiteY0" fmla="*/ 149691 h 4381660"/>
              <a:gd name="connsiteX1" fmla="*/ 2498301 w 4860943"/>
              <a:gd name="connsiteY1" fmla="*/ 149692 h 4381660"/>
              <a:gd name="connsiteX2" fmla="*/ 3224650 w 4860943"/>
              <a:gd name="connsiteY2" fmla="*/ 2830352 h 4381660"/>
              <a:gd name="connsiteX3" fmla="*/ 2431455 w 4860943"/>
              <a:gd name="connsiteY3" fmla="*/ 0 h 4381660"/>
              <a:gd name="connsiteX4" fmla="*/ 2514383 w 4860943"/>
              <a:gd name="connsiteY4" fmla="*/ 55266 h 4381660"/>
              <a:gd name="connsiteX5" fmla="*/ 2514877 w 4860943"/>
              <a:gd name="connsiteY5" fmla="*/ 57727 h 4381660"/>
              <a:gd name="connsiteX6" fmla="*/ 4850691 w 4860943"/>
              <a:gd name="connsiteY6" fmla="*/ 4249924 h 4381660"/>
              <a:gd name="connsiteX7" fmla="*/ 4849933 w 4860943"/>
              <a:gd name="connsiteY7" fmla="*/ 4250078 h 4381660"/>
              <a:gd name="connsiteX8" fmla="*/ 4853870 w 4860943"/>
              <a:gd name="connsiteY8" fmla="*/ 4255950 h 4381660"/>
              <a:gd name="connsiteX9" fmla="*/ 4860943 w 4860943"/>
              <a:gd name="connsiteY9" fmla="*/ 4291172 h 4381660"/>
              <a:gd name="connsiteX10" fmla="*/ 4770943 w 4860943"/>
              <a:gd name="connsiteY10" fmla="*/ 4381660 h 4381660"/>
              <a:gd name="connsiteX11" fmla="*/ 4735911 w 4860943"/>
              <a:gd name="connsiteY11" fmla="*/ 4374549 h 4381660"/>
              <a:gd name="connsiteX12" fmla="*/ 4734497 w 4860943"/>
              <a:gd name="connsiteY12" fmla="*/ 4373591 h 4381660"/>
              <a:gd name="connsiteX13" fmla="*/ 4733852 w 4860943"/>
              <a:gd name="connsiteY13" fmla="*/ 4375680 h 4381660"/>
              <a:gd name="connsiteX14" fmla="*/ 2430472 w 4860943"/>
              <a:gd name="connsiteY14" fmla="*/ 3226557 h 4381660"/>
              <a:gd name="connsiteX15" fmla="*/ 2430471 w 4860943"/>
              <a:gd name="connsiteY15" fmla="*/ 3226558 h 4381660"/>
              <a:gd name="connsiteX16" fmla="*/ 141879 w 4860943"/>
              <a:gd name="connsiteY16" fmla="*/ 4368303 h 4381660"/>
              <a:gd name="connsiteX17" fmla="*/ 140558 w 4860943"/>
              <a:gd name="connsiteY17" fmla="*/ 4364025 h 4381660"/>
              <a:gd name="connsiteX18" fmla="*/ 125033 w 4860943"/>
              <a:gd name="connsiteY18" fmla="*/ 4374549 h 4381660"/>
              <a:gd name="connsiteX19" fmla="*/ 90000 w 4860943"/>
              <a:gd name="connsiteY19" fmla="*/ 4381660 h 4381660"/>
              <a:gd name="connsiteX20" fmla="*/ 0 w 4860943"/>
              <a:gd name="connsiteY20" fmla="*/ 4291172 h 4381660"/>
              <a:gd name="connsiteX21" fmla="*/ 7073 w 4860943"/>
              <a:gd name="connsiteY21" fmla="*/ 4255950 h 4381660"/>
              <a:gd name="connsiteX22" fmla="*/ 13440 w 4860943"/>
              <a:gd name="connsiteY22" fmla="*/ 4246456 h 4381660"/>
              <a:gd name="connsiteX23" fmla="*/ 12311 w 4860943"/>
              <a:gd name="connsiteY23" fmla="*/ 4246227 h 4381660"/>
              <a:gd name="connsiteX24" fmla="*/ 2347172 w 4860943"/>
              <a:gd name="connsiteY24" fmla="*/ 55745 h 4381660"/>
              <a:gd name="connsiteX25" fmla="*/ 2348281 w 4860943"/>
              <a:gd name="connsiteY25" fmla="*/ 56497 h 4381660"/>
              <a:gd name="connsiteX26" fmla="*/ 2348528 w 4860943"/>
              <a:gd name="connsiteY26" fmla="*/ 55266 h 4381660"/>
              <a:gd name="connsiteX27" fmla="*/ 2431455 w 4860943"/>
              <a:gd name="connsiteY27" fmla="*/ 0 h 438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60943" h="4381660">
                <a:moveTo>
                  <a:pt x="2498301" y="149691"/>
                </a:moveTo>
                <a:lnTo>
                  <a:pt x="2498301" y="149692"/>
                </a:lnTo>
                <a:lnTo>
                  <a:pt x="3224650" y="2830352"/>
                </a:lnTo>
                <a:close/>
                <a:moveTo>
                  <a:pt x="2431455" y="0"/>
                </a:moveTo>
                <a:cubicBezTo>
                  <a:pt x="2468735" y="0"/>
                  <a:pt x="2500720" y="22789"/>
                  <a:pt x="2514383" y="55266"/>
                </a:cubicBezTo>
                <a:lnTo>
                  <a:pt x="2514877" y="57727"/>
                </a:lnTo>
                <a:lnTo>
                  <a:pt x="4850691" y="4249924"/>
                </a:lnTo>
                <a:lnTo>
                  <a:pt x="4849933" y="4250078"/>
                </a:lnTo>
                <a:lnTo>
                  <a:pt x="4853870" y="4255950"/>
                </a:lnTo>
                <a:cubicBezTo>
                  <a:pt x="4858425" y="4266776"/>
                  <a:pt x="4860943" y="4278679"/>
                  <a:pt x="4860943" y="4291172"/>
                </a:cubicBezTo>
                <a:cubicBezTo>
                  <a:pt x="4860943" y="4341147"/>
                  <a:pt x="4820649" y="4381660"/>
                  <a:pt x="4770943" y="4381660"/>
                </a:cubicBezTo>
                <a:cubicBezTo>
                  <a:pt x="4758517" y="4381660"/>
                  <a:pt x="4746678" y="4379128"/>
                  <a:pt x="4735911" y="4374549"/>
                </a:cubicBezTo>
                <a:lnTo>
                  <a:pt x="4734497" y="4373591"/>
                </a:lnTo>
                <a:lnTo>
                  <a:pt x="4733852" y="4375680"/>
                </a:lnTo>
                <a:lnTo>
                  <a:pt x="2430472" y="3226557"/>
                </a:lnTo>
                <a:lnTo>
                  <a:pt x="2430471" y="3226558"/>
                </a:lnTo>
                <a:lnTo>
                  <a:pt x="141879" y="4368303"/>
                </a:lnTo>
                <a:lnTo>
                  <a:pt x="140558" y="4364025"/>
                </a:lnTo>
                <a:lnTo>
                  <a:pt x="125033" y="4374549"/>
                </a:lnTo>
                <a:cubicBezTo>
                  <a:pt x="114265" y="4379128"/>
                  <a:pt x="102427" y="4381660"/>
                  <a:pt x="90000" y="4381660"/>
                </a:cubicBezTo>
                <a:cubicBezTo>
                  <a:pt x="40294" y="4381660"/>
                  <a:pt x="0" y="4341147"/>
                  <a:pt x="0" y="4291172"/>
                </a:cubicBezTo>
                <a:cubicBezTo>
                  <a:pt x="0" y="4278679"/>
                  <a:pt x="2519" y="4266776"/>
                  <a:pt x="7073" y="4255950"/>
                </a:cubicBezTo>
                <a:lnTo>
                  <a:pt x="13440" y="4246456"/>
                </a:lnTo>
                <a:lnTo>
                  <a:pt x="12311" y="4246227"/>
                </a:lnTo>
                <a:lnTo>
                  <a:pt x="2347172" y="55745"/>
                </a:lnTo>
                <a:lnTo>
                  <a:pt x="2348281" y="56497"/>
                </a:lnTo>
                <a:lnTo>
                  <a:pt x="2348528" y="55266"/>
                </a:lnTo>
                <a:cubicBezTo>
                  <a:pt x="2362191" y="22789"/>
                  <a:pt x="2394176" y="0"/>
                  <a:pt x="2431455" y="0"/>
                </a:cubicBezTo>
                <a:close/>
              </a:path>
            </a:pathLst>
          </a:custGeom>
          <a:solidFill>
            <a:srgbClr val="803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2DE0FD-4DFD-B1AE-B2C0-1350704DD79A}"/>
              </a:ext>
            </a:extLst>
          </p:cNvPr>
          <p:cNvSpPr/>
          <p:nvPr/>
        </p:nvSpPr>
        <p:spPr>
          <a:xfrm>
            <a:off x="5734370" y="1061400"/>
            <a:ext cx="1588358" cy="3226559"/>
          </a:xfrm>
          <a:custGeom>
            <a:avLst/>
            <a:gdLst>
              <a:gd name="connsiteX0" fmla="*/ 795163 w 1588358"/>
              <a:gd name="connsiteY0" fmla="*/ 0 h 3226559"/>
              <a:gd name="connsiteX1" fmla="*/ 822980 w 1588358"/>
              <a:gd name="connsiteY1" fmla="*/ 5646 h 3226559"/>
              <a:gd name="connsiteX2" fmla="*/ 822981 w 1588358"/>
              <a:gd name="connsiteY2" fmla="*/ 5647 h 3226559"/>
              <a:gd name="connsiteX3" fmla="*/ 830196 w 1588358"/>
              <a:gd name="connsiteY3" fmla="*/ 7112 h 3226559"/>
              <a:gd name="connsiteX4" fmla="*/ 858803 w 1588358"/>
              <a:gd name="connsiteY4" fmla="*/ 26503 h 3226559"/>
              <a:gd name="connsiteX5" fmla="*/ 860286 w 1588358"/>
              <a:gd name="connsiteY5" fmla="*/ 26503 h 3226559"/>
              <a:gd name="connsiteX6" fmla="*/ 861224 w 1588358"/>
              <a:gd name="connsiteY6" fmla="*/ 30114 h 3226559"/>
              <a:gd name="connsiteX7" fmla="*/ 881560 w 1588358"/>
              <a:gd name="connsiteY7" fmla="*/ 108431 h 3226559"/>
              <a:gd name="connsiteX8" fmla="*/ 881560 w 1588358"/>
              <a:gd name="connsiteY8" fmla="*/ 108430 h 3226559"/>
              <a:gd name="connsiteX9" fmla="*/ 1588358 w 1588358"/>
              <a:gd name="connsiteY9" fmla="*/ 2830352 h 3226559"/>
              <a:gd name="connsiteX10" fmla="*/ 1588358 w 1588358"/>
              <a:gd name="connsiteY10" fmla="*/ 2830352 h 3226559"/>
              <a:gd name="connsiteX11" fmla="*/ 1588358 w 1588358"/>
              <a:gd name="connsiteY11" fmla="*/ 2830354 h 3226559"/>
              <a:gd name="connsiteX12" fmla="*/ 794178 w 1588358"/>
              <a:gd name="connsiteY12" fmla="*/ 3226559 h 3226559"/>
              <a:gd name="connsiteX13" fmla="*/ 0 w 1588358"/>
              <a:gd name="connsiteY13" fmla="*/ 2830355 h 3226559"/>
              <a:gd name="connsiteX14" fmla="*/ 1 w 1588358"/>
              <a:gd name="connsiteY14" fmla="*/ 2830352 h 3226559"/>
              <a:gd name="connsiteX15" fmla="*/ 0 w 1588358"/>
              <a:gd name="connsiteY15" fmla="*/ 2830352 h 3226559"/>
              <a:gd name="connsiteX16" fmla="*/ 707908 w 1588358"/>
              <a:gd name="connsiteY16" fmla="*/ 104156 h 3226559"/>
              <a:gd name="connsiteX17" fmla="*/ 707908 w 1588358"/>
              <a:gd name="connsiteY17" fmla="*/ 104157 h 3226559"/>
              <a:gd name="connsiteX18" fmla="*/ 725891 w 1588358"/>
              <a:gd name="connsiteY18" fmla="*/ 34904 h 3226559"/>
              <a:gd name="connsiteX19" fmla="*/ 728072 w 1588358"/>
              <a:gd name="connsiteY19" fmla="*/ 26503 h 3226559"/>
              <a:gd name="connsiteX20" fmla="*/ 731525 w 1588358"/>
              <a:gd name="connsiteY20" fmla="*/ 26503 h 3226559"/>
              <a:gd name="connsiteX21" fmla="*/ 731526 w 1588358"/>
              <a:gd name="connsiteY21" fmla="*/ 26503 h 3226559"/>
              <a:gd name="connsiteX22" fmla="*/ 760132 w 1588358"/>
              <a:gd name="connsiteY22" fmla="*/ 7112 h 3226559"/>
              <a:gd name="connsiteX23" fmla="*/ 765266 w 1588358"/>
              <a:gd name="connsiteY23" fmla="*/ 6070 h 3226559"/>
              <a:gd name="connsiteX24" fmla="*/ 765266 w 1588358"/>
              <a:gd name="connsiteY24" fmla="*/ 6069 h 322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88358" h="3226559">
                <a:moveTo>
                  <a:pt x="795163" y="0"/>
                </a:moveTo>
                <a:lnTo>
                  <a:pt x="822980" y="5646"/>
                </a:lnTo>
                <a:lnTo>
                  <a:pt x="822981" y="5647"/>
                </a:lnTo>
                <a:lnTo>
                  <a:pt x="830196" y="7112"/>
                </a:lnTo>
                <a:lnTo>
                  <a:pt x="858803" y="26503"/>
                </a:lnTo>
                <a:lnTo>
                  <a:pt x="860286" y="26503"/>
                </a:lnTo>
                <a:lnTo>
                  <a:pt x="861224" y="30114"/>
                </a:lnTo>
                <a:lnTo>
                  <a:pt x="881560" y="108431"/>
                </a:lnTo>
                <a:lnTo>
                  <a:pt x="881560" y="108430"/>
                </a:lnTo>
                <a:lnTo>
                  <a:pt x="1588358" y="2830352"/>
                </a:lnTo>
                <a:lnTo>
                  <a:pt x="1588358" y="2830352"/>
                </a:lnTo>
                <a:lnTo>
                  <a:pt x="1588358" y="2830354"/>
                </a:lnTo>
                <a:lnTo>
                  <a:pt x="794178" y="3226559"/>
                </a:lnTo>
                <a:lnTo>
                  <a:pt x="0" y="2830355"/>
                </a:lnTo>
                <a:lnTo>
                  <a:pt x="1" y="2830352"/>
                </a:lnTo>
                <a:lnTo>
                  <a:pt x="0" y="2830352"/>
                </a:lnTo>
                <a:lnTo>
                  <a:pt x="707908" y="104156"/>
                </a:lnTo>
                <a:lnTo>
                  <a:pt x="707908" y="104157"/>
                </a:lnTo>
                <a:lnTo>
                  <a:pt x="725891" y="34904"/>
                </a:lnTo>
                <a:lnTo>
                  <a:pt x="728072" y="26503"/>
                </a:lnTo>
                <a:lnTo>
                  <a:pt x="731525" y="26503"/>
                </a:lnTo>
                <a:lnTo>
                  <a:pt x="731526" y="26503"/>
                </a:lnTo>
                <a:lnTo>
                  <a:pt x="760132" y="7112"/>
                </a:lnTo>
                <a:lnTo>
                  <a:pt x="765266" y="6070"/>
                </a:lnTo>
                <a:lnTo>
                  <a:pt x="765266" y="6069"/>
                </a:lnTo>
                <a:close/>
              </a:path>
            </a:pathLst>
          </a:cu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5495DC-014A-E62D-492F-87D585873798}"/>
              </a:ext>
            </a:extLst>
          </p:cNvPr>
          <p:cNvSpPr/>
          <p:nvPr/>
        </p:nvSpPr>
        <p:spPr>
          <a:xfrm>
            <a:off x="5734370" y="1061401"/>
            <a:ext cx="1588358" cy="3226558"/>
          </a:xfrm>
          <a:custGeom>
            <a:avLst/>
            <a:gdLst>
              <a:gd name="connsiteX0" fmla="*/ 795163 w 1588358"/>
              <a:gd name="connsiteY0" fmla="*/ 0 h 3226558"/>
              <a:gd name="connsiteX1" fmla="*/ 795183 w 1588358"/>
              <a:gd name="connsiteY1" fmla="*/ 3 h 3226558"/>
              <a:gd name="connsiteX2" fmla="*/ 822980 w 1588358"/>
              <a:gd name="connsiteY2" fmla="*/ 5645 h 3226558"/>
              <a:gd name="connsiteX3" fmla="*/ 822981 w 1588358"/>
              <a:gd name="connsiteY3" fmla="*/ 5646 h 3226558"/>
              <a:gd name="connsiteX4" fmla="*/ 826793 w 1588358"/>
              <a:gd name="connsiteY4" fmla="*/ 6420 h 3226558"/>
              <a:gd name="connsiteX5" fmla="*/ 835101 w 1588358"/>
              <a:gd name="connsiteY5" fmla="*/ 10436 h 3226558"/>
              <a:gd name="connsiteX6" fmla="*/ 849201 w 1588358"/>
              <a:gd name="connsiteY6" fmla="*/ 19993 h 3226558"/>
              <a:gd name="connsiteX7" fmla="*/ 862958 w 1588358"/>
              <a:gd name="connsiteY7" fmla="*/ 36789 h 3226558"/>
              <a:gd name="connsiteX8" fmla="*/ 881560 w 1588358"/>
              <a:gd name="connsiteY8" fmla="*/ 108430 h 3226558"/>
              <a:gd name="connsiteX9" fmla="*/ 881560 w 1588358"/>
              <a:gd name="connsiteY9" fmla="*/ 108429 h 3226558"/>
              <a:gd name="connsiteX10" fmla="*/ 1588358 w 1588358"/>
              <a:gd name="connsiteY10" fmla="*/ 2830351 h 3226558"/>
              <a:gd name="connsiteX11" fmla="*/ 1588358 w 1588358"/>
              <a:gd name="connsiteY11" fmla="*/ 2830352 h 3226558"/>
              <a:gd name="connsiteX12" fmla="*/ 862009 w 1588358"/>
              <a:gd name="connsiteY12" fmla="*/ 149691 h 3226558"/>
              <a:gd name="connsiteX13" fmla="*/ 862009 w 1588358"/>
              <a:gd name="connsiteY13" fmla="*/ 149692 h 3226558"/>
              <a:gd name="connsiteX14" fmla="*/ 1588358 w 1588358"/>
              <a:gd name="connsiteY14" fmla="*/ 2830352 h 3226558"/>
              <a:gd name="connsiteX15" fmla="*/ 1588358 w 1588358"/>
              <a:gd name="connsiteY15" fmla="*/ 2830353 h 3226558"/>
              <a:gd name="connsiteX16" fmla="*/ 794180 w 1588358"/>
              <a:gd name="connsiteY16" fmla="*/ 3226557 h 3226558"/>
              <a:gd name="connsiteX17" fmla="*/ 794180 w 1588358"/>
              <a:gd name="connsiteY17" fmla="*/ 3226557 h 3226558"/>
              <a:gd name="connsiteX18" fmla="*/ 794180 w 1588358"/>
              <a:gd name="connsiteY18" fmla="*/ 3226557 h 3226558"/>
              <a:gd name="connsiteX19" fmla="*/ 794178 w 1588358"/>
              <a:gd name="connsiteY19" fmla="*/ 3226558 h 3226558"/>
              <a:gd name="connsiteX20" fmla="*/ 0 w 1588358"/>
              <a:gd name="connsiteY20" fmla="*/ 2830354 h 3226558"/>
              <a:gd name="connsiteX21" fmla="*/ 1 w 1588358"/>
              <a:gd name="connsiteY21" fmla="*/ 2830351 h 3226558"/>
              <a:gd name="connsiteX22" fmla="*/ 0 w 1588358"/>
              <a:gd name="connsiteY22" fmla="*/ 2830351 h 3226558"/>
              <a:gd name="connsiteX23" fmla="*/ 707908 w 1588358"/>
              <a:gd name="connsiteY23" fmla="*/ 104155 h 3226558"/>
              <a:gd name="connsiteX24" fmla="*/ 707908 w 1588358"/>
              <a:gd name="connsiteY24" fmla="*/ 104156 h 3226558"/>
              <a:gd name="connsiteX25" fmla="*/ 724488 w 1588358"/>
              <a:gd name="connsiteY25" fmla="*/ 40308 h 3226558"/>
              <a:gd name="connsiteX26" fmla="*/ 741124 w 1588358"/>
              <a:gd name="connsiteY26" fmla="*/ 19996 h 3226558"/>
              <a:gd name="connsiteX27" fmla="*/ 755231 w 1588358"/>
              <a:gd name="connsiteY27" fmla="*/ 10434 h 3226558"/>
              <a:gd name="connsiteX28" fmla="*/ 763532 w 1588358"/>
              <a:gd name="connsiteY28" fmla="*/ 6421 h 3226558"/>
              <a:gd name="connsiteX29" fmla="*/ 765266 w 1588358"/>
              <a:gd name="connsiteY29" fmla="*/ 6069 h 3226558"/>
              <a:gd name="connsiteX30" fmla="*/ 765266 w 1588358"/>
              <a:gd name="connsiteY30" fmla="*/ 6068 h 3226558"/>
              <a:gd name="connsiteX31" fmla="*/ 795144 w 1588358"/>
              <a:gd name="connsiteY31" fmla="*/ 3 h 3226558"/>
              <a:gd name="connsiteX32" fmla="*/ 795163 w 1588358"/>
              <a:gd name="connsiteY32" fmla="*/ 0 h 32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88358" h="3226558">
                <a:moveTo>
                  <a:pt x="795163" y="0"/>
                </a:moveTo>
                <a:lnTo>
                  <a:pt x="795183" y="3"/>
                </a:lnTo>
                <a:lnTo>
                  <a:pt x="822980" y="5645"/>
                </a:lnTo>
                <a:lnTo>
                  <a:pt x="822981" y="5646"/>
                </a:lnTo>
                <a:lnTo>
                  <a:pt x="826793" y="6420"/>
                </a:lnTo>
                <a:lnTo>
                  <a:pt x="835101" y="10436"/>
                </a:lnTo>
                <a:lnTo>
                  <a:pt x="849201" y="19993"/>
                </a:lnTo>
                <a:lnTo>
                  <a:pt x="862958" y="36789"/>
                </a:lnTo>
                <a:lnTo>
                  <a:pt x="881560" y="108430"/>
                </a:lnTo>
                <a:lnTo>
                  <a:pt x="881560" y="108429"/>
                </a:lnTo>
                <a:lnTo>
                  <a:pt x="1588358" y="2830351"/>
                </a:lnTo>
                <a:lnTo>
                  <a:pt x="1588358" y="2830352"/>
                </a:lnTo>
                <a:lnTo>
                  <a:pt x="862009" y="149691"/>
                </a:lnTo>
                <a:lnTo>
                  <a:pt x="862009" y="149692"/>
                </a:lnTo>
                <a:lnTo>
                  <a:pt x="1588358" y="2830352"/>
                </a:lnTo>
                <a:lnTo>
                  <a:pt x="1588358" y="2830353"/>
                </a:lnTo>
                <a:lnTo>
                  <a:pt x="794180" y="3226557"/>
                </a:lnTo>
                <a:lnTo>
                  <a:pt x="794180" y="3226557"/>
                </a:lnTo>
                <a:lnTo>
                  <a:pt x="794180" y="3226557"/>
                </a:lnTo>
                <a:lnTo>
                  <a:pt x="794178" y="3226558"/>
                </a:lnTo>
                <a:lnTo>
                  <a:pt x="0" y="2830354"/>
                </a:lnTo>
                <a:lnTo>
                  <a:pt x="1" y="2830351"/>
                </a:lnTo>
                <a:lnTo>
                  <a:pt x="0" y="2830351"/>
                </a:lnTo>
                <a:lnTo>
                  <a:pt x="707908" y="104155"/>
                </a:lnTo>
                <a:lnTo>
                  <a:pt x="707908" y="104156"/>
                </a:lnTo>
                <a:lnTo>
                  <a:pt x="724488" y="40308"/>
                </a:lnTo>
                <a:lnTo>
                  <a:pt x="741124" y="19996"/>
                </a:lnTo>
                <a:lnTo>
                  <a:pt x="755231" y="10434"/>
                </a:lnTo>
                <a:lnTo>
                  <a:pt x="763532" y="6421"/>
                </a:lnTo>
                <a:lnTo>
                  <a:pt x="765266" y="6069"/>
                </a:lnTo>
                <a:lnTo>
                  <a:pt x="765266" y="6068"/>
                </a:lnTo>
                <a:lnTo>
                  <a:pt x="795144" y="3"/>
                </a:lnTo>
                <a:lnTo>
                  <a:pt x="795163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6A9CC8-56EA-22A8-5B00-AF720581D5E6}"/>
              </a:ext>
            </a:extLst>
          </p:cNvPr>
          <p:cNvSpPr/>
          <p:nvPr/>
        </p:nvSpPr>
        <p:spPr>
          <a:xfrm>
            <a:off x="6497902" y="1061404"/>
            <a:ext cx="31612" cy="6418"/>
          </a:xfrm>
          <a:custGeom>
            <a:avLst/>
            <a:gdLst>
              <a:gd name="connsiteX0" fmla="*/ 31612 w 31612"/>
              <a:gd name="connsiteY0" fmla="*/ 0 h 6418"/>
              <a:gd name="connsiteX1" fmla="*/ 1734 w 31612"/>
              <a:gd name="connsiteY1" fmla="*/ 6065 h 6418"/>
              <a:gd name="connsiteX2" fmla="*/ 1734 w 31612"/>
              <a:gd name="connsiteY2" fmla="*/ 6066 h 6418"/>
              <a:gd name="connsiteX3" fmla="*/ 0 w 31612"/>
              <a:gd name="connsiteY3" fmla="*/ 6418 h 6418"/>
              <a:gd name="connsiteX4" fmla="*/ 4868 w 31612"/>
              <a:gd name="connsiteY4" fmla="*/ 4065 h 6418"/>
              <a:gd name="connsiteX5" fmla="*/ 31612 w 31612"/>
              <a:gd name="connsiteY5" fmla="*/ 0 h 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12" h="6418">
                <a:moveTo>
                  <a:pt x="31612" y="0"/>
                </a:moveTo>
                <a:lnTo>
                  <a:pt x="1734" y="6065"/>
                </a:lnTo>
                <a:lnTo>
                  <a:pt x="1734" y="6066"/>
                </a:lnTo>
                <a:lnTo>
                  <a:pt x="0" y="6418"/>
                </a:lnTo>
                <a:lnTo>
                  <a:pt x="4868" y="4065"/>
                </a:lnTo>
                <a:lnTo>
                  <a:pt x="31612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F2B5F-9DBA-9A84-64F6-DC945C9AAE23}"/>
              </a:ext>
            </a:extLst>
          </p:cNvPr>
          <p:cNvSpPr/>
          <p:nvPr/>
        </p:nvSpPr>
        <p:spPr>
          <a:xfrm>
            <a:off x="6529553" y="1061404"/>
            <a:ext cx="31610" cy="6417"/>
          </a:xfrm>
          <a:custGeom>
            <a:avLst/>
            <a:gdLst>
              <a:gd name="connsiteX0" fmla="*/ 0 w 31610"/>
              <a:gd name="connsiteY0" fmla="*/ 0 h 6417"/>
              <a:gd name="connsiteX1" fmla="*/ 26744 w 31610"/>
              <a:gd name="connsiteY1" fmla="*/ 4065 h 6417"/>
              <a:gd name="connsiteX2" fmla="*/ 31610 w 31610"/>
              <a:gd name="connsiteY2" fmla="*/ 6417 h 6417"/>
              <a:gd name="connsiteX3" fmla="*/ 27798 w 31610"/>
              <a:gd name="connsiteY3" fmla="*/ 5643 h 6417"/>
              <a:gd name="connsiteX4" fmla="*/ 27797 w 31610"/>
              <a:gd name="connsiteY4" fmla="*/ 5642 h 6417"/>
              <a:gd name="connsiteX5" fmla="*/ 0 w 31610"/>
              <a:gd name="connsiteY5" fmla="*/ 0 h 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10" h="6417">
                <a:moveTo>
                  <a:pt x="0" y="0"/>
                </a:moveTo>
                <a:lnTo>
                  <a:pt x="26744" y="4065"/>
                </a:lnTo>
                <a:lnTo>
                  <a:pt x="31610" y="6417"/>
                </a:lnTo>
                <a:lnTo>
                  <a:pt x="27798" y="5643"/>
                </a:lnTo>
                <a:lnTo>
                  <a:pt x="27797" y="56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70136D-EBBC-9247-2978-3A50BE7E90CA}"/>
              </a:ext>
            </a:extLst>
          </p:cNvPr>
          <p:cNvSpPr/>
          <p:nvPr/>
        </p:nvSpPr>
        <p:spPr>
          <a:xfrm>
            <a:off x="6561163" y="1067821"/>
            <a:ext cx="8308" cy="4016"/>
          </a:xfrm>
          <a:custGeom>
            <a:avLst/>
            <a:gdLst>
              <a:gd name="connsiteX0" fmla="*/ 0 w 8308"/>
              <a:gd name="connsiteY0" fmla="*/ 0 h 4016"/>
              <a:gd name="connsiteX1" fmla="*/ 3403 w 8308"/>
              <a:gd name="connsiteY1" fmla="*/ 691 h 4016"/>
              <a:gd name="connsiteX2" fmla="*/ 8308 w 8308"/>
              <a:gd name="connsiteY2" fmla="*/ 4016 h 4016"/>
              <a:gd name="connsiteX3" fmla="*/ 0 w 8308"/>
              <a:gd name="connsiteY3" fmla="*/ 0 h 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8" h="4016">
                <a:moveTo>
                  <a:pt x="0" y="0"/>
                </a:moveTo>
                <a:lnTo>
                  <a:pt x="3403" y="691"/>
                </a:lnTo>
                <a:lnTo>
                  <a:pt x="8308" y="40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DE60B8-A1CE-F4E0-0725-67255A49D535}"/>
              </a:ext>
            </a:extLst>
          </p:cNvPr>
          <p:cNvSpPr/>
          <p:nvPr/>
        </p:nvSpPr>
        <p:spPr>
          <a:xfrm>
            <a:off x="6489602" y="1067822"/>
            <a:ext cx="8301" cy="4013"/>
          </a:xfrm>
          <a:custGeom>
            <a:avLst/>
            <a:gdLst>
              <a:gd name="connsiteX0" fmla="*/ 8301 w 8301"/>
              <a:gd name="connsiteY0" fmla="*/ 0 h 4013"/>
              <a:gd name="connsiteX1" fmla="*/ 0 w 8301"/>
              <a:gd name="connsiteY1" fmla="*/ 4013 h 4013"/>
              <a:gd name="connsiteX2" fmla="*/ 4901 w 8301"/>
              <a:gd name="connsiteY2" fmla="*/ 690 h 4013"/>
              <a:gd name="connsiteX3" fmla="*/ 8301 w 8301"/>
              <a:gd name="connsiteY3" fmla="*/ 0 h 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1" h="4013">
                <a:moveTo>
                  <a:pt x="8301" y="0"/>
                </a:moveTo>
                <a:lnTo>
                  <a:pt x="0" y="4013"/>
                </a:lnTo>
                <a:lnTo>
                  <a:pt x="4901" y="690"/>
                </a:lnTo>
                <a:lnTo>
                  <a:pt x="8301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E94866-FCBC-0977-BF03-31D5BBDB89CE}"/>
              </a:ext>
            </a:extLst>
          </p:cNvPr>
          <p:cNvSpPr/>
          <p:nvPr/>
        </p:nvSpPr>
        <p:spPr>
          <a:xfrm>
            <a:off x="6475495" y="1071835"/>
            <a:ext cx="14107" cy="9562"/>
          </a:xfrm>
          <a:custGeom>
            <a:avLst/>
            <a:gdLst>
              <a:gd name="connsiteX0" fmla="*/ 14107 w 14107"/>
              <a:gd name="connsiteY0" fmla="*/ 0 h 9562"/>
              <a:gd name="connsiteX1" fmla="*/ 0 w 14107"/>
              <a:gd name="connsiteY1" fmla="*/ 9562 h 9562"/>
              <a:gd name="connsiteX2" fmla="*/ 3720 w 14107"/>
              <a:gd name="connsiteY2" fmla="*/ 5020 h 9562"/>
              <a:gd name="connsiteX3" fmla="*/ 14107 w 14107"/>
              <a:gd name="connsiteY3" fmla="*/ 0 h 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" h="9562">
                <a:moveTo>
                  <a:pt x="14107" y="0"/>
                </a:moveTo>
                <a:lnTo>
                  <a:pt x="0" y="9562"/>
                </a:lnTo>
                <a:lnTo>
                  <a:pt x="3720" y="5020"/>
                </a:lnTo>
                <a:lnTo>
                  <a:pt x="14107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50928A-4A77-5D9C-568F-87ADA3B28781}"/>
              </a:ext>
            </a:extLst>
          </p:cNvPr>
          <p:cNvSpPr/>
          <p:nvPr/>
        </p:nvSpPr>
        <p:spPr>
          <a:xfrm>
            <a:off x="6569471" y="1071837"/>
            <a:ext cx="14100" cy="9557"/>
          </a:xfrm>
          <a:custGeom>
            <a:avLst/>
            <a:gdLst>
              <a:gd name="connsiteX0" fmla="*/ 0 w 14100"/>
              <a:gd name="connsiteY0" fmla="*/ 0 h 9557"/>
              <a:gd name="connsiteX1" fmla="*/ 10382 w 14100"/>
              <a:gd name="connsiteY1" fmla="*/ 5018 h 9557"/>
              <a:gd name="connsiteX2" fmla="*/ 14100 w 14100"/>
              <a:gd name="connsiteY2" fmla="*/ 9557 h 9557"/>
              <a:gd name="connsiteX3" fmla="*/ 0 w 14100"/>
              <a:gd name="connsiteY3" fmla="*/ 0 h 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0" h="9557">
                <a:moveTo>
                  <a:pt x="0" y="0"/>
                </a:moveTo>
                <a:lnTo>
                  <a:pt x="10382" y="5018"/>
                </a:lnTo>
                <a:lnTo>
                  <a:pt x="14100" y="95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B53BCD-E935-7FF1-53D9-FAB283FE2B90}"/>
              </a:ext>
            </a:extLst>
          </p:cNvPr>
          <p:cNvSpPr/>
          <p:nvPr/>
        </p:nvSpPr>
        <p:spPr>
          <a:xfrm>
            <a:off x="6583572" y="1081394"/>
            <a:ext cx="13757" cy="16796"/>
          </a:xfrm>
          <a:custGeom>
            <a:avLst/>
            <a:gdLst>
              <a:gd name="connsiteX0" fmla="*/ 0 w 13757"/>
              <a:gd name="connsiteY0" fmla="*/ 0 h 16796"/>
              <a:gd name="connsiteX1" fmla="*/ 9602 w 13757"/>
              <a:gd name="connsiteY1" fmla="*/ 6509 h 16796"/>
              <a:gd name="connsiteX2" fmla="*/ 11085 w 13757"/>
              <a:gd name="connsiteY2" fmla="*/ 6509 h 16796"/>
              <a:gd name="connsiteX3" fmla="*/ 12023 w 13757"/>
              <a:gd name="connsiteY3" fmla="*/ 10120 h 16796"/>
              <a:gd name="connsiteX4" fmla="*/ 13757 w 13757"/>
              <a:gd name="connsiteY4" fmla="*/ 16796 h 16796"/>
              <a:gd name="connsiteX5" fmla="*/ 0 w 13757"/>
              <a:gd name="connsiteY5" fmla="*/ 0 h 1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57" h="16796">
                <a:moveTo>
                  <a:pt x="0" y="0"/>
                </a:moveTo>
                <a:lnTo>
                  <a:pt x="9602" y="6509"/>
                </a:lnTo>
                <a:lnTo>
                  <a:pt x="11085" y="6509"/>
                </a:lnTo>
                <a:lnTo>
                  <a:pt x="12023" y="10120"/>
                </a:lnTo>
                <a:lnTo>
                  <a:pt x="13757" y="167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3D1484-B963-B62C-AE04-67BA7FB965E4}"/>
              </a:ext>
            </a:extLst>
          </p:cNvPr>
          <p:cNvSpPr/>
          <p:nvPr/>
        </p:nvSpPr>
        <p:spPr>
          <a:xfrm>
            <a:off x="6458858" y="1081397"/>
            <a:ext cx="16636" cy="20312"/>
          </a:xfrm>
          <a:custGeom>
            <a:avLst/>
            <a:gdLst>
              <a:gd name="connsiteX0" fmla="*/ 16636 w 16636"/>
              <a:gd name="connsiteY0" fmla="*/ 0 h 20312"/>
              <a:gd name="connsiteX1" fmla="*/ 0 w 16636"/>
              <a:gd name="connsiteY1" fmla="*/ 20312 h 20312"/>
              <a:gd name="connsiteX2" fmla="*/ 1403 w 16636"/>
              <a:gd name="connsiteY2" fmla="*/ 14907 h 20312"/>
              <a:gd name="connsiteX3" fmla="*/ 3584 w 16636"/>
              <a:gd name="connsiteY3" fmla="*/ 6506 h 20312"/>
              <a:gd name="connsiteX4" fmla="*/ 7037 w 16636"/>
              <a:gd name="connsiteY4" fmla="*/ 6506 h 20312"/>
              <a:gd name="connsiteX5" fmla="*/ 7038 w 16636"/>
              <a:gd name="connsiteY5" fmla="*/ 6506 h 20312"/>
              <a:gd name="connsiteX6" fmla="*/ 16636 w 16636"/>
              <a:gd name="connsiteY6" fmla="*/ 0 h 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6" h="20312">
                <a:moveTo>
                  <a:pt x="16636" y="0"/>
                </a:moveTo>
                <a:lnTo>
                  <a:pt x="0" y="20312"/>
                </a:lnTo>
                <a:lnTo>
                  <a:pt x="1403" y="14907"/>
                </a:lnTo>
                <a:lnTo>
                  <a:pt x="3584" y="6506"/>
                </a:lnTo>
                <a:lnTo>
                  <a:pt x="7037" y="6506"/>
                </a:lnTo>
                <a:lnTo>
                  <a:pt x="7038" y="6506"/>
                </a:lnTo>
                <a:lnTo>
                  <a:pt x="16636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74D2403-B0D4-D044-BE3E-DA37BB7BD7B5}"/>
              </a:ext>
            </a:extLst>
          </p:cNvPr>
          <p:cNvSpPr/>
          <p:nvPr/>
        </p:nvSpPr>
        <p:spPr>
          <a:xfrm>
            <a:off x="6647339" y="1098190"/>
            <a:ext cx="2430471" cy="4344871"/>
          </a:xfrm>
          <a:custGeom>
            <a:avLst/>
            <a:gdLst>
              <a:gd name="connsiteX0" fmla="*/ 68778 w 2430471"/>
              <a:gd name="connsiteY0" fmla="*/ 0 h 4344871"/>
              <a:gd name="connsiteX1" fmla="*/ 83911 w 2430471"/>
              <a:gd name="connsiteY1" fmla="*/ 18477 h 4344871"/>
              <a:gd name="connsiteX2" fmla="*/ 84405 w 2430471"/>
              <a:gd name="connsiteY2" fmla="*/ 20938 h 4344871"/>
              <a:gd name="connsiteX3" fmla="*/ 2420219 w 2430471"/>
              <a:gd name="connsiteY3" fmla="*/ 4213135 h 4344871"/>
              <a:gd name="connsiteX4" fmla="*/ 2419461 w 2430471"/>
              <a:gd name="connsiteY4" fmla="*/ 4213289 h 4344871"/>
              <a:gd name="connsiteX5" fmla="*/ 2423398 w 2430471"/>
              <a:gd name="connsiteY5" fmla="*/ 4219161 h 4344871"/>
              <a:gd name="connsiteX6" fmla="*/ 2430471 w 2430471"/>
              <a:gd name="connsiteY6" fmla="*/ 4254383 h 4344871"/>
              <a:gd name="connsiteX7" fmla="*/ 2340471 w 2430471"/>
              <a:gd name="connsiteY7" fmla="*/ 4344871 h 4344871"/>
              <a:gd name="connsiteX8" fmla="*/ 2305439 w 2430471"/>
              <a:gd name="connsiteY8" fmla="*/ 4337760 h 4344871"/>
              <a:gd name="connsiteX9" fmla="*/ 2304025 w 2430471"/>
              <a:gd name="connsiteY9" fmla="*/ 4336802 h 4344871"/>
              <a:gd name="connsiteX10" fmla="*/ 2303380 w 2430471"/>
              <a:gd name="connsiteY10" fmla="*/ 4338891 h 4344871"/>
              <a:gd name="connsiteX11" fmla="*/ 0 w 2430471"/>
              <a:gd name="connsiteY11" fmla="*/ 3189768 h 4344871"/>
              <a:gd name="connsiteX12" fmla="*/ 794178 w 2430471"/>
              <a:gd name="connsiteY12" fmla="*/ 2793564 h 4344871"/>
              <a:gd name="connsiteX13" fmla="*/ 794178 w 2430471"/>
              <a:gd name="connsiteY13" fmla="*/ 2793563 h 4344871"/>
              <a:gd name="connsiteX14" fmla="*/ 794178 w 2430471"/>
              <a:gd name="connsiteY14" fmla="*/ 2793562 h 4344871"/>
              <a:gd name="connsiteX15" fmla="*/ 87380 w 2430471"/>
              <a:gd name="connsiteY15" fmla="*/ 71640 h 4344871"/>
              <a:gd name="connsiteX16" fmla="*/ 87380 w 2430471"/>
              <a:gd name="connsiteY16" fmla="*/ 71641 h 4344871"/>
              <a:gd name="connsiteX17" fmla="*/ 68778 w 2430471"/>
              <a:gd name="connsiteY17" fmla="*/ 0 h 434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0471" h="4344871">
                <a:moveTo>
                  <a:pt x="68778" y="0"/>
                </a:moveTo>
                <a:lnTo>
                  <a:pt x="83911" y="18477"/>
                </a:lnTo>
                <a:lnTo>
                  <a:pt x="84405" y="20938"/>
                </a:lnTo>
                <a:lnTo>
                  <a:pt x="2420219" y="4213135"/>
                </a:lnTo>
                <a:lnTo>
                  <a:pt x="2419461" y="4213289"/>
                </a:lnTo>
                <a:lnTo>
                  <a:pt x="2423398" y="4219161"/>
                </a:lnTo>
                <a:cubicBezTo>
                  <a:pt x="2427953" y="4229987"/>
                  <a:pt x="2430471" y="4241890"/>
                  <a:pt x="2430471" y="4254383"/>
                </a:cubicBezTo>
                <a:cubicBezTo>
                  <a:pt x="2430471" y="4304358"/>
                  <a:pt x="2390177" y="4344871"/>
                  <a:pt x="2340471" y="4344871"/>
                </a:cubicBezTo>
                <a:cubicBezTo>
                  <a:pt x="2328045" y="4344871"/>
                  <a:pt x="2316206" y="4342339"/>
                  <a:pt x="2305439" y="4337760"/>
                </a:cubicBezTo>
                <a:lnTo>
                  <a:pt x="2304025" y="4336802"/>
                </a:lnTo>
                <a:lnTo>
                  <a:pt x="2303380" y="4338891"/>
                </a:lnTo>
                <a:lnTo>
                  <a:pt x="0" y="3189768"/>
                </a:lnTo>
                <a:lnTo>
                  <a:pt x="794178" y="2793564"/>
                </a:lnTo>
                <a:lnTo>
                  <a:pt x="794178" y="2793563"/>
                </a:lnTo>
                <a:lnTo>
                  <a:pt x="794178" y="2793562"/>
                </a:lnTo>
                <a:lnTo>
                  <a:pt x="87380" y="71640"/>
                </a:lnTo>
                <a:lnTo>
                  <a:pt x="87380" y="71641"/>
                </a:lnTo>
                <a:lnTo>
                  <a:pt x="68778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840D11-C88C-5B39-F32A-DB8DE1E7CE4F}"/>
              </a:ext>
            </a:extLst>
          </p:cNvPr>
          <p:cNvSpPr/>
          <p:nvPr/>
        </p:nvSpPr>
        <p:spPr>
          <a:xfrm>
            <a:off x="3974347" y="1101708"/>
            <a:ext cx="2430472" cy="4341352"/>
          </a:xfrm>
          <a:custGeom>
            <a:avLst/>
            <a:gdLst>
              <a:gd name="connsiteX0" fmla="*/ 2360780 w 2430472"/>
              <a:gd name="connsiteY0" fmla="*/ 0 h 4341352"/>
              <a:gd name="connsiteX1" fmla="*/ 2344200 w 2430472"/>
              <a:gd name="connsiteY1" fmla="*/ 63848 h 4341352"/>
              <a:gd name="connsiteX2" fmla="*/ 2344200 w 2430472"/>
              <a:gd name="connsiteY2" fmla="*/ 63847 h 4341352"/>
              <a:gd name="connsiteX3" fmla="*/ 1636292 w 2430472"/>
              <a:gd name="connsiteY3" fmla="*/ 2790043 h 4341352"/>
              <a:gd name="connsiteX4" fmla="*/ 1636293 w 2430472"/>
              <a:gd name="connsiteY4" fmla="*/ 2790043 h 4341352"/>
              <a:gd name="connsiteX5" fmla="*/ 1636292 w 2430472"/>
              <a:gd name="connsiteY5" fmla="*/ 2790046 h 4341352"/>
              <a:gd name="connsiteX6" fmla="*/ 2430470 w 2430472"/>
              <a:gd name="connsiteY6" fmla="*/ 3186250 h 4341352"/>
              <a:gd name="connsiteX7" fmla="*/ 2430472 w 2430472"/>
              <a:gd name="connsiteY7" fmla="*/ 3186249 h 4341352"/>
              <a:gd name="connsiteX8" fmla="*/ 2430471 w 2430472"/>
              <a:gd name="connsiteY8" fmla="*/ 3186250 h 4341352"/>
              <a:gd name="connsiteX9" fmla="*/ 141879 w 2430472"/>
              <a:gd name="connsiteY9" fmla="*/ 4327995 h 4341352"/>
              <a:gd name="connsiteX10" fmla="*/ 140558 w 2430472"/>
              <a:gd name="connsiteY10" fmla="*/ 4323717 h 4341352"/>
              <a:gd name="connsiteX11" fmla="*/ 125033 w 2430472"/>
              <a:gd name="connsiteY11" fmla="*/ 4334241 h 4341352"/>
              <a:gd name="connsiteX12" fmla="*/ 90000 w 2430472"/>
              <a:gd name="connsiteY12" fmla="*/ 4341352 h 4341352"/>
              <a:gd name="connsiteX13" fmla="*/ 0 w 2430472"/>
              <a:gd name="connsiteY13" fmla="*/ 4250864 h 4341352"/>
              <a:gd name="connsiteX14" fmla="*/ 7073 w 2430472"/>
              <a:gd name="connsiteY14" fmla="*/ 4215642 h 4341352"/>
              <a:gd name="connsiteX15" fmla="*/ 13440 w 2430472"/>
              <a:gd name="connsiteY15" fmla="*/ 4206148 h 4341352"/>
              <a:gd name="connsiteX16" fmla="*/ 12311 w 2430472"/>
              <a:gd name="connsiteY16" fmla="*/ 4205919 h 4341352"/>
              <a:gd name="connsiteX17" fmla="*/ 2347172 w 2430472"/>
              <a:gd name="connsiteY17" fmla="*/ 15437 h 4341352"/>
              <a:gd name="connsiteX18" fmla="*/ 2348281 w 2430472"/>
              <a:gd name="connsiteY18" fmla="*/ 16189 h 4341352"/>
              <a:gd name="connsiteX19" fmla="*/ 2348528 w 2430472"/>
              <a:gd name="connsiteY19" fmla="*/ 14958 h 4341352"/>
              <a:gd name="connsiteX20" fmla="*/ 2360780 w 2430472"/>
              <a:gd name="connsiteY20" fmla="*/ 0 h 434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0472" h="4341352">
                <a:moveTo>
                  <a:pt x="2360780" y="0"/>
                </a:moveTo>
                <a:lnTo>
                  <a:pt x="2344200" y="63848"/>
                </a:lnTo>
                <a:lnTo>
                  <a:pt x="2344200" y="63847"/>
                </a:lnTo>
                <a:lnTo>
                  <a:pt x="1636292" y="2790043"/>
                </a:lnTo>
                <a:lnTo>
                  <a:pt x="1636293" y="2790043"/>
                </a:lnTo>
                <a:lnTo>
                  <a:pt x="1636292" y="2790046"/>
                </a:lnTo>
                <a:lnTo>
                  <a:pt x="2430470" y="3186250"/>
                </a:lnTo>
                <a:lnTo>
                  <a:pt x="2430472" y="3186249"/>
                </a:lnTo>
                <a:lnTo>
                  <a:pt x="2430471" y="3186250"/>
                </a:lnTo>
                <a:lnTo>
                  <a:pt x="141879" y="4327995"/>
                </a:lnTo>
                <a:lnTo>
                  <a:pt x="140558" y="4323717"/>
                </a:lnTo>
                <a:lnTo>
                  <a:pt x="125033" y="4334241"/>
                </a:lnTo>
                <a:cubicBezTo>
                  <a:pt x="114265" y="4338820"/>
                  <a:pt x="102427" y="4341352"/>
                  <a:pt x="90000" y="4341352"/>
                </a:cubicBezTo>
                <a:cubicBezTo>
                  <a:pt x="40294" y="4341352"/>
                  <a:pt x="0" y="4300839"/>
                  <a:pt x="0" y="4250864"/>
                </a:cubicBezTo>
                <a:cubicBezTo>
                  <a:pt x="0" y="4238371"/>
                  <a:pt x="2519" y="4226468"/>
                  <a:pt x="7073" y="4215642"/>
                </a:cubicBezTo>
                <a:lnTo>
                  <a:pt x="13440" y="4206148"/>
                </a:lnTo>
                <a:lnTo>
                  <a:pt x="12311" y="4205919"/>
                </a:lnTo>
                <a:lnTo>
                  <a:pt x="2347172" y="15437"/>
                </a:lnTo>
                <a:lnTo>
                  <a:pt x="2348281" y="16189"/>
                </a:lnTo>
                <a:lnTo>
                  <a:pt x="2348528" y="14958"/>
                </a:lnTo>
                <a:lnTo>
                  <a:pt x="236078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F78728-0A1D-9A09-19FE-4D97993A5180}"/>
              </a:ext>
            </a:extLst>
          </p:cNvPr>
          <p:cNvSpPr/>
          <p:nvPr/>
        </p:nvSpPr>
        <p:spPr>
          <a:xfrm>
            <a:off x="6596380" y="1211092"/>
            <a:ext cx="726349" cy="2680661"/>
          </a:xfrm>
          <a:custGeom>
            <a:avLst/>
            <a:gdLst>
              <a:gd name="connsiteX0" fmla="*/ 0 w 726349"/>
              <a:gd name="connsiteY0" fmla="*/ 0 h 2680661"/>
              <a:gd name="connsiteX1" fmla="*/ 726349 w 726349"/>
              <a:gd name="connsiteY1" fmla="*/ 2680661 h 2680661"/>
              <a:gd name="connsiteX2" fmla="*/ 0 w 726349"/>
              <a:gd name="connsiteY2" fmla="*/ 1 h 2680661"/>
              <a:gd name="connsiteX3" fmla="*/ 0 w 726349"/>
              <a:gd name="connsiteY3" fmla="*/ 0 h 26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349" h="2680661">
                <a:moveTo>
                  <a:pt x="0" y="0"/>
                </a:moveTo>
                <a:lnTo>
                  <a:pt x="726349" y="268066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8037B7"/>
              </a:gs>
              <a:gs pos="83000">
                <a:srgbClr val="8037B7"/>
              </a:gs>
              <a:gs pos="100000">
                <a:srgbClr val="8037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Aiden Qiu</dc:creator>
  <cp:lastModifiedBy>Aiden Qiu</cp:lastModifiedBy>
  <cp:revision>2</cp:revision>
  <dcterms:created xsi:type="dcterms:W3CDTF">2023-09-16T16:38:34Z</dcterms:created>
  <dcterms:modified xsi:type="dcterms:W3CDTF">2023-09-16T16:48:51Z</dcterms:modified>
</cp:coreProperties>
</file>