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E9DD7E-CAEE-491D-A2A5-D4F07B8349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271D34-91FE-47A5-A042-59EC21B852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0AD218-3667-4001-9837-1B07C54FEB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217FE4-4C11-4131-B7A3-94D0DB1702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1DCA1B-EF43-446B-9E0C-8A96C4C29A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01DDB7-8771-43B9-B3FB-881D8B3834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A0B488-C5B8-4BF6-AE95-D2FB95D7E2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CD63BF-C218-4944-8A58-33AE36BFA4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7A7071-C72F-4199-85E8-D3116BCDB9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D66B37-F45C-4B5C-BBFD-E23AAA5389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19CB67-1108-44B4-8A92-C50FDFC254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62796D-5D4C-4F81-980F-23E31ABC42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8C6A42-13C0-42F7-9B13-1ACF0621CB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067AAD-F74F-42A7-958E-8F6E8020AE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73B344-6D60-432A-B65C-BEBD47DEF3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895F45-9D77-4953-9C6C-76147D8BCB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5296EB-536F-4935-A0BE-3E5E419716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6925C3-41F9-4635-82D6-B53D9C2705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895743-3CE5-411C-A4A7-093E0A0F8C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A4C237-6960-4090-80F5-3C9CBEF12F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3CA4FD-A81E-4849-B871-3002CAAB3D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3E588A-51B9-43C7-A943-CBFB22C048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162F0B-D70A-4CA6-B966-6F81E82C2E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E33F54-F2CE-440C-A6D7-42C14989AA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</a:t>
            </a:r>
            <a:r>
              <a:rPr b="0" lang="en-US" sz="1800" spc="-1" strike="noStrike">
                <a:latin typeface="Arial"/>
              </a:rPr>
              <a:t>ic</a:t>
            </a:r>
            <a:r>
              <a:rPr b="0" lang="en-US" sz="1800" spc="-1" strike="noStrike">
                <a:latin typeface="Arial"/>
              </a:rPr>
              <a:t>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ed</a:t>
            </a:r>
            <a:r>
              <a:rPr b="0" lang="en-US" sz="1800" spc="-1" strike="noStrike">
                <a:latin typeface="Arial"/>
              </a:rPr>
              <a:t>it </a:t>
            </a:r>
            <a:r>
              <a:rPr b="0" lang="en-US" sz="1800" spc="-1" strike="noStrike">
                <a:latin typeface="Arial"/>
              </a:rPr>
              <a:t>th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titl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te</a:t>
            </a:r>
            <a:r>
              <a:rPr b="0" lang="en-US" sz="1800" spc="-1" strike="noStrike">
                <a:latin typeface="Arial"/>
              </a:rPr>
              <a:t>xt </a:t>
            </a:r>
            <a:r>
              <a:rPr b="0" lang="en-US" sz="1800" spc="-1" strike="noStrike">
                <a:latin typeface="Arial"/>
              </a:rPr>
              <a:t>fo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3DA0A9-4B84-4CBD-8D9D-C68718B947B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27EEC0-8B7E-443F-85FD-E4121D15674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3897000" y="1692000"/>
            <a:ext cx="2285280" cy="2285280"/>
          </a:xfrm>
          <a:prstGeom prst="rect">
            <a:avLst/>
          </a:prstGeom>
          <a:solidFill>
            <a:srgbClr val="ff8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ff"/>
                </a:solidFill>
                <a:latin typeface="Noto Mono"/>
                <a:ea typeface="DejaVu Sans"/>
              </a:rPr>
              <a:t>ULab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897000" y="1692000"/>
            <a:ext cx="2285280" cy="228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-63000" y="0"/>
            <a:ext cx="5670000" cy="5670000"/>
          </a:xfrm>
          <a:prstGeom prst="rect">
            <a:avLst/>
          </a:prstGeom>
          <a:ln w="0">
            <a:noFill/>
          </a:ln>
        </p:spPr>
      </p:pic>
      <p:sp>
        <p:nvSpPr>
          <p:cNvPr id="83" name=""/>
          <p:cNvSpPr/>
          <p:nvPr/>
        </p:nvSpPr>
        <p:spPr>
          <a:xfrm rot="19800000">
            <a:off x="6788880" y="949320"/>
            <a:ext cx="1770480" cy="155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lnTo>
                  <a:pt x="0" y="10800"/>
                </a:lnTo>
                <a:close/>
              </a:path>
            </a:pathLst>
          </a:custGeom>
          <a:noFill/>
          <a:ln cap="rnd" w="76320">
            <a:solidFill>
              <a:srgbClr val="87ce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 rot="19800000">
            <a:off x="7362000" y="1451520"/>
            <a:ext cx="623880" cy="54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lnTo>
                  <a:pt x="0" y="10800"/>
                </a:lnTo>
                <a:close/>
              </a:path>
            </a:pathLst>
          </a:custGeom>
          <a:noFill/>
          <a:ln cap="rnd" w="29160">
            <a:solidFill>
              <a:srgbClr val="87ce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" name=""/>
          <p:cNvGrpSpPr/>
          <p:nvPr/>
        </p:nvGrpSpPr>
        <p:grpSpPr>
          <a:xfrm>
            <a:off x="7529040" y="1581840"/>
            <a:ext cx="290520" cy="287280"/>
            <a:chOff x="7529040" y="1581840"/>
            <a:chExt cx="290520" cy="287280"/>
          </a:xfrm>
        </p:grpSpPr>
        <p:sp>
          <p:nvSpPr>
            <p:cNvPr id="86" name=""/>
            <p:cNvSpPr/>
            <p:nvPr/>
          </p:nvSpPr>
          <p:spPr>
            <a:xfrm>
              <a:off x="7632360" y="1690560"/>
              <a:ext cx="97920" cy="97560"/>
            </a:xfrm>
            <a:prstGeom prst="ellipse">
              <a:avLst/>
            </a:prstGeom>
            <a:solidFill>
              <a:srgbClr val="00bfff"/>
            </a:solidFill>
            <a:ln w="0">
              <a:noFill/>
            </a:ln>
            <a:effectLst>
              <a:outerShdw dist="17819" dir="2700000" blurRad="3816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"/>
            <p:cNvSpPr/>
            <p:nvPr/>
          </p:nvSpPr>
          <p:spPr>
            <a:xfrm flipV="1">
              <a:off x="7697160" y="1604160"/>
              <a:ext cx="61200" cy="61200"/>
            </a:xfrm>
            <a:prstGeom prst="ellipse">
              <a:avLst/>
            </a:prstGeom>
            <a:solidFill>
              <a:srgbClr val="00bfff"/>
            </a:solidFill>
            <a:ln w="0">
              <a:noFill/>
            </a:ln>
            <a:effectLst>
              <a:outerShdw dist="17819" dir="2700000" blurRad="3816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"/>
            <p:cNvSpPr/>
            <p:nvPr/>
          </p:nvSpPr>
          <p:spPr>
            <a:xfrm flipV="1">
              <a:off x="7758360" y="1735920"/>
              <a:ext cx="61200" cy="61560"/>
            </a:xfrm>
            <a:prstGeom prst="ellipse">
              <a:avLst/>
            </a:prstGeom>
            <a:solidFill>
              <a:srgbClr val="00bfff"/>
            </a:solidFill>
            <a:ln w="0">
              <a:noFill/>
            </a:ln>
            <a:effectLst>
              <a:outerShdw dist="17819" dir="2700000" blurRad="3816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"/>
            <p:cNvSpPr/>
            <p:nvPr/>
          </p:nvSpPr>
          <p:spPr>
            <a:xfrm flipV="1">
              <a:off x="7716240" y="1807920"/>
              <a:ext cx="61200" cy="61200"/>
            </a:xfrm>
            <a:prstGeom prst="ellipse">
              <a:avLst/>
            </a:prstGeom>
            <a:solidFill>
              <a:srgbClr val="00bfff"/>
            </a:solidFill>
            <a:ln w="0">
              <a:noFill/>
            </a:ln>
            <a:effectLst>
              <a:outerShdw dist="17819" dir="2700000" blurRad="3816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"/>
            <p:cNvSpPr/>
            <p:nvPr/>
          </p:nvSpPr>
          <p:spPr>
            <a:xfrm flipV="1">
              <a:off x="7532280" y="1581840"/>
              <a:ext cx="61560" cy="61200"/>
            </a:xfrm>
            <a:prstGeom prst="ellipse">
              <a:avLst/>
            </a:prstGeom>
            <a:solidFill>
              <a:srgbClr val="00bfff"/>
            </a:solidFill>
            <a:ln w="0">
              <a:noFill/>
            </a:ln>
            <a:effectLst>
              <a:outerShdw dist="17819" dir="2700000" blurRad="3816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"/>
            <p:cNvSpPr/>
            <p:nvPr/>
          </p:nvSpPr>
          <p:spPr>
            <a:xfrm flipV="1">
              <a:off x="7529040" y="1778400"/>
              <a:ext cx="61200" cy="61560"/>
            </a:xfrm>
            <a:prstGeom prst="ellipse">
              <a:avLst/>
            </a:prstGeom>
            <a:solidFill>
              <a:srgbClr val="00bfff"/>
            </a:solidFill>
            <a:ln w="0">
              <a:noFill/>
            </a:ln>
            <a:effectLst>
              <a:outerShdw dist="17819" dir="2700000" blurRad="3816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"/>
            <p:cNvSpPr/>
            <p:nvPr/>
          </p:nvSpPr>
          <p:spPr>
            <a:xfrm>
              <a:off x="7561440" y="1614240"/>
              <a:ext cx="122400" cy="127440"/>
            </a:xfrm>
            <a:prstGeom prst="line">
              <a:avLst/>
            </a:prstGeom>
            <a:ln w="29160">
              <a:solidFill>
                <a:srgbClr val="00b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"/>
            <p:cNvSpPr/>
            <p:nvPr/>
          </p:nvSpPr>
          <p:spPr>
            <a:xfrm>
              <a:off x="7683840" y="1741680"/>
              <a:ext cx="61560" cy="98280"/>
            </a:xfrm>
            <a:prstGeom prst="line">
              <a:avLst/>
            </a:prstGeom>
            <a:ln w="29160">
              <a:solidFill>
                <a:srgbClr val="00b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"/>
            <p:cNvSpPr/>
            <p:nvPr/>
          </p:nvSpPr>
          <p:spPr>
            <a:xfrm>
              <a:off x="7684200" y="1741680"/>
              <a:ext cx="105480" cy="24480"/>
            </a:xfrm>
            <a:prstGeom prst="line">
              <a:avLst/>
            </a:prstGeom>
            <a:ln w="29160">
              <a:solidFill>
                <a:srgbClr val="00b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"/>
            <p:cNvSpPr/>
            <p:nvPr/>
          </p:nvSpPr>
          <p:spPr>
            <a:xfrm flipV="1">
              <a:off x="7678800" y="1636200"/>
              <a:ext cx="51480" cy="100800"/>
            </a:xfrm>
            <a:prstGeom prst="line">
              <a:avLst/>
            </a:prstGeom>
            <a:ln w="29160">
              <a:solidFill>
                <a:srgbClr val="00b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"/>
            <p:cNvSpPr/>
            <p:nvPr/>
          </p:nvSpPr>
          <p:spPr>
            <a:xfrm flipV="1">
              <a:off x="7561080" y="1741680"/>
              <a:ext cx="122760" cy="68760"/>
            </a:xfrm>
            <a:prstGeom prst="line">
              <a:avLst/>
            </a:prstGeom>
            <a:ln w="29160">
              <a:solidFill>
                <a:srgbClr val="00b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" name=""/>
          <p:cNvGrpSpPr/>
          <p:nvPr/>
        </p:nvGrpSpPr>
        <p:grpSpPr>
          <a:xfrm>
            <a:off x="6496200" y="3069000"/>
            <a:ext cx="2309400" cy="2229480"/>
            <a:chOff x="6496200" y="3069000"/>
            <a:chExt cx="2309400" cy="2229480"/>
          </a:xfrm>
        </p:grpSpPr>
        <p:sp>
          <p:nvSpPr>
            <p:cNvPr id="98" name=""/>
            <p:cNvSpPr/>
            <p:nvPr/>
          </p:nvSpPr>
          <p:spPr>
            <a:xfrm rot="19800000">
              <a:off x="6765480" y="3407400"/>
              <a:ext cx="1770480" cy="1552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close/>
                </a:path>
              </a:pathLst>
            </a:custGeom>
            <a:noFill/>
            <a:ln cap="rnd" w="76320">
              <a:solidFill>
                <a:srgbClr val="87cee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"/>
            <p:cNvSpPr/>
            <p:nvPr/>
          </p:nvSpPr>
          <p:spPr>
            <a:xfrm rot="19800000">
              <a:off x="7338600" y="3909600"/>
              <a:ext cx="623880" cy="54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close/>
                </a:path>
              </a:pathLst>
            </a:custGeom>
            <a:noFill/>
            <a:ln cap="rnd" w="29160">
              <a:solidFill>
                <a:srgbClr val="87cee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0" name=""/>
            <p:cNvGrpSpPr/>
            <p:nvPr/>
          </p:nvGrpSpPr>
          <p:grpSpPr>
            <a:xfrm>
              <a:off x="7505640" y="4039920"/>
              <a:ext cx="290520" cy="287280"/>
              <a:chOff x="7505640" y="4039920"/>
              <a:chExt cx="290520" cy="287280"/>
            </a:xfrm>
          </p:grpSpPr>
          <p:sp>
            <p:nvSpPr>
              <p:cNvPr id="101" name=""/>
              <p:cNvSpPr/>
              <p:nvPr/>
            </p:nvSpPr>
            <p:spPr>
              <a:xfrm>
                <a:off x="7608960" y="4148640"/>
                <a:ext cx="97920" cy="97560"/>
              </a:xfrm>
              <a:prstGeom prst="ellipse">
                <a:avLst/>
              </a:prstGeom>
              <a:solidFill>
                <a:srgbClr val="00bfff"/>
              </a:solidFill>
              <a:ln w="0">
                <a:noFill/>
              </a:ln>
              <a:effectLst>
                <a:outerShdw dist="17819" dir="2700000" blurRad="38160" rotWithShape="0">
                  <a:srgbClr val="808080">
                    <a:alpha val="38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"/>
              <p:cNvSpPr/>
              <p:nvPr/>
            </p:nvSpPr>
            <p:spPr>
              <a:xfrm flipV="1">
                <a:off x="7673760" y="4062240"/>
                <a:ext cx="61200" cy="61200"/>
              </a:xfrm>
              <a:prstGeom prst="ellipse">
                <a:avLst/>
              </a:prstGeom>
              <a:solidFill>
                <a:srgbClr val="00bfff"/>
              </a:solidFill>
              <a:ln w="0">
                <a:noFill/>
              </a:ln>
              <a:effectLst>
                <a:outerShdw dist="17819" dir="2700000" blurRad="38160" rotWithShape="0">
                  <a:srgbClr val="808080">
                    <a:alpha val="38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"/>
              <p:cNvSpPr/>
              <p:nvPr/>
            </p:nvSpPr>
            <p:spPr>
              <a:xfrm flipV="1">
                <a:off x="7734960" y="4194000"/>
                <a:ext cx="61200" cy="61560"/>
              </a:xfrm>
              <a:prstGeom prst="ellipse">
                <a:avLst/>
              </a:prstGeom>
              <a:solidFill>
                <a:srgbClr val="00bfff"/>
              </a:solidFill>
              <a:ln w="0">
                <a:noFill/>
              </a:ln>
              <a:effectLst>
                <a:outerShdw dist="17819" dir="2700000" blurRad="38160" rotWithShape="0">
                  <a:srgbClr val="808080">
                    <a:alpha val="38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"/>
              <p:cNvSpPr/>
              <p:nvPr/>
            </p:nvSpPr>
            <p:spPr>
              <a:xfrm flipV="1">
                <a:off x="7692840" y="4266000"/>
                <a:ext cx="61200" cy="61200"/>
              </a:xfrm>
              <a:prstGeom prst="ellipse">
                <a:avLst/>
              </a:prstGeom>
              <a:solidFill>
                <a:srgbClr val="00bfff"/>
              </a:solidFill>
              <a:ln w="0">
                <a:noFill/>
              </a:ln>
              <a:effectLst>
                <a:outerShdw dist="17819" dir="2700000" blurRad="38160" rotWithShape="0">
                  <a:srgbClr val="808080">
                    <a:alpha val="38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"/>
              <p:cNvSpPr/>
              <p:nvPr/>
            </p:nvSpPr>
            <p:spPr>
              <a:xfrm flipV="1">
                <a:off x="7508880" y="4039920"/>
                <a:ext cx="61560" cy="61200"/>
              </a:xfrm>
              <a:prstGeom prst="ellipse">
                <a:avLst/>
              </a:prstGeom>
              <a:solidFill>
                <a:srgbClr val="00bfff"/>
              </a:solidFill>
              <a:ln w="0">
                <a:noFill/>
              </a:ln>
              <a:effectLst>
                <a:outerShdw dist="17819" dir="2700000" blurRad="38160" rotWithShape="0">
                  <a:srgbClr val="808080">
                    <a:alpha val="38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"/>
              <p:cNvSpPr/>
              <p:nvPr/>
            </p:nvSpPr>
            <p:spPr>
              <a:xfrm flipV="1">
                <a:off x="7505640" y="4236480"/>
                <a:ext cx="61200" cy="61560"/>
              </a:xfrm>
              <a:prstGeom prst="ellipse">
                <a:avLst/>
              </a:prstGeom>
              <a:solidFill>
                <a:srgbClr val="00bfff"/>
              </a:solidFill>
              <a:ln w="0">
                <a:noFill/>
              </a:ln>
              <a:effectLst>
                <a:outerShdw dist="17819" dir="2700000" blurRad="38160" rotWithShape="0">
                  <a:srgbClr val="808080">
                    <a:alpha val="38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"/>
              <p:cNvSpPr/>
              <p:nvPr/>
            </p:nvSpPr>
            <p:spPr>
              <a:xfrm>
                <a:off x="7538040" y="4072320"/>
                <a:ext cx="122400" cy="127440"/>
              </a:xfrm>
              <a:prstGeom prst="line">
                <a:avLst/>
              </a:prstGeom>
              <a:ln w="29160">
                <a:solidFill>
                  <a:srgbClr val="00b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" name=""/>
              <p:cNvSpPr/>
              <p:nvPr/>
            </p:nvSpPr>
            <p:spPr>
              <a:xfrm>
                <a:off x="7660440" y="4199760"/>
                <a:ext cx="61560" cy="98280"/>
              </a:xfrm>
              <a:prstGeom prst="line">
                <a:avLst/>
              </a:prstGeom>
              <a:ln w="29160">
                <a:solidFill>
                  <a:srgbClr val="00b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"/>
              <p:cNvSpPr/>
              <p:nvPr/>
            </p:nvSpPr>
            <p:spPr>
              <a:xfrm>
                <a:off x="7660800" y="4199760"/>
                <a:ext cx="105480" cy="24480"/>
              </a:xfrm>
              <a:prstGeom prst="line">
                <a:avLst/>
              </a:prstGeom>
              <a:ln w="29160">
                <a:solidFill>
                  <a:srgbClr val="00b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" name=""/>
              <p:cNvSpPr/>
              <p:nvPr/>
            </p:nvSpPr>
            <p:spPr>
              <a:xfrm flipV="1">
                <a:off x="7655400" y="4094280"/>
                <a:ext cx="51480" cy="100800"/>
              </a:xfrm>
              <a:prstGeom prst="line">
                <a:avLst/>
              </a:prstGeom>
              <a:ln w="29160">
                <a:solidFill>
                  <a:srgbClr val="00b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" name=""/>
              <p:cNvSpPr/>
              <p:nvPr/>
            </p:nvSpPr>
            <p:spPr>
              <a:xfrm flipV="1">
                <a:off x="7537680" y="4199760"/>
                <a:ext cx="122760" cy="68760"/>
              </a:xfrm>
              <a:prstGeom prst="line">
                <a:avLst/>
              </a:prstGeom>
              <a:ln w="29160">
                <a:solidFill>
                  <a:srgbClr val="00b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5257800" cy="5670720"/>
          </a:xfrm>
          <a:prstGeom prst="rect">
            <a:avLst/>
          </a:prstGeom>
          <a:ln w="0">
            <a:noFill/>
          </a:ln>
        </p:spPr>
      </p:pic>
      <p:sp>
        <p:nvSpPr>
          <p:cNvPr id="113" name=""/>
          <p:cNvSpPr/>
          <p:nvPr/>
        </p:nvSpPr>
        <p:spPr>
          <a:xfrm rot="19800000">
            <a:off x="6851880" y="3259080"/>
            <a:ext cx="1770480" cy="155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lnTo>
                  <a:pt x="0" y="10800"/>
                </a:lnTo>
                <a:close/>
              </a:path>
            </a:pathLst>
          </a:custGeom>
          <a:gradFill rotWithShape="0">
            <a:gsLst>
              <a:gs pos="0">
                <a:srgbClr val="7c4ac8"/>
              </a:gs>
              <a:gs pos="50000">
                <a:srgbClr val="7c4ac8"/>
              </a:gs>
              <a:gs pos="100000">
                <a:srgbClr val="7c4ac8"/>
              </a:gs>
            </a:gsLst>
            <a:lin ang="5400000"/>
          </a:gradFill>
          <a:ln cap="sq" w="101520">
            <a:solidFill>
              <a:srgbClr val="8f4f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7219080" y="4080600"/>
            <a:ext cx="1060200" cy="61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c4e4ef"/>
          </a:solidFill>
          <a:ln cap="rnd" w="38160">
            <a:solidFill>
              <a:srgbClr val="c4e4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5" name=""/>
          <p:cNvGrpSpPr/>
          <p:nvPr/>
        </p:nvGrpSpPr>
        <p:grpSpPr>
          <a:xfrm>
            <a:off x="7376760" y="3657240"/>
            <a:ext cx="759600" cy="750960"/>
            <a:chOff x="7376760" y="3657240"/>
            <a:chExt cx="759600" cy="750960"/>
          </a:xfrm>
        </p:grpSpPr>
        <p:sp>
          <p:nvSpPr>
            <p:cNvPr id="116" name=""/>
            <p:cNvSpPr/>
            <p:nvPr/>
          </p:nvSpPr>
          <p:spPr>
            <a:xfrm>
              <a:off x="7647120" y="3941280"/>
              <a:ext cx="256320" cy="255960"/>
            </a:xfrm>
            <a:prstGeom prst="ellipse">
              <a:avLst/>
            </a:prstGeom>
            <a:solidFill>
              <a:srgbClr val="00b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"/>
            <p:cNvSpPr/>
            <p:nvPr/>
          </p:nvSpPr>
          <p:spPr>
            <a:xfrm flipV="1">
              <a:off x="7816320" y="3714840"/>
              <a:ext cx="159840" cy="160200"/>
            </a:xfrm>
            <a:prstGeom prst="ellipse">
              <a:avLst/>
            </a:prstGeom>
            <a:solidFill>
              <a:srgbClr val="00b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"/>
            <p:cNvSpPr/>
            <p:nvPr/>
          </p:nvSpPr>
          <p:spPr>
            <a:xfrm flipV="1">
              <a:off x="7976160" y="4060800"/>
              <a:ext cx="160200" cy="160200"/>
            </a:xfrm>
            <a:prstGeom prst="ellipse">
              <a:avLst/>
            </a:prstGeom>
            <a:solidFill>
              <a:srgbClr val="00b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 flipV="1">
              <a:off x="7866360" y="4247640"/>
              <a:ext cx="160200" cy="160200"/>
            </a:xfrm>
            <a:prstGeom prst="ellipse">
              <a:avLst/>
            </a:prstGeom>
            <a:solidFill>
              <a:srgbClr val="00b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 flipV="1">
              <a:off x="7385400" y="3656880"/>
              <a:ext cx="160560" cy="160200"/>
            </a:xfrm>
            <a:prstGeom prst="ellipse">
              <a:avLst/>
            </a:prstGeom>
            <a:solidFill>
              <a:srgbClr val="00b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 flipV="1">
              <a:off x="7376760" y="4172040"/>
              <a:ext cx="160200" cy="160200"/>
            </a:xfrm>
            <a:prstGeom prst="ellipse">
              <a:avLst/>
            </a:prstGeom>
            <a:solidFill>
              <a:srgbClr val="00b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>
              <a:off x="7461360" y="3741840"/>
              <a:ext cx="320400" cy="333360"/>
            </a:xfrm>
            <a:prstGeom prst="line">
              <a:avLst/>
            </a:prstGeom>
            <a:ln w="29160">
              <a:solidFill>
                <a:srgbClr val="00b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>
              <a:off x="7781760" y="4075200"/>
              <a:ext cx="160560" cy="256680"/>
            </a:xfrm>
            <a:prstGeom prst="line">
              <a:avLst/>
            </a:prstGeom>
            <a:ln w="29160">
              <a:solidFill>
                <a:srgbClr val="00b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"/>
            <p:cNvSpPr/>
            <p:nvPr/>
          </p:nvSpPr>
          <p:spPr>
            <a:xfrm>
              <a:off x="7782120" y="4075200"/>
              <a:ext cx="275760" cy="64080"/>
            </a:xfrm>
            <a:prstGeom prst="line">
              <a:avLst/>
            </a:prstGeom>
            <a:ln w="29160">
              <a:solidFill>
                <a:srgbClr val="00b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"/>
            <p:cNvSpPr/>
            <p:nvPr/>
          </p:nvSpPr>
          <p:spPr>
            <a:xfrm flipV="1">
              <a:off x="7768800" y="3799800"/>
              <a:ext cx="134640" cy="262800"/>
            </a:xfrm>
            <a:prstGeom prst="line">
              <a:avLst/>
            </a:prstGeom>
            <a:ln w="29160">
              <a:solidFill>
                <a:srgbClr val="00b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"/>
            <p:cNvSpPr/>
            <p:nvPr/>
          </p:nvSpPr>
          <p:spPr>
            <a:xfrm flipV="1">
              <a:off x="7460640" y="4075560"/>
              <a:ext cx="320760" cy="179280"/>
            </a:xfrm>
            <a:prstGeom prst="line">
              <a:avLst/>
            </a:prstGeom>
            <a:ln w="29160">
              <a:solidFill>
                <a:srgbClr val="00b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7" name=""/>
          <p:cNvSpPr/>
          <p:nvPr/>
        </p:nvSpPr>
        <p:spPr>
          <a:xfrm rot="19800000">
            <a:off x="6828480" y="916200"/>
            <a:ext cx="1770480" cy="155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lnTo>
                  <a:pt x="0" y="10800"/>
                </a:lnTo>
                <a:close/>
              </a:path>
            </a:pathLst>
          </a:custGeom>
          <a:gradFill rotWithShape="0">
            <a:gsLst>
              <a:gs pos="0">
                <a:srgbClr val="7c4ac8"/>
              </a:gs>
              <a:gs pos="50000">
                <a:srgbClr val="7c4ac8"/>
              </a:gs>
              <a:gs pos="100000">
                <a:srgbClr val="7c4ac8"/>
              </a:gs>
            </a:gsLst>
            <a:lin ang="5400000"/>
          </a:gradFill>
          <a:ln cap="sq" w="101520">
            <a:solidFill>
              <a:srgbClr val="8f4f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7183800" y="1794240"/>
            <a:ext cx="1060200" cy="61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c4e4ef"/>
          </a:solidFill>
          <a:ln cap="rnd" w="38160">
            <a:solidFill>
              <a:srgbClr val="c4e4e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9" name=""/>
          <p:cNvGrpSpPr/>
          <p:nvPr/>
        </p:nvGrpSpPr>
        <p:grpSpPr>
          <a:xfrm>
            <a:off x="7333920" y="1316880"/>
            <a:ext cx="759600" cy="750960"/>
            <a:chOff x="7333920" y="1316880"/>
            <a:chExt cx="759600" cy="750960"/>
          </a:xfrm>
        </p:grpSpPr>
        <p:sp>
          <p:nvSpPr>
            <p:cNvPr id="130" name=""/>
            <p:cNvSpPr/>
            <p:nvPr/>
          </p:nvSpPr>
          <p:spPr>
            <a:xfrm>
              <a:off x="7604280" y="1600920"/>
              <a:ext cx="256320" cy="255960"/>
            </a:xfrm>
            <a:prstGeom prst="ellipse">
              <a:avLst/>
            </a:prstGeom>
            <a:solidFill>
              <a:srgbClr val="00bfff"/>
            </a:solidFill>
            <a:ln w="0">
              <a:noFill/>
            </a:ln>
            <a:effectLst>
              <a:outerShdw dist="17819" dir="2700000" blurRad="3816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 flipV="1">
              <a:off x="7773480" y="1374480"/>
              <a:ext cx="159840" cy="160200"/>
            </a:xfrm>
            <a:prstGeom prst="ellipse">
              <a:avLst/>
            </a:prstGeom>
            <a:solidFill>
              <a:srgbClr val="00bfff"/>
            </a:solidFill>
            <a:ln w="0">
              <a:noFill/>
            </a:ln>
            <a:effectLst>
              <a:outerShdw dist="17819" dir="2700000" blurRad="3816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 flipV="1">
              <a:off x="7933320" y="1720440"/>
              <a:ext cx="160200" cy="160200"/>
            </a:xfrm>
            <a:prstGeom prst="ellipse">
              <a:avLst/>
            </a:prstGeom>
            <a:solidFill>
              <a:srgbClr val="00bfff"/>
            </a:solidFill>
            <a:ln w="0">
              <a:noFill/>
            </a:ln>
            <a:effectLst>
              <a:outerShdw dist="17819" dir="2700000" blurRad="3816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 flipV="1">
              <a:off x="7823520" y="1907280"/>
              <a:ext cx="160200" cy="160200"/>
            </a:xfrm>
            <a:prstGeom prst="ellipse">
              <a:avLst/>
            </a:prstGeom>
            <a:solidFill>
              <a:srgbClr val="00bfff"/>
            </a:solidFill>
            <a:ln w="0">
              <a:noFill/>
            </a:ln>
            <a:effectLst>
              <a:outerShdw dist="17819" dir="2700000" blurRad="3816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flipV="1">
              <a:off x="7342560" y="1316520"/>
              <a:ext cx="160560" cy="160200"/>
            </a:xfrm>
            <a:prstGeom prst="ellipse">
              <a:avLst/>
            </a:prstGeom>
            <a:solidFill>
              <a:srgbClr val="00bfff"/>
            </a:solidFill>
            <a:ln w="0">
              <a:noFill/>
            </a:ln>
            <a:effectLst>
              <a:outerShdw dist="17819" dir="2700000" blurRad="3816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flipV="1">
              <a:off x="7333920" y="1831680"/>
              <a:ext cx="160200" cy="160200"/>
            </a:xfrm>
            <a:prstGeom prst="ellipse">
              <a:avLst/>
            </a:prstGeom>
            <a:solidFill>
              <a:srgbClr val="00bfff"/>
            </a:solidFill>
            <a:ln w="0">
              <a:noFill/>
            </a:ln>
            <a:effectLst>
              <a:outerShdw dist="17819" dir="2700000" blurRad="38160" rotWithShape="0">
                <a:srgbClr val="80808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>
              <a:off x="7418520" y="1401480"/>
              <a:ext cx="320400" cy="333360"/>
            </a:xfrm>
            <a:prstGeom prst="line">
              <a:avLst/>
            </a:prstGeom>
            <a:ln w="29160">
              <a:solidFill>
                <a:srgbClr val="00b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>
              <a:off x="7738920" y="1734840"/>
              <a:ext cx="160560" cy="256680"/>
            </a:xfrm>
            <a:prstGeom prst="line">
              <a:avLst/>
            </a:prstGeom>
            <a:ln w="29160">
              <a:solidFill>
                <a:srgbClr val="00b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>
              <a:off x="7739280" y="1734840"/>
              <a:ext cx="275760" cy="64080"/>
            </a:xfrm>
            <a:prstGeom prst="line">
              <a:avLst/>
            </a:prstGeom>
            <a:ln w="29160">
              <a:solidFill>
                <a:srgbClr val="00b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 flipV="1">
              <a:off x="7725960" y="1459440"/>
              <a:ext cx="134640" cy="262800"/>
            </a:xfrm>
            <a:prstGeom prst="line">
              <a:avLst/>
            </a:prstGeom>
            <a:ln w="29160">
              <a:solidFill>
                <a:srgbClr val="00b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 flipV="1">
              <a:off x="7417800" y="1735200"/>
              <a:ext cx="320760" cy="179280"/>
            </a:xfrm>
            <a:prstGeom prst="line">
              <a:avLst/>
            </a:prstGeom>
            <a:ln w="29160">
              <a:solidFill>
                <a:srgbClr val="00b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"/>
          <p:cNvGrpSpPr/>
          <p:nvPr/>
        </p:nvGrpSpPr>
        <p:grpSpPr>
          <a:xfrm>
            <a:off x="2754360" y="549360"/>
            <a:ext cx="4572000" cy="4572000"/>
            <a:chOff x="2754360" y="549360"/>
            <a:chExt cx="4572000" cy="4572000"/>
          </a:xfrm>
        </p:grpSpPr>
        <p:pic>
          <p:nvPicPr>
            <p:cNvPr id="142" name="" descr=""/>
            <p:cNvPicPr/>
            <p:nvPr/>
          </p:nvPicPr>
          <p:blipFill>
            <a:blip r:embed="rId1"/>
            <a:stretch/>
          </p:blipFill>
          <p:spPr>
            <a:xfrm>
              <a:off x="3466800" y="1019160"/>
              <a:ext cx="3147120" cy="3632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"/>
            <p:cNvSpPr/>
            <p:nvPr/>
          </p:nvSpPr>
          <p:spPr>
            <a:xfrm>
              <a:off x="2754360" y="549360"/>
              <a:ext cx="4572000" cy="4572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754360" y="549360"/>
            <a:ext cx="4572000" cy="45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2024-07-10T00:48:18Z</dcterms:created>
  <dc:creator/>
  <dc:description/>
  <dc:language>en-US</dc:language>
  <cp:lastModifiedBy/>
  <dcterms:modified xsi:type="dcterms:W3CDTF">2024-07-11T22:25:54Z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