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391B-EE67-4BB7-BB7E-C3A3338B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FEDF2-091F-447C-B47A-0093FA46F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584F5-308A-4CCC-83D5-DCD5741E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0DCB-A552-498D-AF2E-461B20BC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4466F-3FB8-42D4-BEF8-854A5587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D526-42D7-4AE7-96D9-5E670542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87DC9-4F84-42BC-8325-F75BEF2F8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2A07-746D-4165-AD56-720E95A8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E9CD-DC82-4308-A6A4-E764AC0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0759-64CA-48BA-8FB6-69A145EF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7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DB894-7AF0-4AE8-8CD1-86AFD80D5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7A8C2-92E1-4A39-BE64-8E24995F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8023-238F-4A33-830C-5273E189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F89C-A0B6-4E06-A02A-DFE37B97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722DB-C145-4119-9360-1D00E9D2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4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7AC4-A979-4582-AE66-12AA3FFF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111F-11DE-4999-8144-3A26D695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576F-150C-4E5F-8400-0F5518FC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E24D-B8E3-4836-8C74-611AD1ED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9E31-4AC6-4A54-83C0-6A511B57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63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074E-096B-463E-8740-1BE92A17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BE2A0-DBEE-4A0F-BEBA-E9A38A82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2CE7-1355-4269-9443-5935E51B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0B8A-2CC6-4E5B-ABF0-60A3025A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A12B-0E5B-442C-BC35-CF7AB0DF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6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80EF-9DCD-4F94-9765-57757CC3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A4AE-ADEA-424E-AFBC-A9F36829C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FE56-DD3A-460F-BD16-6C445E35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C6FF2-4D57-44D5-8A72-C95B4CF3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E5116-2DED-4EA7-B997-ED2D3AFD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5DB9-CEE9-44F5-9F19-9D4EC08B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9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D0E5-C2CE-4261-97DB-2FEC81E6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B0BA-7F23-4C27-A368-C2934C57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70B2-5782-475B-8511-4D1DB233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E6B74-DF81-4D0A-BB44-B39EDB77B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2C30D-EE75-401C-9D07-F6BE540E1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734F7-B247-4669-A8C9-30CC7B3F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5E8E7-6232-48E8-A626-6A5B597E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358B4-5663-4618-9490-75819BA2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B76D-6936-44B2-8AB2-70A6BC35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A1265-8D2E-496D-814B-053214EC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8028B-71FB-4984-BA69-E71EE63A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A4AC1-E00A-4D73-8D0C-DF90A363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59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61A3F-25EE-4DDF-B68E-664CEF06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DBAF2-8D92-4353-8647-91143BFB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8626-5A10-4AF8-A7B5-EF56A086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6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108A-FF98-4917-9903-0CB44555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E93C-4BBF-4C28-B9B6-7F453BDFC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FF72A-3C39-49EE-8FBE-7F67C75CD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65406-8860-4D34-8311-DB7DA08B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0564-F8C1-445C-9709-6F9D5C02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580D-A014-44A6-80DD-7070B444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5DAD-465E-44D5-92A8-32345FDF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BB224-8ECD-4B54-BB9B-ED04AE96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3C00-C654-424F-B584-F1C852550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FC0DD-5D9F-40C0-BEFB-52FF6AB5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C4B31-8261-4862-B1C9-ADEAED08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F1FB4-9059-4587-B83F-A8B55D59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BA15D-F7B7-41A9-9E4C-91CB18F5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E33AD-ECB9-446B-B0F0-D0C2C14F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AF3E-380A-4158-8340-359C40C97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8762-3BCC-48AC-BE7E-E31C40EE963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0456-3F9F-4144-835B-1D801E56D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96C23-9FAC-42D6-A2C0-6862607F0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14A2-4043-4245-976E-847E83A3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7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9D50489-4D34-42A5-809C-8D3C4773AE19}"/>
              </a:ext>
            </a:extLst>
          </p:cNvPr>
          <p:cNvSpPr/>
          <p:nvPr/>
        </p:nvSpPr>
        <p:spPr>
          <a:xfrm>
            <a:off x="901148" y="3523520"/>
            <a:ext cx="4273826" cy="18818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_id: &lt;ObjectId02&gt;,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user_id: &lt;ObjectId01&gt;,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First_Name: "Xuanhao",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Last_Name: "Zhu",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Date_Of_Birth: "1998-09-10 “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8864B-7345-4452-A117-7F9580DDA610}"/>
              </a:ext>
            </a:extLst>
          </p:cNvPr>
          <p:cNvSpPr/>
          <p:nvPr/>
        </p:nvSpPr>
        <p:spPr>
          <a:xfrm>
            <a:off x="2617305" y="1689307"/>
            <a:ext cx="2557669" cy="132556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_id: &lt;ObjectId01&gt;,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SID: "01897400"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60464-EB89-4428-89EE-FB6199BC4028}"/>
              </a:ext>
            </a:extLst>
          </p:cNvPr>
          <p:cNvSpPr/>
          <p:nvPr/>
        </p:nvSpPr>
        <p:spPr>
          <a:xfrm>
            <a:off x="5592418" y="1133060"/>
            <a:ext cx="4273826" cy="18818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_id: &lt;ObjectId03&gt;,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user_id: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&lt;ObjectId01&gt;,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E-mail: "xuanhao.zhu@hotmail.com",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Phone: "+44 07542525506“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CE49E-3174-4BA2-9160-A3E080A1D9BB}"/>
              </a:ext>
            </a:extLst>
          </p:cNvPr>
          <p:cNvSpPr/>
          <p:nvPr/>
        </p:nvSpPr>
        <p:spPr>
          <a:xfrm>
            <a:off x="5592417" y="3523520"/>
            <a:ext cx="4273825" cy="272994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_id: &lt;ObjectId04&gt;,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user_id: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&lt;ObjectId01&gt;,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Country: "United Kingdom“,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City: "London",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Area: "South Kensington",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Street: "Lexham Gardens",</a:t>
            </a:r>
          </a:p>
          <a:p>
            <a:pPr lvl="1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Postcode: "W85JT“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011FF-7748-4B79-9925-3FB50F839287}"/>
              </a:ext>
            </a:extLst>
          </p:cNvPr>
          <p:cNvCxnSpPr>
            <a:cxnSpLocks/>
          </p:cNvCxnSpPr>
          <p:nvPr/>
        </p:nvCxnSpPr>
        <p:spPr>
          <a:xfrm flipV="1">
            <a:off x="4916557" y="1881809"/>
            <a:ext cx="1245704" cy="3197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B1A532-1DE1-44B9-9EC7-B67411C45B2E}"/>
              </a:ext>
            </a:extLst>
          </p:cNvPr>
          <p:cNvCxnSpPr>
            <a:cxnSpLocks/>
          </p:cNvCxnSpPr>
          <p:nvPr/>
        </p:nvCxnSpPr>
        <p:spPr>
          <a:xfrm>
            <a:off x="4863548" y="2314341"/>
            <a:ext cx="1186069" cy="19207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AFA189-C239-4A39-85FC-09680D15DB84}"/>
              </a:ext>
            </a:extLst>
          </p:cNvPr>
          <p:cNvSpPr txBox="1"/>
          <p:nvPr/>
        </p:nvSpPr>
        <p:spPr>
          <a:xfrm>
            <a:off x="5592417" y="674190"/>
            <a:ext cx="22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Contact document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8591A-9C39-4F64-9C0E-9264D770A430}"/>
              </a:ext>
            </a:extLst>
          </p:cNvPr>
          <p:cNvSpPr txBox="1"/>
          <p:nvPr/>
        </p:nvSpPr>
        <p:spPr>
          <a:xfrm>
            <a:off x="5592417" y="3135188"/>
            <a:ext cx="22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Address document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B91EA-A540-402F-9D9E-6E612DE7A9B8}"/>
              </a:ext>
            </a:extLst>
          </p:cNvPr>
          <p:cNvSpPr txBox="1"/>
          <p:nvPr/>
        </p:nvSpPr>
        <p:spPr>
          <a:xfrm>
            <a:off x="2617305" y="1230437"/>
            <a:ext cx="22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User document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3AAC6-224E-4453-A440-D00F334D24E8}"/>
              </a:ext>
            </a:extLst>
          </p:cNvPr>
          <p:cNvSpPr txBox="1"/>
          <p:nvPr/>
        </p:nvSpPr>
        <p:spPr>
          <a:xfrm>
            <a:off x="901148" y="3127684"/>
            <a:ext cx="29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Personal_details document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E2FEE4-75B8-4AAD-839C-AC580E4F85A1}"/>
              </a:ext>
            </a:extLst>
          </p:cNvPr>
          <p:cNvCxnSpPr>
            <a:cxnSpLocks/>
          </p:cNvCxnSpPr>
          <p:nvPr/>
        </p:nvCxnSpPr>
        <p:spPr>
          <a:xfrm flipH="1">
            <a:off x="3485321" y="2314341"/>
            <a:ext cx="1331844" cy="18079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6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Xuanhao Zhu (朱 烜昊)</dc:creator>
  <cp:lastModifiedBy>Xuanhao Zhu (朱 烜昊)</cp:lastModifiedBy>
  <cp:revision>2</cp:revision>
  <dcterms:created xsi:type="dcterms:W3CDTF">2022-04-25T07:58:16Z</dcterms:created>
  <dcterms:modified xsi:type="dcterms:W3CDTF">2022-04-28T15:27:32Z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2022-04-25T07:58:16Z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7f9e09fd-52fa-40de-89b9-a49b02e43b0c</vt:lpwstr>
  </property>
  <property fmtid="{D5CDD505-2E9C-101B-9397-08002B2CF9AE}" pid="8" name="MSIP_Label_52d06e56-1756-4005-87f1-1edc72dd4bdf_ContentBits">
    <vt:lpwstr>0</vt:lpwstr>
  </property>
</Properties>
</file>