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88" r:id="rId5"/>
    <p:sldId id="289" r:id="rId6"/>
    <p:sldId id="258" r:id="rId7"/>
    <p:sldId id="261" r:id="rId8"/>
    <p:sldId id="262" r:id="rId9"/>
    <p:sldId id="265" r:id="rId10"/>
    <p:sldId id="267" r:id="rId11"/>
    <p:sldId id="268" r:id="rId12"/>
    <p:sldId id="270" r:id="rId13"/>
    <p:sldId id="259" r:id="rId14"/>
    <p:sldId id="260" r:id="rId15"/>
    <p:sldId id="263" r:id="rId16"/>
    <p:sldId id="275" r:id="rId17"/>
    <p:sldId id="284" r:id="rId18"/>
    <p:sldId id="285" r:id="rId19"/>
    <p:sldId id="287" r:id="rId20"/>
    <p:sldId id="257" r:id="rId21"/>
    <p:sldId id="274" r:id="rId22"/>
    <p:sldId id="276" r:id="rId23"/>
    <p:sldId id="277" r:id="rId24"/>
    <p:sldId id="279" r:id="rId25"/>
    <p:sldId id="280" r:id="rId26"/>
    <p:sldId id="273" r:id="rId27"/>
    <p:sldId id="281" r:id="rId28"/>
    <p:sldId id="283" r:id="rId2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howGuides="1">
      <p:cViewPr varScale="1">
        <p:scale>
          <a:sx n="116" d="100"/>
          <a:sy n="116" d="100"/>
        </p:scale>
        <p:origin x="33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6616C-681B-4B26-B082-A524EBF1F982}" type="doc">
      <dgm:prSet loTypeId="urn:microsoft.com/office/officeart/2005/8/layout/venn2" loCatId="relationship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1D2FA286-9605-45BD-B9ED-43AE33B0605A}">
      <dgm:prSet phldrT="[文本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机器学习</a:t>
          </a:r>
        </a:p>
      </dgm:t>
    </dgm:pt>
    <dgm:pt modelId="{F0B66AD4-EE13-4DC2-B458-BDC652EEA8F4}" cxnId="{5F1A28D5-D4AE-4776-8E34-5E63ACCDE673}" type="parTrans">
      <dgm:prSet/>
      <dgm:spPr/>
      <dgm:t>
        <a:bodyPr/>
        <a:lstStyle/>
        <a:p>
          <a:endParaRPr lang="zh-CN" altLang="en-US"/>
        </a:p>
      </dgm:t>
    </dgm:pt>
    <dgm:pt modelId="{3630CC78-D448-411E-AD0E-C601C1174F14}" cxnId="{5F1A28D5-D4AE-4776-8E34-5E63ACCDE673}" type="sibTrans">
      <dgm:prSet/>
      <dgm:spPr/>
      <dgm:t>
        <a:bodyPr/>
        <a:lstStyle/>
        <a:p>
          <a:endParaRPr lang="zh-CN" altLang="en-US"/>
        </a:p>
      </dgm:t>
    </dgm:pt>
    <dgm:pt modelId="{B7E94B07-C932-4E6B-A1DC-5B1BE1D1D65D}">
      <dgm:prSet phldrT="[文本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神经网络</a:t>
          </a:r>
        </a:p>
      </dgm:t>
    </dgm:pt>
    <dgm:pt modelId="{13D9AFD5-C7A1-4332-A94A-7778469FB48C}" cxnId="{C31D3146-5269-4066-9354-FF804264E3C7}" type="parTrans">
      <dgm:prSet/>
      <dgm:spPr/>
      <dgm:t>
        <a:bodyPr/>
        <a:lstStyle/>
        <a:p>
          <a:endParaRPr lang="zh-CN" altLang="en-US"/>
        </a:p>
      </dgm:t>
    </dgm:pt>
    <dgm:pt modelId="{7CDEE4AB-4D2E-4107-AEAD-E3E5D65CE55F}" cxnId="{C31D3146-5269-4066-9354-FF804264E3C7}" type="sibTrans">
      <dgm:prSet/>
      <dgm:spPr/>
      <dgm:t>
        <a:bodyPr/>
        <a:lstStyle/>
        <a:p>
          <a:endParaRPr lang="zh-CN" altLang="en-US"/>
        </a:p>
      </dgm:t>
    </dgm:pt>
    <dgm:pt modelId="{D5CE1968-A366-4F5A-A6A4-4C1E84F972C1}">
      <dgm:prSet phldrT="[文本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dirty="0"/>
            <a:t>深度学习</a:t>
          </a:r>
        </a:p>
      </dgm:t>
    </dgm:pt>
    <dgm:pt modelId="{EA8205B9-1F7C-479E-9279-BF2F4ADF4C60}" cxnId="{2F6962C4-8EB3-4D84-9A42-460D94F7B349}" type="parTrans">
      <dgm:prSet/>
      <dgm:spPr/>
      <dgm:t>
        <a:bodyPr/>
        <a:lstStyle/>
        <a:p>
          <a:endParaRPr lang="zh-CN" altLang="en-US"/>
        </a:p>
      </dgm:t>
    </dgm:pt>
    <dgm:pt modelId="{7DFA1833-E8A1-45C9-97F6-8F403010B213}" cxnId="{2F6962C4-8EB3-4D84-9A42-460D94F7B349}" type="sibTrans">
      <dgm:prSet/>
      <dgm:spPr/>
      <dgm:t>
        <a:bodyPr/>
        <a:lstStyle/>
        <a:p>
          <a:endParaRPr lang="zh-CN" altLang="en-US"/>
        </a:p>
      </dgm:t>
    </dgm:pt>
    <dgm:pt modelId="{F7FD7660-378D-4674-A36F-93BC1B646EFD}">
      <dgm:prSet phldrT="[文本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dirty="0"/>
            <a:t>CNN/RNN</a:t>
          </a:r>
          <a:endParaRPr lang="zh-CN" altLang="en-US" dirty="0"/>
        </a:p>
      </dgm:t>
    </dgm:pt>
    <dgm:pt modelId="{F47EE28D-5B0C-48D5-A041-868CFF6B9055}" cxnId="{0602A438-60EA-4BDC-B149-AE7A34133DB7}" type="parTrans">
      <dgm:prSet/>
      <dgm:spPr/>
      <dgm:t>
        <a:bodyPr/>
        <a:lstStyle/>
        <a:p>
          <a:endParaRPr lang="zh-CN" altLang="en-US"/>
        </a:p>
      </dgm:t>
    </dgm:pt>
    <dgm:pt modelId="{177BAEEB-3376-4D13-9725-7F0303151BAD}" cxnId="{0602A438-60EA-4BDC-B149-AE7A34133DB7}" type="sibTrans">
      <dgm:prSet/>
      <dgm:spPr/>
      <dgm:t>
        <a:bodyPr/>
        <a:lstStyle/>
        <a:p>
          <a:endParaRPr lang="zh-CN" altLang="en-US"/>
        </a:p>
      </dgm:t>
    </dgm:pt>
    <dgm:pt modelId="{35933678-D0F0-4D7D-BE6C-C344A923E2BC}" type="pres">
      <dgm:prSet presAssocID="{9F76616C-681B-4B26-B082-A524EBF1F982}" presName="Name0" presStyleCnt="0">
        <dgm:presLayoutVars>
          <dgm:chMax val="7"/>
          <dgm:resizeHandles val="exact"/>
        </dgm:presLayoutVars>
      </dgm:prSet>
      <dgm:spPr/>
    </dgm:pt>
    <dgm:pt modelId="{FB646219-9367-43C1-B32B-77BA4AB86D10}" type="pres">
      <dgm:prSet presAssocID="{9F76616C-681B-4B26-B082-A524EBF1F982}" presName="comp1" presStyleCnt="0"/>
      <dgm:spPr/>
    </dgm:pt>
    <dgm:pt modelId="{BF688BA9-019B-4DE4-A24D-2D4B40EEA415}" type="pres">
      <dgm:prSet presAssocID="{9F76616C-681B-4B26-B082-A524EBF1F982}" presName="circle1" presStyleLbl="node1" presStyleIdx="0" presStyleCnt="4"/>
      <dgm:spPr/>
    </dgm:pt>
    <dgm:pt modelId="{91F5EDBE-7ED4-4B56-8B43-CAD4040E01CB}" type="pres">
      <dgm:prSet presAssocID="{9F76616C-681B-4B26-B082-A524EBF1F982}" presName="c1text" presStyleLbl="node1" presStyleIdx="0" presStyleCnt="4">
        <dgm:presLayoutVars>
          <dgm:bulletEnabled val="1"/>
        </dgm:presLayoutVars>
      </dgm:prSet>
      <dgm:spPr/>
    </dgm:pt>
    <dgm:pt modelId="{85D5900C-C2F3-4D50-AB8F-E0A2C6E29F71}" type="pres">
      <dgm:prSet presAssocID="{9F76616C-681B-4B26-B082-A524EBF1F982}" presName="comp2" presStyleCnt="0"/>
      <dgm:spPr/>
    </dgm:pt>
    <dgm:pt modelId="{202DAF59-F395-40AA-809C-E4D26F6283BE}" type="pres">
      <dgm:prSet presAssocID="{9F76616C-681B-4B26-B082-A524EBF1F982}" presName="circle2" presStyleLbl="node1" presStyleIdx="1" presStyleCnt="4"/>
      <dgm:spPr/>
    </dgm:pt>
    <dgm:pt modelId="{C88C4729-678C-4C2A-A4AC-74F0E7B0DF6D}" type="pres">
      <dgm:prSet presAssocID="{9F76616C-681B-4B26-B082-A524EBF1F982}" presName="c2text" presStyleLbl="node1" presStyleIdx="1" presStyleCnt="4">
        <dgm:presLayoutVars>
          <dgm:bulletEnabled val="1"/>
        </dgm:presLayoutVars>
      </dgm:prSet>
      <dgm:spPr/>
    </dgm:pt>
    <dgm:pt modelId="{8C2F6931-9016-4453-90D5-87F520F2A7E2}" type="pres">
      <dgm:prSet presAssocID="{9F76616C-681B-4B26-B082-A524EBF1F982}" presName="comp3" presStyleCnt="0"/>
      <dgm:spPr/>
    </dgm:pt>
    <dgm:pt modelId="{C07D4F45-EF13-4A05-A411-3F1A8371FF4E}" type="pres">
      <dgm:prSet presAssocID="{9F76616C-681B-4B26-B082-A524EBF1F982}" presName="circle3" presStyleLbl="node1" presStyleIdx="2" presStyleCnt="4"/>
      <dgm:spPr/>
    </dgm:pt>
    <dgm:pt modelId="{C70D2DEF-6218-4648-A3B9-395A656D8886}" type="pres">
      <dgm:prSet presAssocID="{9F76616C-681B-4B26-B082-A524EBF1F982}" presName="c3text" presStyleLbl="node1" presStyleIdx="2" presStyleCnt="4">
        <dgm:presLayoutVars>
          <dgm:bulletEnabled val="1"/>
        </dgm:presLayoutVars>
      </dgm:prSet>
      <dgm:spPr/>
    </dgm:pt>
    <dgm:pt modelId="{8428BA91-068A-4DE2-945E-B889A418CA08}" type="pres">
      <dgm:prSet presAssocID="{9F76616C-681B-4B26-B082-A524EBF1F982}" presName="comp4" presStyleCnt="0"/>
      <dgm:spPr/>
    </dgm:pt>
    <dgm:pt modelId="{46B7AED2-DCEA-480D-A19A-F6BE94BB558A}" type="pres">
      <dgm:prSet presAssocID="{9F76616C-681B-4B26-B082-A524EBF1F982}" presName="circle4" presStyleLbl="node1" presStyleIdx="3" presStyleCnt="4"/>
      <dgm:spPr/>
    </dgm:pt>
    <dgm:pt modelId="{AF0E25BE-585F-41D2-9FE4-0930E4BF38B3}" type="pres">
      <dgm:prSet presAssocID="{9F76616C-681B-4B26-B082-A524EBF1F982}" presName="c4text" presStyleLbl="node1" presStyleIdx="3" presStyleCnt="4">
        <dgm:presLayoutVars>
          <dgm:bulletEnabled val="1"/>
        </dgm:presLayoutVars>
      </dgm:prSet>
      <dgm:spPr/>
    </dgm:pt>
  </dgm:ptLst>
  <dgm:cxnLst>
    <dgm:cxn modelId="{0602A438-60EA-4BDC-B149-AE7A34133DB7}" srcId="{9F76616C-681B-4B26-B082-A524EBF1F982}" destId="{F7FD7660-378D-4674-A36F-93BC1B646EFD}" srcOrd="3" destOrd="0" parTransId="{F47EE28D-5B0C-48D5-A041-868CFF6B9055}" sibTransId="{177BAEEB-3376-4D13-9725-7F0303151BAD}"/>
    <dgm:cxn modelId="{3B50F55E-2EA9-4A52-B618-C54057A44DAA}" type="presOf" srcId="{D5CE1968-A366-4F5A-A6A4-4C1E84F972C1}" destId="{C07D4F45-EF13-4A05-A411-3F1A8371FF4E}" srcOrd="0" destOrd="0" presId="urn:microsoft.com/office/officeart/2005/8/layout/venn2"/>
    <dgm:cxn modelId="{0DCC2A46-3830-44CC-9276-86C00D64793A}" type="presOf" srcId="{1D2FA286-9605-45BD-B9ED-43AE33B0605A}" destId="{91F5EDBE-7ED4-4B56-8B43-CAD4040E01CB}" srcOrd="1" destOrd="0" presId="urn:microsoft.com/office/officeart/2005/8/layout/venn2"/>
    <dgm:cxn modelId="{C31D3146-5269-4066-9354-FF804264E3C7}" srcId="{9F76616C-681B-4B26-B082-A524EBF1F982}" destId="{B7E94B07-C932-4E6B-A1DC-5B1BE1D1D65D}" srcOrd="1" destOrd="0" parTransId="{13D9AFD5-C7A1-4332-A94A-7778469FB48C}" sibTransId="{7CDEE4AB-4D2E-4107-AEAD-E3E5D65CE55F}"/>
    <dgm:cxn modelId="{8C3A1B70-09B8-4F89-A4F8-14E22167AD15}" type="presOf" srcId="{F7FD7660-378D-4674-A36F-93BC1B646EFD}" destId="{AF0E25BE-585F-41D2-9FE4-0930E4BF38B3}" srcOrd="1" destOrd="0" presId="urn:microsoft.com/office/officeart/2005/8/layout/venn2"/>
    <dgm:cxn modelId="{2FA8FC74-D321-41F7-907C-89049079214B}" type="presOf" srcId="{1D2FA286-9605-45BD-B9ED-43AE33B0605A}" destId="{BF688BA9-019B-4DE4-A24D-2D4B40EEA415}" srcOrd="0" destOrd="0" presId="urn:microsoft.com/office/officeart/2005/8/layout/venn2"/>
    <dgm:cxn modelId="{243A5EA0-77D6-44D0-8E71-237D72462E16}" type="presOf" srcId="{D5CE1968-A366-4F5A-A6A4-4C1E84F972C1}" destId="{C70D2DEF-6218-4648-A3B9-395A656D8886}" srcOrd="1" destOrd="0" presId="urn:microsoft.com/office/officeart/2005/8/layout/venn2"/>
    <dgm:cxn modelId="{CECE46B7-F2CE-47FB-9209-8E259DE7A714}" type="presOf" srcId="{B7E94B07-C932-4E6B-A1DC-5B1BE1D1D65D}" destId="{202DAF59-F395-40AA-809C-E4D26F6283BE}" srcOrd="0" destOrd="0" presId="urn:microsoft.com/office/officeart/2005/8/layout/venn2"/>
    <dgm:cxn modelId="{C51945BE-4BC5-4B17-872F-5A995B502CFA}" type="presOf" srcId="{F7FD7660-378D-4674-A36F-93BC1B646EFD}" destId="{46B7AED2-DCEA-480D-A19A-F6BE94BB558A}" srcOrd="0" destOrd="0" presId="urn:microsoft.com/office/officeart/2005/8/layout/venn2"/>
    <dgm:cxn modelId="{2F6962C4-8EB3-4D84-9A42-460D94F7B349}" srcId="{9F76616C-681B-4B26-B082-A524EBF1F982}" destId="{D5CE1968-A366-4F5A-A6A4-4C1E84F972C1}" srcOrd="2" destOrd="0" parTransId="{EA8205B9-1F7C-479E-9279-BF2F4ADF4C60}" sibTransId="{7DFA1833-E8A1-45C9-97F6-8F403010B213}"/>
    <dgm:cxn modelId="{5F1A28D5-D4AE-4776-8E34-5E63ACCDE673}" srcId="{9F76616C-681B-4B26-B082-A524EBF1F982}" destId="{1D2FA286-9605-45BD-B9ED-43AE33B0605A}" srcOrd="0" destOrd="0" parTransId="{F0B66AD4-EE13-4DC2-B458-BDC652EEA8F4}" sibTransId="{3630CC78-D448-411E-AD0E-C601C1174F14}"/>
    <dgm:cxn modelId="{77537ED6-C506-4BA1-9290-818C021F7096}" type="presOf" srcId="{9F76616C-681B-4B26-B082-A524EBF1F982}" destId="{35933678-D0F0-4D7D-BE6C-C344A923E2BC}" srcOrd="0" destOrd="0" presId="urn:microsoft.com/office/officeart/2005/8/layout/venn2"/>
    <dgm:cxn modelId="{AE2303F2-F0D8-464A-8353-A804B464AEDB}" type="presOf" srcId="{B7E94B07-C932-4E6B-A1DC-5B1BE1D1D65D}" destId="{C88C4729-678C-4C2A-A4AC-74F0E7B0DF6D}" srcOrd="1" destOrd="0" presId="urn:microsoft.com/office/officeart/2005/8/layout/venn2"/>
    <dgm:cxn modelId="{94AD2A06-90C6-4661-9DD2-66C5A0E62756}" type="presParOf" srcId="{35933678-D0F0-4D7D-BE6C-C344A923E2BC}" destId="{FB646219-9367-43C1-B32B-77BA4AB86D10}" srcOrd="0" destOrd="0" presId="urn:microsoft.com/office/officeart/2005/8/layout/venn2"/>
    <dgm:cxn modelId="{E1925896-232F-4255-9BC3-173D5D5CBA57}" type="presParOf" srcId="{FB646219-9367-43C1-B32B-77BA4AB86D10}" destId="{BF688BA9-019B-4DE4-A24D-2D4B40EEA415}" srcOrd="0" destOrd="0" presId="urn:microsoft.com/office/officeart/2005/8/layout/venn2"/>
    <dgm:cxn modelId="{5F1A8ACD-923D-4720-965C-42B5861E8F0B}" type="presParOf" srcId="{FB646219-9367-43C1-B32B-77BA4AB86D10}" destId="{91F5EDBE-7ED4-4B56-8B43-CAD4040E01CB}" srcOrd="1" destOrd="0" presId="urn:microsoft.com/office/officeart/2005/8/layout/venn2"/>
    <dgm:cxn modelId="{BC1BFB99-1A9A-4C57-8025-39BFE156722B}" type="presParOf" srcId="{35933678-D0F0-4D7D-BE6C-C344A923E2BC}" destId="{85D5900C-C2F3-4D50-AB8F-E0A2C6E29F71}" srcOrd="1" destOrd="0" presId="urn:microsoft.com/office/officeart/2005/8/layout/venn2"/>
    <dgm:cxn modelId="{B8C12A07-BE2C-4286-8707-1D5EE6574CED}" type="presParOf" srcId="{85D5900C-C2F3-4D50-AB8F-E0A2C6E29F71}" destId="{202DAF59-F395-40AA-809C-E4D26F6283BE}" srcOrd="0" destOrd="0" presId="urn:microsoft.com/office/officeart/2005/8/layout/venn2"/>
    <dgm:cxn modelId="{6FA72A52-DB1F-4CBF-99F5-0B36DDFA16B7}" type="presParOf" srcId="{85D5900C-C2F3-4D50-AB8F-E0A2C6E29F71}" destId="{C88C4729-678C-4C2A-A4AC-74F0E7B0DF6D}" srcOrd="1" destOrd="0" presId="urn:microsoft.com/office/officeart/2005/8/layout/venn2"/>
    <dgm:cxn modelId="{750083A6-297C-4793-AB38-DFAB634CBBCB}" type="presParOf" srcId="{35933678-D0F0-4D7D-BE6C-C344A923E2BC}" destId="{8C2F6931-9016-4453-90D5-87F520F2A7E2}" srcOrd="2" destOrd="0" presId="urn:microsoft.com/office/officeart/2005/8/layout/venn2"/>
    <dgm:cxn modelId="{DF41E658-B25D-4366-9A99-6761BE00E356}" type="presParOf" srcId="{8C2F6931-9016-4453-90D5-87F520F2A7E2}" destId="{C07D4F45-EF13-4A05-A411-3F1A8371FF4E}" srcOrd="0" destOrd="0" presId="urn:microsoft.com/office/officeart/2005/8/layout/venn2"/>
    <dgm:cxn modelId="{6E761F59-9405-487B-BB2A-079258394C8F}" type="presParOf" srcId="{8C2F6931-9016-4453-90D5-87F520F2A7E2}" destId="{C70D2DEF-6218-4648-A3B9-395A656D8886}" srcOrd="1" destOrd="0" presId="urn:microsoft.com/office/officeart/2005/8/layout/venn2"/>
    <dgm:cxn modelId="{11FFE4F5-2319-49E0-A214-81D6B19FAE54}" type="presParOf" srcId="{35933678-D0F0-4D7D-BE6C-C344A923E2BC}" destId="{8428BA91-068A-4DE2-945E-B889A418CA08}" srcOrd="3" destOrd="0" presId="urn:microsoft.com/office/officeart/2005/8/layout/venn2"/>
    <dgm:cxn modelId="{11D7D8CA-CC42-4292-8CF6-B001D3467F19}" type="presParOf" srcId="{8428BA91-068A-4DE2-945E-B889A418CA08}" destId="{46B7AED2-DCEA-480D-A19A-F6BE94BB558A}" srcOrd="0" destOrd="0" presId="urn:microsoft.com/office/officeart/2005/8/layout/venn2"/>
    <dgm:cxn modelId="{8EDA9468-FC8E-4C23-8679-00B377EC3D24}" type="presParOf" srcId="{8428BA91-068A-4DE2-945E-B889A418CA08}" destId="{AF0E25BE-585F-41D2-9FE4-0930E4BF38B3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88BA9-019B-4DE4-A24D-2D4B40EEA415}">
      <dsp:nvSpPr>
        <dsp:cNvPr id="0" name=""/>
        <dsp:cNvSpPr/>
      </dsp:nvSpPr>
      <dsp:spPr>
        <a:xfrm>
          <a:off x="524630" y="0"/>
          <a:ext cx="4351338" cy="4351338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机器学习</a:t>
          </a:r>
        </a:p>
      </dsp:txBody>
      <dsp:txXfrm>
        <a:off x="2091982" y="217566"/>
        <a:ext cx="1216634" cy="652700"/>
      </dsp:txXfrm>
    </dsp:sp>
    <dsp:sp modelId="{202DAF59-F395-40AA-809C-E4D26F6283BE}">
      <dsp:nvSpPr>
        <dsp:cNvPr id="0" name=""/>
        <dsp:cNvSpPr/>
      </dsp:nvSpPr>
      <dsp:spPr>
        <a:xfrm>
          <a:off x="959764" y="870267"/>
          <a:ext cx="3481070" cy="3481070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神经网络</a:t>
          </a:r>
        </a:p>
      </dsp:txBody>
      <dsp:txXfrm>
        <a:off x="2091982" y="1079131"/>
        <a:ext cx="1216634" cy="626592"/>
      </dsp:txXfrm>
    </dsp:sp>
    <dsp:sp modelId="{C07D4F45-EF13-4A05-A411-3F1A8371FF4E}">
      <dsp:nvSpPr>
        <dsp:cNvPr id="0" name=""/>
        <dsp:cNvSpPr/>
      </dsp:nvSpPr>
      <dsp:spPr>
        <a:xfrm>
          <a:off x="1394898" y="1740535"/>
          <a:ext cx="2610802" cy="2610802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深度学习</a:t>
          </a:r>
        </a:p>
      </dsp:txBody>
      <dsp:txXfrm>
        <a:off x="2091982" y="1936345"/>
        <a:ext cx="1216634" cy="587430"/>
      </dsp:txXfrm>
    </dsp:sp>
    <dsp:sp modelId="{46B7AED2-DCEA-480D-A19A-F6BE94BB558A}">
      <dsp:nvSpPr>
        <dsp:cNvPr id="0" name=""/>
        <dsp:cNvSpPr/>
      </dsp:nvSpPr>
      <dsp:spPr>
        <a:xfrm>
          <a:off x="1830031" y="2610802"/>
          <a:ext cx="1740535" cy="1740535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CNN/RNN</a:t>
          </a:r>
          <a:endParaRPr lang="zh-CN" altLang="en-US" sz="1800" kern="1200" dirty="0"/>
        </a:p>
      </dsp:txBody>
      <dsp:txXfrm>
        <a:off x="2084927" y="3045936"/>
        <a:ext cx="1230744" cy="870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ACCF81-8FC6-4BB8-9167-901494B1185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675 405,'-1'3,"0"4,-1-1,-1 3,0 0,0-2,1 0,-1 0,2-1,1-3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840 349,'3'0,"-1"3,1 0,-3 0,0 0,-3 1,0-2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1538 512,'7'0,"2"0,1 0,5 0,1 0,2 0,-3 0,0 0,-1-2,-4 1,-7 1,0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1667 501,'5'2,"-1"0,-7-3,-1-2,-4-2,-1-3,-2-2,-1-3,-6-4,-1-3,-4-2,0-1,1 3,0 2,4 3,4 5,2 2,2 1,3 3,3 1,1 2,-1-1,1 0,1-1,-1 0,0 0,0-1,-2-1,-1-1,-1 1,-1 0,2 2,0-1,1 1,-3 0,4 1,-1 0,0 0,0-1,-3-2,-1 0,0 1,-1-1,-1 0,2 2,0-1,4 2,1 0,1 0,0 0,0-3,0 2,0 0,0 0,0 2,0-1,-1 0,1 0,-1-2,1 0,1 1,-1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1227 164,'0'3,"-1"1,1 2,0-1,0 1,1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1236 169,'3'0,"0"0,0 0,0 0,0 0,0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827 0,'-3'0,"-1"3,2 0,1 0,1 0,0 0,0 0,0 3,0 0,1 0,0 1,0 2,1-1,-1 2,2 4,-1-1,3 3,-1-1,0 0,2 3,1 0,-1-4,-1 0,2-2,0-1,-1-2,1-2,-2-1,1-1,0-1,-1-2,1 0,-2-1,0 0,-1 0,0-1,0 0,3 0,-3 0,1 0,0-1,1 0,2 0,0-1,0-1,10-7,-8 3,-2 0,-1-4,0 0,-2-1,-2 0,0-1,-2 0,-1-6,-2 3,-2-2,-1 1,-2-2,0 1,-3-2,-1 0,0 5,1 13,1 2,2 0,2 0,2 0,1 0,0 0,0 0,-1 1,-2 1,-2 1,-3 2,-1-2,-2 1,-4-1,1 1,0 0,2-1,3 0,3-1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106 353,'3'0,"1"0,-1 0,0 0,0 0,0 0,1-2,-1 1,1 0,-1 0,2 1,-2 0,2 0,0 0,9 0,-7 0,-1 0,-1 0,4 0,-1 0,2 0,2 0,1 0,2 0,0 0,-2 0,1 0,-3 0,1 0,-2 0,0 0,-2 0,-1 0,2 0,-1 0,0 0,2 0,-1 0,1 0,-3 0,-2 0,-1 0,-1 0,0 0,3 0,-2 0,-1 0,2 0,2 0,0 0,-2 0,0 0,-1 0,-1 0,0 0,0 0,0 0,0 0,0 0,1 0,-1 0,2 0,-2 0,0 0,0 0,0 0,0 0,2 0,-2 0,1 0,-1 0,0 0,0 0,0 0,0 0,0 0,2 0,-2 0,2 0,-2 0,2 0,-2 0,1 0,1 3,-2-2,3 2,-3-1,0-1,3 1,-3 0,1-1,0 1,-1-1,2 0,-2-1,1 0,-1 0,0 0,2 0,-1 0,1 0,2 0,0 0,0 0,-1 0,3 0,-3 0,5 0,-3 0,0 0,-1 0,0 0,1-1,-4 1,0 0,-1 0,0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90 283,'0'3,"2"1,0 2,-1-1,0 0,0-1,0-1,1 1,-1-1,2 2,-2-2,0 2,-1-1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94 291,'3'-1,"0"1,2 0,0 0,3-1,3-1,1 0,3 0,-2 2,3 0,3 0,-3 0,5 1,-5 0,0 2,-3 0,-4-1,-2 1,-3-2,-1-1,3 0,-1 0,0 0,1 0,-1 0,3 0,-1 0,-2 0,2 0,0 0,-1 0,1 0,-2 0,1 0,-3 0,1 0,0 0,1 2,-2-2,3 2,-2-1,0-1,3 0,2 0,1 0,0 0,2 0,-2 0,-2 0,0 0,-2 0,-3 0,1 0,-1 0,0 0,2 0,2 0,1 0,2 0,-2 0,3 0,-3 0,2 0,-3 0,0 0,-4 0,2 0,-1 0,-1 0,3 0,-2 0,0 0,1 0,2 0,-2-1,0 0,-1 0,2 0,-2 0,-1 1,1 0,2-1,-2 0,1 1,-1-1,-1 1,1 0,2 0,-3 0,0 0,3-1,-3 0,0 0,0 1,0 0,0 0,0-1,1 1,0 0,-1 0,2-1,-1 1,0 0,-1 0,0 0,1-1,-1 1,0 0,0 0,0 0,0 3,-1 0,-1 0,0 1,1 0,-2-1,1 0,0 0,-1 0,0 1,-1 0,0 0,1-1,-1 0,0 0,-1 0,1 0,-1 0,0 0,0 0,0 0,-1-2,0 1,0 0,0-1,-1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202 373,'-5'1,"2"1,-1 1,2 1,0 0,1 0,0 0,0 1,0-1,0 0,1 0,0-1,0 0,0 3,0-2,0 1,1 3,0-2,0-1,1 1,0-2,0 0,0-1,1 1,0 0,1 1,-1-2,0-1,-2 1,1 0,0 0,3-1,0 0,-1-1,1 0,2 1,2-1,-1-1,4 0,1 0,2 0,2 0,-1 0,1 0,-1 0,-1 0,0 0,2 0,-1 0,2 0,-1 0,0-2,-1 1,-1-2,1 2,-3-1,-3 2,-2 0,-2 0,-1 0,-1 0,-1-1,5-1,-3 1,4 0,3-2,3 1,0-3,2 1,0 1,-2 1,-3 0,-2 0,-4 0,-1-1,-2-1,-3 0,0 1,0-2,0 2,-1-2,1 1,-1-2,0 1,-1-1,1 0,-2 1,1-1,-2 0,1 2,1 0,0 0,-1 1,1 0,-2 0,0 2,0 1,-2-1,1 0,-2-1,0 0,-2 1,-1-2,-4 0,2 2,-1-2,1 1,0-1,0 2,2-1,2 2,-1 0,-3-1,2 0,-2-2,0 2,2 1,-3 0,0 0,0 0,-1 0,1 0,1 2,3 0,-1-1,1 2,-1-2,1 2,1-2,0 1,0 0,-1-1,-28 7,30-7,0 0,3-1,-2 2,2-1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124 427,'4'0,"-1"1,0 0,0 0,2 1,-1-2,-1 0,1 1,-1 0,2 0,0-1,-1 0,-1 0,0 0,0 1,0-1,0 1,2 0,-2 0,0 0,2-1,-1 0,0 0,-1 0,1 0,0 0,-1 0,1 0,0 0,0 0,-1 0,1 0,-1 0,2 0,-2 0,0 0,0 0,1 0,-1 0,3 0,-2 0,1 0,-1 0,1 0,-1 1,0 1,-1-2,1 1,-1 0,1-1,0 0,0 0,0 0,-1 0,0 0,0 0,0 0,0 0,2 0,-2 0,0 0,1 0,-1 0,1 0,-1 0,0 0,0 0,0 0,0 0,0 0,1 0,1 0,-2 0,3 0,-2 0,-1 0,2 0,1 0,-1 0,-2 0,1 0,-1 0,0 0,0 0,2 0,0-1,-2 1,2-1,-2 1,1-1,-1 0,0 1,0 0,2-1,-1 0,1 0,-1 0,-1 1,0-2,3 2,1 0,-3 0,1 0,0 0,-1 0,0 0,1 0,-2 0,0 0,1 0,0 0,-1 0,0-1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854 385,'0'4,"0"-1,0 2,0 0,0 2,0-3,0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598 480,'4'0,"3"0,0 0,2 0,1 0,1 0,3 0,1 0,-2 0,0 0,-1 0,-1 0,-1 0,-3 0,-2 0,-1 0,-1 0,1 0,-1 0,2 0,-1 0,1 0,0 0,2 0,-2-1,-1 1,1 0,0 0,0 0,-1 0,1 0,-1 0,-1 0,0 0,1 0,0 0,1 0,0 0,0 0,2-2,-4 2,1 0,-1 0,0 0,0 0,0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141 429,'4'2,"-1"-1,0-1,1 1,3 0,-4 0,3 1,-2-2,1 2,-1-1,0-1,-1 0,1 0,-1 0,0 0,1 0,-1 0,0 0,2 0,0 0,-2 0,2 0,-2 0,2 0,-2 0,0 0,1 0,1 0,3 0,-1 0,0 0,0 0,-2 0,2 0,-4 0,1 0,-1 0,0 0,1 0,1 0,-2 0,1 0,1 0,2-1,-3 1,2 0,1 0,-2 0,0 0,0 0,-1 0,-1 0,1 0,1 0,-2 0,2 0,-2 0,0 0,2 0,-2 0,3 0,-2 0,0 0,-1 0,1 0,1 0,-1 0,0 0,-1 0,0 0,1 0,1 0,1 0,0 0,1 0,1 0,2 0,15 0,-17 0,-5 0,0 0,0 0,0 0,2 0,-2 0,3 0,-2 0,-1 0,1 0,0 0,0 0,-1 0,1 0,1 0,-1 0,1 0,0 0,-1 0,-1 0,0 0,0 0,0 0,0 0,0 0,0 0,0 0,0 0,0 0,1 0,-1 0,0 0,0 0,0 0,1 0,-1 0,0 0,0 0,0 0,0 0,0 0,0-1,0 0,0 1,0 0,0 0,1 0,-1 0,0 0,1 0,2-2,-3 2,0 0,0 0,0 0,0 0,1 0,1 0,-2 0,0 0,0 0,0 0,0 0,1 0,-1 0,1 0,-1 0,0 0,1 0,0 0,-1 0,0 0,2 0,-2 0,2 0,-2 0,0 0,1 0,-1 0,0 0,0 0,0 0,0 0,0 0,0 0,2 0,-2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416 478,'4'0,"0"0,1 0,0-1,2 0,2 0,-1 0,3-2,1 2,0-2,-1 2,-1 1,4 0,-1 0,-1 0,-2 0,0 0,0 0,0 0,1 0,1 0,0 0,1 0,-1 0,1 0,-1 0,-2 0,0 0,-2 0,-1 0,-2 0,2 0,-4 0,0 0,2 0,-1 0,-1 1,1-1,-1 0,2 1,1 0,-3-1,0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835 404,'3'3,"0"0,-1 2,1 0,-2-2,1 0,2 0,-2 0,0 0,1 0,-1 0,4 5,-3-5,1 2,-2-2,2 1,-2-1,-1 0,2 0,1 1,0 1,-2-1,1 0,0 0,-2-1,2 0,2 1,-2-2,0 1,0-1,0 1,2 1,-1 1,-1-2,1 0,0 0,-1 0,2 0,-2-1,0 0,-1 1,2 1,-1-2,-1 1,2 1,-1-1,2 1,-2-2,0 1,0 0,1 0,-1-1,-1 3,0-2,1 0,1 0,-3 0,2 1,0-1,1 2,-2-2,0 1,2-1,-2 0,2 1,-1 0,0-1,-1 0,1 0,-1 1,1-1,1 1,0 0,-2-1,2 2,-2-2,1 0,1 1,-1-2,3 3,-1 0,-1 0,-1-3,0 1,1 1,-2-1,1 0,0 1,0-2,-2 1,2-1,-1 1,0 0,0 0,1 0,0 1,0-2,-3 1,3-1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247 721,'-2'5,"0"-2,2 0,0 1,0 0,0 1,0-2,0 2,0-2,0 0,1 0,1 0,-2 0,1 0,0 0,-1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258 731,'7'-1,"-4"1,1 0,-1 0,0 1,0 0,1 0,0 1,-1 0,1-1,-4 2,1 1,-1 1,0-2,-1 1,0-1,1 0,0 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397 494,'-2'6,"2"-1,-1-2,0 0,1 1,0-1,0 0,0 1,0-1,0 1,0 0,0-1,-1 3,0 1,0-4,1 1,-1 1,0-1,1-1,0 2,0-1,0 6,0 6,0-11,0-1,0 1,0 2,1 0,1 0,0 2,-1-1,0 1,0-2,0 0,1 0,-2-3,2 1,-1 1,0-1,0 1,-1-1,0 0,1 2,0 0,2 2,-2-1,-1-3,1 6,0-3,1-1,0 0,-1-1,1 1,1-1,0 1,-1-3,1 0,-1 2,1-2,1 2,-2-2,-1-1,0 0,2 0,0 1,1-1,-1-1,1 1,-1-2,0 1,0-1,0 1,1 0,1-1,1 0,1 1,3-1,0 1,4 0,-2 0,0 0,-2 0,0 0,-1 0,-2-1,0 0,-2-1,0 0,4 0,-2-1,0-1,2-2,0 0,0 0,0 2,-1-1,1-1,-1 1,1-1,0-1,-3 1,1-1,-1-1,-1-2,0-1,-2-1,-2 0,1-4,-2 4,-1-5,0 3,-2 1,1-1,-1 1,1 1,-2 1,0-2,0 2,-1 0,0 0,-2 0,2 0,0 0,-1 0,1-2,1 2,0-1,-1 1,2 1,-2 1,-1-2,0 1,1 2,-1 0,1 2,1-1,0 2,-1 0,1-1,1 1,0 1,0 1,0 0,-2-1,0 1,1 0,0 0,-1-1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514 665,'2'4,"1"-3,0-1,0 0,0 0,0 0,0-2,-2-1,0 0,-1 0,0-1,0 0,-3 3,0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552 660,'4'0,"0"0,2 0,1 0,0 0,1-2,-1 1,-1 1,-1 0,-1 0,1 0,-1-1,-1 1,2 0,2 0,2 0,-1 0,-1 0,0 0,-2 0,-1 0,-1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739 607,'-4'23,"3"-13,1-2,0 1,0-3,0 0,0 1,1-2,1 1,1-2,1 2,1 1,0 1,1 0,0-2,2 0,-2-1,0 0,-1-1,-1-1,1 2,-1 0,2 1,-1 0,1 0,2 0,-1-1,1 0,-2-3,-1 1,-1-2,1 0,-2-1,2 0,-1-1,2-1,-1 0,1 0,-1 1,-1-1,2 1,-2-1,0 0,0 0,0 0,-1-1,-1-1,0 0,-1-2,1-1,-2 0,0-3,-1-3,0 3,-2-2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848 438,'2'0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863 674,'-1'3,"1"0,-1 1,0-1,0 1,1-1,0 3,1-2,2 2,0 0,1 0,-2-2,1-1,1 1,-1-3,2-1,-2 0,0-2,0 0,0 1,0-1,0-3,-2 2,-1-1,0 1,0 0,0-1,-1 1,-1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913 706,'4'1,"1"2,1 0,-2-1,2 0,1 0,-1 1,1-1,0 2,1 0,1-1,-1-1,3 0,-3 1,1-2,0 0,-2 0,0 2,0-2,0 0,0 0,0 0,-2 0,-2-1,2 1,-2 0,1 2,2 3,-2-3,4 2,-1 0,-1 0,0 0,-1-2,-2-1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1079 737,'0'4,"0"-1,0 3,0-3,0 2,0-2,0 0,1 0,0 0,0 1,3 0,1 4,0-1,0 2,1-1,-1-2,0-1,-2-3,1 1,0-2,2-1,-2 0,-1 0,3 0,-3 0,2-1,-2-1,-1-1,-1 0,2 1,0-4,-2 0,0 3,1-3,0 2,0 0,0-2,-1 1,0 2,-1-1,-1 0,-1 1,-3-4,2 3,-2-2,-1 1,0-1,0 1,-2 0,1 2,-1-1,1 0,0 1,1 0,2 2,1 1,-2 0,2 0,0 0,0 1,-1 1,-1 1,1 1,-2 1,2-1,-1 1,2-3,2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948 596,'3'0,"0"-1,2 0,-2 1,1-1,-1 0,3 1,-3 0,0 0,1 0,0 0,-1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159 346,'3'0,"0"1,1 0,-1-1,2 0,1 0,3 0,-1 0,6 0,-2-3,1 0,2 1,-1-1,1-1,-1 2,-1 0,-1 0,1 1,1 1,2 0,1 0,-1 0,4 0,1 0,3 0,0 0,1-2,-9 2,1 0,-2 0,-2 0,-1 0,-1 0,1 0,1 0,-1 0,3 0,-2 0,2 0,-2 0,-1 1,0 0,-2 0,2 2,-2-2,-1-1,4 0,0 0,2 0,3 0,-1 0,1 0,3 0,-6-2,0 2,-2 0,-1 0,-2 0,0 0,0 0,-2 0,2 0,0 0,4 0,0 0,3 0,-1 0,1 0,-2 0,-2 0,0 0,-2 0,0 1,1 1,0 1,2 0,1 0,2 1,2-1,0 0,3 0,-5 0,-4-1,-1 1,-3-1,-2 1,-4-2,0 1,1 0,0 1,2 0,2 2,1 2,3 1,0-1,2 0,0 3,0-3,-1 1,1 0,-2 1,0-2,1 1,-1-1,0-1,1 1,-1 2,-3-3,0 1,-1-2,-2 1,0-1,0 1,0 0,-1 1,2 1,-1 0,2 1,0 0,0 2,0 0,0 0,0-2,0-1,-3-1,0-1,-2-1,-1-2,1 2,-2-2,-1 2,1 0,-1-1,0 1,0 2,0 0,0-2,0 0,0 2,0 0,0 1,0-1,0 1,0-1,0 0,0 0,0-4,0 1,0 1,-1-2,0 0,-3 2,1-1,-1-1,1 0,-3 2,0-1,-2 1,1 2,-4-1,0 1,2-2,-2 2,2-2,0-1,0-1,1 0,-1 1,0 0,0 0,-2-1,1 0,-2 1,0-1,0 0,0-2,2 2,0-2,1 1,0 0,1-1,-1 0,-1 2,-2-1,0 1,-2 0,2-1,-1 1,1 0,0-1,0 1,2-2,-1 2,1-2,-2 2,0-2,0 1,-1-2,-3 0,-5 0,3 0,-2 0,4 0,2 0,3 0,1 0,3 0,0 0,0 0,0 0,-1 0,0 0,-2 0,0 0,-4 0,-1 0,2 0,-2 0,-3 0,1 0,-1 0,0 0,0 0,-2 0,-1 0,3 0,2 0,1 0,3 0,0 0,2 0,0 0,0 0,-3-2,-1 0,-1 1,-1 0,-1-1,0 0,0-1,-1 0,-1 1,-1 1,-2-1,1 1,2 1,1 0,0 0,3-1,5-1,3 1,1 0,2 0,0 1,-4 0,-4 0,-1 0,-3 0,-3 0,3 0,-2 0,1 0,1 0,2 0,3 0,2 0,3 0,0 0,3 0,-1 0,1 0,-3-1,2 1,0 0,1-1,0 0,-5-2,2 1,-3-2,-1 0,1 1,-2-3,-1 2,2 0,-1 0,2 1,4 0,1 2,1-1,0 1,0-2,0-5,2 1,-3-3,-1-2,-1-2,1-1,-2 1,1-2,-1 6,2 1,1 0,2 3,-2-1,2-1,0 1,1 0,-1 0,1 2,-1-2,1 0,0 0,1 3,-2-3,1 2,1 1,0-1,0 0,0-2,0-1,0-1,0-1,0 0,0 0,0 0,0 2,1-2,0 3,1-2,0-1,0 1,-1 0,2 2,-2 0,0 2,-1 2,1-1,0 1,0-1,0 1,0 0,0 0,1 0,1-1,0 0,1-1,-1 3,0-3,0 1,0 1,0 0,1 0,0 1,-1-1,2 0,-1-1,0 0,2 2,-2-2,2 1,-2 1,1-2,-1 4,1-3,-1 0,-1 2,1 0,0-1,0 1,-1 0,1 0,-1 1,0-2,0-2,-2 0,1 0,-1 1,1 0,1-1,-1 1,0 0,2 0,-1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1585 516,'3'0,"1"-2,-1 1,0-1,5-1,-3 0,3 0,-1-2,1 0,-1 2,-1-1,0 2,-2 0,-1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850 475,'2'3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859 511,'2'0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848 537,'0'3,"0"0,0 0,0 0,0 0,0 1,0 0,0 1,0 0,0-1,0-1,0 0,-2-6,2-3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846 527,'0'-3,"4"3,-1 1,0 1,0 0,-1 1,1-1,-3 1,-3 0,0-2,0 0,0-1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865 557,'0'3,"0"2,0-2,1-6,0-1,0 1,0 0,2 3,0 1,0 2,-3 0,2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811 997,'2'0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961 499,'3'-3,"3"2,-2 0,0 0,2 0,1 0,0 0,-4 0,3 0,-3 0,0 1,0 0,0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677 409,'3'0,"0"0,0 1,0 1,-1 2,-1 0,0-1,0 0,-4-1,0 0,0 0,0-1,0-1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1015 472,'5'1,"-1"1,0 1,-1-1,0 1,0-1,-1 1,-2 0,-3-1,0 1,0-1,0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1146 452,'-3'0,"-1"0,1 0,-1 0,1 0,-1 0,1 0,-2 0,2 0,0 0,0 0,0 0,0 0,-2 1,2-1,0 2,-1 0,1-1,-1 2,1-1,2 1,0 0,1 1,0-1,0 0,0 1,1 0,4-1,-1-1,-1-1,0 0,0-1,0 0,0 0,0 0,2-1,-2-1,0 0,0-2,-3 1,0 0,-1 0,-1 0,1-1,-2 2,1-2,-1 3,0-1,0 1,-1-1,1 1,0 0,0-1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1086 601,'-3'2,"0"1,1 0,-1 0,3 0,0 0,-1 0,0 0,1 0,1 0,1 0,1-2,0-1,2 0,-1 0,-1 0,1-1,-1 0,-1-2,-1 0,1-2,0 1,-1-2,-4 5,2 4,-1 0,2 1,0-1,0 0,3 1,0-4,1 0,-1 0,0 0,1 0,-1 0,0-2,1-1,-2-2,0 2,-1 0,-1 0,0 0,0 0,0 0,-1-1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1151 629,'1'3,"-3"0,0 0,0 0,3-6,1 0,1 1,-2 6,-1-1,0 0,2-7,0 1,1 2,0 2,1 1,-1 0,-3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1154 575,'3'0,"0"2,-1 1,-2 1,-1-1,-1 0,0 0,6-2,-1-1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1113 543,'-3'-1,"0"1,0 0,-1 0,1 0,-2 1,1 0,0 1,0 0,-1 0,2 0,0 1,0-2,2 2,-3 0,2 0,0 1,-1-1,0 0,1 1,-1 0,1-1,-1 0,1 0,1 0,-2 0,3 3,-1-2,0 0,1 3,0-2,0 1,0-1,1 0,0 2,0-1,2 1,-1-1,0-1,0 0,-1 0,0-1,0 0,2 0,2 0,0 0,-2-3,0 0,0 0,2 2,-2-1,1-1,0 1,1-1,3 1,0 0,1-2,1 0,3 0,2 0,-2 0,0 0,-3 0,0 0,-1 0,-1 0,-3 0,0 0,1 0,-3 0,1 0,1-1,0-1,0-3,-2 2,0 0,-2-1,0-1,0-1,-1 3,0-4,0 0,0 1,0 1,0-2,0 0,0 2,0 0,0-4,-1 0,-1 2,0-1,1-1,-2 0,-1 0,1 0,-1 2,0 0,1 1,-1 1,1 1,1 0,-1 0,0 1,0 0,0-1,-2 1,2 1,-1-1,1 1,-1 0,1 0,-1 0,0 1,-1-1,0 0,0 0,1 0,0 1,1 0,0 0,-1 0,1 1,-2 0,2 0,-2 0,1 1,-1 1,1-1,0 0,1 0,0 0,-1 0,1 0,-1 2,0-1,0 0,1 1,0 1,0-1,0 0,-1 2,2-2,-1 1,0-1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690 246,'-5'3,"1"1,1 1,-2 1,1-1,0 1,-1 2,1-2,1 0,0-1,1 2,-1 2,1 0,1 0,-2-1,2 1,-2 0,2-2,-1 2,1-1,-2 2,2-1,-2 1,2 2,-2 2,2-2,-2 1,2-1,1-2,0-2,0-1,0-3,0 1,0-1,0 2,1 0,1 1,2 0,0 1,-1-1,1 0,1 1,-3-4,1 0,1 1,-1-1,1 0,0 1,2 1,0 0,0-1,8 6,-7-5,-1-1,0-1,0-1,-2 1,2-1,0 1,0-1,0 1,1 1,-1-2,0 1,0-2,-2 0,0-1,1-1,0 0,2 0,-1 0,3 1,-2 0,2 0,-1 2,-1-2,0 0,-1-1,0 0,3 0,-2 0,1 0,-1-1,2 0,-2-2,-1 0,0-1,-2 1,-1-1,-1 0,0 1,-1-2,1 1,0-1,2 1,-2-2,0 2,2 2,-1-1,1 0,1 0,-1-2,2-1,-1 2,-2-4,1-1,0 2,-1-3,-2-2,0-2,-1 4,0-5,-3 2,1 1,-1 1,-1 1,0-1,0 1,0 1,0-2,0 1,0-2,0 0,0 1,-1 2,0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1141 345,'-4'0,"-2"3,0-1,-1 2,-2 1,0 0,-2 0,0 2,0 1,2-1,0-1,3 0,0-1,0 0,3-1,-1 1,1 0,1-2,0 1,1-1,-1 1,1 0,0 1,0-1,0 1,-1 0,1 2,-1 0,1-2,0 2,0 0,0 0,0-2,1 1,0 0,0 1,0 3,1-1,2 1,-2 1,2 0,-1 1,1 0,0-3,-2 0,1 0,-1-2,1 0,-1 0,0 0,1 0,1 0,-1-1,0-1,1 1,-1-2,0 0,-1 2,2 2,0-3,-1-1,0 0,1 2,1 0,1 1,-1-1,3 1,-1 0,0-2,0 1,2-1,-2 1,1-1,1 2,-1-2,-1 0,0-2,2 1,-1-1,0-1,0-1,2 0,-1-1,6-2,-1 1,2-2,4 0,-2-1,4 3,0-1,5-1,3-1,0-1,4-1,-6-1,4-3,-8-2,-3 0,-1-5,-6-4,0-2,-3-2,-2-2,-5-5,-1 0,-2 4,-6-1,-1 2,0 3,-1 2,0 4,-4-5,-1 0,2 3,-2 3,1 2,2 1,1 3,1 1,-2 1,1 0,0-1,-1 2,-1 0,1 0,-3-2,-1 1,-2 0,-1-2,1 2,-3 0,0 1,-1 3,0 1,-2 1,3 0,-3 1,4 1,0 1,-3 0,5 2,-1 0,1 4,-1 0,2 1,-3 0,4 3,1-2,4-1,4-1,4-3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1162 588,'3'-1,"1"-1,-1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903 818,'0'3,"-1"1,0 0,0 1,0-1,0 1,0 1,0 1,0-2,-1 1,1-2,0 1,1-2,-1 2,1-2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704 447,'0'3,"0"1,0 0,0-1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912 808,'3'0,"0"2,1-1,-3 2,2-1,-3 2,0-1,0 0,0 0,0 0,0 0,-5-2,1 1,-2-1,0-1,3 0,-1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926 867,'3'0,"1"1,-1 1,0 0,-3 1,-2 0,-2-1,1 0,0-2,6 3,0-1,1-2,0 1,0-1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985 831,'5'0,"-1"0,0 0,-1 0,1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989 848,'7'2,"-4"-1,0-1,0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1048 836,'4'0,"-1"0,0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1042 836,'0'4,"0"1,-1 0,-1 1,1 2,-1 3,0-1,0 2,-1-2,2 0,0-3,0-3,0-1,0 0,5-3,0 0,0 0,-1 0,2-1,1 0,-1 0,-2 1,0 0,0 0,-6-4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1078 861,'1'4,"-1"0,0 0,0 1,0 1,0 1,0-2,0 2,0-2,1 4,0-4,2 1,-2-3,2-1,-2-9,0 4,1-2,-1 0,0-2,0 0,0 2,1-1,-1 2,0 1,3 6,-2 2,1 0,-1 3,-1-3,0 2,0-3,0-1,2-4,-2-2,0-1,0-1,0-2,2 0,-2 0,1 1,-1 2,0 1,0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1145 914,'3'0,"0"1,0 0,1 1,-4 2,-3-2,-1-1,0 0,1 1,7-2,1 0,-2 0,2 0,-2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1163 842,'4'-1,"-1"2,1 0,-1-1,1 2,-1 0,0 17,-3-11,0 1,-1-1,1-3,0 2,0-3,0 0,0-1,0 0,0 1,0-1,0 0,0 0,0 1,0 1,-1-2,-3-3,-3-2,1 0,2 1,-1 0,1 0,0 0,1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1244 823,'4'0,"1"0,-2 0,2 0,-2 0,0 1,-6-1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732 409,'3'-1,"0"1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1261 825,'-1'4,"1"1,0-1,0-1,0 2,0-1,0-1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1271 893,'2'0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1334 852,'-1'4,"-1"5,1 3,-2 1,-1 3,0-1,1-1,1-4,2-6,-1-1,-3-8,3 0,0-4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1349 844,'1'3,"4"2,-2-2,0 1,1 0,-2-1,-2 0,-1 0,-2-1,0-1,-1 0,0-1,0 3,0-1,0-1,1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1365 911,'2'3,"-2"0,-2 3,1-2,1 0,-1 2,0-2,0 0,1-1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1399 887,'4'-2,"0"2,1-2,1 1,-1 0,0 0,-1 0,-1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1430 849,'0'4,"0"1,0 4,0-1,0 2,0-5,0-1,0-1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1521 880,'-2'4,"1"-1,1 1,0 0,0 1,3-3,0-1,0-1,0 0,0-1,0 0,0-1,0 0,0-2,0 1,-1-1,0 0,-1 0,0-2,0 2,0 1,-1 0,2 7,-1 1,0 2,1 2,0 0,0-4,0 1,-1-3,1 0,1-8,0-1,-1 1,2-3,-2 1,0 0,1 1,-1 2,-1 1,-1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1623 913,'-1'3,"0"0,1 0,0 1,2-8,0 0,-1 0,1 0,-1 1,2 1,0 3,-2 2,1 0,-2 0,3-4,-2-2,3 4,-1 2,0 0,-2 0,0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1598 825,'3'0,"0"0,0 1,0 3,-1-1,1 0,-1 0,-1 0,-1 0,0 0,-2 0,1 0,5-1,-1-2,0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738 423,'-3'1,"7"0,1-1,-1-1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1567 811,'-3'0,"0"2,0 0,0 0,0 0,-2 2,1-2,3 3,1 1,0 0,0-1,0 1,0 0,-2 1,2-1,0-3,0 3,1-3,2 1,1 0,0 0,0-1,1 0,-1 0,-1-1,0 0,3 2,-2-3,0 1,2 3,8 2,-7-3,-1-2,-3-1,0 0,0-1,1 0,-1-3,1-2,-2 2,1 0,0 0,0-2,-2 2,0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1558 819,'-4'0,"1"0,0 2,-1-1,3 2,-1 0,-1 2,1-2,1 1,0 0,0-1,0 0,0 1,-1-1,1 1,1-1,-1 1,1 0,0-1,0 0,0 0,0 2,0-2,3 0,1 1,-1-1,1-1,0 1,-1 0,0 0,0-1,0 0,-1 1,3-1,-1 0,0 0,-1-1,3 1,-2-1,-1-1,0 0,2 0,2 0,0 0,0 0,0 0,-1 0,-1 0,2 1,-3 0,-1 0,1-1,-1 1,0-1,3 0,-3 0,2-1,-1 0,-1 0,2-1,1 1,-3-1,0-2,0-2,-2 0,-1 1,0-3,0-1,0 1,0 0,0-4,-2 3,0-1,-2 1,0 1,1 1,-4-1,2 2,2 2,0 2,0 0,-2 0,0 2,1 0,1 0,-4 0,0 0,-1 0,0 0,-1 0,2 0,4 0,0 0,0 0,0 2,2 1,-2 0,0 2,1-1,0-1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1102 851,'-4'0,"1"0,0 0,0 1,1 2,1 0,0 0,1 0,0 1,0-1,0 3,0-2,0 0,1 0,0 0,0-1,2 0,0 1,-2-1,0 0,2 2,2 0,-1 0,1-2,-2 0,0-1,1 0,-1-1,1-1,0 0,-1 0,3 0,-3-1,0 0,0-1,0-2,0 0,-3 1,0-1,0-1,0 2,0 0,0-1,0 1,0 0,0-2,-2 0,-2 1,2 1,-1 0,0 0,1 0,-1 1,-2-2,1 2,1 1,0-1,0 2,0 0,-3 0,1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1689 607,'-1'3,"1"0,-1 0,0 0,0 0,1 0,0 0,3-1,0-1,1-1,-2-4,1 1,-1-2,0 9,-1 0,0-1,1 0,-1 0,3-5,-1-4,-1 2,2 0,0-1,-1 1,1 0,-1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1747 646,'0'3,"0"1,0 0,0 0,0 1,0-2,0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1719 683,'-2'3,"-1"2,2-2,0 0,0 0,0 0,1 2,6-5,3-6,-1 1,-5 3,0 1,-2 6,-1 0,-1-1,1 1,1-9,-1 0,0-1,1-1,-1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1762 706,'2'3,"-2"0,1 0,3 0,-1-1,0 0,0-1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1708 752,'1'5,"0"-1,0 0,1-1,3-3,-1-4,-1 2,-1-2,1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1676 593,'8'-4,"-1"2,4-1,-3-1,0 2,-3 1,-2-2,-7-1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1673 597,'0'5,"0"-1,0-1,0 1,0 1,0-1,1 0,0-1,0 1,0 1,0-2,-1 0,1 2,0-1,0 0,-1-1,1 1,0-1,0 1,-1-1,1 1,0-1,0 0,-1 1,0-1,0 0,0 2,0-2,0 2,0-2,0 0,1 0,-1 0,1 3,0 0,0-3,-1 1,0-1,0 0,0 2,0-2,0 2,0-1,0-1,0 0,0 0,0 1,0-1,1 0,-1 1,0 0,0 1,0-2,0 1,0-1,0 2,0-2,0 2,0-2,0 1,0-1,0 0,1 0,0 0,1 1,-1-1,0 1,0-1,-1 0,1 4,-1-4,0 1,0 0,0 0,0-1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768 334,'4'0,"3"0,3 0,-3 0,0 0,-3 0,-1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1790 574,'3'-1,"3"-2,1 1,2-2,0 2,-2-1,-1 2,-3-1,-5 5,1 0,0 2,1-1,0-1,0 2,0-1,0-1,0 0,0 0,0 1,0-1,0 2,0-1,0 1,0 2,0 0,0 0,0-2,0 1,0 1,1-1,0 1,1 0,0 0,-1 0,0-1,0 1,-1-4,0 2,0 2,0 0,0 0,0-1,1 3,0-2,1-2,-1 2,0-1,0-1,0-1,0 2,0-3,-1 0,1 2,0 1,0 1,2 0,-2 0,1 0,-1-1,1-1,1 1,-2-2,1 0,-1-1,0 0,0 2,-1-2,1 2,-1-2,0 0,-2 0,-2-1,1 0,0-1,-1 2,1-1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864 785,'0'5,"-1"-1,0 1,0 1,0-1,1-1,0 1,0 2,0-2,0 0,0 0,0-1,0 0,0 0,2 1,-1-2,0 0,2 2,0-2,-1 0,1 0,-1 0,1-2,-1 2,3 0,-1-1,1 2,-2-3,1 1,0-1,-1-1,2 1,-1 0,-1-1,0 0,1 0,-1 0,0 0,2-1,-2 0,1-1,-3-2,-1 0,0 1,0 0,0-3,0 2,0-1,0 1,0-1,0 2,0-1,0 0,0-1,-1 0,0-2,-1 1,0 1,0-3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916 997,'-3'3,"2"0,1 0,0 1,0-1,0 0,0 0,2 0,-2 0,2 0,1-2,0 1,0 0,0-1,0-3,1-4,-3 3,0-1,1-1,-1 2,0 0,1-2,-1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926 984,'2'3,"1"1,0 0,-2-1,1 1,0 0,-1-1,2 1,1 0,-3-1,2 1,1-1,-1 2,-1-2,0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966 1012,'3'0,"0"1,0 2,-3 0,0 0,-1 0,0 0,5-1,-1-2,0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944 1002,'2'-4,"1"1,-2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1025 1002,'4'0,"1"-1,-2 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1025 1011,'3'2,"2"-2,-2 0,0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1117 1000,'-3'0,"0"-1,-2-1,2 2,0 0,-1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1111 997,'3'1,"0"2,0-1,-1 1,1 0,-2 0,-1 0,1 0,-1 0,0 0,0 0,0 2,-1-2,1-7,0 0,0 1,0-1,0 0,3 2,-1-1,4-1,-2 1,0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801 333,'-2'5,"2"-2,-1 2,-1-1,1 1,0 1,-2 1,2 0,-1 0,0 4,2-3,0 0,-1 4,1-5,0 3,0 0,-3 2,3-4,0 4,0 0,-1 1,1-1,-1 1,-1-3,1 1,1-3,0 2,0-3,-1 1,0-1,0-3,1 0,0 0,0-1,4-1,1-2,-1 0,2 1,-2-1,2 1,-2 0,-1-1,-1-3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1154 1020,'3'1,"0"-1,0-2,-1-1,-2 0,0 0,0-1,0 0,-2 1,-1 2,0 2,2 3,1 0,0-1,0 1,2 0,-2-1,2 0,2-2,-1 2,0 0,0-3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1191 972,'0'3,"0"0,0 0,0 0,-1 1,0 1,1-1,0-1,0 1,0-1,0 2,1-2,2 0,-1 0,1-2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1212 1002,'0'4,"0"-1,0 0,1 0,0 2,2-4,0 1,0-2,0 0,0-1,0-2,-1-1,-1 1,1 0,-1 0,0-1,0 8,-1-1,0 1,0 0,1 0,0-1,0 0,1 0,1-3,0 0,0 0,0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1283 972,'-2'3,"0"2,2-2,-1 1,0-1,0 3,0-2,-1 1,1-1,1-1,0 1,0-1,0 0,0 2,1-1,2 0,-1 0,0-1,1-1,-1 1,1 0,0 0,0-3,-1-3,-2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1328 1004,'-3'-2,"0"1,0 0,0 1,0 1,2 3,1-1,0 1,3-1,-1 0,1 1,2 0,-1-1,-1-3,-1-3,-1-2,0 2,-1 0,3 9,-3-3,1 2,0 0,-1-1,0 1,0 0,0-1,0 1,-1-1,0 0,0-1,0 0,-1 0,-3-3,2 0,-1 0,0 0,0-2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1388 990,'-2'5,"1"-1,-1 2,-1-1,1 4,-1 0,2-2,0 0,1-3,0-1,1 1,0-1,2-2,0-3,0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1431 972,'0'5,"0"2,0 3,0 3,-3 1,0 1,-1 0,0-1,0-1,1-12,0-1,3-5,0-3,1-1,0-1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1421 966,'4'0,"1"3,0 0,-2-1,0 3,-1-2,-2 0,0 1,-1 0,-2-3,-2 0,1 1,-1 0,1 0,-1 0,-1 0,3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1474 1015,'-4'2,"1"-2,-1 1,1 0,7 1,-1 0,-1 1,1-1,0-1,-3 4,-3-3,-2 2,2-2,-1 1,7-1,0-2,0 0,1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1498 995,'4'3,"-2"1,-1-1,1 0,-1 0,-1 1,0 1,-2-2,0 0,1 0,-2-1,0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878 323,'4'0,"-1"1,2 1,1 0,3 2,0 0,-2-2,-1 1,-2-2,-2 2,-2 2,0 1,0-1,0 0,0 2,0 1,0 2,0 2,0 0,0-1,0 3,0-1,0 0,0-1,0 0,0-1,0 3,0-4,0 1,0 1,-2 0,1-2,1-3,0 1,0-1,0-2,0-1,0 0,0-1,0 0,0 0,-1 2,1 0,0-1,0-1,0 2,0-2,0 0,-1 0,-2-3,-1-1,0 0,-1 0,-2 0,2 0,-1-1,1 1,1-1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1515 982,'4'0,"-1"1,0 2,-1 0,0 0,0 1,0-1,0 1,0-1,0 1,0 0,-1-1,1 2,-1-2,0 0,-1 0,0 2,0-2,0 3,0-3,0 1,-1 1,0-2,1 0,-2 1,-1-2,1 2,-2-2,1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987 363,'-5'1,"-5"5,5-2,-1 0,2 0,-2 1,1 1,-2 2,3-4,0 2,2 0,0-1,-1 0,2 0,0 0,-2 3,2 0,1-1,-1 5,1-5,0 1,0-1,0 0,0 1,1-1,0 0,2 0,-2 0,1 1,0-3,1 1,-1-2,0 2,0-2,0 2,0-2,2 1,-1 1,-1-2,2 2,0 2,-1-2,1-1,-1 1,2 0,0 0,0 0,1 2,-1-2,1 0,-1 0,-1-1,1-1,-1-2,-1 0,1 1,0 0,0-1,2 2,-2-1,1-1,1 3,-3-4,0 0,1 1,-1-1,4 0,-1 0,2 0,-2-1,2 1,-3-1,4 1,-2 1,-2-1,-1-1,2 0,0 0,-1 0,0 0,2 0,-3 0,1 0,1 0,0 0,-1 0,3-2,-1 1,1-1,-1 1,-2-1,0 1,-1 0,-1 0,1 1,0 0,-1-1,0 0,2 0,0 0,-1-1,2 0,-2 1,0 1,1-2,-1-3,-1 2,0-3,1 0,-1 0,1-1,-1-3,-1-1,1 3,-1-1,1 2,-1 1,1 0,1 2,-2 0,0 1,0-1,1-1,-1 0,1 0,0 0,-1-4,1 0,-1 0,-1-1,1 0,-2 3,0 0,1 2,0 1,0 0,1-1,0 0,-1-1,1 2,-1-1,1-3,-1 1,1 0,-1 0,0 0,1 0,0-1,0-1,-1 0,1 1,-1 1,0 1,0-1,0 2,0 1,-1 1,0-1,0-1,0 2,0-2,0 2,0 0,0-2,-1 2,1 0,1-1,0 0,-1-1,-1 0,-1 2,-6 2,2 1,-6-2,2 1,-2 1,-1 0,-1 0,2 3,3-1,1 1,1-2,1 0,1 0,-1 0,1 0,1-1,-1 2,1-2,0 1,-2 0,2 0,1 0,-5 0,5 0,-3 2,2-1,1-1,0 0,0 1,0-1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1464 321,'-3'0,"-1"0,-3 1,2 0,0 0,2-1,-4 1,2 1,1-2,-1 0,-2 1,2 0,-1 0,-1 0,1-1,-3 1,2 0,1 2,-1-2,3 0,-2 0,3 0,0 0,0 2,-2 0,3 1,0 1,0 2,-2 2,0 2,0-2,-7 18,8-20,-1 0,2 0,0 1,-1-1,1 2,-1 1,2 0,-1 4,2-3,0 1,-1 1,0-3,1-3,0 0,0-3,0-1,0 2,0 1,1-1,1 3,2 0,-1 0,0-2,0 1,-1-2,0 1,-1-2,0-1,1 1,-1-1,1 3,0-2,0 0,1 2,0 0,0-2,2 2,-1 0,-1 1,1-1,-1 0,0 0,0 1,0 0,-1-1,0 0,2-1,-2 1,1 0,1-2,-1-1,0 0,1 0,0 1,0-2,-1 0,0-2,0 1,0 0,1 0,0 0,0 0,1 0,0 0,1 2,1-2,-2 0,2 0,-1 0,-2-1,3 0,0 0,2 0,-2-1,0-2,0 2,0 0,0 0,0 0,0-2,2 2,-2-3,1-1,-1 2,-2-2,-2-1,-1-1,1 0,-2 0,0 0,0 0,-1 0,0-3,0-2,0-1,0-2,0-3,0 0,0 1,0 2,2 2,-1 4,0-1,0 2,1 1,-1 0,-1 0,0-2,0-1,-1-3,-1 1,-1-2,-1 1,-2-3,1 3,-1-1,0 1,-1 1,2 3,-2 0,1 1,1 2,0 0,0 0,0 0,2 2,0-2,-2 2,0-2,1 1,0 1,2 1,-1 0,1 0,0 0,-2 0,1 0,-1 0,-2 0,-2-2,1 0,-2-1,1 3,-1-1,2 0,0 0,0 3,1 0,1 1,-2 0,0 0,-3 0,0 3,0 0,-2-1,0 1,1 1,2-2,1 1,0 1,1-1,1 1,0-1,2 1,1-2,1 1,-1 0,1 0,0 1,0-1,0 2,1-2,0 1,0-1,0 1,0 0,0 4,-1-2,1-3,0 1,1-1,0 4,0 0,0 1,0 0,0 2,0 0,0 0,1 2,-1-5,1 3,0-3,1 1,1-3,-1 1,0-2,0 2,-1-1,2 1,0-1,2 2,-3-2,3 1,-1 2,-1-3,2 3,-1-2,-1 0,1-1,1 3,-1-2,1 0,0 0,0 0,0 0,-1-2,-1 1,1-1,-1 1,2 1,-2-2,0 0,2 1,-2-1,0 0,0-1,0 0,0 0,0 1,1 1,-2-2,3 1,-1-1,1 2,-2-1,2 1,1 1,-2-2,1 0,0-1,0 2,9 6,-11-8,2 1,-2-2,0 0,2 2,-2-3,1 0,-1 0,0 1,1 1,-1-1,1 1,-1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927 75,'0'5,"0"1,0 2,0 2,-3 2,1-1,1-1,1-3,0-1,0 0,0-3,0 0,1 1,2-2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933 65,'3'1,"1"1,-1-1,0 0,0 1,-1 1,-1 1,-1-1,0 2,-2-1,0 0,-1-1,0 1,1 0,-1-2,0 1,0-1,0-2,-1 0,1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946 123,'3'2,"-1"1,-3 2,1-1,-2-1,1 0,-1 0,0 0,5 0,0 1,0-1,0 0,0 1,-2-1,-4-2,-1 2,1-2,0-1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983 130,'3'0,"0"0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977 146,'5'0,"-1"0,-1 0,0-1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1026 120,'3'-1,"2"1,-1 1,-1 0,0-1,0 0,1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1058 104,'-4'4,"3"-1,-1 1,0 0,-1 2,0-1,2 0,0-2,0 0,3 0,2-1,-2 1,-1 1,1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832 356,'0'3,"0"4,0-1,0 4,0-1,0-2,0-2,0-1,0-8,2-3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1063 135,'2'3,"-2"1,3-2,1-1,0-11,-3 7,0-1,-1 1,0 0,-4 1,1 2,0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1076 129,'3'3,"-2"0,1 0,1-2,1-3,-1-1,0-1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1094 92,'2'3,"-2"1,0-1,0 1,0 0,0-1,0 1,-1 0,1-1,0 0,0 0,0 0,0 0,0 0,-1 0,-1 1,2-9,0 2,0-1,0 1,0 0,0 0,5 3,-2 2,1 1,-2 0,1 0,-2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1125 126,'0'3,"0"1,0 0,0-1,4-5,-1-3,0 2,-2 0,2 2,0 3,-2 1,0 1,-1-1,0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1179 103,'-4'1,"2"2,1 0,1 1,0-1,0 0,0 1,0-1,0 2,0-2,1 0,1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1204 112,'1'4,"-1"-1,0 1,0-1,1 1,1 0,1-4,2-6,-2 2,-1-4,1 1,-1 0,2 1,-2 0,0 2,-1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1217 85,'3'4,"-1"0,0-1,-2 0,2 1,-1 0,3 1,-2-2,1 0,-1 0,0 0,1 1,-1-1,0 0,2 2,-3-2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1261 129,'3'-1,"0"4,-1 2,-1-1,-3-1,-1 0,-1 0,2 0,5-1,1-2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1284 90,'4'3,"-1"0,0 2,-3-1,0 0,0-1,0 0,0 1,0 1,0-1,0 1,-1-2,-1 1,1 0,-1-1,-1 1,-2 2,0 0,0 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3-06T18:2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890 954,'-2'4,"0"0,1-1,0 0,0 1,0-1,0 3,0-1,1-2,0 2,0-1,0 1,0-2,0 0,0 1,2 0,0 0,1 0,1 2,-1-1,0-2,1 1,1 1,-1-2,1 0,-2-2,0-1,1 0,1 0,0 0,3 0,1 0,-2 0,-2 0,0 0,-1 0,0 0,-1 0,0-3,2 1,-2-3,-1 2,-1 0,0-1,0-3,-1 0,0-3,-1-4,-2 2,-1-3,-2 1,-1 0,-1 2,0 0,0 2,0 4,5 3,-1 0,-1 3,-2 1,-4 3,-3 2,1-1,-4 0,1-1,4-2,2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74F168-B9BE-42AE-ABD0-5958CB1F634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>
              <a:spcBef>
                <a:spcPct val="0"/>
              </a:spcBef>
              <a:buFontTx/>
              <a:buChar char="•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198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034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082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>
              <a:spcBef>
                <a:spcPct val="0"/>
              </a:spcBef>
              <a:buFontTx/>
              <a:buChar char="•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0178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222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4274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6322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837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0418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2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4514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6562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861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0658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270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4754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8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4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>
              <a:spcBef>
                <a:spcPct val="0"/>
              </a:spcBef>
              <a:buFontTx/>
              <a:buChar char="•"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7890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9938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6" Type="http://schemas.openxmlformats.org/officeDocument/2006/relationships/tags" Target="../tags/tag16.xml"/><Relationship Id="rId25" Type="http://schemas.openxmlformats.org/officeDocument/2006/relationships/tags" Target="../tags/tag15.xml"/><Relationship Id="rId24" Type="http://schemas.openxmlformats.org/officeDocument/2006/relationships/tags" Target="../tags/tag14.xml"/><Relationship Id="rId23" Type="http://schemas.openxmlformats.org/officeDocument/2006/relationships/image" Target="../media/image9.png"/><Relationship Id="rId22" Type="http://schemas.openxmlformats.org/officeDocument/2006/relationships/tags" Target="../tags/tag13.xml"/><Relationship Id="rId21" Type="http://schemas.openxmlformats.org/officeDocument/2006/relationships/image" Target="../media/image8.png"/><Relationship Id="rId20" Type="http://schemas.openxmlformats.org/officeDocument/2006/relationships/tags" Target="../tags/tag12.xml"/><Relationship Id="rId2" Type="http://schemas.openxmlformats.org/officeDocument/2006/relationships/tags" Target="../tags/tag1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image" Target="../media/image7.png"/><Relationship Id="rId15" Type="http://schemas.openxmlformats.org/officeDocument/2006/relationships/tags" Target="../tags/tag8.xml"/><Relationship Id="rId14" Type="http://schemas.openxmlformats.org/officeDocument/2006/relationships/image" Target="../media/image6.png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5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image" Target="../media/image12.png"/><Relationship Id="rId6" Type="http://schemas.openxmlformats.org/officeDocument/2006/relationships/tags" Target="../tags/tag87.xml"/><Relationship Id="rId5" Type="http://schemas.openxmlformats.org/officeDocument/2006/relationships/image" Target="../media/image11.png"/><Relationship Id="rId4" Type="http://schemas.openxmlformats.org/officeDocument/2006/relationships/tags" Target="../tags/tag86.xml"/><Relationship Id="rId3" Type="http://schemas.openxmlformats.org/officeDocument/2006/relationships/image" Target="../media/image10.png"/><Relationship Id="rId2" Type="http://schemas.openxmlformats.org/officeDocument/2006/relationships/tags" Target="../tags/tag85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7.xml"/><Relationship Id="rId7" Type="http://schemas.openxmlformats.org/officeDocument/2006/relationships/image" Target="../media/image8.png"/><Relationship Id="rId6" Type="http://schemas.openxmlformats.org/officeDocument/2006/relationships/tags" Target="../tags/tag96.xml"/><Relationship Id="rId5" Type="http://schemas.openxmlformats.org/officeDocument/2006/relationships/image" Target="../media/image10.png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1" Type="http://schemas.openxmlformats.org/officeDocument/2006/relationships/tags" Target="../tags/tag106.xml"/><Relationship Id="rId20" Type="http://schemas.openxmlformats.org/officeDocument/2006/relationships/tags" Target="../tags/tag105.xml"/><Relationship Id="rId2" Type="http://schemas.openxmlformats.org/officeDocument/2006/relationships/tags" Target="../tags/tag93.xml"/><Relationship Id="rId19" Type="http://schemas.openxmlformats.org/officeDocument/2006/relationships/tags" Target="../tags/tag104.xml"/><Relationship Id="rId18" Type="http://schemas.openxmlformats.org/officeDocument/2006/relationships/image" Target="../media/image16.png"/><Relationship Id="rId17" Type="http://schemas.openxmlformats.org/officeDocument/2006/relationships/tags" Target="../tags/tag103.xml"/><Relationship Id="rId16" Type="http://schemas.openxmlformats.org/officeDocument/2006/relationships/image" Target="../media/image15.png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image" Target="../media/image14.png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../media/image12.png"/><Relationship Id="rId7" Type="http://schemas.openxmlformats.org/officeDocument/2006/relationships/tags" Target="../tags/tag110.xml"/><Relationship Id="rId6" Type="http://schemas.openxmlformats.org/officeDocument/2006/relationships/image" Target="../media/image11.png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image" Target="../media/image10.png"/><Relationship Id="rId2" Type="http://schemas.openxmlformats.org/officeDocument/2006/relationships/tags" Target="../tags/tag107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image" Target="../media/image10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6.xml"/><Relationship Id="rId7" Type="http://schemas.openxmlformats.org/officeDocument/2006/relationships/image" Target="../media/image11.png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image" Target="../media/image10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36.xml"/><Relationship Id="rId7" Type="http://schemas.openxmlformats.org/officeDocument/2006/relationships/image" Target="../media/image11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image" Target="../media/image10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46.xml"/><Relationship Id="rId7" Type="http://schemas.openxmlformats.org/officeDocument/2006/relationships/image" Target="../media/image11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10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4" Type="http://schemas.openxmlformats.org/officeDocument/2006/relationships/tags" Target="../tags/tag151.xml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image" Target="../media/image12.png"/><Relationship Id="rId7" Type="http://schemas.openxmlformats.org/officeDocument/2006/relationships/tags" Target="../tags/tag155.xml"/><Relationship Id="rId6" Type="http://schemas.openxmlformats.org/officeDocument/2006/relationships/image" Target="../media/image11.png"/><Relationship Id="rId5" Type="http://schemas.openxmlformats.org/officeDocument/2006/relationships/tags" Target="../tags/tag154.xml"/><Relationship Id="rId4" Type="http://schemas.openxmlformats.org/officeDocument/2006/relationships/image" Target="../media/image10.png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image" Target="../media/image10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image" Target="../media/image12.png"/><Relationship Id="rId6" Type="http://schemas.openxmlformats.org/officeDocument/2006/relationships/tags" Target="../tags/tag19.xml"/><Relationship Id="rId5" Type="http://schemas.openxmlformats.org/officeDocument/2006/relationships/image" Target="../media/image11.png"/><Relationship Id="rId4" Type="http://schemas.openxmlformats.org/officeDocument/2006/relationships/tags" Target="../tags/tag18.xml"/><Relationship Id="rId3" Type="http://schemas.openxmlformats.org/officeDocument/2006/relationships/image" Target="../media/image10.png"/><Relationship Id="rId2" Type="http://schemas.openxmlformats.org/officeDocument/2006/relationships/tags" Target="../tags/tag17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29.xml"/><Relationship Id="rId7" Type="http://schemas.openxmlformats.org/officeDocument/2006/relationships/image" Target="../media/image8.png"/><Relationship Id="rId6" Type="http://schemas.openxmlformats.org/officeDocument/2006/relationships/tags" Target="../tags/tag28.xml"/><Relationship Id="rId5" Type="http://schemas.openxmlformats.org/officeDocument/2006/relationships/image" Target="../media/image10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25.xml"/><Relationship Id="rId19" Type="http://schemas.openxmlformats.org/officeDocument/2006/relationships/tags" Target="../tags/tag36.xml"/><Relationship Id="rId18" Type="http://schemas.openxmlformats.org/officeDocument/2006/relationships/image" Target="../media/image16.png"/><Relationship Id="rId17" Type="http://schemas.openxmlformats.org/officeDocument/2006/relationships/tags" Target="../tags/tag35.xml"/><Relationship Id="rId16" Type="http://schemas.openxmlformats.org/officeDocument/2006/relationships/image" Target="../media/image15.png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image" Target="../media/image14.png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image" Target="../media/image12.png"/><Relationship Id="rId6" Type="http://schemas.openxmlformats.org/officeDocument/2006/relationships/tags" Target="../tags/tag41.xml"/><Relationship Id="rId5" Type="http://schemas.openxmlformats.org/officeDocument/2006/relationships/image" Target="../media/image11.png"/><Relationship Id="rId4" Type="http://schemas.openxmlformats.org/officeDocument/2006/relationships/tags" Target="../tags/tag40.xml"/><Relationship Id="rId3" Type="http://schemas.openxmlformats.org/officeDocument/2006/relationships/image" Target="../media/image10.png"/><Relationship Id="rId2" Type="http://schemas.openxmlformats.org/officeDocument/2006/relationships/tags" Target="../tags/tag39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../media/image12.png"/><Relationship Id="rId6" Type="http://schemas.openxmlformats.org/officeDocument/2006/relationships/tags" Target="../tags/tag49.xml"/><Relationship Id="rId5" Type="http://schemas.openxmlformats.org/officeDocument/2006/relationships/image" Target="../media/image11.png"/><Relationship Id="rId4" Type="http://schemas.openxmlformats.org/officeDocument/2006/relationships/tags" Target="../tags/tag48.xml"/><Relationship Id="rId3" Type="http://schemas.openxmlformats.org/officeDocument/2006/relationships/image" Target="../media/image10.png"/><Relationship Id="rId2" Type="http://schemas.openxmlformats.org/officeDocument/2006/relationships/tags" Target="../tags/tag47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image" Target="../media/image11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image" Target="../media/image12.png"/><Relationship Id="rId11" Type="http://schemas.openxmlformats.org/officeDocument/2006/relationships/tags" Target="../tags/tag62.xml"/><Relationship Id="rId10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image" Target="../media/image12.png"/><Relationship Id="rId6" Type="http://schemas.openxmlformats.org/officeDocument/2006/relationships/tags" Target="../tags/tag71.xml"/><Relationship Id="rId5" Type="http://schemas.openxmlformats.org/officeDocument/2006/relationships/image" Target="../media/image11.png"/><Relationship Id="rId4" Type="http://schemas.openxmlformats.org/officeDocument/2006/relationships/tags" Target="../tags/tag70.xml"/><Relationship Id="rId3" Type="http://schemas.openxmlformats.org/officeDocument/2006/relationships/image" Target="../media/image10.png"/><Relationship Id="rId2" Type="http://schemas.openxmlformats.org/officeDocument/2006/relationships/tags" Target="../tags/tag69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../media/image12.png"/><Relationship Id="rId6" Type="http://schemas.openxmlformats.org/officeDocument/2006/relationships/tags" Target="../tags/tag79.xml"/><Relationship Id="rId5" Type="http://schemas.openxmlformats.org/officeDocument/2006/relationships/image" Target="../media/image11.png"/><Relationship Id="rId4" Type="http://schemas.openxmlformats.org/officeDocument/2006/relationships/tags" Target="../tags/tag78.xml"/><Relationship Id="rId3" Type="http://schemas.openxmlformats.org/officeDocument/2006/relationships/image" Target="../media/image10.png"/><Relationship Id="rId2" Type="http://schemas.openxmlformats.org/officeDocument/2006/relationships/tags" Target="../tags/tag77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email"/>
          <a:srcRect/>
          <a:stretch>
            <a:fillRect/>
          </a:stretch>
        </p:blipFill>
        <p:spPr>
          <a:xfrm rot="13260000">
            <a:off x="3704590" y="-1502410"/>
            <a:ext cx="3617595" cy="4262120"/>
          </a:xfrm>
          <a:custGeom>
            <a:avLst/>
            <a:gdLst>
              <a:gd name="connsiteX0" fmla="*/ 3617595 w 3617595"/>
              <a:gd name="connsiteY0" fmla="*/ 1413996 h 4262120"/>
              <a:gd name="connsiteX1" fmla="*/ 341203 w 3617595"/>
              <a:gd name="connsiteY1" fmla="*/ 4262120 h 4262120"/>
              <a:gd name="connsiteX2" fmla="*/ 0 w 3617595"/>
              <a:gd name="connsiteY2" fmla="*/ 4262120 h 4262120"/>
              <a:gd name="connsiteX3" fmla="*/ 0 w 3617595"/>
              <a:gd name="connsiteY3" fmla="*/ 0 h 4262120"/>
              <a:gd name="connsiteX4" fmla="*/ 3617595 w 3617595"/>
              <a:gd name="connsiteY4" fmla="*/ 0 h 4262120"/>
              <a:gd name="connsiteX5" fmla="*/ 3617595 w 3617595"/>
              <a:gd name="connsiteY5" fmla="*/ 4262120 h 4262120"/>
              <a:gd name="connsiteX6" fmla="*/ 3598761 w 3617595"/>
              <a:gd name="connsiteY6" fmla="*/ 4262120 h 4262120"/>
              <a:gd name="connsiteX7" fmla="*/ 3617595 w 3617595"/>
              <a:gd name="connsiteY7" fmla="*/ 4245748 h 426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7595" h="4262120">
                <a:moveTo>
                  <a:pt x="3617595" y="1413996"/>
                </a:moveTo>
                <a:lnTo>
                  <a:pt x="341203" y="4262120"/>
                </a:lnTo>
                <a:lnTo>
                  <a:pt x="0" y="4262120"/>
                </a:lnTo>
                <a:lnTo>
                  <a:pt x="0" y="0"/>
                </a:lnTo>
                <a:lnTo>
                  <a:pt x="3617595" y="0"/>
                </a:lnTo>
                <a:close/>
                <a:moveTo>
                  <a:pt x="3617595" y="4262120"/>
                </a:moveTo>
                <a:lnTo>
                  <a:pt x="3598761" y="4262120"/>
                </a:lnTo>
                <a:lnTo>
                  <a:pt x="3617595" y="4245748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2052" name="组合 2"/>
          <p:cNvGrpSpPr/>
          <p:nvPr/>
        </p:nvGrpSpPr>
        <p:grpSpPr>
          <a:xfrm>
            <a:off x="-155575" y="-17462"/>
            <a:ext cx="12950825" cy="8043862"/>
            <a:chOff x="-246" y="-27"/>
            <a:chExt cx="20397" cy="12666"/>
          </a:xfrm>
        </p:grpSpPr>
        <p:pic>
          <p:nvPicPr>
            <p:cNvPr id="2053" name="图片 8" descr="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0" y="-27"/>
              <a:ext cx="5085" cy="49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4" name="图片 11" descr="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3897" y="4867"/>
              <a:ext cx="6255" cy="67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5" name="图片 6" descr="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2468" y="-27"/>
              <a:ext cx="6711" cy="494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6" name="图片 7" descr="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-246" y="4867"/>
              <a:ext cx="6034" cy="59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" name="图片 14" descr="4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" cstate="email"/>
            <a:srcRect/>
            <a:stretch>
              <a:fillRect/>
            </a:stretch>
          </p:blipFill>
          <p:spPr>
            <a:xfrm rot="1800000">
              <a:off x="8685" y="5927"/>
              <a:ext cx="5697" cy="6712"/>
            </a:xfrm>
            <a:custGeom>
              <a:avLst/>
              <a:gdLst>
                <a:gd name="connsiteX0" fmla="*/ 0 w 3617595"/>
                <a:gd name="connsiteY0" fmla="*/ 0 h 4262120"/>
                <a:gd name="connsiteX1" fmla="*/ 3617595 w 3617595"/>
                <a:gd name="connsiteY1" fmla="*/ 0 h 4262120"/>
                <a:gd name="connsiteX2" fmla="*/ 3617595 w 3617595"/>
                <a:gd name="connsiteY2" fmla="*/ 2199068 h 4262120"/>
                <a:gd name="connsiteX3" fmla="*/ 44283 w 3617595"/>
                <a:gd name="connsiteY3" fmla="*/ 4262120 h 4262120"/>
                <a:gd name="connsiteX4" fmla="*/ 0 w 3617595"/>
                <a:gd name="connsiteY4" fmla="*/ 4262120 h 426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7595" h="4262120">
                  <a:moveTo>
                    <a:pt x="0" y="0"/>
                  </a:moveTo>
                  <a:lnTo>
                    <a:pt x="3617595" y="0"/>
                  </a:lnTo>
                  <a:lnTo>
                    <a:pt x="3617595" y="2199068"/>
                  </a:lnTo>
                  <a:lnTo>
                    <a:pt x="44283" y="4262120"/>
                  </a:lnTo>
                  <a:lnTo>
                    <a:pt x="0" y="4262120"/>
                  </a:lnTo>
                  <a:close/>
                </a:path>
              </a:pathLst>
            </a:custGeom>
          </p:spPr>
        </p:pic>
        <p:pic>
          <p:nvPicPr>
            <p:cNvPr id="2058" name="图片 10" descr="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 rot="2700000">
              <a:off x="5336" y="8208"/>
              <a:ext cx="2171" cy="243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9" name="图片 24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485" y="5377"/>
              <a:ext cx="5557" cy="45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60" name="图片 25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1327" y="782"/>
              <a:ext cx="5557" cy="45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61" name="图片 26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2518" y="782"/>
              <a:ext cx="5557" cy="45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62" name="图片 27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7042" y="6918"/>
              <a:ext cx="5557" cy="459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63" name="图片 22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1"/>
            <a:stretch>
              <a:fillRect/>
            </a:stretch>
          </p:blipFill>
          <p:spPr>
            <a:xfrm>
              <a:off x="1485" y="4131"/>
              <a:ext cx="647" cy="53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64" name="图片 23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16884" y="4229"/>
              <a:ext cx="743" cy="74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0" name="标题 19"/>
          <p:cNvSpPr>
            <a:spLocks noGrp="1"/>
          </p:cNvSpPr>
          <p:nvPr>
            <p:ph type="ctrTitle" hasCustomPrompt="1"/>
          </p:nvPr>
        </p:nvSpPr>
        <p:spPr>
          <a:xfrm>
            <a:off x="2264400" y="2196000"/>
            <a:ext cx="7664400" cy="1324800"/>
          </a:xfrm>
        </p:spPr>
        <p:txBody>
          <a:bodyPr anchor="b">
            <a:normAutofit/>
          </a:bodyPr>
          <a:lstStyle>
            <a:lvl1pPr algn="ctr">
              <a:defRPr sz="8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trike="noStrike" noProof="1" dirty="0" smtClean="0"/>
              <a:t>编辑</a:t>
            </a:r>
            <a:r>
              <a:rPr lang="zh-CN" altLang="en-US" strike="noStrike" noProof="1" dirty="0"/>
              <a:t>标题</a:t>
            </a:r>
            <a:endParaRPr lang="zh-CN" altLang="en-US" strike="noStrike" noProof="1" dirty="0"/>
          </a:p>
        </p:txBody>
      </p:sp>
      <p:sp>
        <p:nvSpPr>
          <p:cNvPr id="2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08800" y="3542400"/>
            <a:ext cx="2775600" cy="453600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单击此处编辑副标题</a:t>
            </a:r>
            <a:endParaRPr lang="zh-CN" altLang="en-US" strike="noStrike" noProof="1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3484800" y="4356000"/>
            <a:ext cx="2214000" cy="374400"/>
          </a:xfrm>
        </p:spPr>
        <p:txBody>
          <a:bodyPr/>
          <a:lstStyle>
            <a:lvl1pPr marL="0" indent="0" eaLnBrk="1" fontAlgn="auto" latinLnBrk="0" hangingPunct="1">
              <a:lnSpc>
                <a:spcPct val="120000"/>
              </a:lnSpc>
              <a:buNone/>
              <a:defRPr sz="15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 smtClean="0"/>
              <a:t>编辑文本</a:t>
            </a:r>
            <a:endParaRPr lang="zh-CN" altLang="en-US" strike="noStrike" noProof="1" dirty="0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4356000"/>
            <a:ext cx="1946275" cy="374400"/>
          </a:xfrm>
        </p:spPr>
        <p:txBody>
          <a:bodyPr/>
          <a:lstStyle>
            <a:lvl1pPr marL="0" indent="0" algn="r" eaLnBrk="1" fontAlgn="auto" latinLnBrk="0" hangingPunct="1">
              <a:lnSpc>
                <a:spcPct val="120000"/>
              </a:lnSpc>
              <a:buNone/>
              <a:defRPr sz="15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fontAlgn="auto"/>
            <a:r>
              <a:rPr lang="zh-CN" altLang="en-US" strike="noStrike" noProof="1" dirty="0" smtClean="0"/>
              <a:t>编辑文本</a:t>
            </a:r>
            <a:endParaRPr lang="zh-CN" altLang="en-US" strike="noStrike" noProof="1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041525" cy="1973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35850" y="193675"/>
            <a:ext cx="4025900" cy="277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61750" y="2273300"/>
            <a:ext cx="53975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0250" y="2497138"/>
            <a:ext cx="4025900" cy="2770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1" name="图片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/>
          <a:stretch>
            <a:fillRect/>
          </a:stretch>
        </p:blipFill>
        <p:spPr>
          <a:xfrm rot="-1800000">
            <a:off x="374650" y="5380038"/>
            <a:ext cx="538163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538288" y="1300163"/>
            <a:ext cx="9042400" cy="4214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baseline="0" noProof="1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370013" y="1185863"/>
            <a:ext cx="9353550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baseline="0" noProof="1">
              <a:latin typeface="Arial" panose="020B0604020202020204" pitchFamily="34" charset="0"/>
            </a:endParaRPr>
          </a:p>
        </p:txBody>
      </p:sp>
      <p:grpSp>
        <p:nvGrpSpPr>
          <p:cNvPr id="12293" name="组合 10"/>
          <p:cNvGrpSpPr/>
          <p:nvPr/>
        </p:nvGrpSpPr>
        <p:grpSpPr>
          <a:xfrm>
            <a:off x="1370013" y="992188"/>
            <a:ext cx="9353550" cy="4657725"/>
            <a:chOff x="2157" y="1563"/>
            <a:chExt cx="14730" cy="7335"/>
          </a:xfrm>
        </p:grpSpPr>
        <p:pic>
          <p:nvPicPr>
            <p:cNvPr id="12294" name="图片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157" y="1867"/>
              <a:ext cx="4825" cy="466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5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137" y="7049"/>
              <a:ext cx="647" cy="53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6" name="图片 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 flipH="1" flipV="1">
              <a:off x="12491" y="4650"/>
              <a:ext cx="4396" cy="4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7" name="图片 1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3880" y="4446"/>
              <a:ext cx="4513" cy="314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8" name="图片 14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1198" y="1895"/>
              <a:ext cx="4513" cy="314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9" name="图片 1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4183" y="1563"/>
              <a:ext cx="4513" cy="314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0" name="图片 16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8392" y="4856"/>
              <a:ext cx="4513" cy="314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1" name="图片 12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5849" y="3919"/>
              <a:ext cx="603" cy="5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2" name="图片 17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5670" y="2509"/>
              <a:ext cx="525" cy="36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08800" y="2696400"/>
            <a:ext cx="6675968" cy="1746682"/>
          </a:xfrm>
        </p:spPr>
        <p:txBody>
          <a:bodyPr anchor="ctr" anchorCtr="0">
            <a:normAutofit/>
          </a:bodyPr>
          <a:lstStyle>
            <a:lvl1pPr algn="ctr">
              <a:defRPr sz="6000" b="1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5" name="组合 11"/>
          <p:cNvGrpSpPr/>
          <p:nvPr/>
        </p:nvGrpSpPr>
        <p:grpSpPr>
          <a:xfrm>
            <a:off x="0" y="0"/>
            <a:ext cx="12192000" cy="6858000"/>
            <a:chOff x="1" y="0"/>
            <a:chExt cx="12191998" cy="6858000"/>
          </a:xfrm>
        </p:grpSpPr>
        <p:pic>
          <p:nvPicPr>
            <p:cNvPr id="13316" name="图片 5"/>
            <p:cNvPicPr>
              <a:picLocks noChangeAspect="1"/>
            </p:cNvPicPr>
            <p:nvPr userDrawn="1"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" y="0"/>
              <a:ext cx="1442720" cy="13945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17" name="图片 6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>
            <a:blip r:embed="rId3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18" name="图片 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7436074" y="194531"/>
              <a:ext cx="4026468" cy="2770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19" name="图片 8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11462542" y="2273093"/>
              <a:ext cx="538360" cy="44682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0" name="图片 9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729459" y="2496506"/>
              <a:ext cx="4026468" cy="2770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1" name="图片 10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rot="-1800000">
              <a:off x="374333" y="5380277"/>
              <a:ext cx="538360" cy="4468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组合 5"/>
          <p:cNvGrpSpPr/>
          <p:nvPr/>
        </p:nvGrpSpPr>
        <p:grpSpPr>
          <a:xfrm>
            <a:off x="0" y="0"/>
            <a:ext cx="12192000" cy="6858000"/>
            <a:chOff x="1" y="0"/>
            <a:chExt cx="12191998" cy="6858000"/>
          </a:xfrm>
        </p:grpSpPr>
        <p:sp>
          <p:nvSpPr>
            <p:cNvPr id="8" name="矩形 7"/>
            <p:cNvSpPr/>
            <p:nvPr userDrawn="1">
              <p:custDataLst>
                <p:tags r:id="rId2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pic>
          <p:nvPicPr>
            <p:cNvPr id="14341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" y="0"/>
              <a:ext cx="1442720" cy="13945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2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2825" cy="686593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trike="noStrike" baseline="0" noProof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5364" name="组合 12"/>
          <p:cNvGrpSpPr/>
          <p:nvPr/>
        </p:nvGrpSpPr>
        <p:grpSpPr>
          <a:xfrm>
            <a:off x="0" y="0"/>
            <a:ext cx="12192000" cy="6858000"/>
            <a:chOff x="1" y="0"/>
            <a:chExt cx="12191998" cy="6858000"/>
          </a:xfrm>
        </p:grpSpPr>
        <p:pic>
          <p:nvPicPr>
            <p:cNvPr id="15365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" y="0"/>
              <a:ext cx="1442720" cy="13945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6" name="图片 1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7" name="图片 15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7436074" y="194531"/>
              <a:ext cx="4026468" cy="2770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8" name="图片 16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1462542" y="2273093"/>
              <a:ext cx="538360" cy="44682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9" name="图片 17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729459" y="2496506"/>
              <a:ext cx="4026468" cy="2770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70" name="图片 18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9"/>
            <a:stretch>
              <a:fillRect/>
            </a:stretch>
          </p:blipFill>
          <p:spPr>
            <a:xfrm rot="-1800000">
              <a:off x="374333" y="5380277"/>
              <a:ext cx="538360" cy="4468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388" name="组合 12"/>
          <p:cNvGrpSpPr/>
          <p:nvPr/>
        </p:nvGrpSpPr>
        <p:grpSpPr>
          <a:xfrm>
            <a:off x="0" y="0"/>
            <a:ext cx="12192000" cy="6858000"/>
            <a:chOff x="1" y="0"/>
            <a:chExt cx="12191998" cy="6858000"/>
          </a:xfrm>
        </p:grpSpPr>
        <p:pic>
          <p:nvPicPr>
            <p:cNvPr id="16389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" y="0"/>
              <a:ext cx="1442720" cy="13945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0" name="图片 1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1" name="图片 15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7436074" y="194531"/>
              <a:ext cx="4026468" cy="2770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2" name="图片 16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1462542" y="2273093"/>
              <a:ext cx="538360" cy="44682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3" name="图片 17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729459" y="2496506"/>
              <a:ext cx="4026468" cy="2770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4" name="图片 18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9"/>
            <a:stretch>
              <a:fillRect/>
            </a:stretch>
          </p:blipFill>
          <p:spPr>
            <a:xfrm rot="-1800000">
              <a:off x="374333" y="5380277"/>
              <a:ext cx="538360" cy="4468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7412" name="组合 12"/>
          <p:cNvGrpSpPr/>
          <p:nvPr/>
        </p:nvGrpSpPr>
        <p:grpSpPr>
          <a:xfrm>
            <a:off x="0" y="0"/>
            <a:ext cx="12192000" cy="6858000"/>
            <a:chOff x="1" y="0"/>
            <a:chExt cx="12191998" cy="6858000"/>
          </a:xfrm>
        </p:grpSpPr>
        <p:pic>
          <p:nvPicPr>
            <p:cNvPr id="17413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" y="0"/>
              <a:ext cx="1442720" cy="13945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4" name="图片 1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5" name="图片 15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7436074" y="194531"/>
              <a:ext cx="4026468" cy="2770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6" name="图片 16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1462542" y="2273093"/>
              <a:ext cx="538360" cy="44682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7" name="图片 17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729459" y="2496506"/>
              <a:ext cx="4026468" cy="2770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8" name="图片 18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>
            <a:blip r:embed="rId9"/>
            <a:stretch>
              <a:fillRect/>
            </a:stretch>
          </p:blipFill>
          <p:spPr>
            <a:xfrm rot="-1800000">
              <a:off x="374333" y="5380277"/>
              <a:ext cx="538360" cy="4468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8436" name="组合 14"/>
          <p:cNvGrpSpPr/>
          <p:nvPr/>
        </p:nvGrpSpPr>
        <p:grpSpPr>
          <a:xfrm>
            <a:off x="374650" y="195263"/>
            <a:ext cx="11817350" cy="6662737"/>
            <a:chOff x="374333" y="194531"/>
            <a:chExt cx="11817666" cy="6663469"/>
          </a:xfrm>
        </p:grpSpPr>
        <p:pic>
          <p:nvPicPr>
            <p:cNvPr id="18437" name="图片 1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10749279" y="5463421"/>
              <a:ext cx="1442720" cy="139457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38" name="图片 17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7436074" y="194531"/>
              <a:ext cx="4026468" cy="2770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39" name="图片 18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11462542" y="2273093"/>
              <a:ext cx="538360" cy="44682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40" name="图片 19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729459" y="2496506"/>
              <a:ext cx="4026468" cy="277081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41" name="图片 20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rot="-1800000">
              <a:off x="374333" y="5380277"/>
              <a:ext cx="538360" cy="44682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8850"/>
            <a:ext cx="12192000" cy="49403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trike="noStrike" baseline="0" noProof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9460" name="组合 5"/>
          <p:cNvGrpSpPr/>
          <p:nvPr/>
        </p:nvGrpSpPr>
        <p:grpSpPr>
          <a:xfrm>
            <a:off x="0" y="0"/>
            <a:ext cx="12192000" cy="6858000"/>
            <a:chOff x="0" y="0"/>
            <a:chExt cx="12191999" cy="6857999"/>
          </a:xfrm>
        </p:grpSpPr>
        <p:pic>
          <p:nvPicPr>
            <p:cNvPr id="19461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3393463" cy="32802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62" name="图片 10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0800000">
              <a:off x="8798536" y="3577770"/>
              <a:ext cx="3393463" cy="328022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9275763" y="4060825"/>
            <a:ext cx="2916237" cy="2819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35850" y="193675"/>
            <a:ext cx="4025900" cy="277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图片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61750" y="2273300"/>
            <a:ext cx="53975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图片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0250" y="2497138"/>
            <a:ext cx="4025900" cy="2770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/>
          <a:stretch>
            <a:fillRect/>
          </a:stretch>
        </p:blipFill>
        <p:spPr>
          <a:xfrm rot="-1800000">
            <a:off x="374650" y="5380038"/>
            <a:ext cx="538163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538288" y="1300163"/>
            <a:ext cx="9042400" cy="4214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baseline="0" noProof="1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370013" y="1185863"/>
            <a:ext cx="9353550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baseline="0" noProof="1">
              <a:latin typeface="Arial" panose="020B0604020202020204" pitchFamily="34" charset="0"/>
            </a:endParaRPr>
          </a:p>
        </p:txBody>
      </p:sp>
      <p:grpSp>
        <p:nvGrpSpPr>
          <p:cNvPr id="4101" name="组合 11"/>
          <p:cNvGrpSpPr/>
          <p:nvPr/>
        </p:nvGrpSpPr>
        <p:grpSpPr>
          <a:xfrm>
            <a:off x="1370013" y="992188"/>
            <a:ext cx="9353550" cy="4659312"/>
            <a:chOff x="2157" y="1563"/>
            <a:chExt cx="14730" cy="7338"/>
          </a:xfrm>
        </p:grpSpPr>
        <p:pic>
          <p:nvPicPr>
            <p:cNvPr id="4102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2157" y="1867"/>
              <a:ext cx="4825" cy="466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03" name="图片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3137" y="7049"/>
              <a:ext cx="647" cy="53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04" name="图片 1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 flipH="1" flipV="1">
              <a:off x="12491" y="4653"/>
              <a:ext cx="4396" cy="42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05" name="图片 2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3880" y="4446"/>
              <a:ext cx="4513" cy="314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06" name="图片 2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11198" y="1895"/>
              <a:ext cx="4513" cy="314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07" name="图片 28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4183" y="1563"/>
              <a:ext cx="4513" cy="314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08" name="图片 29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8392" y="4856"/>
              <a:ext cx="4513" cy="314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09" name="图片 25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15849" y="3919"/>
              <a:ext cx="603" cy="50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10" name="图片 30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5670" y="2509"/>
              <a:ext cx="525" cy="36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8800" y="3254400"/>
            <a:ext cx="5475600" cy="770400"/>
          </a:xfrm>
        </p:spPr>
        <p:txBody>
          <a:bodyPr anchor="b">
            <a:normAutofit/>
          </a:bodyPr>
          <a:lstStyle>
            <a:lvl1pPr algn="ctr" eaLnBrk="1" fontAlgn="auto" latinLnBrk="0" hangingPunct="1">
              <a:defRPr sz="4000" b="1" u="none" strike="noStrike" kern="1200" cap="none" spc="6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44000" y="4064400"/>
            <a:ext cx="4705200" cy="453600"/>
          </a:xfrm>
        </p:spPr>
        <p:txBody>
          <a:bodyPr>
            <a:normAutofit/>
          </a:bodyPr>
          <a:lstStyle>
            <a:lvl1pPr marL="0" indent="0" algn="ctr" eaLnBrk="1" fontAlgn="auto" latinLnBrk="0" hangingPunct="1">
              <a:lnSpc>
                <a:spcPct val="120000"/>
              </a:lnSpc>
              <a:buNone/>
              <a:defRPr sz="1400" spc="3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82F288E0-7875-42C4-84C8-98DBBD3BF4D2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pPr fontAlgn="base"/>
            <a:fld id="{7D9BB5D0-35E4-459D-AEF3-FE4D7C45CC19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9472613" y="4229100"/>
            <a:ext cx="2719387" cy="2628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35850" y="193675"/>
            <a:ext cx="4025900" cy="277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图片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61750" y="2273300"/>
            <a:ext cx="53975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2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0250" y="2497138"/>
            <a:ext cx="4025900" cy="2770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/>
          <a:stretch>
            <a:fillRect/>
          </a:stretch>
        </p:blipFill>
        <p:spPr>
          <a:xfrm rot="-1800000">
            <a:off x="374650" y="5380038"/>
            <a:ext cx="538163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9255125" y="4019550"/>
            <a:ext cx="2936875" cy="2838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35850" y="193675"/>
            <a:ext cx="4025900" cy="277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61750" y="2273300"/>
            <a:ext cx="53975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0" name="图片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0250" y="2497138"/>
            <a:ext cx="4025900" cy="2770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1" name="图片 2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/>
          <a:stretch>
            <a:fillRect/>
          </a:stretch>
        </p:blipFill>
        <p:spPr>
          <a:xfrm rot="-1800000">
            <a:off x="374650" y="5380038"/>
            <a:ext cx="538163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203200" y="193675"/>
            <a:ext cx="11798300" cy="64722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baseline="0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-12700" y="0"/>
            <a:ext cx="12204700" cy="6858000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A4D5C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baseline="0" noProof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17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4800" y="2965450"/>
            <a:ext cx="4025900" cy="277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35850" y="193675"/>
            <a:ext cx="4025900" cy="277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4100" y="193675"/>
            <a:ext cx="4025900" cy="277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6" name="图片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30700" y="3894138"/>
            <a:ext cx="4027488" cy="277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7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04800" y="2214563"/>
            <a:ext cx="468313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8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461750" y="2273300"/>
            <a:ext cx="539750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9109075" y="3878263"/>
            <a:ext cx="3082925" cy="2979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35850" y="193675"/>
            <a:ext cx="4025900" cy="277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图片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61750" y="2273300"/>
            <a:ext cx="53975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0250" y="2497138"/>
            <a:ext cx="4025900" cy="2770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图片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/>
          <a:stretch>
            <a:fillRect/>
          </a:stretch>
        </p:blipFill>
        <p:spPr>
          <a:xfrm rot="-1800000">
            <a:off x="374650" y="5380038"/>
            <a:ext cx="538163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  <a:endParaRPr strike="noStrike"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2351088" cy="2273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35850" y="193675"/>
            <a:ext cx="4025900" cy="2771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61750" y="2273300"/>
            <a:ext cx="539750" cy="447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6" name="图片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0250" y="2497138"/>
            <a:ext cx="4025900" cy="2770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7" name="图片 2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7"/>
          <a:stretch>
            <a:fillRect/>
          </a:stretch>
        </p:blipFill>
        <p:spPr>
          <a:xfrm rot="-1800000">
            <a:off x="374650" y="5380038"/>
            <a:ext cx="538163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spc="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72.xml"/><Relationship Id="rId23" Type="http://schemas.openxmlformats.org/officeDocument/2006/relationships/tags" Target="../tags/tag171.xml"/><Relationship Id="rId22" Type="http://schemas.openxmlformats.org/officeDocument/2006/relationships/tags" Target="../tags/tag170.xml"/><Relationship Id="rId21" Type="http://schemas.openxmlformats.org/officeDocument/2006/relationships/tags" Target="../tags/tag169.xml"/><Relationship Id="rId20" Type="http://schemas.openxmlformats.org/officeDocument/2006/relationships/tags" Target="../tags/tag1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925" y="442913"/>
            <a:ext cx="10852150" cy="442912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20"/>
            </p:custDataLst>
          </p:nvPr>
        </p:nvSpPr>
        <p:spPr>
          <a:xfrm>
            <a:off x="669925" y="952500"/>
            <a:ext cx="10852150" cy="5389563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2.xml"/><Relationship Id="rId2" Type="http://schemas.openxmlformats.org/officeDocument/2006/relationships/image" Target="../media/image32.png"/><Relationship Id="rId1" Type="http://schemas.openxmlformats.org/officeDocument/2006/relationships/image" Target="../media/image14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83.xml"/><Relationship Id="rId7" Type="http://schemas.openxmlformats.org/officeDocument/2006/relationships/image" Target="../media/image148.png"/><Relationship Id="rId6" Type="http://schemas.openxmlformats.org/officeDocument/2006/relationships/customXml" Target="../ink/ink110.xml"/><Relationship Id="rId5" Type="http://schemas.openxmlformats.org/officeDocument/2006/relationships/image" Target="../media/image147.png"/><Relationship Id="rId4" Type="http://schemas.openxmlformats.org/officeDocument/2006/relationships/customXml" Target="../ink/ink109.xml"/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44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4.xml"/><Relationship Id="rId5" Type="http://schemas.openxmlformats.org/officeDocument/2006/relationships/image" Target="../media/image151.png"/><Relationship Id="rId4" Type="http://schemas.openxmlformats.org/officeDocument/2006/relationships/customXml" Target="../ink/ink112.xml"/><Relationship Id="rId3" Type="http://schemas.openxmlformats.org/officeDocument/2006/relationships/image" Target="../media/image150.png"/><Relationship Id="rId2" Type="http://schemas.openxmlformats.org/officeDocument/2006/relationships/customXml" Target="../ink/ink111.xml"/><Relationship Id="rId1" Type="http://schemas.openxmlformats.org/officeDocument/2006/relationships/image" Target="../media/image14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png"/><Relationship Id="rId8" Type="http://schemas.openxmlformats.org/officeDocument/2006/relationships/customXml" Target="../ink/ink116.xml"/><Relationship Id="rId7" Type="http://schemas.openxmlformats.org/officeDocument/2006/relationships/image" Target="../media/image155.png"/><Relationship Id="rId6" Type="http://schemas.openxmlformats.org/officeDocument/2006/relationships/customXml" Target="../ink/ink115.xml"/><Relationship Id="rId5" Type="http://schemas.openxmlformats.org/officeDocument/2006/relationships/image" Target="../media/image154.png"/><Relationship Id="rId4" Type="http://schemas.openxmlformats.org/officeDocument/2006/relationships/customXml" Target="../ink/ink114.xml"/><Relationship Id="rId30" Type="http://schemas.openxmlformats.org/officeDocument/2006/relationships/notesSlide" Target="../notesSlides/notesSlide13.xml"/><Relationship Id="rId3" Type="http://schemas.openxmlformats.org/officeDocument/2006/relationships/image" Target="../media/image153.png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185.xml"/><Relationship Id="rId27" Type="http://schemas.openxmlformats.org/officeDocument/2006/relationships/image" Target="../media/image165.png"/><Relationship Id="rId26" Type="http://schemas.openxmlformats.org/officeDocument/2006/relationships/customXml" Target="../ink/ink125.xml"/><Relationship Id="rId25" Type="http://schemas.openxmlformats.org/officeDocument/2006/relationships/image" Target="../media/image164.png"/><Relationship Id="rId24" Type="http://schemas.openxmlformats.org/officeDocument/2006/relationships/customXml" Target="../ink/ink124.xml"/><Relationship Id="rId23" Type="http://schemas.openxmlformats.org/officeDocument/2006/relationships/image" Target="../media/image163.png"/><Relationship Id="rId22" Type="http://schemas.openxmlformats.org/officeDocument/2006/relationships/customXml" Target="../ink/ink123.xml"/><Relationship Id="rId21" Type="http://schemas.openxmlformats.org/officeDocument/2006/relationships/image" Target="../media/image162.png"/><Relationship Id="rId20" Type="http://schemas.openxmlformats.org/officeDocument/2006/relationships/customXml" Target="../ink/ink122.xml"/><Relationship Id="rId2" Type="http://schemas.openxmlformats.org/officeDocument/2006/relationships/customXml" Target="../ink/ink113.xml"/><Relationship Id="rId19" Type="http://schemas.openxmlformats.org/officeDocument/2006/relationships/image" Target="../media/image161.png"/><Relationship Id="rId18" Type="http://schemas.openxmlformats.org/officeDocument/2006/relationships/customXml" Target="../ink/ink121.xml"/><Relationship Id="rId17" Type="http://schemas.openxmlformats.org/officeDocument/2006/relationships/image" Target="../media/image160.png"/><Relationship Id="rId16" Type="http://schemas.openxmlformats.org/officeDocument/2006/relationships/customXml" Target="../ink/ink120.xml"/><Relationship Id="rId15" Type="http://schemas.openxmlformats.org/officeDocument/2006/relationships/image" Target="../media/image159.png"/><Relationship Id="rId14" Type="http://schemas.openxmlformats.org/officeDocument/2006/relationships/customXml" Target="../ink/ink119.xml"/><Relationship Id="rId13" Type="http://schemas.openxmlformats.org/officeDocument/2006/relationships/image" Target="../media/image158.png"/><Relationship Id="rId12" Type="http://schemas.openxmlformats.org/officeDocument/2006/relationships/customXml" Target="../ink/ink118.xml"/><Relationship Id="rId11" Type="http://schemas.openxmlformats.org/officeDocument/2006/relationships/image" Target="../media/image157.png"/><Relationship Id="rId10" Type="http://schemas.openxmlformats.org/officeDocument/2006/relationships/customXml" Target="../ink/ink117.xml"/><Relationship Id="rId1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7.xml"/><Relationship Id="rId2" Type="http://schemas.openxmlformats.org/officeDocument/2006/relationships/image" Target="../media/image167.png"/><Relationship Id="rId1" Type="http://schemas.openxmlformats.org/officeDocument/2006/relationships/image" Target="../media/image1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9.xml"/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image" Target="../media/image1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0.xml"/><Relationship Id="rId5" Type="http://schemas.openxmlformats.org/officeDocument/2006/relationships/image" Target="../media/image175.png"/><Relationship Id="rId4" Type="http://schemas.openxmlformats.org/officeDocument/2006/relationships/image" Target="../media/image174.png"/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image" Target="../media/image17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1.xml"/><Relationship Id="rId2" Type="http://schemas.openxmlformats.org/officeDocument/2006/relationships/image" Target="../media/image177.png"/><Relationship Id="rId1" Type="http://schemas.openxmlformats.org/officeDocument/2006/relationships/image" Target="../media/image1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image" Target="../media/image178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3.xml"/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image" Target="../media/image17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image" Target="../media/image18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5.xml"/><Relationship Id="rId2" Type="http://schemas.openxmlformats.org/officeDocument/2006/relationships/image" Target="../media/image184.png"/><Relationship Id="rId1" Type="http://schemas.openxmlformats.org/officeDocument/2006/relationships/image" Target="../media/image183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6.xml"/><Relationship Id="rId4" Type="http://schemas.openxmlformats.org/officeDocument/2006/relationships/image" Target="../media/image188.png"/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image" Target="../media/image18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7.xml"/><Relationship Id="rId2" Type="http://schemas.openxmlformats.org/officeDocument/2006/relationships/image" Target="../media/image190.png"/><Relationship Id="rId1" Type="http://schemas.openxmlformats.org/officeDocument/2006/relationships/image" Target="../media/image1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78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image" Target="../media/image80.png"/><Relationship Id="rId98" Type="http://schemas.openxmlformats.org/officeDocument/2006/relationships/customXml" Target="../ink/ink50.xml"/><Relationship Id="rId97" Type="http://schemas.openxmlformats.org/officeDocument/2006/relationships/image" Target="../media/image79.png"/><Relationship Id="rId96" Type="http://schemas.openxmlformats.org/officeDocument/2006/relationships/customXml" Target="../ink/ink49.xml"/><Relationship Id="rId95" Type="http://schemas.openxmlformats.org/officeDocument/2006/relationships/image" Target="../media/image78.png"/><Relationship Id="rId94" Type="http://schemas.openxmlformats.org/officeDocument/2006/relationships/customXml" Target="../ink/ink48.xml"/><Relationship Id="rId93" Type="http://schemas.openxmlformats.org/officeDocument/2006/relationships/image" Target="../media/image77.png"/><Relationship Id="rId92" Type="http://schemas.openxmlformats.org/officeDocument/2006/relationships/customXml" Target="../ink/ink47.xml"/><Relationship Id="rId91" Type="http://schemas.openxmlformats.org/officeDocument/2006/relationships/image" Target="../media/image76.png"/><Relationship Id="rId90" Type="http://schemas.openxmlformats.org/officeDocument/2006/relationships/customXml" Target="../ink/ink46.xml"/><Relationship Id="rId9" Type="http://schemas.openxmlformats.org/officeDocument/2006/relationships/customXml" Target="../ink/ink4.xml"/><Relationship Id="rId89" Type="http://schemas.openxmlformats.org/officeDocument/2006/relationships/image" Target="../media/image75.png"/><Relationship Id="rId88" Type="http://schemas.openxmlformats.org/officeDocument/2006/relationships/customXml" Target="../ink/ink45.xml"/><Relationship Id="rId87" Type="http://schemas.openxmlformats.org/officeDocument/2006/relationships/image" Target="../media/image74.png"/><Relationship Id="rId86" Type="http://schemas.openxmlformats.org/officeDocument/2006/relationships/customXml" Target="../ink/ink44.xml"/><Relationship Id="rId85" Type="http://schemas.openxmlformats.org/officeDocument/2006/relationships/image" Target="../media/image73.png"/><Relationship Id="rId84" Type="http://schemas.openxmlformats.org/officeDocument/2006/relationships/customXml" Target="../ink/ink43.xml"/><Relationship Id="rId83" Type="http://schemas.openxmlformats.org/officeDocument/2006/relationships/image" Target="../media/image72.png"/><Relationship Id="rId82" Type="http://schemas.openxmlformats.org/officeDocument/2006/relationships/customXml" Target="../ink/ink42.xml"/><Relationship Id="rId81" Type="http://schemas.openxmlformats.org/officeDocument/2006/relationships/customXml" Target="../ink/ink41.xml"/><Relationship Id="rId80" Type="http://schemas.openxmlformats.org/officeDocument/2006/relationships/image" Target="../media/image71.png"/><Relationship Id="rId8" Type="http://schemas.openxmlformats.org/officeDocument/2006/relationships/image" Target="../media/image36.png"/><Relationship Id="rId79" Type="http://schemas.openxmlformats.org/officeDocument/2006/relationships/customXml" Target="../ink/ink40.xml"/><Relationship Id="rId78" Type="http://schemas.openxmlformats.org/officeDocument/2006/relationships/image" Target="../media/image70.png"/><Relationship Id="rId77" Type="http://schemas.openxmlformats.org/officeDocument/2006/relationships/customXml" Target="../ink/ink39.xml"/><Relationship Id="rId76" Type="http://schemas.openxmlformats.org/officeDocument/2006/relationships/image" Target="../media/image69.png"/><Relationship Id="rId75" Type="http://schemas.openxmlformats.org/officeDocument/2006/relationships/customXml" Target="../ink/ink38.xml"/><Relationship Id="rId74" Type="http://schemas.openxmlformats.org/officeDocument/2006/relationships/image" Target="../media/image68.png"/><Relationship Id="rId73" Type="http://schemas.openxmlformats.org/officeDocument/2006/relationships/customXml" Target="../ink/ink37.xml"/><Relationship Id="rId72" Type="http://schemas.openxmlformats.org/officeDocument/2006/relationships/image" Target="../media/image67.png"/><Relationship Id="rId71" Type="http://schemas.openxmlformats.org/officeDocument/2006/relationships/customXml" Target="../ink/ink36.xml"/><Relationship Id="rId70" Type="http://schemas.openxmlformats.org/officeDocument/2006/relationships/image" Target="../media/image66.png"/><Relationship Id="rId7" Type="http://schemas.openxmlformats.org/officeDocument/2006/relationships/customXml" Target="../ink/ink3.xml"/><Relationship Id="rId69" Type="http://schemas.openxmlformats.org/officeDocument/2006/relationships/customXml" Target="../ink/ink35.xml"/><Relationship Id="rId68" Type="http://schemas.openxmlformats.org/officeDocument/2006/relationships/image" Target="../media/image65.png"/><Relationship Id="rId67" Type="http://schemas.openxmlformats.org/officeDocument/2006/relationships/customXml" Target="../ink/ink34.xml"/><Relationship Id="rId66" Type="http://schemas.openxmlformats.org/officeDocument/2006/relationships/image" Target="../media/image64.png"/><Relationship Id="rId65" Type="http://schemas.openxmlformats.org/officeDocument/2006/relationships/customXml" Target="../ink/ink33.xml"/><Relationship Id="rId64" Type="http://schemas.openxmlformats.org/officeDocument/2006/relationships/image" Target="../media/image63.png"/><Relationship Id="rId63" Type="http://schemas.openxmlformats.org/officeDocument/2006/relationships/customXml" Target="../ink/ink32.xml"/><Relationship Id="rId62" Type="http://schemas.openxmlformats.org/officeDocument/2006/relationships/image" Target="../media/image62.png"/><Relationship Id="rId61" Type="http://schemas.openxmlformats.org/officeDocument/2006/relationships/customXml" Target="../ink/ink31.xml"/><Relationship Id="rId60" Type="http://schemas.openxmlformats.org/officeDocument/2006/relationships/image" Target="../media/image61.png"/><Relationship Id="rId6" Type="http://schemas.openxmlformats.org/officeDocument/2006/relationships/image" Target="../media/image35.png"/><Relationship Id="rId59" Type="http://schemas.openxmlformats.org/officeDocument/2006/relationships/customXml" Target="../ink/ink30.xml"/><Relationship Id="rId58" Type="http://schemas.openxmlformats.org/officeDocument/2006/relationships/image" Target="../media/image60.png"/><Relationship Id="rId57" Type="http://schemas.openxmlformats.org/officeDocument/2006/relationships/customXml" Target="../ink/ink29.xml"/><Relationship Id="rId56" Type="http://schemas.openxmlformats.org/officeDocument/2006/relationships/image" Target="../media/image59.png"/><Relationship Id="rId55" Type="http://schemas.openxmlformats.org/officeDocument/2006/relationships/customXml" Target="../ink/ink28.xml"/><Relationship Id="rId54" Type="http://schemas.openxmlformats.org/officeDocument/2006/relationships/image" Target="../media/image58.png"/><Relationship Id="rId53" Type="http://schemas.openxmlformats.org/officeDocument/2006/relationships/customXml" Target="../ink/ink27.xml"/><Relationship Id="rId52" Type="http://schemas.openxmlformats.org/officeDocument/2006/relationships/image" Target="../media/image57.png"/><Relationship Id="rId51" Type="http://schemas.openxmlformats.org/officeDocument/2006/relationships/customXml" Target="../ink/ink26.xml"/><Relationship Id="rId50" Type="http://schemas.openxmlformats.org/officeDocument/2006/relationships/image" Target="../media/image56.png"/><Relationship Id="rId5" Type="http://schemas.openxmlformats.org/officeDocument/2006/relationships/customXml" Target="../ink/ink2.xml"/><Relationship Id="rId49" Type="http://schemas.openxmlformats.org/officeDocument/2006/relationships/customXml" Target="../ink/ink25.xml"/><Relationship Id="rId48" Type="http://schemas.openxmlformats.org/officeDocument/2006/relationships/image" Target="../media/image55.png"/><Relationship Id="rId47" Type="http://schemas.openxmlformats.org/officeDocument/2006/relationships/customXml" Target="../ink/ink24.xml"/><Relationship Id="rId46" Type="http://schemas.openxmlformats.org/officeDocument/2006/relationships/image" Target="../media/image54.png"/><Relationship Id="rId45" Type="http://schemas.openxmlformats.org/officeDocument/2006/relationships/customXml" Target="../ink/ink23.xml"/><Relationship Id="rId44" Type="http://schemas.openxmlformats.org/officeDocument/2006/relationships/image" Target="../media/image53.png"/><Relationship Id="rId43" Type="http://schemas.openxmlformats.org/officeDocument/2006/relationships/customXml" Target="../ink/ink22.xml"/><Relationship Id="rId42" Type="http://schemas.openxmlformats.org/officeDocument/2006/relationships/image" Target="../media/image52.png"/><Relationship Id="rId41" Type="http://schemas.openxmlformats.org/officeDocument/2006/relationships/customXml" Target="../ink/ink21.xml"/><Relationship Id="rId40" Type="http://schemas.openxmlformats.org/officeDocument/2006/relationships/image" Target="../media/image51.png"/><Relationship Id="rId4" Type="http://schemas.openxmlformats.org/officeDocument/2006/relationships/image" Target="../media/image34.png"/><Relationship Id="rId39" Type="http://schemas.openxmlformats.org/officeDocument/2006/relationships/customXml" Target="../ink/ink20.xml"/><Relationship Id="rId38" Type="http://schemas.openxmlformats.org/officeDocument/2006/relationships/image" Target="../media/image50.png"/><Relationship Id="rId37" Type="http://schemas.openxmlformats.org/officeDocument/2006/relationships/customXml" Target="../ink/ink19.xml"/><Relationship Id="rId36" Type="http://schemas.openxmlformats.org/officeDocument/2006/relationships/customXml" Target="../ink/ink18.xml"/><Relationship Id="rId35" Type="http://schemas.openxmlformats.org/officeDocument/2006/relationships/image" Target="../media/image49.png"/><Relationship Id="rId34" Type="http://schemas.openxmlformats.org/officeDocument/2006/relationships/customXml" Target="../ink/ink17.xml"/><Relationship Id="rId33" Type="http://schemas.openxmlformats.org/officeDocument/2006/relationships/image" Target="../media/image48.png"/><Relationship Id="rId32" Type="http://schemas.openxmlformats.org/officeDocument/2006/relationships/customXml" Target="../ink/ink16.xml"/><Relationship Id="rId31" Type="http://schemas.openxmlformats.org/officeDocument/2006/relationships/image" Target="../media/image47.png"/><Relationship Id="rId30" Type="http://schemas.openxmlformats.org/officeDocument/2006/relationships/customXml" Target="../ink/ink15.xml"/><Relationship Id="rId3" Type="http://schemas.openxmlformats.org/officeDocument/2006/relationships/customXml" Target="../ink/ink1.xml"/><Relationship Id="rId29" Type="http://schemas.openxmlformats.org/officeDocument/2006/relationships/customXml" Target="../ink/ink14.xml"/><Relationship Id="rId28" Type="http://schemas.openxmlformats.org/officeDocument/2006/relationships/image" Target="../media/image46.png"/><Relationship Id="rId27" Type="http://schemas.openxmlformats.org/officeDocument/2006/relationships/customXml" Target="../ink/ink13.xml"/><Relationship Id="rId26" Type="http://schemas.openxmlformats.org/officeDocument/2006/relationships/image" Target="../media/image45.png"/><Relationship Id="rId25" Type="http://schemas.openxmlformats.org/officeDocument/2006/relationships/customXml" Target="../ink/ink12.xml"/><Relationship Id="rId24" Type="http://schemas.openxmlformats.org/officeDocument/2006/relationships/image" Target="../media/image44.png"/><Relationship Id="rId23" Type="http://schemas.openxmlformats.org/officeDocument/2006/relationships/customXml" Target="../ink/ink11.xml"/><Relationship Id="rId22" Type="http://schemas.openxmlformats.org/officeDocument/2006/relationships/image" Target="../media/image43.png"/><Relationship Id="rId210" Type="http://schemas.openxmlformats.org/officeDocument/2006/relationships/notesSlide" Target="../notesSlides/notesSlide7.xml"/><Relationship Id="rId21" Type="http://schemas.openxmlformats.org/officeDocument/2006/relationships/customXml" Target="../ink/ink10.xml"/><Relationship Id="rId209" Type="http://schemas.openxmlformats.org/officeDocument/2006/relationships/slideLayout" Target="../slideLayouts/slideLayout2.xml"/><Relationship Id="rId208" Type="http://schemas.openxmlformats.org/officeDocument/2006/relationships/tags" Target="../tags/tag179.xml"/><Relationship Id="rId207" Type="http://schemas.openxmlformats.org/officeDocument/2006/relationships/image" Target="../media/image134.png"/><Relationship Id="rId206" Type="http://schemas.openxmlformats.org/officeDocument/2006/relationships/customXml" Target="../ink/ink104.xml"/><Relationship Id="rId205" Type="http://schemas.openxmlformats.org/officeDocument/2006/relationships/image" Target="../media/image133.png"/><Relationship Id="rId204" Type="http://schemas.openxmlformats.org/officeDocument/2006/relationships/customXml" Target="../ink/ink103.xml"/><Relationship Id="rId203" Type="http://schemas.openxmlformats.org/officeDocument/2006/relationships/image" Target="../media/image132.png"/><Relationship Id="rId202" Type="http://schemas.openxmlformats.org/officeDocument/2006/relationships/customXml" Target="../ink/ink102.xml"/><Relationship Id="rId201" Type="http://schemas.openxmlformats.org/officeDocument/2006/relationships/image" Target="../media/image131.png"/><Relationship Id="rId200" Type="http://schemas.openxmlformats.org/officeDocument/2006/relationships/customXml" Target="../ink/ink101.xml"/><Relationship Id="rId20" Type="http://schemas.openxmlformats.org/officeDocument/2006/relationships/image" Target="../media/image42.png"/><Relationship Id="rId2" Type="http://schemas.openxmlformats.org/officeDocument/2006/relationships/image" Target="../media/image33.png"/><Relationship Id="rId199" Type="http://schemas.openxmlformats.org/officeDocument/2006/relationships/image" Target="../media/image130.png"/><Relationship Id="rId198" Type="http://schemas.openxmlformats.org/officeDocument/2006/relationships/customXml" Target="../ink/ink100.xml"/><Relationship Id="rId197" Type="http://schemas.openxmlformats.org/officeDocument/2006/relationships/image" Target="../media/image129.png"/><Relationship Id="rId196" Type="http://schemas.openxmlformats.org/officeDocument/2006/relationships/customXml" Target="../ink/ink99.xml"/><Relationship Id="rId195" Type="http://schemas.openxmlformats.org/officeDocument/2006/relationships/image" Target="../media/image128.png"/><Relationship Id="rId194" Type="http://schemas.openxmlformats.org/officeDocument/2006/relationships/customXml" Target="../ink/ink98.xml"/><Relationship Id="rId193" Type="http://schemas.openxmlformats.org/officeDocument/2006/relationships/image" Target="../media/image127.png"/><Relationship Id="rId192" Type="http://schemas.openxmlformats.org/officeDocument/2006/relationships/customXml" Target="../ink/ink97.xml"/><Relationship Id="rId191" Type="http://schemas.openxmlformats.org/officeDocument/2006/relationships/image" Target="../media/image126.png"/><Relationship Id="rId190" Type="http://schemas.openxmlformats.org/officeDocument/2006/relationships/customXml" Target="../ink/ink96.xml"/><Relationship Id="rId19" Type="http://schemas.openxmlformats.org/officeDocument/2006/relationships/customXml" Target="../ink/ink9.xml"/><Relationship Id="rId189" Type="http://schemas.openxmlformats.org/officeDocument/2006/relationships/image" Target="../media/image125.png"/><Relationship Id="rId188" Type="http://schemas.openxmlformats.org/officeDocument/2006/relationships/customXml" Target="../ink/ink95.xml"/><Relationship Id="rId187" Type="http://schemas.openxmlformats.org/officeDocument/2006/relationships/image" Target="../media/image124.png"/><Relationship Id="rId186" Type="http://schemas.openxmlformats.org/officeDocument/2006/relationships/customXml" Target="../ink/ink94.xml"/><Relationship Id="rId185" Type="http://schemas.openxmlformats.org/officeDocument/2006/relationships/image" Target="../media/image123.png"/><Relationship Id="rId184" Type="http://schemas.openxmlformats.org/officeDocument/2006/relationships/customXml" Target="../ink/ink93.xml"/><Relationship Id="rId183" Type="http://schemas.openxmlformats.org/officeDocument/2006/relationships/image" Target="../media/image122.png"/><Relationship Id="rId182" Type="http://schemas.openxmlformats.org/officeDocument/2006/relationships/customXml" Target="../ink/ink92.xml"/><Relationship Id="rId181" Type="http://schemas.openxmlformats.org/officeDocument/2006/relationships/image" Target="../media/image121.png"/><Relationship Id="rId180" Type="http://schemas.openxmlformats.org/officeDocument/2006/relationships/customXml" Target="../ink/ink91.xml"/><Relationship Id="rId18" Type="http://schemas.openxmlformats.org/officeDocument/2006/relationships/image" Target="../media/image41.png"/><Relationship Id="rId179" Type="http://schemas.openxmlformats.org/officeDocument/2006/relationships/image" Target="../media/image120.png"/><Relationship Id="rId178" Type="http://schemas.openxmlformats.org/officeDocument/2006/relationships/customXml" Target="../ink/ink90.xml"/><Relationship Id="rId177" Type="http://schemas.openxmlformats.org/officeDocument/2006/relationships/image" Target="../media/image119.png"/><Relationship Id="rId176" Type="http://schemas.openxmlformats.org/officeDocument/2006/relationships/customXml" Target="../ink/ink89.xml"/><Relationship Id="rId175" Type="http://schemas.openxmlformats.org/officeDocument/2006/relationships/image" Target="../media/image118.png"/><Relationship Id="rId174" Type="http://schemas.openxmlformats.org/officeDocument/2006/relationships/customXml" Target="../ink/ink88.xml"/><Relationship Id="rId173" Type="http://schemas.openxmlformats.org/officeDocument/2006/relationships/image" Target="../media/image117.png"/><Relationship Id="rId172" Type="http://schemas.openxmlformats.org/officeDocument/2006/relationships/customXml" Target="../ink/ink87.xml"/><Relationship Id="rId171" Type="http://schemas.openxmlformats.org/officeDocument/2006/relationships/image" Target="../media/image116.png"/><Relationship Id="rId170" Type="http://schemas.openxmlformats.org/officeDocument/2006/relationships/customXml" Target="../ink/ink86.xml"/><Relationship Id="rId17" Type="http://schemas.openxmlformats.org/officeDocument/2006/relationships/customXml" Target="../ink/ink8.xml"/><Relationship Id="rId169" Type="http://schemas.openxmlformats.org/officeDocument/2006/relationships/image" Target="../media/image115.png"/><Relationship Id="rId168" Type="http://schemas.openxmlformats.org/officeDocument/2006/relationships/customXml" Target="../ink/ink85.xml"/><Relationship Id="rId167" Type="http://schemas.openxmlformats.org/officeDocument/2006/relationships/image" Target="../media/image114.png"/><Relationship Id="rId166" Type="http://schemas.openxmlformats.org/officeDocument/2006/relationships/customXml" Target="../ink/ink84.xml"/><Relationship Id="rId165" Type="http://schemas.openxmlformats.org/officeDocument/2006/relationships/image" Target="../media/image113.png"/><Relationship Id="rId164" Type="http://schemas.openxmlformats.org/officeDocument/2006/relationships/customXml" Target="../ink/ink83.xml"/><Relationship Id="rId163" Type="http://schemas.openxmlformats.org/officeDocument/2006/relationships/image" Target="../media/image112.png"/><Relationship Id="rId162" Type="http://schemas.openxmlformats.org/officeDocument/2006/relationships/customXml" Target="../ink/ink82.xml"/><Relationship Id="rId161" Type="http://schemas.openxmlformats.org/officeDocument/2006/relationships/image" Target="../media/image111.png"/><Relationship Id="rId160" Type="http://schemas.openxmlformats.org/officeDocument/2006/relationships/customXml" Target="../ink/ink81.xml"/><Relationship Id="rId16" Type="http://schemas.openxmlformats.org/officeDocument/2006/relationships/image" Target="../media/image40.png"/><Relationship Id="rId159" Type="http://schemas.openxmlformats.org/officeDocument/2006/relationships/image" Target="../media/image110.png"/><Relationship Id="rId158" Type="http://schemas.openxmlformats.org/officeDocument/2006/relationships/customXml" Target="../ink/ink80.xml"/><Relationship Id="rId157" Type="http://schemas.openxmlformats.org/officeDocument/2006/relationships/image" Target="../media/image109.png"/><Relationship Id="rId156" Type="http://schemas.openxmlformats.org/officeDocument/2006/relationships/customXml" Target="../ink/ink79.xml"/><Relationship Id="rId155" Type="http://schemas.openxmlformats.org/officeDocument/2006/relationships/image" Target="../media/image108.png"/><Relationship Id="rId154" Type="http://schemas.openxmlformats.org/officeDocument/2006/relationships/customXml" Target="../ink/ink78.xml"/><Relationship Id="rId153" Type="http://schemas.openxmlformats.org/officeDocument/2006/relationships/image" Target="../media/image107.png"/><Relationship Id="rId152" Type="http://schemas.openxmlformats.org/officeDocument/2006/relationships/customXml" Target="../ink/ink77.xml"/><Relationship Id="rId151" Type="http://schemas.openxmlformats.org/officeDocument/2006/relationships/image" Target="../media/image106.png"/><Relationship Id="rId150" Type="http://schemas.openxmlformats.org/officeDocument/2006/relationships/customXml" Target="../ink/ink76.xml"/><Relationship Id="rId15" Type="http://schemas.openxmlformats.org/officeDocument/2006/relationships/customXml" Target="../ink/ink7.xml"/><Relationship Id="rId149" Type="http://schemas.openxmlformats.org/officeDocument/2006/relationships/image" Target="../media/image105.png"/><Relationship Id="rId148" Type="http://schemas.openxmlformats.org/officeDocument/2006/relationships/customXml" Target="../ink/ink75.xml"/><Relationship Id="rId147" Type="http://schemas.openxmlformats.org/officeDocument/2006/relationships/image" Target="../media/image104.png"/><Relationship Id="rId146" Type="http://schemas.openxmlformats.org/officeDocument/2006/relationships/customXml" Target="../ink/ink74.xml"/><Relationship Id="rId145" Type="http://schemas.openxmlformats.org/officeDocument/2006/relationships/image" Target="../media/image103.png"/><Relationship Id="rId144" Type="http://schemas.openxmlformats.org/officeDocument/2006/relationships/customXml" Target="../ink/ink73.xml"/><Relationship Id="rId143" Type="http://schemas.openxmlformats.org/officeDocument/2006/relationships/image" Target="../media/image102.png"/><Relationship Id="rId142" Type="http://schemas.openxmlformats.org/officeDocument/2006/relationships/customXml" Target="../ink/ink72.xml"/><Relationship Id="rId141" Type="http://schemas.openxmlformats.org/officeDocument/2006/relationships/image" Target="../media/image101.png"/><Relationship Id="rId140" Type="http://schemas.openxmlformats.org/officeDocument/2006/relationships/customXml" Target="../ink/ink71.xml"/><Relationship Id="rId14" Type="http://schemas.openxmlformats.org/officeDocument/2006/relationships/image" Target="../media/image39.png"/><Relationship Id="rId139" Type="http://schemas.openxmlformats.org/officeDocument/2006/relationships/image" Target="../media/image100.png"/><Relationship Id="rId138" Type="http://schemas.openxmlformats.org/officeDocument/2006/relationships/customXml" Target="../ink/ink70.xml"/><Relationship Id="rId137" Type="http://schemas.openxmlformats.org/officeDocument/2006/relationships/image" Target="../media/image99.png"/><Relationship Id="rId136" Type="http://schemas.openxmlformats.org/officeDocument/2006/relationships/customXml" Target="../ink/ink69.xml"/><Relationship Id="rId135" Type="http://schemas.openxmlformats.org/officeDocument/2006/relationships/image" Target="../media/image98.png"/><Relationship Id="rId134" Type="http://schemas.openxmlformats.org/officeDocument/2006/relationships/customXml" Target="../ink/ink68.xml"/><Relationship Id="rId133" Type="http://schemas.openxmlformats.org/officeDocument/2006/relationships/image" Target="../media/image97.png"/><Relationship Id="rId132" Type="http://schemas.openxmlformats.org/officeDocument/2006/relationships/customXml" Target="../ink/ink67.xml"/><Relationship Id="rId131" Type="http://schemas.openxmlformats.org/officeDocument/2006/relationships/image" Target="../media/image96.png"/><Relationship Id="rId130" Type="http://schemas.openxmlformats.org/officeDocument/2006/relationships/customXml" Target="../ink/ink66.xml"/><Relationship Id="rId13" Type="http://schemas.openxmlformats.org/officeDocument/2006/relationships/customXml" Target="../ink/ink6.xml"/><Relationship Id="rId129" Type="http://schemas.openxmlformats.org/officeDocument/2006/relationships/image" Target="../media/image95.png"/><Relationship Id="rId128" Type="http://schemas.openxmlformats.org/officeDocument/2006/relationships/customXml" Target="../ink/ink65.xml"/><Relationship Id="rId127" Type="http://schemas.openxmlformats.org/officeDocument/2006/relationships/image" Target="../media/image94.png"/><Relationship Id="rId126" Type="http://schemas.openxmlformats.org/officeDocument/2006/relationships/customXml" Target="../ink/ink64.xml"/><Relationship Id="rId125" Type="http://schemas.openxmlformats.org/officeDocument/2006/relationships/image" Target="../media/image93.png"/><Relationship Id="rId124" Type="http://schemas.openxmlformats.org/officeDocument/2006/relationships/customXml" Target="../ink/ink63.xml"/><Relationship Id="rId123" Type="http://schemas.openxmlformats.org/officeDocument/2006/relationships/image" Target="../media/image92.png"/><Relationship Id="rId122" Type="http://schemas.openxmlformats.org/officeDocument/2006/relationships/customXml" Target="../ink/ink62.xml"/><Relationship Id="rId121" Type="http://schemas.openxmlformats.org/officeDocument/2006/relationships/image" Target="../media/image91.png"/><Relationship Id="rId120" Type="http://schemas.openxmlformats.org/officeDocument/2006/relationships/customXml" Target="../ink/ink61.xml"/><Relationship Id="rId12" Type="http://schemas.openxmlformats.org/officeDocument/2006/relationships/image" Target="../media/image38.png"/><Relationship Id="rId119" Type="http://schemas.openxmlformats.org/officeDocument/2006/relationships/image" Target="../media/image90.png"/><Relationship Id="rId118" Type="http://schemas.openxmlformats.org/officeDocument/2006/relationships/customXml" Target="../ink/ink60.xml"/><Relationship Id="rId117" Type="http://schemas.openxmlformats.org/officeDocument/2006/relationships/image" Target="../media/image89.png"/><Relationship Id="rId116" Type="http://schemas.openxmlformats.org/officeDocument/2006/relationships/customXml" Target="../ink/ink59.xml"/><Relationship Id="rId115" Type="http://schemas.openxmlformats.org/officeDocument/2006/relationships/image" Target="../media/image88.png"/><Relationship Id="rId114" Type="http://schemas.openxmlformats.org/officeDocument/2006/relationships/customXml" Target="../ink/ink58.xml"/><Relationship Id="rId113" Type="http://schemas.openxmlformats.org/officeDocument/2006/relationships/image" Target="../media/image87.png"/><Relationship Id="rId112" Type="http://schemas.openxmlformats.org/officeDocument/2006/relationships/customXml" Target="../ink/ink57.xml"/><Relationship Id="rId111" Type="http://schemas.openxmlformats.org/officeDocument/2006/relationships/image" Target="../media/image86.png"/><Relationship Id="rId110" Type="http://schemas.openxmlformats.org/officeDocument/2006/relationships/customXml" Target="../ink/ink56.xml"/><Relationship Id="rId11" Type="http://schemas.openxmlformats.org/officeDocument/2006/relationships/customXml" Target="../ink/ink5.xml"/><Relationship Id="rId109" Type="http://schemas.openxmlformats.org/officeDocument/2006/relationships/image" Target="../media/image85.png"/><Relationship Id="rId108" Type="http://schemas.openxmlformats.org/officeDocument/2006/relationships/customXml" Target="../ink/ink55.xml"/><Relationship Id="rId107" Type="http://schemas.openxmlformats.org/officeDocument/2006/relationships/image" Target="../media/image84.png"/><Relationship Id="rId106" Type="http://schemas.openxmlformats.org/officeDocument/2006/relationships/customXml" Target="../ink/ink54.xml"/><Relationship Id="rId105" Type="http://schemas.openxmlformats.org/officeDocument/2006/relationships/image" Target="../media/image83.png"/><Relationship Id="rId104" Type="http://schemas.openxmlformats.org/officeDocument/2006/relationships/customXml" Target="../ink/ink53.xml"/><Relationship Id="rId103" Type="http://schemas.openxmlformats.org/officeDocument/2006/relationships/image" Target="../media/image82.png"/><Relationship Id="rId102" Type="http://schemas.openxmlformats.org/officeDocument/2006/relationships/customXml" Target="../ink/ink52.xml"/><Relationship Id="rId101" Type="http://schemas.openxmlformats.org/officeDocument/2006/relationships/image" Target="../media/image81.png"/><Relationship Id="rId100" Type="http://schemas.openxmlformats.org/officeDocument/2006/relationships/customXml" Target="../ink/ink51.xml"/><Relationship Id="rId10" Type="http://schemas.openxmlformats.org/officeDocument/2006/relationships/image" Target="../media/image37.png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7.xml"/><Relationship Id="rId8" Type="http://schemas.openxmlformats.org/officeDocument/2006/relationships/image" Target="../media/image139.png"/><Relationship Id="rId7" Type="http://schemas.openxmlformats.org/officeDocument/2006/relationships/customXml" Target="../ink/ink106.xml"/><Relationship Id="rId6" Type="http://schemas.openxmlformats.org/officeDocument/2006/relationships/image" Target="../media/image138.png"/><Relationship Id="rId5" Type="http://schemas.openxmlformats.org/officeDocument/2006/relationships/customXml" Target="../ink/ink105.xml"/><Relationship Id="rId4" Type="http://schemas.openxmlformats.org/officeDocument/2006/relationships/image" Target="../media/image137.png"/><Relationship Id="rId3" Type="http://schemas.openxmlformats.org/officeDocument/2006/relationships/image" Target="../media/image136.png"/><Relationship Id="rId2" Type="http://schemas.openxmlformats.org/officeDocument/2006/relationships/image" Target="../media/image32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80.xml"/><Relationship Id="rId12" Type="http://schemas.openxmlformats.org/officeDocument/2006/relationships/image" Target="../media/image141.png"/><Relationship Id="rId11" Type="http://schemas.openxmlformats.org/officeDocument/2006/relationships/customXml" Target="../ink/ink108.xml"/><Relationship Id="rId10" Type="http://schemas.openxmlformats.org/officeDocument/2006/relationships/image" Target="../media/image140.png"/><Relationship Id="rId1" Type="http://schemas.openxmlformats.org/officeDocument/2006/relationships/image" Target="../media/image13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1.xml"/><Relationship Id="rId2" Type="http://schemas.openxmlformats.org/officeDocument/2006/relationships/image" Target="../media/image32.png"/><Relationship Id="rId1" Type="http://schemas.openxmlformats.org/officeDocument/2006/relationships/image" Target="../media/image1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副标题 2"/>
          <p:cNvSpPr>
            <a:spLocks noGrp="1"/>
          </p:cNvSpPr>
          <p:nvPr>
            <p:ph type="subTitle" sz="quarter" idx="4294967295"/>
          </p:nvPr>
        </p:nvSpPr>
        <p:spPr>
          <a:ln/>
        </p:spPr>
        <p:txBody>
          <a:bodyPr lIns="90000" tIns="46800" rIns="90000" bIns="46800" anchor="t"/>
          <a:lstStyle>
            <a:lvl1pPr marL="0" lvl="0" indent="0" algn="ctr">
              <a:buClrTx/>
              <a:buSzTx/>
              <a:buFont typeface="Arial" panose="020B0604020202020204" pitchFamily="34" charset="0"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defRPr/>
            </a:lvl5pPr>
          </a:lstStyle>
          <a:p>
            <a:pPr marL="228600" lvl="0" indent="-228600" algn="l"/>
            <a:endParaRPr lang="zh-CN" altLang="en-US"/>
          </a:p>
        </p:txBody>
      </p:sp>
      <p:sp>
        <p:nvSpPr>
          <p:cNvPr id="22530" name="文本占位符 3"/>
          <p:cNvSpPr>
            <a:spLocks noGrp="1"/>
          </p:cNvSpPr>
          <p:nvPr>
            <p:ph type="body" sz="quarter" idx="4294967295"/>
          </p:nvPr>
        </p:nvSpPr>
        <p:spPr>
          <a:ln/>
        </p:spPr>
        <p:txBody>
          <a:bodyPr lIns="90000" tIns="46800" rIns="90000" bIns="46800" anchor="t"/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lvl="0"/>
            <a:endParaRPr lang="zh-CN" altLang="en-US" sz="1600"/>
          </a:p>
        </p:txBody>
      </p:sp>
      <p:sp>
        <p:nvSpPr>
          <p:cNvPr id="22531" name="文本占位符 4"/>
          <p:cNvSpPr>
            <a:spLocks noGrp="1"/>
          </p:cNvSpPr>
          <p:nvPr>
            <p:ph type="body" sz="quarter" idx="14" hasCustomPrompt="1"/>
          </p:nvPr>
        </p:nvSpPr>
        <p:spPr>
          <a:ln/>
        </p:spPr>
        <p:txBody>
          <a:bodyPr vert="horz" lIns="90000" tIns="46800" rIns="90000" bIns="46800" anchor="t"/>
          <a:p>
            <a:pPr defTabSz="914400"/>
            <a:r>
              <a:rPr lang="zh-CN" altLang="en-US" kern="1200" spc="150" normalizeH="0" baseline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理工男的春天</a:t>
            </a:r>
            <a:endParaRPr lang="zh-CN" altLang="en-US" kern="1200" spc="150" normalizeH="0" baseline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253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64" name="页脚占位符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rtlCol="0" anchor="t">
            <a:normAutofit fontScale="90000" lnSpcReduction="10000"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4" name="标题 5"/>
          <p:cNvSpPr>
            <a:spLocks noGrp="1"/>
          </p:cNvSpPr>
          <p:nvPr>
            <p:ph type="ctrTitle" hasCustomPrompt="1"/>
          </p:nvPr>
        </p:nvSpPr>
        <p:spPr>
          <a:xfrm>
            <a:off x="2263775" y="2195513"/>
            <a:ext cx="7664450" cy="1325562"/>
          </a:xfrm>
          <a:ln/>
        </p:spPr>
        <p:txBody>
          <a:bodyPr vert="horz" lIns="90000" tIns="46800" rIns="90000" bIns="46800" anchor="b"/>
          <a:p>
            <a:pPr defTabSz="914400">
              <a:buClrTx/>
              <a:buSzTx/>
              <a:buFontTx/>
            </a:pPr>
            <a:r>
              <a:rPr lang="zh-CN" altLang="en-US" kern="1200" spc="200" normalizeH="0" baseline="0">
                <a:latin typeface="Arial" panose="020B0604020202020204" pitchFamily="34" charset="0"/>
                <a:ea typeface="汉仪旗黑-85S" pitchFamily="18" charset="-122"/>
                <a:cs typeface="+mj-cs"/>
              </a:rPr>
              <a:t>卷积神经网络</a:t>
            </a:r>
            <a:endParaRPr lang="zh-CN" altLang="en-US" kern="1200" spc="200" normalizeH="0" baseline="0">
              <a:latin typeface="Arial" panose="020B0604020202020204" pitchFamily="34" charset="0"/>
              <a:ea typeface="汉仪旗黑-85S" pitchFamily="18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Convolutional Neural Networks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550860" y="1340766"/>
            <a:ext cx="10945738" cy="5112567"/>
          </a:xfrm>
          <a:blipFill rotWithShape="0">
            <a:blip r:embed="rId1"/>
            <a:stretch>
              <a:fillRect l="-1002" t="-2980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096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263" y="2565400"/>
            <a:ext cx="5519737" cy="298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5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Convolutional Neural Networks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88" y="1268413"/>
            <a:ext cx="2447925" cy="504825"/>
          </a:xfrm>
        </p:spPr>
        <p:txBody>
          <a:bodyPr wrap="square" lIns="91440" tIns="45720" rIns="91440" bIns="45720" numCol="1" rtlCol="0" anchor="t" anchorCtr="0" compatLnSpc="1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什么是卷积？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3012" name="内容占位符 5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0" y="1196975"/>
            <a:ext cx="501015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3" name="文本框 8"/>
          <p:cNvSpPr txBox="1"/>
          <p:nvPr/>
        </p:nvSpPr>
        <p:spPr>
          <a:xfrm>
            <a:off x="479425" y="1916113"/>
            <a:ext cx="5472113" cy="23098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右图展示了卷积的过程，和信号处理的卷积有所区别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卷积降低了网络模型的复杂度（对于很难学习的深层结构来说，这是非常重要的），减少了权值的数量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黄色部分是卷积核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3014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5013325"/>
            <a:ext cx="11255375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5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8" y="4005263"/>
            <a:ext cx="5086350" cy="115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6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墨迹 1"/>
              <p14:cNvContentPartPr/>
              <p14:nvPr/>
            </p14:nvContentPartPr>
            <p14:xfrm>
              <a:off x="787400" y="2711450"/>
              <a:ext cx="2730500" cy="1143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787400" y="2711450"/>
                <a:ext cx="27305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3797300" y="3028950"/>
              <a:ext cx="1797050" cy="190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3797300" y="3028950"/>
                <a:ext cx="1797050" cy="19050"/>
              </a:xfrm>
              <a:prstGeom prst="rect"/>
            </p:spPr>
          </p:pic>
        </mc:Fallback>
      </mc:AlternateContent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Convolutional Neural Networks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963" y="1700213"/>
            <a:ext cx="2449513" cy="504825"/>
          </a:xfrm>
        </p:spPr>
        <p:txBody>
          <a:bodyPr wrap="square" lIns="91440" tIns="45720" rIns="91440" bIns="45720" numCol="1" rtlCol="0" anchor="t" anchorCtr="0" compatLnSpc="1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什么是池化？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5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506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4563" y="2205038"/>
            <a:ext cx="6096000" cy="2847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1" name="文本框 7"/>
          <p:cNvSpPr txBox="1"/>
          <p:nvPr/>
        </p:nvSpPr>
        <p:spPr>
          <a:xfrm>
            <a:off x="407988" y="2420938"/>
            <a:ext cx="5759450" cy="1754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池化层主要的作用是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下采样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，通过去掉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Feature Map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中不重要的样本，进一步减少参数数量。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buChar char="•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池化的方法很多，最常用的是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Max Pooling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Max Pooling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实际上就是在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n*n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的样本中取最大值，作为采样后的样本值。右图是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2*2 max 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895350" y="2724150"/>
              <a:ext cx="4330700" cy="698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895350" y="2724150"/>
                <a:ext cx="43307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2641600" y="2959100"/>
              <a:ext cx="2247900" cy="762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2641600" y="2959100"/>
                <a:ext cx="2247900" cy="76200"/>
              </a:xfrm>
              <a:prstGeom prst="rect"/>
            </p:spPr>
          </p:pic>
        </mc:Fallback>
      </mc:AlternateContent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Convolutional Neural Networks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550863" y="1341438"/>
            <a:ext cx="1728787" cy="503237"/>
          </a:xfrm>
          <a:ln/>
        </p:spPr>
        <p:txBody>
          <a:bodyPr wrap="square" lIns="91440" tIns="45720" rIns="91440" bIns="45720" anchor="t"/>
          <a:p>
            <a:pPr marL="0" indent="0" defTabSz="914400">
              <a:buNone/>
            </a:pPr>
            <a:r>
              <a:rPr lang="en-US" altLang="zh-CN" b="1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LeNet-5 </a:t>
            </a:r>
            <a:endParaRPr lang="zh-CN" altLang="en-US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4710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710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1916113"/>
            <a:ext cx="12036425" cy="4033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09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5302250" y="2565400"/>
              <a:ext cx="1892300" cy="21082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5302250" y="2565400"/>
                <a:ext cx="1892300" cy="2108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1543050" y="4578350"/>
              <a:ext cx="31750" cy="3556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1543050" y="4578350"/>
                <a:ext cx="317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1638300" y="4635500"/>
              <a:ext cx="247650" cy="2413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1638300" y="4635500"/>
                <a:ext cx="2476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2463800" y="3136900"/>
              <a:ext cx="2247900" cy="2559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2463800" y="3136900"/>
                <a:ext cx="2247900" cy="255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3263900" y="4127500"/>
              <a:ext cx="139700" cy="1270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3263900" y="4127500"/>
                <a:ext cx="139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3505200" y="4165600"/>
              <a:ext cx="793750" cy="254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3505200" y="4165600"/>
                <a:ext cx="793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4660900" y="3854450"/>
              <a:ext cx="1270000" cy="1225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4660900" y="3854450"/>
                <a:ext cx="1270000" cy="1225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5454650" y="4279900"/>
              <a:ext cx="298450" cy="381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5454650" y="4279900"/>
                <a:ext cx="2984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5797550" y="4483100"/>
              <a:ext cx="1403350" cy="546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5797550" y="4483100"/>
                <a:ext cx="14033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6661150" y="4483100"/>
              <a:ext cx="825500" cy="768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6661150" y="4483100"/>
                <a:ext cx="825500" cy="768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6019800" y="3759200"/>
              <a:ext cx="279400" cy="25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6019800" y="3759200"/>
                <a:ext cx="2794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3" name="墨迹 12"/>
              <p14:cNvContentPartPr/>
              <p14:nvPr/>
            </p14:nvContentPartPr>
            <p14:xfrm>
              <a:off x="146050" y="2057400"/>
              <a:ext cx="10464800" cy="3835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5"/>
            </p:blipFill>
            <p:spPr>
              <a:xfrm>
                <a:off x="146050" y="2057400"/>
                <a:ext cx="10464800" cy="383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4" name="墨迹 13"/>
              <p14:cNvContentPartPr/>
              <p14:nvPr/>
            </p14:nvContentPartPr>
            <p14:xfrm>
              <a:off x="10064750" y="3048000"/>
              <a:ext cx="476250" cy="2286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7"/>
            </p:blipFill>
            <p:spPr>
              <a:xfrm>
                <a:off x="10064750" y="3048000"/>
                <a:ext cx="476250" cy="228600"/>
              </a:xfrm>
              <a:prstGeom prst="rect"/>
            </p:spPr>
          </p:pic>
        </mc:Fallback>
      </mc:AlternateContent>
    </p:spTree>
    <p:custDataLst>
      <p:tags r:id="rId2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LeNet-5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63" y="1341438"/>
            <a:ext cx="11306175" cy="4679950"/>
          </a:xfrm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输入图像是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32x32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的大小，卷积核的大小是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5x5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的，由于不考虑对图像的边界进行拓展，则卷积核将有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28x28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个不同的位置，也就是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层的大小是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28x28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。这里设定有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个不同的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层，每一个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层内的权值是相同的。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S2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层是一个下采样层，即池化层。在斯坦福关于深度学习的教程中，这个过程叫做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Pool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。但在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LeNet-5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系统，下采样层比较复杂，由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个点下采样的加权平均为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个点，，因为这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个加权系数也需要学习得到，这显然增加了模型的复杂度。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56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LeNet-5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550863" y="1341438"/>
            <a:ext cx="11306175" cy="5040312"/>
          </a:xfrm>
          <a:ln/>
        </p:spPr>
        <p:txBody>
          <a:bodyPr wrap="square" lIns="91440" tIns="45720" rIns="91440" bIns="45720" anchor="t"/>
          <a:p>
            <a:pPr marL="0" indent="0" defTabSz="914400">
              <a:buNone/>
            </a:pP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3. 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根据对前面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C1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层同样的理解，我们很容易得到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C3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层的大小为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10x10. 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只不过，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C3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层的变成了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16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个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10x10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网络，有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16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个卷积核。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 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如果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S2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层只有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1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个平面，那么由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S2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层得到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C3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就和由输入层得到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C1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层是完全一样的。但是，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S2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层由多层，那么，只需要按照一定的顺利组合这些层就可以了。具体的组合规则，在 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LeNet-5 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系统中给出了下面的表格：</a:t>
            </a:r>
            <a:endParaRPr lang="en-US" altLang="zh-CN" sz="20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indent="0" defTabSz="914400">
              <a:buNone/>
            </a:pPr>
            <a:endParaRPr lang="en-US" altLang="zh-CN" sz="20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indent="0" defTabSz="914400">
              <a:buNone/>
            </a:pPr>
            <a:endParaRPr lang="en-US" altLang="zh-CN" sz="20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indent="0" defTabSz="914400">
              <a:buNone/>
            </a:pPr>
            <a:endParaRPr lang="en-US" altLang="zh-CN" sz="20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indent="0" defTabSz="914400">
              <a:buNone/>
            </a:pPr>
            <a:endParaRPr lang="en-US" altLang="zh-CN" sz="20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indent="0" defTabSz="914400">
              <a:buNone/>
            </a:pPr>
            <a:endParaRPr lang="en-US" altLang="zh-CN" sz="20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indent="0" defTabSz="914400">
              <a:buNone/>
            </a:pPr>
            <a:endParaRPr lang="en-US" altLang="zh-CN" sz="20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indent="0" defTabSz="914400">
              <a:buNone/>
            </a:pPr>
            <a:endParaRPr lang="en-US" altLang="zh-CN" sz="20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indent="0" defTabSz="914400">
              <a:buNone/>
            </a:pP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简单的说，例如对于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C3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层第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0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张特征图，其每一个节点与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S2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层的第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0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张特征图，第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1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张特征图，第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2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张特征图，总共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3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个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5x5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个节点相连接。后面依次类推，</a:t>
            </a:r>
            <a:r>
              <a:rPr lang="en-US" altLang="zh-CN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C3</a:t>
            </a:r>
            <a:r>
              <a:rPr lang="zh-CN" altLang="en-US" sz="20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层每一张特征映射图的权值是相同的</a:t>
            </a:r>
            <a:endParaRPr lang="zh-CN" altLang="en-US" sz="20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5120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1204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3213100"/>
            <a:ext cx="5940425" cy="201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5" name="文本框 7"/>
          <p:cNvSpPr txBox="1"/>
          <p:nvPr/>
        </p:nvSpPr>
        <p:spPr>
          <a:xfrm>
            <a:off x="3432175" y="2924175"/>
            <a:ext cx="18288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C3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层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feature map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06" name="文本框 9"/>
          <p:cNvSpPr txBox="1"/>
          <p:nvPr/>
        </p:nvSpPr>
        <p:spPr>
          <a:xfrm>
            <a:off x="33338" y="4076700"/>
            <a:ext cx="181610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层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feature map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1207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25" y="2708275"/>
            <a:ext cx="3790950" cy="228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8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LeNet-5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550863" y="1196975"/>
            <a:ext cx="11377612" cy="5256213"/>
          </a:xfrm>
          <a:ln/>
        </p:spPr>
        <p:txBody>
          <a:bodyPr wrap="square" lIns="91440" tIns="45720" rIns="91440" bIns="45720" anchor="t"/>
          <a:p>
            <a:pPr marL="514350" indent="-514350" defTabSz="914400">
              <a:buAutoNum type="arabicPeriod" startAt="4"/>
            </a:pPr>
            <a:r>
              <a:rPr lang="en-US" altLang="zh-CN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S4 </a:t>
            </a:r>
            <a:r>
              <a:rPr lang="zh-CN" altLang="en-US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层是在</a:t>
            </a:r>
            <a:r>
              <a:rPr lang="en-US" altLang="zh-CN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C3</a:t>
            </a:r>
            <a:r>
              <a:rPr lang="zh-CN" altLang="en-US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层基础上下采样，前面已述。</a:t>
            </a:r>
            <a:endParaRPr lang="en-US" altLang="zh-CN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514350" indent="-514350" defTabSz="914400">
              <a:buAutoNum type="arabicPeriod" startAt="4"/>
            </a:pPr>
            <a:endParaRPr lang="en-US" altLang="zh-CN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514350" indent="-514350" defTabSz="914400">
              <a:lnSpc>
                <a:spcPct val="100000"/>
              </a:lnSpc>
              <a:buAutoNum type="arabicPeriod" startAt="4"/>
            </a:pP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C5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层是一个卷积层，有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120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个特征图。每个单元与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S4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层的全部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16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个单元的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5*5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邻域相连，故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C5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特征图的大小为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1*1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：这构成了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S4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和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C5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之间的全连接。之所以仍将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C5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标示为卷积层而非全连接层，是因为如果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LeNet-5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的输入变大，而其他的保持不变，那么此时特征图的维数就会比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1*1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大。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C5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层有</a:t>
            </a:r>
            <a:r>
              <a:rPr lang="en-US" altLang="zh-CN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48120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个可训练连接。</a:t>
            </a:r>
            <a:endParaRPr lang="en-US" altLang="zh-CN" sz="24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514350" indent="-514350" defTabSz="914400">
              <a:lnSpc>
                <a:spcPct val="100000"/>
              </a:lnSpc>
              <a:buAutoNum type="arabicPeriod" startAt="4"/>
            </a:pPr>
            <a:endParaRPr lang="en-US" altLang="zh-CN" sz="24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514350" indent="-514350" defTabSz="914400">
              <a:lnSpc>
                <a:spcPct val="100000"/>
              </a:lnSpc>
              <a:buAutoNum type="arabicPeriod" startAt="4"/>
            </a:pPr>
            <a:r>
              <a:rPr lang="en-US" altLang="zh-CN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F6</a:t>
            </a:r>
            <a:r>
              <a:rPr lang="zh-CN" altLang="en-US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层有</a:t>
            </a:r>
            <a:r>
              <a:rPr lang="en-US" altLang="zh-CN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84</a:t>
            </a:r>
            <a:r>
              <a:rPr lang="zh-CN" altLang="en-US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个单元（</a:t>
            </a:r>
            <a:r>
              <a:rPr lang="zh-CN" altLang="en-US" sz="24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之所以选这个数字的原因来自于输出层的设计）</a:t>
            </a:r>
            <a:r>
              <a:rPr lang="zh-CN" altLang="en-US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，与</a:t>
            </a:r>
            <a:r>
              <a:rPr lang="en-US" altLang="zh-CN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C5</a:t>
            </a:r>
            <a:r>
              <a:rPr lang="zh-CN" altLang="en-US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层全相连。有</a:t>
            </a:r>
            <a:r>
              <a:rPr lang="en-US" altLang="zh-CN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10164</a:t>
            </a:r>
            <a:r>
              <a:rPr lang="zh-CN" altLang="en-US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个可训练参数。如同经典神经网络，</a:t>
            </a:r>
            <a:r>
              <a:rPr lang="en-US" altLang="zh-CN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F6</a:t>
            </a:r>
            <a:r>
              <a:rPr lang="zh-CN" altLang="en-US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层计算输入向量和权重向量之间的点积，再加上一个偏置。然后将其传递给</a:t>
            </a:r>
            <a:r>
              <a:rPr lang="en-US" altLang="zh-CN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sigmoid</a:t>
            </a:r>
            <a:r>
              <a:rPr lang="zh-CN" altLang="en-US" sz="2600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函数产生节点的输出。</a:t>
            </a:r>
            <a:endParaRPr lang="zh-CN" altLang="en-US" sz="2600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5325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252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LetNet-5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550861" y="1340766"/>
            <a:ext cx="11521799" cy="2664296"/>
          </a:xfrm>
          <a:blipFill rotWithShape="0">
            <a:blip r:embed="rId1"/>
            <a:stretch>
              <a:fillRect l="-794" t="-5492" b="-915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29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5300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38" y="2276475"/>
            <a:ext cx="2825750" cy="865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1" name="文本框 7"/>
          <p:cNvSpPr txBox="1"/>
          <p:nvPr/>
        </p:nvSpPr>
        <p:spPr>
          <a:xfrm>
            <a:off x="550863" y="5157788"/>
            <a:ext cx="11090275" cy="9350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比特面编码：将一个灰度图像为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8 bit/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像素中每个像素的第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j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个比特抽取出来，就得到一个称为比特平面的二值图像，于是图像完全可以用一组共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个比特平面来表示，对灰度图像的编码转为对比特平面的二值化方块编码。为此，将每个比特面分为不重叠的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m×n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个元素的子块。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530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3789363"/>
            <a:ext cx="1000125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3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zh-CN" altLang="en-US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卷积层的训练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5734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550863" y="1341438"/>
            <a:ext cx="10009187" cy="503237"/>
          </a:xfrm>
          <a:ln/>
        </p:spPr>
        <p:txBody>
          <a:bodyPr wrap="square" lIns="91440" tIns="45720" rIns="91440" bIns="45720" anchor="t"/>
          <a:p>
            <a:pPr marL="0" indent="0" defTabSz="914400">
              <a:buNone/>
            </a:pPr>
            <a:r>
              <a:rPr lang="en-US" altLang="zh-CN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	layer l-1							layer l</a:t>
            </a:r>
            <a:endParaRPr lang="zh-CN" altLang="en-US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graphicFrame>
        <p:nvGraphicFramePr>
          <p:cNvPr id="57348" name="表格 57347"/>
          <p:cNvGraphicFramePr/>
          <p:nvPr/>
        </p:nvGraphicFramePr>
        <p:xfrm>
          <a:off x="982663" y="1989138"/>
          <a:ext cx="2168525" cy="1871662"/>
        </p:xfrm>
        <a:graphic>
          <a:graphicData uri="http://schemas.openxmlformats.org/drawingml/2006/table">
            <a:tbl>
              <a:tblPr/>
              <a:tblGrid>
                <a:gridCol w="722313"/>
                <a:gridCol w="723900"/>
                <a:gridCol w="722312"/>
              </a:tblGrid>
              <a:tr h="623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30" marR="88830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30" marR="88830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30" marR="88830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  <a:tr h="623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30" marR="88830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30" marR="88830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30" marR="88830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  <a:tr h="623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30" marR="88830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30" marR="88830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30" marR="88830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57366" name="表格 57365"/>
          <p:cNvGraphicFramePr/>
          <p:nvPr/>
        </p:nvGraphicFramePr>
        <p:xfrm>
          <a:off x="982663" y="4076700"/>
          <a:ext cx="2160587" cy="1871663"/>
        </p:xfrm>
        <a:graphic>
          <a:graphicData uri="http://schemas.openxmlformats.org/drawingml/2006/table">
            <a:tbl>
              <a:tblPr/>
              <a:tblGrid>
                <a:gridCol w="720725"/>
                <a:gridCol w="719138"/>
                <a:gridCol w="720725"/>
              </a:tblGrid>
              <a:tr h="623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095" marB="46095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095" marB="46095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095" marB="46095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623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095" marB="46095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095" marB="46095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095" marB="46095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623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095" marB="46095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095" marB="46095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095" marB="46095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57384" name="表格 57383"/>
          <p:cNvGraphicFramePr/>
          <p:nvPr/>
        </p:nvGraphicFramePr>
        <p:xfrm>
          <a:off x="8543925" y="2565400"/>
          <a:ext cx="1446213" cy="1247775"/>
        </p:xfrm>
        <a:graphic>
          <a:graphicData uri="http://schemas.openxmlformats.org/drawingml/2006/table">
            <a:tbl>
              <a:tblPr/>
              <a:tblGrid>
                <a:gridCol w="723900"/>
                <a:gridCol w="722313"/>
              </a:tblGrid>
              <a:tr h="623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63" marR="88863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63" marR="88863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</a:tr>
              <a:tr h="623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63" marR="88863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863" marR="88863" marT="44388" marB="44388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57395" name="表格 57394"/>
          <p:cNvGraphicFramePr/>
          <p:nvPr/>
        </p:nvGraphicFramePr>
        <p:xfrm>
          <a:off x="8543925" y="4581525"/>
          <a:ext cx="1439863" cy="1368425"/>
        </p:xfrm>
        <a:graphic>
          <a:graphicData uri="http://schemas.openxmlformats.org/drawingml/2006/table">
            <a:tbl>
              <a:tblPr/>
              <a:tblGrid>
                <a:gridCol w="720725"/>
                <a:gridCol w="719138"/>
              </a:tblGrid>
              <a:tr h="6842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83" marR="88783" marT="44410" marB="44410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83" marR="88783" marT="44410" marB="44410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</a:tr>
              <a:tr h="6842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83" marR="88783" marT="44410" marB="44410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83" marR="88783" marT="44410" marB="44410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57406" name="表格 57405"/>
          <p:cNvGraphicFramePr/>
          <p:nvPr/>
        </p:nvGraphicFramePr>
        <p:xfrm>
          <a:off x="5016500" y="3429000"/>
          <a:ext cx="1444625" cy="1184275"/>
        </p:xfrm>
        <a:graphic>
          <a:graphicData uri="http://schemas.openxmlformats.org/drawingml/2006/table">
            <a:tbl>
              <a:tblPr/>
              <a:tblGrid>
                <a:gridCol w="722313"/>
                <a:gridCol w="722312"/>
              </a:tblGrid>
              <a:tr h="5603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65" marR="88765" marT="44392" marB="44392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65" marR="88765" marT="44392" marB="44392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</a:tr>
              <a:tr h="623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65" marR="88765" marT="44392" marB="44392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65" marR="88765" marT="44392" marB="44392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3359150" y="4652963"/>
            <a:ext cx="1441450" cy="79216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672263" y="4581525"/>
            <a:ext cx="1584325" cy="79216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359150" y="2924175"/>
            <a:ext cx="504031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20" name="文本框 23"/>
          <p:cNvSpPr txBox="1"/>
          <p:nvPr/>
        </p:nvSpPr>
        <p:spPr>
          <a:xfrm>
            <a:off x="263525" y="2276475"/>
            <a:ext cx="576263" cy="14462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L-1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层的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误差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421" name="文本框 24"/>
          <p:cNvSpPr txBox="1"/>
          <p:nvPr/>
        </p:nvSpPr>
        <p:spPr>
          <a:xfrm>
            <a:off x="263525" y="4437063"/>
            <a:ext cx="576263" cy="14462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L-1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层的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输出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422" name="文本框 25"/>
          <p:cNvSpPr txBox="1"/>
          <p:nvPr/>
        </p:nvSpPr>
        <p:spPr>
          <a:xfrm>
            <a:off x="10633075" y="2276475"/>
            <a:ext cx="576263" cy="14462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层的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误差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423" name="文本框 26"/>
          <p:cNvSpPr txBox="1"/>
          <p:nvPr/>
        </p:nvSpPr>
        <p:spPr>
          <a:xfrm>
            <a:off x="10633075" y="4581525"/>
            <a:ext cx="576263" cy="14462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1600" dirty="0"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endParaRPr lang="en-US" altLang="zh-CN" sz="16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层的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输入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424" name="文本框 27"/>
          <p:cNvSpPr txBox="1"/>
          <p:nvPr/>
        </p:nvSpPr>
        <p:spPr>
          <a:xfrm>
            <a:off x="5519738" y="2276475"/>
            <a:ext cx="360362" cy="585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？</a:t>
            </a:r>
            <a:endParaRPr lang="zh-CN" altLang="en-US" sz="3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425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zh-CN" altLang="en-US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卷积层的误差传播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263352" y="1988839"/>
            <a:ext cx="11641137" cy="4351339"/>
          </a:xfrm>
          <a:blipFill rotWithShape="0">
            <a:blip r:embed="rId1"/>
            <a:stretch>
              <a:fillRect l="-419" t="-840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39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3350" y="1196750"/>
            <a:ext cx="3888430" cy="604333"/>
          </a:xfrm>
          <a:prstGeom prst="rect">
            <a:avLst/>
          </a:prstGeom>
          <a:blipFill rotWithShape="0">
            <a:blip r:embed="rId2"/>
            <a:stretch>
              <a:fillRect l="-3918" t="-16162" b="-26263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 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9397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Contents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763" y="1196975"/>
            <a:ext cx="10874375" cy="5040313"/>
          </a:xfrm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机器学习，神经网络，深度学习之间的关系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什么是神经网络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梯度下降算法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反向传播算法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神经网络的训练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什么是卷积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什么是池化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LeNet-5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其它的工作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7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80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zh-CN" altLang="en-US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卷积层的误差传播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550860" y="1340766"/>
            <a:ext cx="11305779" cy="4968554"/>
          </a:xfrm>
          <a:blipFill rotWithShape="0">
            <a:blip r:embed="rId1"/>
            <a:stretch>
              <a:fillRect l="-809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4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44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zh-CN" altLang="en-US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卷积层的误差传播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550860" y="1340766"/>
            <a:ext cx="11377787" cy="4896545"/>
          </a:xfrm>
          <a:blipFill rotWithShape="0">
            <a:blip r:embed="rId1"/>
            <a:stretch>
              <a:fillRect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49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349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2924175"/>
            <a:ext cx="6119812" cy="313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3" name="文本框 7"/>
          <p:cNvSpPr txBox="1">
            <a:spLocks noRot="1" noChangeAspect="1" noEditPoints="1" noTextEdit="1"/>
          </p:cNvSpPr>
          <p:nvPr/>
        </p:nvSpPr>
        <p:spPr>
          <a:xfrm>
            <a:off x="7535863" y="4076700"/>
            <a:ext cx="4464050" cy="595313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/>
          <a:p>
            <a:pPr eaLnBrk="0" hangingPunct="0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>
            <a:endCxn id="63493" idx="2"/>
          </p:cNvCxnSpPr>
          <p:nvPr/>
        </p:nvCxnSpPr>
        <p:spPr>
          <a:xfrm>
            <a:off x="8759825" y="4652963"/>
            <a:ext cx="1008063" cy="19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3493" idx="2"/>
          </p:cNvCxnSpPr>
          <p:nvPr/>
        </p:nvCxnSpPr>
        <p:spPr>
          <a:xfrm>
            <a:off x="9191625" y="4652963"/>
            <a:ext cx="0" cy="431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6" name="文本框 17"/>
          <p:cNvSpPr txBox="1"/>
          <p:nvPr/>
        </p:nvSpPr>
        <p:spPr>
          <a:xfrm>
            <a:off x="8832850" y="5157788"/>
            <a:ext cx="1150938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卷积操作</a:t>
            </a:r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3497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zh-CN" altLang="en-US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卷积层</a:t>
            </a:r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filter</a:t>
            </a:r>
            <a:r>
              <a:rPr lang="zh-CN" altLang="en-US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权重梯度的计算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07366" y="1196752"/>
            <a:ext cx="11377785" cy="5040559"/>
          </a:xfrm>
          <a:blipFill rotWithShape="0">
            <a:blip r:embed="rId1"/>
            <a:stretch>
              <a:fillRect l="-857" t="-2297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53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540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zh-CN" altLang="en-US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卷积层</a:t>
            </a:r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filter</a:t>
            </a:r>
            <a:r>
              <a:rPr lang="zh-CN" altLang="en-US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权重梯度的计算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pic>
        <p:nvPicPr>
          <p:cNvPr id="6758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0013" y="2205038"/>
            <a:ext cx="6515100" cy="2590800"/>
          </a:xfrm>
          <a:ln/>
        </p:spPr>
      </p:pic>
      <p:sp>
        <p:nvSpPr>
          <p:cNvPr id="6758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8" name="文本框 6"/>
          <p:cNvSpPr txBox="1"/>
          <p:nvPr/>
        </p:nvSpPr>
        <p:spPr>
          <a:xfrm>
            <a:off x="839788" y="1484313"/>
            <a:ext cx="10585450" cy="646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与误差传播类似，相当于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层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的误差项（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sensitivity map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）与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l-1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层的输出项做卷积操作，得到卷积核（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filter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）的梯度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文本框 7"/>
          <p:cNvSpPr txBox="1">
            <a:spLocks noRot="1" noChangeAspect="1" noEditPoints="1" noTextEdit="1"/>
          </p:cNvSpPr>
          <p:nvPr/>
        </p:nvSpPr>
        <p:spPr>
          <a:xfrm>
            <a:off x="2782888" y="5084763"/>
            <a:ext cx="6842125" cy="54451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/>
          <a:p>
            <a:pPr eaLnBrk="0" hangingPunct="0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zh-CN" altLang="en-US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池化层的误差传递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888" y="1196975"/>
            <a:ext cx="10945813" cy="503238"/>
          </a:xfrm>
        </p:spPr>
        <p:txBody>
          <a:bodyPr wrap="square" lIns="91440" tIns="45720" rIns="91440" bIns="45720" numCol="1" rtlCol="0" anchor="t" anchorCtr="0" compatLnSpc="1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大部分池化层没有需要训练的参数，只需要将误差传递。以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 Pooling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63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9636" name="表格 69635"/>
          <p:cNvGraphicFramePr/>
          <p:nvPr/>
        </p:nvGraphicFramePr>
        <p:xfrm>
          <a:off x="2135188" y="2708275"/>
          <a:ext cx="2160587" cy="1873250"/>
        </p:xfrm>
        <a:graphic>
          <a:graphicData uri="http://schemas.openxmlformats.org/drawingml/2006/table">
            <a:tbl>
              <a:tblPr/>
              <a:tblGrid>
                <a:gridCol w="720725"/>
                <a:gridCol w="719138"/>
                <a:gridCol w="720725"/>
              </a:tblGrid>
              <a:tr h="623888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134" marB="46134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134" marB="46134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134" marB="46134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  <a:tr h="625475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134" marB="46134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134" marB="46134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134" marB="46134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  <a:tr h="623887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134" marB="46134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134" marB="46134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2232" marR="92232" marT="46134" marB="46134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1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69654" name="表格 69653"/>
          <p:cNvGraphicFramePr/>
          <p:nvPr/>
        </p:nvGraphicFramePr>
        <p:xfrm>
          <a:off x="7464425" y="2708275"/>
          <a:ext cx="1439863" cy="1368425"/>
        </p:xfrm>
        <a:graphic>
          <a:graphicData uri="http://schemas.openxmlformats.org/drawingml/2006/table">
            <a:tbl>
              <a:tblPr/>
              <a:tblGrid>
                <a:gridCol w="720725"/>
                <a:gridCol w="719138"/>
              </a:tblGrid>
              <a:tr h="684213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83" marR="88783" marT="44410" marB="44410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 b="1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83" marR="88783" marT="44410" marB="44410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684212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83" marR="88783" marT="44410" marB="44410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88783" marR="88783" marT="44410" marB="44410" anchor="t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063750" y="2636838"/>
            <a:ext cx="1439863" cy="129698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64425" y="2708275"/>
            <a:ext cx="647700" cy="58420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曲线连接符 10"/>
          <p:cNvCxnSpPr>
            <a:stCxn id="8" idx="0"/>
            <a:endCxn id="9" idx="0"/>
          </p:cNvCxnSpPr>
          <p:nvPr/>
        </p:nvCxnSpPr>
        <p:spPr>
          <a:xfrm rot="16200000" flipH="1">
            <a:off x="5249863" y="169863"/>
            <a:ext cx="71438" cy="5005388"/>
          </a:xfrm>
          <a:prstGeom prst="curvedConnector3">
            <a:avLst>
              <a:gd name="adj1" fmla="val -108707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68" name="文本框 12"/>
          <p:cNvSpPr txBox="1">
            <a:spLocks noRot="1" noChangeAspect="1" noEditPoints="1" noTextEdit="1"/>
          </p:cNvSpPr>
          <p:nvPr/>
        </p:nvSpPr>
        <p:spPr>
          <a:xfrm>
            <a:off x="2424113" y="4797425"/>
            <a:ext cx="6907212" cy="4476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anchor="t"/>
          <a:p>
            <a:pPr eaLnBrk="0" hangingPunct="0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9669" name="文本框 13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5445125"/>
            <a:ext cx="11161713" cy="86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70" name="文本框 14"/>
          <p:cNvSpPr txBox="1"/>
          <p:nvPr/>
        </p:nvSpPr>
        <p:spPr>
          <a:xfrm>
            <a:off x="2711450" y="1916113"/>
            <a:ext cx="1223963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Layer l-1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671" name="文本框 15"/>
          <p:cNvSpPr txBox="1"/>
          <p:nvPr/>
        </p:nvSpPr>
        <p:spPr>
          <a:xfrm>
            <a:off x="7824788" y="1916113"/>
            <a:ext cx="792162" cy="3698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Layer l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672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zh-CN" altLang="en-US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池化层的误差传递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407366" y="1196752"/>
            <a:ext cx="11449272" cy="5184576"/>
          </a:xfrm>
          <a:blipFill rotWithShape="0">
            <a:blip r:embed="rId1"/>
            <a:stretch>
              <a:fillRect l="-479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68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1684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5" y="2852738"/>
            <a:ext cx="4248150" cy="3173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5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副标题 1"/>
          <p:cNvSpPr>
            <a:spLocks noGrp="1"/>
          </p:cNvSpPr>
          <p:nvPr>
            <p:ph type="subTitle" sz="quarter" idx="4294967295"/>
          </p:nvPr>
        </p:nvSpPr>
        <p:spPr>
          <a:ln/>
        </p:spPr>
        <p:txBody>
          <a:bodyPr lIns="90000" tIns="46800" rIns="90000" bIns="46800" anchor="t"/>
          <a:lstStyle>
            <a:lvl1pPr marL="0" lvl="0" indent="0" algn="ctr">
              <a:buClrTx/>
              <a:buSzTx/>
              <a:buFont typeface="Arial" panose="020B0604020202020204" pitchFamily="34" charset="0"/>
              <a:defRPr/>
            </a:lvl1pPr>
            <a:lvl2pPr marL="457200" lvl="1" indent="0" algn="ctr">
              <a:buClrTx/>
              <a:buSzTx/>
              <a:buFont typeface="Arial" panose="020B0604020202020204" pitchFamily="34" charset="0"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defRPr/>
            </a:lvl5pPr>
          </a:lstStyle>
          <a:p>
            <a:pPr marL="228600" lvl="0" indent="-228600" algn="l"/>
            <a:endParaRPr lang="zh-CN" altLang="en-US"/>
          </a:p>
        </p:txBody>
      </p:sp>
      <p:sp>
        <p:nvSpPr>
          <p:cNvPr id="73730" name="文本占位符 2"/>
          <p:cNvSpPr>
            <a:spLocks noGrp="1"/>
          </p:cNvSpPr>
          <p:nvPr>
            <p:ph type="body" sz="quarter" idx="4294967295"/>
          </p:nvPr>
        </p:nvSpPr>
        <p:spPr>
          <a:ln/>
        </p:spPr>
        <p:txBody>
          <a:bodyPr lIns="90000" tIns="46800" rIns="90000" bIns="46800" anchor="t"/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lvl="0"/>
            <a:endParaRPr lang="zh-CN" altLang="en-US" sz="1600"/>
          </a:p>
        </p:txBody>
      </p:sp>
      <p:sp>
        <p:nvSpPr>
          <p:cNvPr id="73731" name="文本占位符 3"/>
          <p:cNvSpPr>
            <a:spLocks noGrp="1"/>
          </p:cNvSpPr>
          <p:nvPr>
            <p:ph type="body" sz="quarter" idx="14" hasCustomPrompt="1"/>
          </p:nvPr>
        </p:nvSpPr>
        <p:spPr>
          <a:ln/>
        </p:spPr>
        <p:txBody>
          <a:bodyPr vert="horz" lIns="90000" tIns="46800" rIns="90000" bIns="46800" anchor="t"/>
          <a:p>
            <a:pPr defTabSz="914400"/>
            <a:endParaRPr lang="zh-CN" altLang="en-US" kern="1200" spc="150" normalizeH="0" baseline="0"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3732" name="标题 5"/>
          <p:cNvSpPr>
            <a:spLocks noGrp="1"/>
          </p:cNvSpPr>
          <p:nvPr>
            <p:ph type="ctrTitle" hasCustomPrompt="1"/>
          </p:nvPr>
        </p:nvSpPr>
        <p:spPr>
          <a:xfrm>
            <a:off x="2263775" y="2195513"/>
            <a:ext cx="7664450" cy="1325562"/>
          </a:xfrm>
          <a:ln/>
        </p:spPr>
        <p:txBody>
          <a:bodyPr vert="horz" wrap="square" lIns="91440" tIns="45720" rIns="91440" bIns="45720" anchor="b"/>
          <a:p>
            <a:pPr defTabSz="914400">
              <a:buClrTx/>
              <a:buSzTx/>
              <a:buFontTx/>
            </a:pPr>
            <a:r>
              <a:rPr lang="en-US" altLang="zh-CN" kern="1200" spc="200" normalizeH="0" baseline="0" dirty="0">
                <a:latin typeface="微软雅黑" panose="020B0503020204020204" charset="-122"/>
                <a:ea typeface="汉仪旗黑-85S" pitchFamily="18" charset="-122"/>
                <a:cs typeface="+mj-cs"/>
              </a:rPr>
              <a:t>Thank you</a:t>
            </a:r>
            <a:endParaRPr lang="zh-CN" altLang="en-US" kern="1200" spc="200" normalizeH="0" baseline="0" dirty="0">
              <a:latin typeface="微软雅黑" panose="020B0503020204020204" charset="-122"/>
              <a:ea typeface="汉仪旗黑-85S" pitchFamily="18" charset="-122"/>
              <a:cs typeface="+mj-cs"/>
            </a:endParaRPr>
          </a:p>
        </p:txBody>
      </p:sp>
      <p:sp>
        <p:nvSpPr>
          <p:cNvPr id="7373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563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rtlCol="0" anchor="t">
            <a:normAutofit fontScale="90000" lnSpcReduction="10000"/>
          </a:bodyPr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计</a:t>
            </a:r>
            <a:endParaRPr kumimoji="0" lang="zh-CN" altLang="en-US" sz="1800" b="0" i="0" u="none" strike="noStrike" kern="1200" cap="none" spc="0" normalizeH="0" baseline="0" noProof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Convolutional Neural Networks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817866" y="1628798"/>
          <a:ext cx="54005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662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28" name="文本框 6"/>
          <p:cNvSpPr txBox="1"/>
          <p:nvPr/>
        </p:nvSpPr>
        <p:spPr>
          <a:xfrm>
            <a:off x="1416050" y="2852738"/>
            <a:ext cx="4464050" cy="1200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机器学习，神经网络，深度学习之间的关系</a:t>
            </a:r>
            <a:endParaRPr lang="zh-CN" altLang="en-US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Convolutional Neural Networks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2867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5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0" y="2133600"/>
            <a:ext cx="4867275" cy="3333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文本框 14"/>
          <p:cNvSpPr txBox="1"/>
          <p:nvPr/>
        </p:nvSpPr>
        <p:spPr>
          <a:xfrm>
            <a:off x="334963" y="1268413"/>
            <a:ext cx="5400675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什么是神经网络？</a:t>
            </a:r>
            <a:endParaRPr lang="zh-CN" altLang="en-US" sz="3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407988" y="2133600"/>
            <a:ext cx="6480175" cy="3959225"/>
          </a:xfrm>
        </p:spPr>
        <p:txBody>
          <a:bodyPr wrap="square" lIns="91440" tIns="45720" rIns="91440" bIns="45720" numCol="1" rtlCol="0" anchor="t" anchorCtr="0" compatLnSpc="1"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2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人工神经网络（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Artificial neural network, ANN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），简称神经网络（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神经网络其实就是按照一定规则连接起来的多个神经元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神经元：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,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每个连接都有一个权值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8" name="文本框 16"/>
          <p:cNvSpPr txBox="1"/>
          <p:nvPr/>
        </p:nvSpPr>
        <p:spPr>
          <a:xfrm>
            <a:off x="8183563" y="5805488"/>
            <a:ext cx="2736850" cy="338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一个全连接的神经网络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9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3" y="4365625"/>
            <a:ext cx="2273300" cy="1119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0" name="文本框 2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5" y="2420938"/>
            <a:ext cx="360363" cy="369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1" name="文本框 10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275" y="4724400"/>
            <a:ext cx="358775" cy="369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82" name="文本框 1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75" y="4868863"/>
            <a:ext cx="1584325" cy="369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3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Convolutional Neural Networks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863" y="1341438"/>
            <a:ext cx="2449513" cy="431800"/>
          </a:xfrm>
        </p:spPr>
        <p:txBody>
          <a:bodyPr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梯度下降算法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72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4063" y="1628775"/>
            <a:ext cx="4572000" cy="462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文本框 6"/>
          <p:cNvSpPr txBox="1"/>
          <p:nvPr/>
        </p:nvSpPr>
        <p:spPr>
          <a:xfrm>
            <a:off x="623888" y="1844675"/>
            <a:ext cx="6119812" cy="2308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285750" indent="-285750"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梯度下降算法是用来求函数最小值的算法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buChar char="•"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>
              <a:buChar char="•"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每次沿着梯度的反方向，即函数值下降最快的方向，去修改值，就能走到函数的最小值附近（之所以是最小值附近而不是最小值那个点，是因为我们每次移动的步长不会那么恰到好处，有可能最后一次迭代走远了越过了最小值那个点）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85750" indent="-28575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0726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4221163"/>
            <a:ext cx="5903912" cy="1309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Convolutional Neural Networks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268413"/>
            <a:ext cx="10514013" cy="1584325"/>
          </a:xfrm>
        </p:spPr>
        <p:txBody>
          <a:bodyPr wrap="square" lIns="91440" tIns="45720" rIns="91440" bIns="45720" numCol="1" rtlCol="0" anchor="t" anchorCtr="0" compatLnSpc="1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反向传播算法（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Propagation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反向传播算法是计算多层复合函数的所有变量的偏导数的利器，上面梯度下降的例子中就是求梯度，简单的理解就是链式法则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2772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8063" y="2781300"/>
            <a:ext cx="6103937" cy="3527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3" name="文本框 13"/>
          <p:cNvSpPr txBox="1"/>
          <p:nvPr/>
        </p:nvSpPr>
        <p:spPr>
          <a:xfrm>
            <a:off x="695325" y="2781300"/>
            <a:ext cx="6192838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根据链式法则，我们求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对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的偏导和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对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的偏导是如下所示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4" name="文本框 15"/>
          <p:cNvSpPr txBox="1"/>
          <p:nvPr/>
        </p:nvSpPr>
        <p:spPr>
          <a:xfrm>
            <a:off x="695325" y="3933825"/>
            <a:ext cx="6840538" cy="1476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可以看出，它们都求了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对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的偏导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。对于权值动则数万的深度模型中的神经网络，这样的冗余所导致的计算量是相当大的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BP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算法则机智地避开了这种冗余，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</a:rPr>
              <a:t>BP算法是反向(自上往下)来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求偏导的。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5" name="文本框 16"/>
          <p:cNvSpPr txBox="1">
            <a:spLocks noRot="1" noChangeAspect="1" noEditPoints="1" noTextEdit="1"/>
          </p:cNvSpPr>
          <p:nvPr/>
        </p:nvSpPr>
        <p:spPr>
          <a:xfrm>
            <a:off x="8328025" y="3284538"/>
            <a:ext cx="458788" cy="52705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 w="9525">
            <a:noFill/>
          </a:ln>
        </p:spPr>
        <p:txBody>
          <a:bodyPr anchor="t"/>
          <a:p>
            <a:pPr eaLnBrk="0" hangingPunct="0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064875" y="3284538"/>
            <a:ext cx="506413" cy="61912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9" name="矩形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336088" y="4581525"/>
            <a:ext cx="496888" cy="619125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" name="矩形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51763" y="5157788"/>
            <a:ext cx="500063" cy="619125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56813" y="4581525"/>
            <a:ext cx="506413" cy="619125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8472488" y="3357563"/>
            <a:ext cx="792163" cy="792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7248525" y="4941888"/>
            <a:ext cx="792163" cy="790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0056813" y="4797425"/>
            <a:ext cx="792163" cy="792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9048750" y="4797425"/>
            <a:ext cx="719138" cy="719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0633075" y="3284538"/>
            <a:ext cx="719138" cy="792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7408" y="3284984"/>
            <a:ext cx="5976662" cy="499560"/>
          </a:xfrm>
          <a:prstGeom prst="rect">
            <a:avLst/>
          </a:prstGeom>
          <a:blipFill rotWithShape="0">
            <a:blip r:embed="rId7"/>
            <a:stretch>
              <a:fillRect b="-7317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 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2786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Convolutional Neural Networks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550863" y="1125538"/>
            <a:ext cx="10515600" cy="4351337"/>
          </a:xfrm>
          <a:ln/>
        </p:spPr>
        <p:txBody>
          <a:bodyPr wrap="square" lIns="91440" tIns="45720" rIns="91440" bIns="45720" anchor="t"/>
          <a:p>
            <a:pPr marL="0" indent="0" defTabSz="914400">
              <a:buNone/>
            </a:pPr>
            <a:r>
              <a:rPr lang="zh-CN" altLang="en-US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梯度下降算法</a:t>
            </a:r>
            <a:r>
              <a:rPr lang="en-US" altLang="zh-CN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+</a:t>
            </a:r>
            <a:r>
              <a:rPr lang="zh-CN" altLang="en-US" kern="1200" spc="150" normalizeH="0" baseline="0" dirty="0">
                <a:latin typeface="Arial" panose="020B0604020202020204" pitchFamily="34" charset="0"/>
                <a:ea typeface="微软雅黑" panose="020B0503020204020204" charset="-122"/>
                <a:cs typeface="+mn-cs"/>
                <a:sym typeface="微软雅黑" panose="020B0503020204020204" charset="-122"/>
              </a:rPr>
              <a:t>反向传播算法</a:t>
            </a:r>
            <a:endParaRPr lang="en-US" altLang="zh-CN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indent="0" defTabSz="914400">
              <a:buNone/>
            </a:pPr>
            <a:endParaRPr lang="en-US" altLang="zh-CN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indent="0" defTabSz="914400">
              <a:buNone/>
            </a:pPr>
            <a:endParaRPr lang="zh-CN" altLang="en-US" kern="1200" spc="150" normalizeH="0" baseline="0" dirty="0">
              <a:latin typeface="Arial" panose="020B0604020202020204" pitchFamily="34" charset="0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3481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482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1675" y="2060575"/>
            <a:ext cx="6392863" cy="3455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1" name="文本框 6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555750"/>
            <a:ext cx="5041900" cy="5094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2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4165600" y="2571750"/>
              <a:ext cx="120650" cy="4064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4165600" y="2571750"/>
                <a:ext cx="1206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4298950" y="2597150"/>
              <a:ext cx="107950" cy="152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4298950" y="2597150"/>
                <a:ext cx="1079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4470400" y="2838450"/>
              <a:ext cx="360" cy="889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4470400" y="2838450"/>
                <a:ext cx="36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4648200" y="2590800"/>
              <a:ext cx="38100" cy="6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4648200" y="2590800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4667250" y="2686050"/>
              <a:ext cx="82550" cy="12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4667250" y="2686050"/>
                <a:ext cx="82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7" name="墨迹 6"/>
              <p14:cNvContentPartPr/>
              <p14:nvPr/>
            </p14:nvContentPartPr>
            <p14:xfrm>
              <a:off x="4876800" y="2120900"/>
              <a:ext cx="266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4"/>
            </p:blipFill>
            <p:spPr>
              <a:xfrm>
                <a:off x="4876800" y="2120900"/>
                <a:ext cx="266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8" name="墨迹 7"/>
              <p14:cNvContentPartPr/>
              <p14:nvPr/>
            </p14:nvContentPartPr>
            <p14:xfrm>
              <a:off x="4914900" y="2114550"/>
              <a:ext cx="241300" cy="17653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6"/>
            </p:blipFill>
            <p:spPr>
              <a:xfrm>
                <a:off x="4914900" y="2114550"/>
                <a:ext cx="241300" cy="176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9" name="墨迹 8"/>
              <p14:cNvContentPartPr/>
              <p14:nvPr/>
            </p14:nvContentPartPr>
            <p14:xfrm>
              <a:off x="5575300" y="2051050"/>
              <a:ext cx="349250" cy="2044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8"/>
            </p:blipFill>
            <p:spPr>
              <a:xfrm>
                <a:off x="5575300" y="2051050"/>
                <a:ext cx="349250" cy="2044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0" name="墨迹 9"/>
              <p14:cNvContentPartPr/>
              <p14:nvPr/>
            </p14:nvContentPartPr>
            <p14:xfrm>
              <a:off x="5283200" y="2260600"/>
              <a:ext cx="12700" cy="3238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0"/>
            </p:blipFill>
            <p:spPr>
              <a:xfrm>
                <a:off x="5283200" y="2260600"/>
                <a:ext cx="127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1" name="墨迹 10"/>
              <p14:cNvContentPartPr/>
              <p14:nvPr/>
            </p14:nvContentPartPr>
            <p14:xfrm>
              <a:off x="5334000" y="2216150"/>
              <a:ext cx="50800" cy="114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2"/>
            </p:blipFill>
            <p:spPr>
              <a:xfrm>
                <a:off x="5334000" y="2216150"/>
                <a:ext cx="508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2" name="墨迹 11"/>
              <p14:cNvContentPartPr/>
              <p14:nvPr/>
            </p14:nvContentPartPr>
            <p14:xfrm>
              <a:off x="5422900" y="2444750"/>
              <a:ext cx="360" cy="203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4"/>
            </p:blipFill>
            <p:spPr>
              <a:xfrm>
                <a:off x="5422900" y="2444750"/>
                <a:ext cx="36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3" name="墨迹 12"/>
              <p14:cNvContentPartPr/>
              <p14:nvPr/>
            </p14:nvContentPartPr>
            <p14:xfrm>
              <a:off x="5384800" y="2781300"/>
              <a:ext cx="1270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6"/>
            </p:blipFill>
            <p:spPr>
              <a:xfrm>
                <a:off x="5384800" y="2781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4" name="墨迹 13"/>
              <p14:cNvContentPartPr/>
              <p14:nvPr/>
            </p14:nvContentPartPr>
            <p14:xfrm>
              <a:off x="5397500" y="3016250"/>
              <a:ext cx="12700" cy="190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8"/>
            </p:blipFill>
            <p:spPr>
              <a:xfrm>
                <a:off x="5397500" y="3016250"/>
                <a:ext cx="12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5" name="墨迹 14"/>
              <p14:cNvContentPartPr/>
              <p14:nvPr/>
            </p14:nvContentPartPr>
            <p14:xfrm>
              <a:off x="5454650" y="3244850"/>
              <a:ext cx="1270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6"/>
            </p:blipFill>
            <p:spPr>
              <a:xfrm>
                <a:off x="5454650" y="3244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6" name="墨迹 15"/>
              <p14:cNvContentPartPr/>
              <p14:nvPr/>
            </p14:nvContentPartPr>
            <p14:xfrm>
              <a:off x="5372100" y="3409950"/>
              <a:ext cx="12700" cy="273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1"/>
            </p:blipFill>
            <p:spPr>
              <a:xfrm>
                <a:off x="5372100" y="3409950"/>
                <a:ext cx="127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7" name="墨迹 16"/>
              <p14:cNvContentPartPr/>
              <p14:nvPr/>
            </p14:nvContentPartPr>
            <p14:xfrm>
              <a:off x="5372100" y="3327400"/>
              <a:ext cx="114300" cy="1143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3"/>
            </p:blipFill>
            <p:spPr>
              <a:xfrm>
                <a:off x="5372100" y="3327400"/>
                <a:ext cx="1143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8" name="墨迹 17"/>
              <p14:cNvContentPartPr/>
              <p14:nvPr/>
            </p14:nvContentPartPr>
            <p14:xfrm>
              <a:off x="5492750" y="3524250"/>
              <a:ext cx="95250" cy="825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5"/>
            </p:blipFill>
            <p:spPr>
              <a:xfrm>
                <a:off x="5492750" y="3524250"/>
                <a:ext cx="952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9" name="墨迹 18"/>
              <p14:cNvContentPartPr/>
              <p14:nvPr/>
            </p14:nvContentPartPr>
            <p14:xfrm>
              <a:off x="5149850" y="6330950"/>
              <a:ext cx="1270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5149850" y="6330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6102350" y="3092450"/>
              <a:ext cx="425450" cy="762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6102350" y="3092450"/>
                <a:ext cx="4254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6445250" y="2997200"/>
              <a:ext cx="152400" cy="1905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6445250" y="2997200"/>
                <a:ext cx="1524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6826250" y="2870200"/>
              <a:ext cx="450850" cy="266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6826250" y="2870200"/>
                <a:ext cx="4508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6813550" y="3797300"/>
              <a:ext cx="412750" cy="2286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4"/>
            </p:blipFill>
            <p:spPr>
              <a:xfrm>
                <a:off x="6813550" y="3797300"/>
                <a:ext cx="4127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4" name="墨迹 23"/>
              <p14:cNvContentPartPr/>
              <p14:nvPr/>
            </p14:nvContentPartPr>
            <p14:xfrm>
              <a:off x="7277100" y="3994150"/>
              <a:ext cx="152400" cy="889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6"/>
            </p:blipFill>
            <p:spPr>
              <a:xfrm>
                <a:off x="7277100" y="3994150"/>
                <a:ext cx="1524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5" name="墨迹 24"/>
              <p14:cNvContentPartPr/>
              <p14:nvPr/>
            </p14:nvContentPartPr>
            <p14:xfrm>
              <a:off x="7327900" y="3651250"/>
              <a:ext cx="63500" cy="1206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8"/>
            </p:blipFill>
            <p:spPr>
              <a:xfrm>
                <a:off x="7327900" y="3651250"/>
                <a:ext cx="635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6" name="墨迹 25"/>
              <p14:cNvContentPartPr/>
              <p14:nvPr/>
            </p14:nvContentPartPr>
            <p14:xfrm>
              <a:off x="6559550" y="3117850"/>
              <a:ext cx="1466850" cy="14351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0"/>
            </p:blipFill>
            <p:spPr>
              <a:xfrm>
                <a:off x="6559550" y="3117850"/>
                <a:ext cx="1466850" cy="143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7" name="墨迹 26"/>
              <p14:cNvContentPartPr/>
              <p14:nvPr/>
            </p14:nvContentPartPr>
            <p14:xfrm>
              <a:off x="3905250" y="1562100"/>
              <a:ext cx="2368550" cy="27876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2"/>
            </p:blipFill>
            <p:spPr>
              <a:xfrm>
                <a:off x="3905250" y="1562100"/>
                <a:ext cx="2368550" cy="278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28" name="墨迹 27"/>
              <p14:cNvContentPartPr/>
              <p14:nvPr/>
            </p14:nvContentPartPr>
            <p14:xfrm>
              <a:off x="6311900" y="971550"/>
              <a:ext cx="3797300" cy="42418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4"/>
            </p:blipFill>
            <p:spPr>
              <a:xfrm>
                <a:off x="6311900" y="971550"/>
                <a:ext cx="3797300" cy="424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29" name="墨迹 28"/>
              <p14:cNvContentPartPr/>
              <p14:nvPr/>
            </p14:nvContentPartPr>
            <p14:xfrm>
              <a:off x="7378700" y="3708400"/>
              <a:ext cx="63500" cy="254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6"/>
            </p:blipFill>
            <p:spPr>
              <a:xfrm>
                <a:off x="7378700" y="3708400"/>
                <a:ext cx="635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0" name="墨迹 29"/>
              <p14:cNvContentPartPr/>
              <p14:nvPr/>
            </p14:nvContentPartPr>
            <p14:xfrm>
              <a:off x="5651500" y="5194300"/>
              <a:ext cx="82550" cy="4381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8"/>
            </p:blipFill>
            <p:spPr>
              <a:xfrm>
                <a:off x="5651500" y="5194300"/>
                <a:ext cx="825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1" name="墨迹 30"/>
              <p14:cNvContentPartPr/>
              <p14:nvPr/>
            </p14:nvContentPartPr>
            <p14:xfrm>
              <a:off x="5702300" y="5130800"/>
              <a:ext cx="177800" cy="1968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0"/>
            </p:blipFill>
            <p:spPr>
              <a:xfrm>
                <a:off x="5702300" y="5130800"/>
                <a:ext cx="1778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2" name="墨迹 31"/>
              <p14:cNvContentPartPr/>
              <p14:nvPr/>
            </p14:nvContentPartPr>
            <p14:xfrm>
              <a:off x="5880100" y="5505450"/>
              <a:ext cx="120650" cy="1333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2"/>
            </p:blipFill>
            <p:spPr>
              <a:xfrm>
                <a:off x="5880100" y="5505450"/>
                <a:ext cx="1206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3" name="墨迹 32"/>
              <p14:cNvContentPartPr/>
              <p14:nvPr/>
            </p14:nvContentPartPr>
            <p14:xfrm>
              <a:off x="6254750" y="5276850"/>
              <a:ext cx="127000" cy="63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4"/>
            </p:blipFill>
            <p:spPr>
              <a:xfrm>
                <a:off x="6254750" y="5276850"/>
                <a:ext cx="1270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4" name="墨迹 33"/>
              <p14:cNvContentPartPr/>
              <p14:nvPr/>
            </p14:nvContentPartPr>
            <p14:xfrm>
              <a:off x="6280150" y="5384800"/>
              <a:ext cx="120650" cy="19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6"/>
            </p:blipFill>
            <p:spPr>
              <a:xfrm>
                <a:off x="6280150" y="5384800"/>
                <a:ext cx="120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5" name="墨迹 34"/>
              <p14:cNvContentPartPr/>
              <p14:nvPr/>
            </p14:nvContentPartPr>
            <p14:xfrm>
              <a:off x="6654800" y="5308600"/>
              <a:ext cx="63500" cy="36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8"/>
            </p:blipFill>
            <p:spPr>
              <a:xfrm>
                <a:off x="6654800" y="5308600"/>
                <a:ext cx="63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6" name="墨迹 35"/>
              <p14:cNvContentPartPr/>
              <p14:nvPr/>
            </p14:nvContentPartPr>
            <p14:xfrm>
              <a:off x="6502400" y="5308600"/>
              <a:ext cx="254000" cy="6223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0"/>
            </p:blipFill>
            <p:spPr>
              <a:xfrm>
                <a:off x="6502400" y="5308600"/>
                <a:ext cx="25400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7" name="墨迹 36"/>
              <p14:cNvContentPartPr/>
              <p14:nvPr/>
            </p14:nvContentPartPr>
            <p14:xfrm>
              <a:off x="6845300" y="5467350"/>
              <a:ext cx="336550" cy="4572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2"/>
            </p:blipFill>
            <p:spPr>
              <a:xfrm>
                <a:off x="6845300" y="5467350"/>
                <a:ext cx="33655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38" name="墨迹 37"/>
              <p14:cNvContentPartPr/>
              <p14:nvPr/>
            </p14:nvContentPartPr>
            <p14:xfrm>
              <a:off x="7264400" y="5803900"/>
              <a:ext cx="127000" cy="889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4"/>
            </p:blipFill>
            <p:spPr>
              <a:xfrm>
                <a:off x="7264400" y="5803900"/>
                <a:ext cx="1270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39" name="墨迹 38"/>
              <p14:cNvContentPartPr/>
              <p14:nvPr/>
            </p14:nvContentPartPr>
            <p14:xfrm>
              <a:off x="7289800" y="5340350"/>
              <a:ext cx="247650" cy="6413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6"/>
            </p:blipFill>
            <p:spPr>
              <a:xfrm>
                <a:off x="7289800" y="5340350"/>
                <a:ext cx="24765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0" name="墨迹 39"/>
              <p14:cNvContentPartPr/>
              <p14:nvPr/>
            </p14:nvContentPartPr>
            <p14:xfrm>
              <a:off x="7899400" y="5226050"/>
              <a:ext cx="146050" cy="63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8"/>
            </p:blipFill>
            <p:spPr>
              <a:xfrm>
                <a:off x="7899400" y="5226050"/>
                <a:ext cx="146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1" name="墨迹 40"/>
              <p14:cNvContentPartPr/>
              <p14:nvPr/>
            </p14:nvContentPartPr>
            <p14:xfrm>
              <a:off x="8001000" y="5238750"/>
              <a:ext cx="6350" cy="177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80"/>
            </p:blipFill>
            <p:spPr>
              <a:xfrm>
                <a:off x="8001000" y="5238750"/>
                <a:ext cx="6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2" name="墨迹 41"/>
              <p14:cNvContentPartPr/>
              <p14:nvPr/>
            </p14:nvContentPartPr>
            <p14:xfrm>
              <a:off x="8070850" y="5670550"/>
              <a:ext cx="12700" cy="36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26"/>
            </p:blipFill>
            <p:spPr>
              <a:xfrm>
                <a:off x="8070850" y="5670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3" name="墨迹 42"/>
              <p14:cNvContentPartPr/>
              <p14:nvPr/>
            </p14:nvContentPartPr>
            <p14:xfrm>
              <a:off x="8299450" y="5410200"/>
              <a:ext cx="171450" cy="6350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3"/>
            </p:blipFill>
            <p:spPr>
              <a:xfrm>
                <a:off x="8299450" y="5410200"/>
                <a:ext cx="17145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4" name="墨迹 43"/>
              <p14:cNvContentPartPr/>
              <p14:nvPr/>
            </p14:nvContentPartPr>
            <p14:xfrm>
              <a:off x="8489950" y="5359400"/>
              <a:ext cx="190500" cy="2476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5"/>
            </p:blipFill>
            <p:spPr>
              <a:xfrm>
                <a:off x="8489950" y="5359400"/>
                <a:ext cx="1905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5" name="墨迹 44"/>
              <p14:cNvContentPartPr/>
              <p14:nvPr/>
            </p14:nvContentPartPr>
            <p14:xfrm>
              <a:off x="8642350" y="5784850"/>
              <a:ext cx="38100" cy="2349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7"/>
            </p:blipFill>
            <p:spPr>
              <a:xfrm>
                <a:off x="8642350" y="5784850"/>
                <a:ext cx="381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6" name="墨迹 45"/>
              <p14:cNvContentPartPr/>
              <p14:nvPr/>
            </p14:nvContentPartPr>
            <p14:xfrm>
              <a:off x="8883650" y="5575300"/>
              <a:ext cx="228600" cy="571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9"/>
            </p:blipFill>
            <p:spPr>
              <a:xfrm>
                <a:off x="8883650" y="5575300"/>
                <a:ext cx="2286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7" name="墨迹 46"/>
              <p14:cNvContentPartPr/>
              <p14:nvPr/>
            </p14:nvContentPartPr>
            <p14:xfrm>
              <a:off x="9080500" y="5391150"/>
              <a:ext cx="360" cy="3048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91"/>
            </p:blipFill>
            <p:spPr>
              <a:xfrm>
                <a:off x="9080500" y="5391150"/>
                <a:ext cx="36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48" name="墨迹 47"/>
              <p14:cNvContentPartPr/>
              <p14:nvPr/>
            </p14:nvContentPartPr>
            <p14:xfrm>
              <a:off x="9639300" y="5454650"/>
              <a:ext cx="476250" cy="3429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3"/>
            </p:blipFill>
            <p:spPr>
              <a:xfrm>
                <a:off x="9639300" y="5454650"/>
                <a:ext cx="4762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49" name="墨迹 48"/>
              <p14:cNvContentPartPr/>
              <p14:nvPr/>
            </p14:nvContentPartPr>
            <p14:xfrm>
              <a:off x="10293350" y="5746750"/>
              <a:ext cx="209550" cy="1333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5"/>
            </p:blipFill>
            <p:spPr>
              <a:xfrm>
                <a:off x="10293350" y="5746750"/>
                <a:ext cx="2095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0" name="墨迹 49"/>
              <p14:cNvContentPartPr/>
              <p14:nvPr/>
            </p14:nvContentPartPr>
            <p14:xfrm>
              <a:off x="10147300" y="5238750"/>
              <a:ext cx="190500" cy="1968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7"/>
            </p:blipFill>
            <p:spPr>
              <a:xfrm>
                <a:off x="10147300" y="5238750"/>
                <a:ext cx="1905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1" name="墨迹 50"/>
              <p14:cNvContentPartPr/>
              <p14:nvPr/>
            </p14:nvContentPartPr>
            <p14:xfrm>
              <a:off x="9779000" y="5149850"/>
              <a:ext cx="704850" cy="7937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9"/>
            </p:blipFill>
            <p:spPr>
              <a:xfrm>
                <a:off x="9779000" y="5149850"/>
                <a:ext cx="704850" cy="793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2" name="墨迹 51"/>
              <p14:cNvContentPartPr/>
              <p14:nvPr/>
            </p14:nvContentPartPr>
            <p14:xfrm>
              <a:off x="9696450" y="5016500"/>
              <a:ext cx="1104900" cy="8953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101"/>
            </p:blipFill>
            <p:spPr>
              <a:xfrm>
                <a:off x="9696450" y="5016500"/>
                <a:ext cx="1104900" cy="895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3" name="墨迹 52"/>
              <p14:cNvContentPartPr/>
              <p14:nvPr/>
            </p14:nvContentPartPr>
            <p14:xfrm>
              <a:off x="6889750" y="5403850"/>
              <a:ext cx="463550" cy="5334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3"/>
            </p:blipFill>
            <p:spPr>
              <a:xfrm>
                <a:off x="6889750" y="5403850"/>
                <a:ext cx="46355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4" name="墨迹 53"/>
              <p14:cNvContentPartPr/>
              <p14:nvPr/>
            </p14:nvContentPartPr>
            <p14:xfrm>
              <a:off x="10699750" y="3835400"/>
              <a:ext cx="323850" cy="2032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5"/>
            </p:blipFill>
            <p:spPr>
              <a:xfrm>
                <a:off x="10699750" y="3835400"/>
                <a:ext cx="3238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5" name="墨迹 54"/>
              <p14:cNvContentPartPr/>
              <p14:nvPr/>
            </p14:nvContentPartPr>
            <p14:xfrm>
              <a:off x="11093450" y="4102100"/>
              <a:ext cx="360" cy="1651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7"/>
            </p:blipFill>
            <p:spPr>
              <a:xfrm>
                <a:off x="11093450" y="4102100"/>
                <a:ext cx="36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6" name="墨迹 55"/>
              <p14:cNvContentPartPr/>
              <p14:nvPr/>
            </p14:nvContentPartPr>
            <p14:xfrm>
              <a:off x="10858500" y="4337050"/>
              <a:ext cx="196850" cy="1905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9"/>
            </p:blipFill>
            <p:spPr>
              <a:xfrm>
                <a:off x="10858500" y="4337050"/>
                <a:ext cx="1968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57" name="墨迹 56"/>
              <p14:cNvContentPartPr/>
              <p14:nvPr/>
            </p14:nvContentPartPr>
            <p14:xfrm>
              <a:off x="11188700" y="4483100"/>
              <a:ext cx="101600" cy="1079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11"/>
            </p:blipFill>
            <p:spPr>
              <a:xfrm>
                <a:off x="11188700" y="4483100"/>
                <a:ext cx="1016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58" name="墨迹 57"/>
              <p14:cNvContentPartPr/>
              <p14:nvPr/>
            </p14:nvContentPartPr>
            <p14:xfrm>
              <a:off x="10845800" y="4775200"/>
              <a:ext cx="139700" cy="1016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3"/>
            </p:blipFill>
            <p:spPr>
              <a:xfrm>
                <a:off x="10845800" y="4775200"/>
                <a:ext cx="1397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59" name="墨迹 58"/>
              <p14:cNvContentPartPr/>
              <p14:nvPr/>
            </p14:nvContentPartPr>
            <p14:xfrm>
              <a:off x="10642600" y="3619500"/>
              <a:ext cx="317500" cy="1460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5"/>
            </p:blipFill>
            <p:spPr>
              <a:xfrm>
                <a:off x="10642600" y="3619500"/>
                <a:ext cx="3175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0" name="墨迹 59"/>
              <p14:cNvContentPartPr/>
              <p14:nvPr/>
            </p14:nvContentPartPr>
            <p14:xfrm>
              <a:off x="10623550" y="3790950"/>
              <a:ext cx="171450" cy="177800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7"/>
            </p:blipFill>
            <p:spPr>
              <a:xfrm>
                <a:off x="10623550" y="3790950"/>
                <a:ext cx="171450" cy="177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1" name="墨迹 60"/>
              <p14:cNvContentPartPr/>
              <p14:nvPr/>
            </p14:nvContentPartPr>
            <p14:xfrm>
              <a:off x="11366500" y="3530600"/>
              <a:ext cx="552450" cy="21272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9"/>
            </p:blipFill>
            <p:spPr>
              <a:xfrm>
                <a:off x="11366500" y="3530600"/>
                <a:ext cx="552450" cy="212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2" name="墨迹 61"/>
              <p14:cNvContentPartPr/>
              <p14:nvPr/>
            </p14:nvContentPartPr>
            <p14:xfrm>
              <a:off x="5461000" y="4984750"/>
              <a:ext cx="558800" cy="7302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21"/>
            </p:blipFill>
            <p:spPr>
              <a:xfrm>
                <a:off x="5461000" y="4984750"/>
                <a:ext cx="55880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3" name="墨迹 62"/>
              <p14:cNvContentPartPr/>
              <p14:nvPr/>
            </p14:nvContentPartPr>
            <p14:xfrm>
              <a:off x="5791200" y="6330950"/>
              <a:ext cx="203200" cy="2349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3"/>
            </p:blipFill>
            <p:spPr>
              <a:xfrm>
                <a:off x="5791200" y="6330950"/>
                <a:ext cx="2032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4" name="墨迹 63"/>
              <p14:cNvContentPartPr/>
              <p14:nvPr/>
            </p14:nvContentPartPr>
            <p14:xfrm>
              <a:off x="5880100" y="6248400"/>
              <a:ext cx="228600" cy="3429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5"/>
            </p:blipFill>
            <p:spPr>
              <a:xfrm>
                <a:off x="5880100" y="6248400"/>
                <a:ext cx="2286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5" name="墨迹 64"/>
              <p14:cNvContentPartPr/>
              <p14:nvPr/>
            </p14:nvContentPartPr>
            <p14:xfrm>
              <a:off x="6134100" y="6426200"/>
              <a:ext cx="127000" cy="1143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7"/>
            </p:blipFill>
            <p:spPr>
              <a:xfrm>
                <a:off x="6134100" y="6426200"/>
                <a:ext cx="1270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66" name="墨迹 65"/>
              <p14:cNvContentPartPr/>
              <p14:nvPr/>
            </p14:nvContentPartPr>
            <p14:xfrm>
              <a:off x="5994400" y="6299200"/>
              <a:ext cx="38100" cy="635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9"/>
            </p:blipFill>
            <p:spPr>
              <a:xfrm>
                <a:off x="5994400" y="6299200"/>
                <a:ext cx="38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67" name="墨迹 66"/>
              <p14:cNvContentPartPr/>
              <p14:nvPr/>
            </p14:nvContentPartPr>
            <p14:xfrm>
              <a:off x="6508750" y="6343650"/>
              <a:ext cx="95250" cy="190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31"/>
            </p:blipFill>
            <p:spPr>
              <a:xfrm>
                <a:off x="6508750" y="6343650"/>
                <a:ext cx="95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68" name="墨迹 67"/>
              <p14:cNvContentPartPr/>
              <p14:nvPr/>
            </p14:nvContentPartPr>
            <p14:xfrm>
              <a:off x="6508750" y="6419850"/>
              <a:ext cx="107950" cy="127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3"/>
            </p:blipFill>
            <p:spPr>
              <a:xfrm>
                <a:off x="6508750" y="6419850"/>
                <a:ext cx="107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69" name="墨迹 68"/>
              <p14:cNvContentPartPr/>
              <p14:nvPr/>
            </p14:nvContentPartPr>
            <p14:xfrm>
              <a:off x="6959600" y="6330950"/>
              <a:ext cx="133350" cy="190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5"/>
            </p:blipFill>
            <p:spPr>
              <a:xfrm>
                <a:off x="6959600" y="6330950"/>
                <a:ext cx="133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0" name="墨迹 69"/>
              <p14:cNvContentPartPr/>
              <p14:nvPr/>
            </p14:nvContentPartPr>
            <p14:xfrm>
              <a:off x="7054850" y="6330950"/>
              <a:ext cx="215900" cy="2413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7"/>
            </p:blipFill>
            <p:spPr>
              <a:xfrm>
                <a:off x="7054850" y="6330950"/>
                <a:ext cx="2159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1" name="墨迹 70"/>
              <p14:cNvContentPartPr/>
              <p14:nvPr/>
            </p14:nvContentPartPr>
            <p14:xfrm>
              <a:off x="7327900" y="6337300"/>
              <a:ext cx="120650" cy="2095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9"/>
            </p:blipFill>
            <p:spPr>
              <a:xfrm>
                <a:off x="7327900" y="6337300"/>
                <a:ext cx="1206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2" name="墨迹 71"/>
              <p14:cNvContentPartPr/>
              <p14:nvPr/>
            </p14:nvContentPartPr>
            <p14:xfrm>
              <a:off x="7550150" y="6172200"/>
              <a:ext cx="57150" cy="3175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41"/>
            </p:blipFill>
            <p:spPr>
              <a:xfrm>
                <a:off x="7550150" y="6172200"/>
                <a:ext cx="571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3" name="墨迹 72"/>
              <p14:cNvContentPartPr/>
              <p14:nvPr/>
            </p14:nvContentPartPr>
            <p14:xfrm>
              <a:off x="7696200" y="6362700"/>
              <a:ext cx="285750" cy="1778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3"/>
            </p:blipFill>
            <p:spPr>
              <a:xfrm>
                <a:off x="7696200" y="6362700"/>
                <a:ext cx="2857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4" name="墨迹 73"/>
              <p14:cNvContentPartPr/>
              <p14:nvPr/>
            </p14:nvContentPartPr>
            <p14:xfrm>
              <a:off x="8077200" y="6172200"/>
              <a:ext cx="152400" cy="5143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5"/>
            </p:blipFill>
            <p:spPr>
              <a:xfrm>
                <a:off x="8077200" y="6172200"/>
                <a:ext cx="1524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5" name="墨迹 74"/>
              <p14:cNvContentPartPr/>
              <p14:nvPr/>
            </p14:nvContentPartPr>
            <p14:xfrm>
              <a:off x="8331200" y="6350000"/>
              <a:ext cx="184150" cy="4699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7"/>
            </p:blipFill>
            <p:spPr>
              <a:xfrm>
                <a:off x="8331200" y="6350000"/>
                <a:ext cx="1841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76" name="墨迹 75"/>
              <p14:cNvContentPartPr/>
              <p14:nvPr/>
            </p14:nvContentPartPr>
            <p14:xfrm>
              <a:off x="8718550" y="6286500"/>
              <a:ext cx="95250" cy="4254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9"/>
            </p:blipFill>
            <p:spPr>
              <a:xfrm>
                <a:off x="8718550" y="6286500"/>
                <a:ext cx="952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77" name="墨迹 76"/>
              <p14:cNvContentPartPr/>
              <p14:nvPr/>
            </p14:nvContentPartPr>
            <p14:xfrm>
              <a:off x="8934450" y="6172200"/>
              <a:ext cx="152400" cy="6794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51"/>
            </p:blipFill>
            <p:spPr>
              <a:xfrm>
                <a:off x="8934450" y="6172200"/>
                <a:ext cx="15240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78" name="墨迹 77"/>
              <p14:cNvContentPartPr/>
              <p14:nvPr/>
            </p14:nvContentPartPr>
            <p14:xfrm>
              <a:off x="8934450" y="6134100"/>
              <a:ext cx="228600" cy="2603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53"/>
            </p:blipFill>
            <p:spPr>
              <a:xfrm>
                <a:off x="8934450" y="6134100"/>
                <a:ext cx="2286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79" name="墨迹 78"/>
              <p14:cNvContentPartPr/>
              <p14:nvPr/>
            </p14:nvContentPartPr>
            <p14:xfrm>
              <a:off x="9271000" y="6445250"/>
              <a:ext cx="95250" cy="2032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55"/>
            </p:blipFill>
            <p:spPr>
              <a:xfrm>
                <a:off x="9271000" y="6445250"/>
                <a:ext cx="952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0" name="墨迹 79"/>
              <p14:cNvContentPartPr/>
              <p14:nvPr/>
            </p14:nvContentPartPr>
            <p14:xfrm>
              <a:off x="9505950" y="6318250"/>
              <a:ext cx="69850" cy="2413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57"/>
            </p:blipFill>
            <p:spPr>
              <a:xfrm>
                <a:off x="9505950" y="6318250"/>
                <a:ext cx="698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1" name="墨迹 80"/>
              <p14:cNvContentPartPr/>
              <p14:nvPr/>
            </p14:nvContentPartPr>
            <p14:xfrm>
              <a:off x="9620250" y="6235700"/>
              <a:ext cx="196850" cy="6032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9"/>
            </p:blipFill>
            <p:spPr>
              <a:xfrm>
                <a:off x="9620250" y="6235700"/>
                <a:ext cx="1968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2" name="墨迹 81"/>
              <p14:cNvContentPartPr/>
              <p14:nvPr/>
            </p14:nvContentPartPr>
            <p14:xfrm>
              <a:off x="5822950" y="1930400"/>
              <a:ext cx="2959100" cy="26289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61"/>
            </p:blipFill>
            <p:spPr>
              <a:xfrm>
                <a:off x="5822950" y="1930400"/>
                <a:ext cx="2959100" cy="262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3" name="墨迹 82"/>
              <p14:cNvContentPartPr/>
              <p14:nvPr/>
            </p14:nvContentPartPr>
            <p14:xfrm>
              <a:off x="7772400" y="1631950"/>
              <a:ext cx="2247900" cy="337185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63"/>
            </p:blipFill>
            <p:spPr>
              <a:xfrm>
                <a:off x="7772400" y="1631950"/>
                <a:ext cx="2247900" cy="337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4" name="墨迹 83"/>
              <p14:cNvContentPartPr/>
              <p14:nvPr/>
            </p14:nvContentPartPr>
            <p14:xfrm>
              <a:off x="5848350" y="476250"/>
              <a:ext cx="38100" cy="5905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65"/>
            </p:blipFill>
            <p:spPr>
              <a:xfrm>
                <a:off x="5848350" y="476250"/>
                <a:ext cx="3810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5" name="墨迹 84"/>
              <p14:cNvContentPartPr/>
              <p14:nvPr/>
            </p14:nvContentPartPr>
            <p14:xfrm>
              <a:off x="5848350" y="412750"/>
              <a:ext cx="196850" cy="3048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67"/>
            </p:blipFill>
            <p:spPr>
              <a:xfrm>
                <a:off x="5848350" y="412750"/>
                <a:ext cx="1968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86" name="墨迹 85"/>
              <p14:cNvContentPartPr/>
              <p14:nvPr/>
            </p14:nvContentPartPr>
            <p14:xfrm>
              <a:off x="5988050" y="781050"/>
              <a:ext cx="101600" cy="3238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9"/>
            </p:blipFill>
            <p:spPr>
              <a:xfrm>
                <a:off x="5988050" y="781050"/>
                <a:ext cx="1016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87" name="墨迹 86"/>
              <p14:cNvContentPartPr/>
              <p14:nvPr/>
            </p14:nvContentPartPr>
            <p14:xfrm>
              <a:off x="6242050" y="825500"/>
              <a:ext cx="38100" cy="36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71"/>
            </p:blipFill>
            <p:spPr>
              <a:xfrm>
                <a:off x="6242050" y="82550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88" name="墨迹 87"/>
              <p14:cNvContentPartPr/>
              <p14:nvPr/>
            </p14:nvContentPartPr>
            <p14:xfrm>
              <a:off x="6203950" y="920750"/>
              <a:ext cx="95250" cy="63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73"/>
            </p:blipFill>
            <p:spPr>
              <a:xfrm>
                <a:off x="6203950" y="920750"/>
                <a:ext cx="95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89" name="墨迹 88"/>
              <p14:cNvContentPartPr/>
              <p14:nvPr/>
            </p14:nvContentPartPr>
            <p14:xfrm>
              <a:off x="6515100" y="755650"/>
              <a:ext cx="158750" cy="190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75"/>
            </p:blipFill>
            <p:spPr>
              <a:xfrm>
                <a:off x="6515100" y="755650"/>
                <a:ext cx="158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0" name="墨迹 89"/>
              <p14:cNvContentPartPr/>
              <p14:nvPr/>
            </p14:nvContentPartPr>
            <p14:xfrm>
              <a:off x="6604000" y="660400"/>
              <a:ext cx="114300" cy="3429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77"/>
            </p:blipFill>
            <p:spPr>
              <a:xfrm>
                <a:off x="6604000" y="660400"/>
                <a:ext cx="1143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1" name="墨迹 90"/>
              <p14:cNvContentPartPr/>
              <p14:nvPr/>
            </p14:nvContentPartPr>
            <p14:xfrm>
              <a:off x="6750050" y="762000"/>
              <a:ext cx="95250" cy="15875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9"/>
            </p:blipFill>
            <p:spPr>
              <a:xfrm>
                <a:off x="6750050" y="762000"/>
                <a:ext cx="952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2" name="墨迹 91"/>
              <p14:cNvContentPartPr/>
              <p14:nvPr/>
            </p14:nvContentPartPr>
            <p14:xfrm>
              <a:off x="6832600" y="819150"/>
              <a:ext cx="120650" cy="635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81"/>
            </p:blipFill>
            <p:spPr>
              <a:xfrm>
                <a:off x="6832600" y="819150"/>
                <a:ext cx="120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3" name="墨迹 92"/>
              <p14:cNvContentPartPr/>
              <p14:nvPr/>
            </p14:nvContentPartPr>
            <p14:xfrm>
              <a:off x="6934200" y="584200"/>
              <a:ext cx="114300" cy="3429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83"/>
            </p:blipFill>
            <p:spPr>
              <a:xfrm>
                <a:off x="6934200" y="584200"/>
                <a:ext cx="1143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4" name="墨迹 93"/>
              <p14:cNvContentPartPr/>
              <p14:nvPr/>
            </p14:nvContentPartPr>
            <p14:xfrm>
              <a:off x="7143750" y="800100"/>
              <a:ext cx="120650" cy="952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85"/>
            </p:blipFill>
            <p:spPr>
              <a:xfrm>
                <a:off x="7143750" y="800100"/>
                <a:ext cx="1206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5" name="墨迹 94"/>
              <p14:cNvContentPartPr/>
              <p14:nvPr/>
            </p14:nvContentPartPr>
            <p14:xfrm>
              <a:off x="7442200" y="654050"/>
              <a:ext cx="44450" cy="2413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87"/>
            </p:blipFill>
            <p:spPr>
              <a:xfrm>
                <a:off x="7442200" y="654050"/>
                <a:ext cx="444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96" name="墨迹 95"/>
              <p14:cNvContentPartPr/>
              <p14:nvPr/>
            </p14:nvContentPartPr>
            <p14:xfrm>
              <a:off x="7645400" y="527050"/>
              <a:ext cx="196850" cy="32385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9"/>
            </p:blipFill>
            <p:spPr>
              <a:xfrm>
                <a:off x="7645400" y="527050"/>
                <a:ext cx="1968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97" name="墨迹 96"/>
              <p14:cNvContentPartPr/>
              <p14:nvPr/>
            </p14:nvContentPartPr>
            <p14:xfrm>
              <a:off x="7727950" y="539750"/>
              <a:ext cx="222250" cy="36195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91"/>
            </p:blipFill>
            <p:spPr>
              <a:xfrm>
                <a:off x="7727950" y="539750"/>
                <a:ext cx="2222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98" name="墨迹 97"/>
              <p14:cNvContentPartPr/>
              <p14:nvPr/>
            </p14:nvContentPartPr>
            <p14:xfrm>
              <a:off x="7994650" y="812800"/>
              <a:ext cx="69850" cy="16510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93"/>
            </p:blipFill>
            <p:spPr>
              <a:xfrm>
                <a:off x="7994650" y="812800"/>
                <a:ext cx="698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99" name="墨迹 98"/>
              <p14:cNvContentPartPr/>
              <p14:nvPr/>
            </p14:nvContentPartPr>
            <p14:xfrm>
              <a:off x="8064500" y="571500"/>
              <a:ext cx="152400" cy="52070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95"/>
            </p:blipFill>
            <p:spPr>
              <a:xfrm>
                <a:off x="8064500" y="571500"/>
                <a:ext cx="1524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0" name="墨迹 99"/>
              <p14:cNvContentPartPr/>
              <p14:nvPr/>
            </p14:nvContentPartPr>
            <p14:xfrm>
              <a:off x="5276850" y="5689600"/>
              <a:ext cx="1047750" cy="100965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97"/>
            </p:blipFill>
            <p:spPr>
              <a:xfrm>
                <a:off x="5276850" y="5689600"/>
                <a:ext cx="1047750" cy="1009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1" name="墨迹 100"/>
              <p14:cNvContentPartPr/>
              <p14:nvPr/>
            </p14:nvContentPartPr>
            <p14:xfrm>
              <a:off x="9766300" y="3232150"/>
              <a:ext cx="857250" cy="190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9"/>
            </p:blipFill>
            <p:spPr>
              <a:xfrm>
                <a:off x="9766300" y="3232150"/>
                <a:ext cx="857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2" name="墨迹 101"/>
              <p14:cNvContentPartPr/>
              <p14:nvPr/>
            </p14:nvContentPartPr>
            <p14:xfrm>
              <a:off x="7804150" y="1041400"/>
              <a:ext cx="2838450" cy="21653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201"/>
            </p:blipFill>
            <p:spPr>
              <a:xfrm>
                <a:off x="7804150" y="1041400"/>
                <a:ext cx="2838450" cy="2165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3" name="墨迹 102"/>
              <p14:cNvContentPartPr/>
              <p14:nvPr/>
            </p14:nvContentPartPr>
            <p14:xfrm>
              <a:off x="7785100" y="1041400"/>
              <a:ext cx="6350" cy="19050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203"/>
            </p:blipFill>
            <p:spPr>
              <a:xfrm>
                <a:off x="7785100" y="1041400"/>
                <a:ext cx="63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4" name="墨迹 103"/>
              <p14:cNvContentPartPr/>
              <p14:nvPr/>
            </p14:nvContentPartPr>
            <p14:xfrm>
              <a:off x="7848600" y="1073150"/>
              <a:ext cx="114300" cy="1270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205"/>
            </p:blipFill>
            <p:spPr>
              <a:xfrm>
                <a:off x="7848600" y="1073150"/>
                <a:ext cx="114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5" name="墨迹 104"/>
              <p14:cNvContentPartPr/>
              <p14:nvPr/>
            </p14:nvContentPartPr>
            <p14:xfrm>
              <a:off x="4927600" y="0"/>
              <a:ext cx="1631950" cy="170180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207"/>
            </p:blipFill>
            <p:spPr>
              <a:xfrm>
                <a:off x="4927600" y="0"/>
                <a:ext cx="1631950" cy="1701800"/>
              </a:xfrm>
              <a:prstGeom prst="rect"/>
            </p:spPr>
          </p:pic>
        </mc:Fallback>
      </mc:AlternateContent>
    </p:spTree>
    <p:custDataLst>
      <p:tags r:id="rId20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Convolutional Neural Networks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550862" y="1340766"/>
            <a:ext cx="10515600" cy="4351337"/>
          </a:xfrm>
          <a:blipFill rotWithShape="0">
            <a:blip r:embed="rId1"/>
            <a:stretch>
              <a:fillRect l="-1159" t="-3081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7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686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3" y="2060575"/>
            <a:ext cx="6149975" cy="3455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69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2276475"/>
            <a:ext cx="3432175" cy="936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0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88" y="4221163"/>
            <a:ext cx="2736850" cy="91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71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墨迹 1"/>
              <p14:cNvContentPartPr/>
              <p14:nvPr/>
            </p14:nvContentPartPr>
            <p14:xfrm>
              <a:off x="673100" y="2209800"/>
              <a:ext cx="4140200" cy="1206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673100" y="2209800"/>
                <a:ext cx="41402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" name="墨迹 3"/>
              <p14:cNvContentPartPr/>
              <p14:nvPr/>
            </p14:nvContentPartPr>
            <p14:xfrm>
              <a:off x="571500" y="1797050"/>
              <a:ext cx="101600" cy="3429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8"/>
            </p:blipFill>
            <p:spPr>
              <a:xfrm>
                <a:off x="571500" y="1797050"/>
                <a:ext cx="1016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596900" y="1797050"/>
              <a:ext cx="4432300" cy="508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596900" y="1797050"/>
                <a:ext cx="44323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6" name="墨迹 5"/>
              <p14:cNvContentPartPr/>
              <p14:nvPr/>
            </p14:nvContentPartPr>
            <p14:xfrm>
              <a:off x="1149350" y="2171700"/>
              <a:ext cx="3435350" cy="1035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2"/>
            </p:blipFill>
            <p:spPr>
              <a:xfrm>
                <a:off x="1149350" y="2171700"/>
                <a:ext cx="3435350" cy="1035050"/>
              </a:xfrm>
              <a:prstGeom prst="rect"/>
            </p:spPr>
          </p:pic>
        </mc:Fallback>
      </mc:AlternateContent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669925" y="442913"/>
            <a:ext cx="10852150" cy="442912"/>
          </a:xfrm>
          <a:ln/>
        </p:spPr>
        <p:txBody>
          <a:bodyPr wrap="square" lIns="91440" tIns="45720" rIns="91440" bIns="45720" anchor="ctr"/>
          <a:p>
            <a:pPr indent="0" defTabSz="914400"/>
            <a:r>
              <a:rPr lang="en-US" altLang="zh-CN" kern="1200" spc="200" normalizeH="0" baseline="0" dirty="0">
                <a:latin typeface="Arial" panose="020B0604020202020204" pitchFamily="34" charset="0"/>
                <a:ea typeface="微软雅黑" panose="020B0503020204020204" charset="-122"/>
                <a:cs typeface="+mj-cs"/>
                <a:sym typeface="微软雅黑" panose="020B0503020204020204" charset="-122"/>
              </a:rPr>
              <a:t>Convolutional Neural Networks</a:t>
            </a:r>
            <a:endParaRPr lang="zh-CN" altLang="en-US" kern="1200" spc="200" normalizeH="0" baseline="0" dirty="0">
              <a:latin typeface="Arial" panose="020B0604020202020204" pitchFamily="34" charset="0"/>
              <a:ea typeface="微软雅黑" panose="020B0503020204020204" charset="-122"/>
              <a:cs typeface="+mj-cs"/>
              <a:sym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550860" y="1340766"/>
            <a:ext cx="10945738" cy="5112567"/>
          </a:xfrm>
          <a:blipFill rotWithShape="0">
            <a:blip r:embed="rId1"/>
            <a:stretch>
              <a:fillRect l="-1114" t="-2622"/>
            </a:stretch>
          </a:blipFill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9A0DB2DC-4C9A-4742-B13C-FB6460FD3503}" type="slidenum">
              <a:rPr lang="zh-CN" altLang="en-US" sz="1200" dirty="0">
                <a:solidFill>
                  <a:srgbClr val="030EE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endParaRPr lang="zh-CN" altLang="en-US" sz="1200" dirty="0">
              <a:solidFill>
                <a:srgbClr val="030EE7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891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1341438"/>
            <a:ext cx="6391275" cy="3455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7" name="页脚占位符 1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0" hangingPunct="0"/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计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general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general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navigation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6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18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18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29_1"/>
  <p:tag name="KSO_WM_TEMPLATE_CATEGORY" val="custom"/>
  <p:tag name="KSO_WM_TEMPLATE_INDEX" val="20177118"/>
  <p:tag name="KSO_WM_TEMPLATE_SUBCATEGORY" val="0"/>
  <p:tag name="KSO_WM_TEMPLATE_THUMBS_INDEX" val="1、5、8、11、14、19、25、28、29、30、32"/>
  <p:tag name="KSO_WM_TEMPLATE_MASTER_TYPE" val="1"/>
  <p:tag name="KSO_WM_TEMPLATE_COLOR_TYPE" val="1"/>
  <p:tag name="KSO_WM_TEMPLATE_MASTER_THUMB_INDEX" val="12"/>
</p:tagLst>
</file>

<file path=ppt/tags/tag173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74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75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76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77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78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79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81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82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83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84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85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86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87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88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89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91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92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93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94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95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96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97.xml><?xml version="1.0" encoding="utf-8"?>
<p:tagLst xmlns:p="http://schemas.openxmlformats.org/presentationml/2006/main">
  <p:tag name="KSO_WM_TEMPLATE_CATEGORY" val="custom"/>
  <p:tag name="KSO_WM_TEMPLATE_INDEX" val="20177118"/>
</p:tagLst>
</file>

<file path=ppt/tags/tag198.xml><?xml version="1.0" encoding="utf-8"?>
<p:tagLst xmlns:p="http://schemas.openxmlformats.org/presentationml/2006/main">
  <p:tag name="KSO_WM_TEMPLATE_CATEGORY" val="custom"/>
  <p:tag name="KSO_WM_TEMPLATE_INDEX" val="2017711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LARGE_SHA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16">
      <a:dk1>
        <a:srgbClr val="000000"/>
      </a:dk1>
      <a:lt1>
        <a:srgbClr val="FFFFFF"/>
      </a:lt1>
      <a:dk2>
        <a:srgbClr val="A4D5CF"/>
      </a:dk2>
      <a:lt2>
        <a:srgbClr val="DFF4F2"/>
      </a:lt2>
      <a:accent1>
        <a:srgbClr val="3C8178"/>
      </a:accent1>
      <a:accent2>
        <a:srgbClr val="007B87"/>
      </a:accent2>
      <a:accent3>
        <a:srgbClr val="007297"/>
      </a:accent3>
      <a:accent4>
        <a:srgbClr val="12659F"/>
      </a:accent4>
      <a:accent5>
        <a:srgbClr val="4F5296"/>
      </a:accent5>
      <a:accent6>
        <a:srgbClr val="783C81"/>
      </a:accent6>
      <a:hlink>
        <a:srgbClr val="658BD5"/>
      </a:hlink>
      <a:folHlink>
        <a:srgbClr val="9F69A3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2381</Words>
  <Application>WPS 演示</Application>
  <PresentationFormat>宽屏</PresentationFormat>
  <Paragraphs>311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Calibri Light</vt:lpstr>
      <vt:lpstr>楷体</vt:lpstr>
      <vt:lpstr>微软雅黑</vt:lpstr>
      <vt:lpstr>Arial Unicode MS</vt:lpstr>
      <vt:lpstr>汉仪旗黑-85S</vt:lpstr>
      <vt:lpstr>黑体</vt:lpstr>
      <vt:lpstr>隶书</vt:lpstr>
      <vt:lpstr>汉仪尚巍手书W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袁越</dc:creator>
  <cp:lastModifiedBy>我爱学习</cp:lastModifiedBy>
  <cp:revision>136</cp:revision>
  <dcterms:created xsi:type="dcterms:W3CDTF">2017-04-23T03:19:22Z</dcterms:created>
  <dcterms:modified xsi:type="dcterms:W3CDTF">2020-03-06T11:25:42Z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