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1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5" autoAdjust="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1/12/2025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kế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front-end</a:t>
            </a:r>
            <a:r>
              <a:rPr lang="vi-V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cho sàn thương mại sản phẩm </a:t>
            </a:r>
            <a:r>
              <a:rPr lang="vi-VN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handmade</a:t>
            </a:r>
            <a:r>
              <a:rPr lang="vi-V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của sinh viên TVU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241860"/>
              </p:ext>
            </p:extLst>
          </p:nvPr>
        </p:nvGraphicFramePr>
        <p:xfrm>
          <a:off x="5050972" y="2124891"/>
          <a:ext cx="5364480" cy="3326670"/>
        </p:xfrm>
        <a:graphic>
          <a:graphicData uri="http://schemas.openxmlformats.org/drawingml/2006/table">
            <a:tbl>
              <a:tblPr firstRow="1" bandRow="1"/>
              <a:tblGrid>
                <a:gridCol w="5364480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6653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b="0" dirty="0">
                          <a:latin typeface="+mj-lt"/>
                        </a:rPr>
                        <a:t>HTML</a:t>
                      </a:r>
                      <a:endParaRPr lang="en-US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665334">
                <a:tc>
                  <a:txBody>
                    <a:bodyPr/>
                    <a:lstStyle/>
                    <a:p>
                      <a:pPr algn="r"/>
                      <a:r>
                        <a:rPr lang="vi-VN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CSS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665334">
                <a:tc>
                  <a:txBody>
                    <a:bodyPr/>
                    <a:lstStyle/>
                    <a:p>
                      <a:pPr algn="r"/>
                      <a:r>
                        <a:rPr lang="vi-VN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JavaScript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6653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API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6653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JSON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6705600" cy="5029200"/>
          </a:xfrm>
        </p:spPr>
        <p:txBody>
          <a:bodyPr/>
          <a:lstStyle/>
          <a:p>
            <a:r>
              <a:rPr lang="vi-VN"/>
              <a:t>Sản phẩm </a:t>
            </a:r>
            <a:r>
              <a:rPr lang="vi-VN" dirty="0" err="1"/>
              <a:t>handmade</a:t>
            </a:r>
            <a:endParaRPr lang="en-US" dirty="0"/>
          </a:p>
        </p:txBody>
      </p:sp>
      <p:pic>
        <p:nvPicPr>
          <p:cNvPr id="8" name="Picture Placeholder 21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500" r="1500"/>
          <a:stretch/>
        </p:blipFill>
        <p:spPr>
          <a:xfrm>
            <a:off x="7340981" y="-818606"/>
            <a:ext cx="4790059" cy="6587067"/>
          </a:xfr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783" y="801189"/>
            <a:ext cx="5449824" cy="714102"/>
          </a:xfrm>
        </p:spPr>
        <p:txBody>
          <a:bodyPr anchor="b"/>
          <a:lstStyle/>
          <a:p>
            <a:pPr algn="ctr"/>
            <a:r>
              <a:rPr lang="vi-VN" dirty="0"/>
              <a:t>HTML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265715" y="1419498"/>
            <a:ext cx="5268686" cy="487680"/>
          </a:xfrm>
        </p:spPr>
        <p:txBody>
          <a:bodyPr/>
          <a:lstStyle/>
          <a:p>
            <a:r>
              <a:rPr lang="vi-VN" dirty="0" err="1"/>
              <a:t>HYPERtEXT</a:t>
            </a:r>
            <a:r>
              <a:rPr lang="vi-VN" dirty="0"/>
              <a:t> </a:t>
            </a:r>
            <a:r>
              <a:rPr lang="vi-VN" dirty="0" err="1"/>
              <a:t>Markup</a:t>
            </a:r>
            <a:r>
              <a:rPr lang="vi-VN" dirty="0"/>
              <a:t> </a:t>
            </a:r>
            <a:r>
              <a:rPr lang="vi-VN" dirty="0" err="1"/>
              <a:t>Language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69E5A4-7538-1DA3-3BFA-E9BA87C28EF6}"/>
              </a:ext>
            </a:extLst>
          </p:cNvPr>
          <p:cNvSpPr txBox="1"/>
          <p:nvPr/>
        </p:nvSpPr>
        <p:spPr>
          <a:xfrm>
            <a:off x="792480" y="2390894"/>
            <a:ext cx="65383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HTML (</a:t>
            </a:r>
            <a:r>
              <a:rPr lang="en-US" dirty="0" err="1">
                <a:latin typeface="+mj-lt"/>
              </a:rPr>
              <a:t>HyperText</a:t>
            </a:r>
            <a:r>
              <a:rPr lang="en-US" dirty="0">
                <a:latin typeface="+mj-lt"/>
              </a:rPr>
              <a:t> Markup Language)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ngôn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trúc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nội</a:t>
            </a:r>
            <a:r>
              <a:rPr lang="en-US" dirty="0">
                <a:latin typeface="+mj-lt"/>
              </a:rPr>
              <a:t> dung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trang</a:t>
            </a:r>
            <a:r>
              <a:rPr lang="en-US" dirty="0">
                <a:latin typeface="+mj-lt"/>
              </a:rPr>
              <a:t> web.</a:t>
            </a:r>
            <a:endParaRPr lang="vi-V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+mj-lt"/>
              </a:rPr>
              <a:t>Được sử dụng để định nghĩa các thành phần: văn bản, hình ảnh, liên kết, bảng biểu, </a:t>
            </a:r>
            <a:r>
              <a:rPr lang="vi-VN" dirty="0" err="1">
                <a:latin typeface="+mj-lt"/>
              </a:rPr>
              <a:t>video</a:t>
            </a:r>
            <a:r>
              <a:rPr lang="vi-VN" dirty="0">
                <a:latin typeface="+mj-lt"/>
              </a:rPr>
              <a:t> và các nội dung khác.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+mj-lt"/>
              </a:rPr>
              <a:t>Cơ bản và dễ học, phù hợp với người mới bắt đầu.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nền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mọi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trang</a:t>
            </a:r>
            <a:r>
              <a:rPr lang="en-US" dirty="0">
                <a:latin typeface="+mj-lt"/>
              </a:rPr>
              <a:t> web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dirty="0"/>
              <a:t>CSS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3"/>
            <a:ext cx="8125097" cy="2532888"/>
          </a:xfrm>
        </p:spPr>
        <p:txBody>
          <a:bodyPr/>
          <a:lstStyle/>
          <a:p>
            <a:r>
              <a:rPr lang="en-US" dirty="0">
                <a:latin typeface="+mj-lt"/>
              </a:rPr>
              <a:t>CSS (Cascading Style Sheets)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ngôn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định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cục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trang</a:t>
            </a:r>
            <a:r>
              <a:rPr lang="en-US" dirty="0">
                <a:latin typeface="+mj-lt"/>
              </a:rPr>
              <a:t> web.</a:t>
            </a:r>
            <a:endParaRPr lang="vi-VN" dirty="0">
              <a:latin typeface="+mj-lt"/>
            </a:endParaRPr>
          </a:p>
          <a:p>
            <a:r>
              <a:rPr lang="vi-VN" dirty="0">
                <a:latin typeface="+mj-lt"/>
              </a:rPr>
              <a:t>Được sử dụng để điều chỉnh màu sắc, phông chữ, kích thước, khoảng cách, và nhiều yếu tố khác.</a:t>
            </a:r>
          </a:p>
          <a:p>
            <a:r>
              <a:rPr lang="en-US" dirty="0" err="1">
                <a:latin typeface="+mj-lt"/>
              </a:rPr>
              <a:t>Giúp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biệt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nội</a:t>
            </a:r>
            <a:r>
              <a:rPr lang="en-US" dirty="0">
                <a:latin typeface="+mj-lt"/>
              </a:rPr>
              <a:t> dung (HTML)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kiểu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dáng</a:t>
            </a:r>
            <a:r>
              <a:rPr lang="en-US" dirty="0">
                <a:latin typeface="+mj-lt"/>
              </a:rPr>
              <a:t> (CSS).</a:t>
            </a:r>
            <a:endParaRPr lang="vi-VN" dirty="0">
              <a:latin typeface="+mj-lt"/>
            </a:endParaRPr>
          </a:p>
          <a:p>
            <a:r>
              <a:rPr lang="en-US" dirty="0" err="1">
                <a:latin typeface="+mj-lt"/>
              </a:rPr>
              <a:t>Dễ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dàng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tùy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diện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722811"/>
          </a:xfrm>
        </p:spPr>
        <p:txBody>
          <a:bodyPr anchor="b"/>
          <a:lstStyle/>
          <a:p>
            <a:r>
              <a:rPr lang="vi-VN" dirty="0"/>
              <a:t>JAVASCRIPT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EEB53-6E50-AEF7-75B2-A006731D80FE}"/>
              </a:ext>
            </a:extLst>
          </p:cNvPr>
          <p:cNvSpPr txBox="1"/>
          <p:nvPr/>
        </p:nvSpPr>
        <p:spPr>
          <a:xfrm>
            <a:off x="3640183" y="200537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+mj-lt"/>
              </a:rPr>
              <a:t>JavaScript</a:t>
            </a:r>
            <a:r>
              <a:rPr lang="vi-VN" dirty="0">
                <a:latin typeface="+mj-lt"/>
              </a:rPr>
              <a:t> (JS) là ngôn ngữ lập trình dùng để tạo các trang </a:t>
            </a:r>
            <a:r>
              <a:rPr lang="vi-VN" dirty="0" err="1">
                <a:latin typeface="+mj-lt"/>
              </a:rPr>
              <a:t>web</a:t>
            </a:r>
            <a:r>
              <a:rPr lang="vi-VN" dirty="0">
                <a:latin typeface="+mj-lt"/>
              </a:rPr>
              <a:t> động, tương tác.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Chạy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duyệt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việc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cùng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HTML, CSS.</a:t>
            </a:r>
            <a:endParaRPr lang="vi-V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+mj-lt"/>
              </a:rPr>
              <a:t>Giúp trang </a:t>
            </a:r>
            <a:r>
              <a:rPr lang="vi-VN" dirty="0" err="1">
                <a:latin typeface="+mj-lt"/>
              </a:rPr>
              <a:t>web</a:t>
            </a:r>
            <a:r>
              <a:rPr lang="vi-VN" dirty="0">
                <a:latin typeface="+mj-lt"/>
              </a:rPr>
              <a:t> sinh động và tương tác tốt hơn.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Chạy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duyệt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đại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API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8830491" cy="38770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API</a:t>
            </a:r>
            <a:r>
              <a:rPr lang="en-US" dirty="0">
                <a:latin typeface="+mj-lt"/>
              </a:rPr>
              <a:t> (Application Programming Interface)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tắc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thức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phép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tiếp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nhau</a:t>
            </a:r>
            <a:r>
              <a:rPr lang="en-US" dirty="0">
                <a:latin typeface="+mj-lt"/>
              </a:rPr>
              <a:t>.</a:t>
            </a:r>
            <a:endParaRPr lang="vi-VN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API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cầu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giữa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mềm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dịch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vụ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hoặc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thống</a:t>
            </a:r>
            <a:r>
              <a:rPr lang="en-US" dirty="0">
                <a:latin typeface="+mj-lt"/>
              </a:rPr>
              <a:t>.</a:t>
            </a:r>
            <a:endParaRPr lang="vi-VN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Giúp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thống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việc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cùng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nhau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JSON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116182"/>
            <a:ext cx="8203475" cy="38274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JSON (JavaScript Object Notation)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định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nhẹ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giữa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thống</a:t>
            </a:r>
            <a:r>
              <a:rPr lang="en-US" dirty="0">
                <a:latin typeface="+mj-lt"/>
              </a:rPr>
              <a:t>.</a:t>
            </a:r>
            <a:endParaRPr lang="vi-VN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>
                <a:latin typeface="+mj-lt"/>
              </a:rPr>
              <a:t>Dễ đọc và dễ ghi bởi con người, dễ phân tích và sinh dữ liệu bởi máy tính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914400"/>
            <a:ext cx="9649097" cy="3753394"/>
          </a:xfrm>
        </p:spPr>
        <p:txBody>
          <a:bodyPr/>
          <a:lstStyle/>
          <a:p>
            <a:r>
              <a:rPr lang="vi-VN" dirty="0"/>
              <a:t>CẢM ƠN CÔ ĐÃ LẮNG NGHE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4267200"/>
            <a:ext cx="3867912" cy="1676400"/>
          </a:xfrm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vi-VN" dirty="0">
                <a:latin typeface="+mj-lt"/>
              </a:rPr>
              <a:t>THẠCH THỊ XUÂN LINH</a:t>
            </a:r>
          </a:p>
          <a:p>
            <a:pPr lvl="1" algn="ctr"/>
            <a:r>
              <a:rPr lang="vi-VN" dirty="0">
                <a:latin typeface="+mj-lt"/>
              </a:rPr>
              <a:t>DA22TTA</a:t>
            </a:r>
          </a:p>
          <a:p>
            <a:pPr algn="ctr">
              <a:tabLst>
                <a:tab pos="2743200" algn="ctr"/>
                <a:tab pos="5486400" algn="r"/>
              </a:tabLst>
            </a:pP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Thiết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 kế </a:t>
            </a:r>
            <a:r>
              <a:rPr lang="vi-VN" sz="1800" dirty="0" err="1">
                <a:effectLst/>
                <a:latin typeface="+mj-lt"/>
                <a:ea typeface="Times New Roman" panose="02020603050405020304" pitchFamily="18" charset="0"/>
              </a:rPr>
              <a:t>front-end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 cho sàn thương mại sản phẩm</a:t>
            </a:r>
          </a:p>
          <a:p>
            <a:pPr algn="ctr">
              <a:tabLst>
                <a:tab pos="2743200" algn="ctr"/>
                <a:tab pos="5486400" algn="r"/>
              </a:tabLst>
            </a:pP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	</a:t>
            </a:r>
            <a:r>
              <a:rPr lang="vi-VN" sz="1800" dirty="0" err="1">
                <a:effectLst/>
                <a:latin typeface="+mj-lt"/>
                <a:ea typeface="Times New Roman" panose="02020603050405020304" pitchFamily="18" charset="0"/>
              </a:rPr>
              <a:t>handmade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 của sinh viên TV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{82F1E9B8-70BE-42B5-924E-8730FCCE6DFB}tf11964407_win32</Template>
  <TotalTime>69</TotalTime>
  <Words>372</Words>
  <Application>Microsoft Office PowerPoint</Application>
  <PresentationFormat>Widescreen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Gill Sans Nova Light</vt:lpstr>
      <vt:lpstr>Sagona Book</vt:lpstr>
      <vt:lpstr>Times New Roman</vt:lpstr>
      <vt:lpstr>Custom</vt:lpstr>
      <vt:lpstr>Thiết kế front-end cho sàn thương mại sản phẩm handmade của sinh viên TVU   </vt:lpstr>
      <vt:lpstr>PowerPoint Presentation</vt:lpstr>
      <vt:lpstr>Sản phẩm handmade</vt:lpstr>
      <vt:lpstr>HTML</vt:lpstr>
      <vt:lpstr>CSS</vt:lpstr>
      <vt:lpstr>JAVASCRIPT</vt:lpstr>
      <vt:lpstr>API</vt:lpstr>
      <vt:lpstr>JSON</vt:lpstr>
      <vt:lpstr>CẢM ƠN CÔ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linh thach</dc:creator>
  <cp:lastModifiedBy>linh thach</cp:lastModifiedBy>
  <cp:revision>3</cp:revision>
  <dcterms:created xsi:type="dcterms:W3CDTF">2025-01-09T13:08:01Z</dcterms:created>
  <dcterms:modified xsi:type="dcterms:W3CDTF">2025-01-12T08:19:00Z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