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3723-750B-7D15-523E-F58651391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707EA-1EF9-8A43-367F-4DD04F17A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A309-D94C-BDC8-F4A5-20F934AE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136-0DDF-428E-ACF7-A092DEAE14D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10325-55C1-9456-503E-97037962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A803-5FC3-5D26-2C14-0CA8E852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ABAD-3844-47EB-BF10-EAAB0658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2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0BC3-73A9-464D-516B-619786BC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E6A47-ED52-C6E0-CC9B-7B948D222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437AC-9731-9DC4-A34E-86F6E7DA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136-0DDF-428E-ACF7-A092DEAE14D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51BA8-80A6-136A-82F5-BD8C990D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C32A-0185-A97E-1370-722102F9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ABAD-3844-47EB-BF10-EAAB0658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8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F5425-3914-509B-3792-BBBCAD8AA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D2273-98AF-745C-9887-DAF2A6593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295E9-5328-90DA-AFEC-9B321C3F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136-0DDF-428E-ACF7-A092DEAE14D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B818A-0A79-060D-04FA-7659B304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162B8-75A7-398F-8FC0-EEE975ED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ABAD-3844-47EB-BF10-EAAB0658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9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1156-14C1-FC73-A441-7C503A81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E4B10-D1F3-56E2-7948-1519CA78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D9AAC-A217-18A5-75B7-A601CD5D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136-0DDF-428E-ACF7-A092DEAE14D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2633-2845-075E-812B-4AA67EC7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3777D-601A-7AE7-C159-42DDADF2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ABAD-3844-47EB-BF10-EAAB0658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8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3BA1-16A8-8220-9419-84DA2F33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68A0A-6BB8-C903-7783-EC1D9140B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D2274-6FD5-FFE6-CFBC-943E455E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136-0DDF-428E-ACF7-A092DEAE14D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4DBF-AA07-1FCE-B5A2-442DE2EA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FEEF3-7B4A-6D3B-9820-7EA3C6DE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ABAD-3844-47EB-BF10-EAAB0658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8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9AB8-F2CE-BEFF-9F2B-FD819A3C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2232A-5A0F-F504-1E96-873E54DC0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B6E85-DCBE-27EA-9905-85AB900F3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595DA-0FD3-35EF-89EE-81762634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136-0DDF-428E-ACF7-A092DEAE14D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59F62-9F40-0BEA-D648-A1F03446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FBFCC-9E74-8CCD-AA19-771F5482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ABAD-3844-47EB-BF10-EAAB0658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7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C5FE-3FCB-6F04-C7B7-BB5A657A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D44ED-64CB-F968-40C3-1D8C15194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A8987-A20E-1E8D-E4C1-C1055A9A1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E350C-F067-F647-774E-9A76E4102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86DB5-82F0-FAEA-92EA-55A3F7F29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FF8C9-2019-1F9F-10BA-A821144B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136-0DDF-428E-ACF7-A092DEAE14D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45A58-9319-A910-1021-E5091A3F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BA859-7D47-6AB6-1CA7-9A0CAA57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ABAD-3844-47EB-BF10-EAAB0658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8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830B-9087-BA39-6CC4-9C44A84D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8BC7B-057F-3085-2391-5FB6068F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136-0DDF-428E-ACF7-A092DEAE14D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29DAF-80BB-4232-C188-87ADB0E2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72617-29FF-71AC-CF16-4AFB4AB8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ABAD-3844-47EB-BF10-EAAB0658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51C05-BA75-5993-3A25-F76AE5B9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136-0DDF-428E-ACF7-A092DEAE14D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E7D4D-182C-94EC-3037-E0E06832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40320-F584-1806-CBA2-66DEF581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ABAD-3844-47EB-BF10-EAAB0658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9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CED4-E950-D3BC-ABF1-6ADABEBA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DAA4F-C74B-7450-5B70-AACE9C4F1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E3449-A6CE-00B9-4BC7-C83C2F8D6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F5770-9D61-3A94-28D5-F24A8B50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136-0DDF-428E-ACF7-A092DEAE14D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AABC0-5300-6E5F-448A-3E7E69E6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DCBED-F626-193A-68EC-7D192D64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ABAD-3844-47EB-BF10-EAAB0658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3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2F9D-24CF-DC73-FB2B-A7A6A7D1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5E373-A8A0-593D-DC8F-2D63E9039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1DC1E-62E7-A4CB-E13B-C24AC45A2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37DC4-9254-15E2-EDB4-040392E5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136-0DDF-428E-ACF7-A092DEAE14D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1B304-DC68-EC69-44F7-AB650ACB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A7BC1-5174-95F0-C52C-8D41B1A2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ABAD-3844-47EB-BF10-EAAB0658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4DC87-4143-05EC-3E10-D4746423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D0587-E9B9-7693-70DD-7B65A311C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5A2BF-0C6C-9565-A6E6-C2665B292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00136-0DDF-428E-ACF7-A092DEAE14D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1F6C-4B54-5334-5B5A-B66A747A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D443-C1A6-7BC3-D9E5-14A4E9520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ABAD-3844-47EB-BF10-EAAB0658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5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5A5-66CC-8BEE-1A69-A79248EB6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Wiring diagram SPR23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6CDF0-5B90-F994-7CA8-F40DBFCEF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7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A7AC866-93EC-C526-95DC-4972D379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45" y="0"/>
            <a:ext cx="8689212" cy="6271260"/>
          </a:xfrm>
          <a:prstGeom prst="rect">
            <a:avLst/>
          </a:prstGeom>
        </p:spPr>
      </p:pic>
      <p:pic>
        <p:nvPicPr>
          <p:cNvPr id="10" name="Picture 9" descr="A close-up of a computer chip&#10;&#10;Description automatically generated with medium confidence">
            <a:extLst>
              <a:ext uri="{FF2B5EF4-FFF2-40B4-BE49-F238E27FC236}">
                <a16:creationId xmlns:a16="http://schemas.microsoft.com/office/drawing/2014/main" id="{2FAE3317-AD59-B2EB-E4C9-314920A746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29" r="11346" b="32869"/>
          <a:stretch/>
        </p:blipFill>
        <p:spPr>
          <a:xfrm rot="16200000">
            <a:off x="8107254" y="5395207"/>
            <a:ext cx="1628100" cy="795912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2567938-9C7B-5803-46F8-64DF31D046FA}"/>
              </a:ext>
            </a:extLst>
          </p:cNvPr>
          <p:cNvSpPr/>
          <p:nvPr/>
        </p:nvSpPr>
        <p:spPr>
          <a:xfrm>
            <a:off x="10388640" y="5572725"/>
            <a:ext cx="695036" cy="440876"/>
          </a:xfrm>
          <a:prstGeom prst="wedgeRectCallout">
            <a:avLst>
              <a:gd name="adj1" fmla="val -254306"/>
              <a:gd name="adj2" fmla="val -17370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RXD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FF6E7F2-0834-45F6-F763-681985C8FD75}"/>
              </a:ext>
            </a:extLst>
          </p:cNvPr>
          <p:cNvSpPr/>
          <p:nvPr/>
        </p:nvSpPr>
        <p:spPr>
          <a:xfrm>
            <a:off x="9460592" y="5981451"/>
            <a:ext cx="695036" cy="440875"/>
          </a:xfrm>
          <a:prstGeom prst="wedgeRectCallout">
            <a:avLst>
              <a:gd name="adj1" fmla="val -131986"/>
              <a:gd name="adj2" fmla="val -25634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TXD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96ED188-1803-BD3F-1F4F-4A677B14AD28}"/>
              </a:ext>
            </a:extLst>
          </p:cNvPr>
          <p:cNvSpPr/>
          <p:nvPr/>
        </p:nvSpPr>
        <p:spPr>
          <a:xfrm>
            <a:off x="7698127" y="6002552"/>
            <a:ext cx="754555" cy="419774"/>
          </a:xfrm>
          <a:prstGeom prst="wedgeRectCallout">
            <a:avLst>
              <a:gd name="adj1" fmla="val 94652"/>
              <a:gd name="adj2" fmla="val -274936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EE2AB5D-50E6-05FF-8F0D-28E33D24DC60}"/>
              </a:ext>
            </a:extLst>
          </p:cNvPr>
          <p:cNvSpPr/>
          <p:nvPr/>
        </p:nvSpPr>
        <p:spPr>
          <a:xfrm>
            <a:off x="7433487" y="5422069"/>
            <a:ext cx="601791" cy="489058"/>
          </a:xfrm>
          <a:prstGeom prst="wedgeRectCallout">
            <a:avLst>
              <a:gd name="adj1" fmla="val 164159"/>
              <a:gd name="adj2" fmla="val -12648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VCC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89D2DF4-B6A1-6D63-8C44-CDAE6B0498C8}"/>
              </a:ext>
            </a:extLst>
          </p:cNvPr>
          <p:cNvSpPr/>
          <p:nvPr/>
        </p:nvSpPr>
        <p:spPr>
          <a:xfrm>
            <a:off x="6720948" y="5349240"/>
            <a:ext cx="617112" cy="364090"/>
          </a:xfrm>
          <a:prstGeom prst="wedgeRectCallout">
            <a:avLst>
              <a:gd name="adj1" fmla="val 260719"/>
              <a:gd name="adj2" fmla="val -12570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8D44F41-4F7A-DD52-B232-2A812B78C4BF}"/>
              </a:ext>
            </a:extLst>
          </p:cNvPr>
          <p:cNvSpPr/>
          <p:nvPr/>
        </p:nvSpPr>
        <p:spPr>
          <a:xfrm>
            <a:off x="10803544" y="4297680"/>
            <a:ext cx="832196" cy="360956"/>
          </a:xfrm>
          <a:prstGeom prst="wedgeRectCallout">
            <a:avLst>
              <a:gd name="adj1" fmla="val -254516"/>
              <a:gd name="adj2" fmla="val 157484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54440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Wiring diagram SPR23 Hackathon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Wiring diagram SPR23 Hackathon</dc:title>
  <dc:creator>Martin, Zachary</dc:creator>
  <cp:lastModifiedBy>Martin, Zachary</cp:lastModifiedBy>
  <cp:revision>1</cp:revision>
  <dcterms:created xsi:type="dcterms:W3CDTF">2023-04-08T11:34:45Z</dcterms:created>
  <dcterms:modified xsi:type="dcterms:W3CDTF">2023-04-08T11:43:15Z</dcterms:modified>
</cp:coreProperties>
</file>