
<file path=[Content_Types].xml><?xml version="1.0" encoding="UTF-8" standalone="yes"?>
<Types xmlns="http://schemas.openxmlformats.org/package/2006/content-types"><Default Extension="xml" ContentType="application/xml"/><Default Extension="rels" ContentType="application/vnd.openxmlformats-package.relationships+xml"/><Default Extension="jpeg" ContentType="image/jpeg"/><Default Extension="jpg" ContentType="image/jpg"/><Default Extension="png" ContentType="image/png"/><Default Extension="gif" ContentType="image/gif"/><Default Extension="m4v" ContentType="video/mp4"/><Default Extension="mp4" ContentType="video/mp4"/><Default Extension="png&skoid=6aaadede-4fb3-4698-a8f6-684d7786b067&sktid=a48cca56-e6da-484e-a814-9c849652bcb3&skt=2023-02-25t11%3a07%3a15z&ske=2023-02-26t11%3a07%3a15z&sks=b&skv=2021-08-06&sig=ponvbdhtiejqgihplx4nya5hs%2bcrv6ik0wuhinqs9dk%3d" ContentType="image/png&skoid=6aaadede-4fb3-4698-a8f6-684d7786b067&sktid=a48cca56-e6da-484e-a814-9c849652bcb3&skt=2023-02-25t11%3a07%3a15z&ske=2023-02-26t11%3a07%3a15z&sks=b&skv=2021-08-06&sig=ponvbdhtiejqgihplx4nya5hs%2bcrv6ik0wuhinqs9dk%3d"/><Default Extension="vml" ContentType="application/vnd.openxmlformats-officedocument.vmlDrawing"/><Default Extension="xlsx" ContentType="application/vnd.openxmlformats-officedocument.spreadsheetml.sheet"/><Override PartName="/ppt/presentation.xml" ContentType="application/vnd.openxmlformats-officedocument.presentationml.presentation.main+xml"/><Override PartName="/ppt/notesMasters/notesMaster1.xml" ContentType="application/vnd.openxmlformats-officedocument.presentationml.notesMaster+xml"/><Override PartName="/ppt/slideMasters/slideMaster1.xml" ContentType="application/vnd.openxmlformats-officedocument.presentationml.slideMaster+xml"/><Override PartName="/ppt/slides/slide1.xml" ContentType="application/vnd.openxmlformats-officedocument.presentationml.slide+xml"/><Override PartName="/ppt/slideMasters/slideMaster2.xml" ContentType="application/vnd.openxmlformats-officedocument.presentationml.slideMaster+xml"/><Override PartName="/ppt/slides/slide2.xml" ContentType="application/vnd.openxmlformats-officedocument.presentationml.slide+xml"/><Override PartName="/ppt/slideMasters/slideMaster3.xml" ContentType="application/vnd.openxmlformats-officedocument.presentationml.slideMaster+xml"/><Override PartName="/ppt/slides/slide3.xml" ContentType="application/vnd.openxmlformats-officedocument.presentationml.slide+xml"/><Override PartName="/ppt/presProps.xml" ContentType="application/vnd.openxmlformats-officedocument.presentationml.presProps+xml"/><Override PartName="/ppt/viewProps.xml" ContentType="application/vnd.openxmlformats-officedocument.presentationml.viewProps+xml"/><Override PartName="/ppt/theme/theme1.xml" ContentType="application/vnd.openxmlformats-officedocument.theme+xml"/><Override PartName="/ppt/tableStyles.xml" ContentType="application/vnd.openxmlformats-officedocument.presentationml.tableStyles+xml"/><Override PartName="/ppt/slideLayouts/slideLayout1.xml" ContentType="application/vnd.openxmlformats-officedocument.presentationml.slideLayout+xml"/> <Override PartName="/ppt/notesSlides/notesSlide1.xml" ContentType="application/vnd.openxmlformats-officedocument.presentationml.notesSlide+xml"/> <Override PartName="/ppt/notesSlides/notesSlide2.xml" ContentType="application/vnd.openxmlformats-officedocument.presentationml.notesSlide+xml"/> <Override PartName="/ppt/notesSlides/notesSlide3.xml" ContentType="application/vnd.openxmlformats-officedocument.presentationml.notesSlide+xml"/> <Override PartName="/docProps/core.xml" ContentType="application/vnd.openxmlformats-package.core-properties+xml"/> <Override PartName="/docProps/app.xml" ContentType="application/vnd.openxmlformats-officedocument.extended-properties+xml"/>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&skoid=6aaadede-4fb3-4698-a8f6-684d7786b067&sktid=a48cca56-e6da-484e-a814-9c849652bcb3&skt=2023-02-25t11%3a07%3a15z&ske=2023-02-26t11%3a07%3a15z&sks=b&skv=2021-08-06&sig=ponvbdhtiejqgihplx4nya5hs%2bcrv6ik0wuhinqs9dk%3d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PowerPoint Presentation</a:t>
            </a:r>
            <a:endParaRPr lang="en-US" sz="3600" dirty="0"/>
          </a:p>
        </p:txBody>
      </p:sp>
      <p:pic>
        <p:nvPicPr>
          <p:cNvPr id="3" name="Image 0" descr="https://oaidalleapiprodscus.blob.core.windows.net/private/org-kh7WXvkCzX8AOjatLuJIwQSQ/user-yBfJYN8yJPY4RbUDxE7hsGhR/img-x1n9f63Yfc6CuQGkP58ZHnUA.png?st=2023-02-26T00%3A46%3A04Z&amp;se=2023-02-26T02%3A46%3A04Z&amp;sp=r&amp;sv=2021-08-06&amp;sr=b&amp;rscd=inline&amp;rsct=image/png&amp;skoid=6aaadede-4fb3-4698-a8f6-684d7786b067&amp;sktid=a48cca56-e6da-484e-a814-9c849652bcb3&amp;skt=2023-02-25T11%3A07%3A15Z&amp;ske=2023-02-26T11%3A07%3A15Z&amp;sks=b&amp;skv=2021-08-06&amp;sig=PoNVbDHtIEJqGihplx4nYa5hS%2Bcrv6Ik0WuHiNqs9Dk%3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endParaRPr lang="en-US" sz="3600" dirty="0"/>
          </a:p>
          <a:p>
            <a:r>
              <a:rPr lang="en-US" sz="3600" dirty="0">
                <a:solidFill>
                  <a:srgbClr val="000000"/>
                </a:solidFill>
              </a:rPr>
              <a:t>Table of Contents: This document contains a table of contents for the course AB1601, which covers topics such as seminar roles and norms, learning goals and assessments, activities, and important dates.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 It also includes a declaration of academic integrity and a social contract outlining expected behaviors and outcomes.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2023-02-26T01:46:29Z</dcterms:created>
  <dcterms:modified xsi:type="dcterms:W3CDTF">2023-02-26T01:46:29Z</dcterms:modified>
</cp:coreProperties>
</file>