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What  drives  the  success  of  reforestation  projects  in  tropical  developing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the  net  loss  of  forest  area  globally  has  slowed  from  8.3  million  ha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(Meyfroidt  and  Lambin,  2011 ).Reforestation  through  planting  trees  on  cleared  land  is  an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reported  in  the  forest  transition  literature,  however  reforestation  is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increases,  the  study  of  forest  rehabilitation  could  shed  light  on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2023-02-25T13:29:01Z</dcterms:created>
  <dcterms:modified xsi:type="dcterms:W3CDTF">2023-02-25T13:29:01Z</dcterms:modified>
</cp:coreProperties>
</file>