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7dk5omh494yzy2%2bju%3d" ContentType="image/7dk5omh494yzy2%2bju%3d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7dk5omh494yzy2%2bju%3d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543050"/>
            <a:ext cx="7315200" cy="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What drives the success of reforestation projects in tropical developing countries? The case of the Philippines</a:t>
            </a:r>
            <a:endParaRPr lang="en-US" sz="3600" dirty="0"/>
          </a:p>
        </p:txBody>
      </p:sp>
      <p:pic>
        <p:nvPicPr>
          <p:cNvPr id="3" name="Image 0" descr="https://oaidalleapiprodscus.blob.core.windows.net/private/org-kh7WXvkCzX8AOjatLuJIwQSQ/user-yBfJYN8yJPY4RbUDxE7hsGhR/img-jtC6KTORT68t0AOTikw2tfFI.png?st=2023-02-25T14%3A25%3A56Z&amp;se=2023-02-25T16%3A25%3A56Z&amp;sp=r&amp;sv=2021-08-06&amp;sr=b&amp;rscd=inline&amp;rsct=image/png&amp;skoid=6aaadede-4fb3-4698-a8f6-684d7786b067&amp;sktid=a48cca56-e6da-484e-a814-9c849652bcb3&amp;skt=2023-02-25T11%3A07%3A58Z&amp;ske=2023-02-26T11%3A07%3A58Z&amp;sks=b&amp;skv=2021-08-06&amp;sig=0LngRywcpm%2B7Acscx37mb7D2S/7DK5OmH494yZY2%2BJU%3D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571750"/>
            <a:ext cx="7315200" cy="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r>
              <a:rPr lang="en-US" sz="3600" dirty="0">
                <a:solidFill>
                  <a:srgbClr val="000000"/>
                </a:solidFill>
              </a:rPr>
              <a:t> Reforestation projects in tropical developing countries can be successful if they take into account technical/biophysical drivers, socio-economic drivers, institutional, policy and management drivers, and reforestation project characteristics.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571750"/>
            <a:ext cx="7315200" cy="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r>
              <a:rPr lang="en-US" sz="3600" dirty="0">
                <a:solidFill>
                  <a:srgbClr val="000000"/>
                </a:solidFill>
              </a:rPr>
              <a:t> Success indicators include forest establishment, forest growth, environmental and socio-economic success indicators.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571750"/>
            <a:ext cx="7315200" cy="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r>
              <a:rPr lang="en-US" sz="3600" dirty="0">
                <a:solidFill>
                  <a:srgbClr val="000000"/>
                </a:solidFill>
              </a:rPr>
              <a:t> Policies targeting revegetation methods, socio-economic incentives, forest protection mechanisms, sustainable livelihoods, diversification of funding and partnerships, technical support, and infrastructure development are likely to have a broad systemic and beneficial effect on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2023-02-25T15:26:08Z</dcterms:created>
  <dcterms:modified xsi:type="dcterms:W3CDTF">2023-02-25T15:26:08Z</dcterms:modified>
</cp:coreProperties>
</file>