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_ming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104238"/>
            <a:ext cx="574074" cy="5740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cli.vuejs.org/zh/config/" TargetMode="External"/><Relationship Id="rId1" Type="http://schemas.openxmlformats.org/officeDocument/2006/relationships/hyperlink" Target="https://element.eleme.cn/#/zh-C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785" y="501162"/>
            <a:ext cx="223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2.x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3.x</a:t>
            </a:r>
            <a:r>
              <a:rPr lang="zh-CN" altLang="en-US" sz="2400" dirty="0" smtClean="0"/>
              <a:t>的差异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372" y="1688532"/>
            <a:ext cx="5115351" cy="15338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85" y="1765648"/>
            <a:ext cx="1790700" cy="25812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4446" y="1411533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3.x</a:t>
            </a:r>
            <a:r>
              <a:rPr lang="zh-CN" altLang="en-US" sz="1200" dirty="0" smtClean="0"/>
              <a:t>目录</a:t>
            </a:r>
            <a:endParaRPr lang="zh-CN" altLang="en-US" sz="1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504" y="1765648"/>
            <a:ext cx="2057400" cy="34004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62503" y="1411533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2.x</a:t>
            </a:r>
            <a:r>
              <a:rPr lang="zh-CN" altLang="en-US" sz="1200" dirty="0" smtClean="0"/>
              <a:t>目录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04446" y="4506425"/>
            <a:ext cx="280397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smtClean="0"/>
              <a:t>1</a:t>
            </a:r>
            <a:r>
              <a:rPr lang="zh-CN" altLang="en-US" sz="1000" dirty="0" smtClean="0"/>
              <a:t>、去除了 </a:t>
            </a:r>
            <a:r>
              <a:rPr lang="en-US" altLang="zh-CN" sz="1000" dirty="0" smtClean="0"/>
              <a:t>static</a:t>
            </a:r>
            <a:r>
              <a:rPr lang="zh-CN" altLang="en-US" sz="1000" dirty="0" smtClean="0"/>
              <a:t>、</a:t>
            </a:r>
            <a:r>
              <a:rPr lang="en-US" altLang="zh-CN" sz="1000" dirty="0" err="1" smtClean="0"/>
              <a:t>config</a:t>
            </a:r>
            <a:r>
              <a:rPr lang="zh-CN" altLang="en-US" sz="1000" dirty="0" smtClean="0"/>
              <a:t>、</a:t>
            </a:r>
            <a:r>
              <a:rPr lang="en-US" altLang="zh-CN" sz="1000" dirty="0" smtClean="0"/>
              <a:t>build</a:t>
            </a:r>
            <a:endParaRPr lang="en-US" altLang="zh-CN" sz="1000" dirty="0" smtClean="0"/>
          </a:p>
          <a:p>
            <a:pPr>
              <a:lnSpc>
                <a:spcPct val="150000"/>
              </a:lnSpc>
            </a:pPr>
            <a:r>
              <a:rPr lang="en-US" altLang="zh-CN" sz="1000" dirty="0" smtClean="0"/>
              <a:t>2</a:t>
            </a:r>
            <a:r>
              <a:rPr lang="zh-CN" altLang="en-US" sz="1000" dirty="0" smtClean="0"/>
              <a:t>、新增了 </a:t>
            </a:r>
            <a:r>
              <a:rPr lang="en-US" altLang="zh-CN" sz="1000" dirty="0" smtClean="0"/>
              <a:t>public</a:t>
            </a:r>
            <a:endParaRPr lang="en-US" altLang="zh-CN" sz="1000" dirty="0" smtClean="0"/>
          </a:p>
          <a:p>
            <a:pPr>
              <a:lnSpc>
                <a:spcPct val="150000"/>
              </a:lnSpc>
            </a:pPr>
            <a:r>
              <a:rPr lang="en-US" altLang="zh-CN" sz="1000" dirty="0" smtClean="0"/>
              <a:t>3</a:t>
            </a:r>
            <a:r>
              <a:rPr lang="zh-CN" altLang="en-US" sz="1000" dirty="0" smtClean="0"/>
              <a:t>、自动依赖</a:t>
            </a:r>
            <a:r>
              <a:rPr lang="en-US" altLang="zh-CN" sz="1000" dirty="0" err="1" smtClean="0"/>
              <a:t>node_modules</a:t>
            </a:r>
            <a:endParaRPr lang="en-US" altLang="zh-CN" sz="1000" dirty="0" smtClean="0"/>
          </a:p>
          <a:p>
            <a:pPr>
              <a:lnSpc>
                <a:spcPct val="150000"/>
              </a:lnSpc>
            </a:pPr>
            <a:r>
              <a:rPr lang="en-US" altLang="zh-CN" sz="1000" dirty="0" smtClean="0"/>
              <a:t>4</a:t>
            </a:r>
            <a:r>
              <a:rPr lang="zh-CN" altLang="en-US" sz="1000" dirty="0" smtClean="0"/>
              <a:t>、默认配置 </a:t>
            </a:r>
            <a:r>
              <a:rPr lang="en-US" altLang="zh-CN" sz="1000" dirty="0" err="1" smtClean="0"/>
              <a:t>webpack</a:t>
            </a:r>
            <a:r>
              <a:rPr lang="zh-CN" altLang="en-US" sz="1000" dirty="0" smtClean="0"/>
              <a:t>，通过 </a:t>
            </a:r>
            <a:r>
              <a:rPr lang="en-US" altLang="zh-CN" sz="1000" dirty="0" smtClean="0"/>
              <a:t>vue.config.js </a:t>
            </a:r>
            <a:r>
              <a:rPr lang="zh-CN" altLang="en-US" sz="1000" dirty="0" smtClean="0"/>
              <a:t>修改</a:t>
            </a:r>
            <a:endParaRPr lang="en-US" altLang="zh-CN" sz="1000" dirty="0" smtClean="0"/>
          </a:p>
          <a:p>
            <a:pPr>
              <a:lnSpc>
                <a:spcPct val="150000"/>
              </a:lnSpc>
            </a:pPr>
            <a:r>
              <a:rPr lang="en-US" altLang="zh-CN" sz="1000" dirty="0" smtClean="0"/>
              <a:t>5</a:t>
            </a:r>
            <a:r>
              <a:rPr lang="zh-CN" altLang="en-US" sz="1000" dirty="0" smtClean="0"/>
              <a:t>、</a:t>
            </a:r>
            <a:r>
              <a:rPr lang="en-US" altLang="zh-CN" sz="1000" dirty="0" err="1"/>
              <a:t>vue</a:t>
            </a:r>
            <a:r>
              <a:rPr lang="en-US" altLang="zh-CN" sz="1000" dirty="0"/>
              <a:t> </a:t>
            </a:r>
            <a:r>
              <a:rPr lang="en-US" altLang="zh-CN" sz="1000" dirty="0" smtClean="0"/>
              <a:t>inspect </a:t>
            </a:r>
            <a:r>
              <a:rPr lang="zh-CN" altLang="en-US" sz="1000" dirty="0" smtClean="0"/>
              <a:t>可查看</a:t>
            </a:r>
            <a:r>
              <a:rPr lang="en-US" altLang="zh-CN" sz="1000" dirty="0" err="1" smtClean="0"/>
              <a:t>webpack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默认配置</a:t>
            </a:r>
            <a:endParaRPr lang="en-US" altLang="zh-CN" sz="1000" dirty="0" smtClean="0"/>
          </a:p>
          <a:p>
            <a:pPr>
              <a:lnSpc>
                <a:spcPct val="150000"/>
              </a:lnSpc>
            </a:pPr>
            <a:r>
              <a:rPr lang="en-US" altLang="zh-CN" sz="1000" dirty="0" smtClean="0"/>
              <a:t>6</a:t>
            </a:r>
            <a:r>
              <a:rPr lang="zh-CN" altLang="en-US" sz="1000" dirty="0" smtClean="0"/>
              <a:t>、内置了 </a:t>
            </a:r>
            <a:r>
              <a:rPr lang="en-US" altLang="zh-CN" sz="1000" dirty="0" err="1"/>
              <a:t>vue</a:t>
            </a:r>
            <a:r>
              <a:rPr lang="en-US" altLang="zh-CN" sz="1000" dirty="0"/>
              <a:t>-cli-service </a:t>
            </a:r>
            <a:r>
              <a:rPr lang="en-US" altLang="zh-CN" sz="1000" dirty="0" smtClean="0"/>
              <a:t>serve </a:t>
            </a:r>
            <a:r>
              <a:rPr lang="zh-CN" altLang="en-US" sz="1000" dirty="0" smtClean="0"/>
              <a:t>服务</a:t>
            </a:r>
            <a:endParaRPr lang="en-US" altLang="zh-CN" sz="1000" dirty="0" smtClean="0"/>
          </a:p>
          <a:p>
            <a:pPr>
              <a:lnSpc>
                <a:spcPct val="150000"/>
              </a:lnSpc>
            </a:pPr>
            <a:r>
              <a:rPr lang="en-US" altLang="zh-CN" sz="1000" dirty="0" smtClean="0"/>
              <a:t>7</a:t>
            </a:r>
            <a:r>
              <a:rPr lang="zh-CN" altLang="en-US" sz="1000" dirty="0"/>
              <a:t>、浏览器打开图形</a:t>
            </a:r>
            <a:r>
              <a:rPr lang="zh-CN" altLang="en-US" sz="1000" dirty="0" smtClean="0"/>
              <a:t>界面，</a:t>
            </a:r>
            <a:r>
              <a:rPr lang="en-US" altLang="zh-CN" sz="1000" dirty="0" err="1" smtClean="0"/>
              <a:t>vue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ui</a:t>
            </a:r>
            <a:r>
              <a:rPr lang="zh-CN" altLang="en-US" sz="1000" dirty="0"/>
              <a:t> </a:t>
            </a:r>
            <a:r>
              <a:rPr lang="zh-CN" altLang="en-US" sz="1000" dirty="0" smtClean="0"/>
              <a:t>查看</a:t>
            </a:r>
            <a:endParaRPr lang="zh-CN" altLang="en-US" sz="1000" dirty="0"/>
          </a:p>
        </p:txBody>
      </p:sp>
      <p:sp>
        <p:nvSpPr>
          <p:cNvPr id="10" name="文本框 9"/>
          <p:cNvSpPr txBox="1"/>
          <p:nvPr/>
        </p:nvSpPr>
        <p:spPr>
          <a:xfrm>
            <a:off x="6699372" y="141153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2.X</a:t>
            </a:r>
            <a:r>
              <a:rPr lang="zh-CN" altLang="en-US" sz="1200" dirty="0" smtClean="0"/>
              <a:t>构建项目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785" y="501162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依赖 </a:t>
            </a:r>
            <a:r>
              <a:rPr lang="en-US" altLang="zh-CN" sz="2400" dirty="0" smtClean="0"/>
              <a:t>element-</a:t>
            </a:r>
            <a:r>
              <a:rPr lang="en-US" altLang="zh-CN" sz="2400" dirty="0" err="1" smtClean="0"/>
              <a:t>ui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476215" y="1406769"/>
            <a:ext cx="3243196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>
                <a:effectLst/>
              </a:rPr>
              <a:t>1</a:t>
            </a:r>
            <a:r>
              <a:rPr lang="zh-CN" altLang="en-US" sz="1200" b="1" dirty="0" smtClean="0">
                <a:effectLst/>
              </a:rPr>
              <a:t>、官网</a:t>
            </a:r>
            <a:endParaRPr lang="en-US" altLang="zh-CN" sz="1200" b="1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hlinkClick r:id="rId1"/>
              </a:rPr>
              <a:t>https</a:t>
            </a:r>
            <a:r>
              <a:rPr lang="en-US" altLang="zh-CN" sz="1200" dirty="0">
                <a:hlinkClick r:id="rId1"/>
              </a:rPr>
              <a:t>://element.eleme.cn/#/</a:t>
            </a:r>
            <a:r>
              <a:rPr lang="en-US" altLang="zh-CN" sz="1200" dirty="0" smtClean="0">
                <a:hlinkClick r:id="rId1"/>
              </a:rPr>
              <a:t>zh-CN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、安装依赖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en-US" altLang="zh-CN" sz="1200" dirty="0" err="1"/>
              <a:t>npm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element-</a:t>
            </a:r>
            <a:r>
              <a:rPr lang="en-US" altLang="zh-CN" sz="1200" dirty="0" err="1"/>
              <a:t>ui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–S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b="1" dirty="0" smtClean="0"/>
              <a:t>3</a:t>
            </a:r>
            <a:r>
              <a:rPr lang="zh-CN" altLang="en-US" sz="1200" b="1" dirty="0" smtClean="0"/>
              <a:t>、全局引入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import </a:t>
            </a:r>
            <a:r>
              <a:rPr lang="en-US" altLang="zh-CN" sz="1200" dirty="0" err="1"/>
              <a:t>ElementUI</a:t>
            </a:r>
            <a:r>
              <a:rPr lang="en-US" altLang="zh-CN" sz="1200" dirty="0"/>
              <a:t> from 'element-</a:t>
            </a:r>
            <a:r>
              <a:rPr lang="en-US" altLang="zh-CN" sz="1200" dirty="0" err="1"/>
              <a:t>ui</a:t>
            </a:r>
            <a:r>
              <a:rPr lang="en-US" altLang="zh-CN" sz="1200" dirty="0"/>
              <a:t>'; 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import </a:t>
            </a:r>
            <a:r>
              <a:rPr lang="en-US" altLang="zh-CN" sz="1200" dirty="0"/>
              <a:t>'element-</a:t>
            </a:r>
            <a:r>
              <a:rPr lang="en-US" altLang="zh-CN" sz="1200" dirty="0" err="1"/>
              <a:t>ui</a:t>
            </a:r>
            <a:r>
              <a:rPr lang="en-US" altLang="zh-CN" sz="1200" dirty="0"/>
              <a:t>/lib/theme-chalk/index.css</a:t>
            </a:r>
            <a:r>
              <a:rPr lang="en-US" altLang="zh-CN" sz="1200" dirty="0" smtClean="0"/>
              <a:t>';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err="1"/>
              <a:t>Vue.use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ElementUI</a:t>
            </a:r>
            <a:r>
              <a:rPr lang="en-US" altLang="zh-CN" sz="1200" dirty="0" smtClean="0"/>
              <a:t>);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4</a:t>
            </a:r>
            <a:r>
              <a:rPr lang="zh-CN" altLang="en-US" sz="1200" dirty="0" smtClean="0"/>
              <a:t>、</a:t>
            </a:r>
            <a:r>
              <a:rPr lang="en-US" altLang="zh-CN" sz="1200" b="1" dirty="0" smtClean="0"/>
              <a:t>vue.config.js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en-US" altLang="zh-CN" sz="1200" dirty="0">
                <a:hlinkClick r:id="rId2"/>
              </a:rPr>
              <a:t>https://cli.vuejs.org/zh/config</a:t>
            </a:r>
            <a:r>
              <a:rPr lang="en-US" altLang="zh-CN" sz="1200" dirty="0" smtClean="0">
                <a:hlinkClick r:id="rId2"/>
              </a:rPr>
              <a:t>/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手册</a:t>
            </a:r>
            <a:endParaRPr lang="en-US" altLang="zh-CN" sz="12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4705315" y="1406769"/>
            <a:ext cx="7189470" cy="3507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200" b="1" dirty="0" smtClean="0">
                <a:effectLst/>
              </a:rPr>
              <a:t>4</a:t>
            </a:r>
            <a:r>
              <a:rPr lang="zh-CN" altLang="en-US" sz="1200" b="1" dirty="0" smtClean="0">
                <a:effectLst/>
              </a:rPr>
              <a:t>、配置全局样式</a:t>
            </a:r>
            <a:endParaRPr lang="en-US" altLang="zh-CN" sz="1200" b="1" dirty="0" smtClean="0">
              <a:effectLst/>
            </a:endParaRPr>
          </a:p>
          <a:p>
            <a:pPr algn="l"/>
            <a:r>
              <a:rPr lang="en-US" altLang="zh-CN" sz="1200" dirty="0"/>
              <a:t>	css: {</a:t>
            </a:r>
            <a:endParaRPr lang="en-US" altLang="zh-CN" sz="1200" dirty="0"/>
          </a:p>
          <a:p>
            <a:pPr algn="l"/>
            <a:r>
              <a:rPr lang="en-US" altLang="zh-CN" sz="1200" dirty="0"/>
              <a:t>		// 是否使用css分离插件 ExtractTextPlugin</a:t>
            </a:r>
            <a:endParaRPr lang="en-US" altLang="zh-CN" sz="1200" dirty="0"/>
          </a:p>
          <a:p>
            <a:pPr algn="l"/>
            <a:r>
              <a:rPr lang="en-US" altLang="zh-CN" sz="1200" dirty="0"/>
              <a:t>		extract: true, </a:t>
            </a:r>
            <a:endParaRPr lang="en-US" altLang="zh-CN" sz="1200" dirty="0"/>
          </a:p>
          <a:p>
            <a:pPr algn="l"/>
            <a:r>
              <a:rPr lang="en-US" altLang="zh-CN" sz="1200" dirty="0"/>
              <a:t>		// 开启 CSS source maps?</a:t>
            </a:r>
            <a:endParaRPr lang="en-US" altLang="zh-CN" sz="1200" dirty="0"/>
          </a:p>
          <a:p>
            <a:pPr algn="l"/>
            <a:r>
              <a:rPr lang="en-US" altLang="zh-CN" sz="1200" dirty="0"/>
              <a:t>		sourceMap: true,</a:t>
            </a:r>
            <a:endParaRPr lang="en-US" altLang="zh-CN" sz="1200" dirty="0"/>
          </a:p>
          <a:p>
            <a:pPr algn="l"/>
            <a:r>
              <a:rPr lang="en-US" altLang="zh-CN" sz="1200" dirty="0"/>
              <a:t>		// css预设器配置项</a:t>
            </a:r>
            <a:endParaRPr lang="en-US" altLang="zh-CN" sz="1200" dirty="0"/>
          </a:p>
          <a:p>
            <a:pPr algn="l"/>
            <a:r>
              <a:rPr lang="en-US" altLang="zh-CN" sz="1200" dirty="0"/>
              <a:t>		loaderOptions: {</a:t>
            </a:r>
            <a:endParaRPr lang="en-US" altLang="zh-CN" sz="1200" dirty="0"/>
          </a:p>
          <a:p>
            <a:pPr algn="l"/>
            <a:r>
              <a:rPr lang="en-US" altLang="zh-CN" sz="1200" dirty="0"/>
              <a:t>			scss: {</a:t>
            </a:r>
            <a:endParaRPr lang="en-US" altLang="zh-CN" sz="1200" dirty="0"/>
          </a:p>
          <a:p>
            <a:pPr algn="l"/>
            <a:r>
              <a:rPr lang="en-US" altLang="zh-CN" sz="1200" dirty="0"/>
              <a:t>				prependData: `@import "./src/styles/main.scss";`</a:t>
            </a:r>
            <a:endParaRPr lang="en-US" altLang="zh-CN" sz="1200" dirty="0"/>
          </a:p>
          <a:p>
            <a:pPr algn="l"/>
            <a:r>
              <a:rPr lang="en-US" altLang="zh-CN" sz="1200" dirty="0"/>
              <a:t>			}</a:t>
            </a:r>
            <a:endParaRPr lang="en-US" altLang="zh-CN" sz="1200" dirty="0"/>
          </a:p>
          <a:p>
            <a:pPr algn="l"/>
            <a:r>
              <a:rPr lang="en-US" altLang="zh-CN" sz="1200" dirty="0"/>
              <a:t>		},</a:t>
            </a:r>
            <a:endParaRPr lang="en-US" altLang="zh-CN" sz="1200" dirty="0"/>
          </a:p>
          <a:p>
            <a:pPr algn="l"/>
            <a:r>
              <a:rPr lang="en-US" altLang="zh-CN" sz="1200" dirty="0"/>
              <a:t>	},</a:t>
            </a:r>
            <a:endParaRPr lang="en-US" altLang="zh-CN" sz="1200" dirty="0"/>
          </a:p>
          <a:p>
            <a:pPr algn="l"/>
            <a:endParaRPr lang="en-US" altLang="zh-CN" sz="1200" b="1" dirty="0" smtClean="0"/>
          </a:p>
          <a:p>
            <a:pPr algn="l"/>
            <a:endParaRPr lang="en-US" altLang="zh-CN" sz="1200" b="1" dirty="0" smtClean="0"/>
          </a:p>
          <a:p>
            <a:pPr algn="l"/>
            <a:endParaRPr lang="en-US" altLang="zh-CN" sz="1200" b="1" dirty="0" smtClean="0"/>
          </a:p>
          <a:p>
            <a:pPr algn="l"/>
            <a:r>
              <a:rPr lang="en-US" altLang="zh-CN" sz="1200" b="1" dirty="0" smtClean="0"/>
              <a:t>5</a:t>
            </a:r>
            <a:r>
              <a:rPr lang="zh-CN" altLang="en-US" sz="1200" b="1" dirty="0" smtClean="0"/>
              <a:t>、路由重定向</a:t>
            </a:r>
            <a:endParaRPr lang="en-US" altLang="zh-CN" sz="1200" b="1" dirty="0" smtClean="0"/>
          </a:p>
          <a:p>
            <a:pPr algn="l"/>
            <a:r>
              <a:rPr lang="en-US" altLang="zh-CN" sz="1200" dirty="0"/>
              <a:t>redirect</a:t>
            </a:r>
            <a:r>
              <a:rPr lang="en-US" altLang="zh-CN" sz="1200" dirty="0" smtClean="0"/>
              <a:t>: </a:t>
            </a:r>
            <a:r>
              <a:rPr lang="zh-CN" altLang="en-US" sz="1200" dirty="0" smtClean="0"/>
              <a:t>“</a:t>
            </a:r>
            <a:r>
              <a:rPr lang="en-US" altLang="zh-CN" sz="1200" dirty="0" smtClean="0"/>
              <a:t>login</a:t>
            </a:r>
            <a:r>
              <a:rPr lang="zh-CN" altLang="en-US" sz="1200" dirty="0" smtClean="0"/>
              <a:t>”</a:t>
            </a:r>
            <a:endParaRPr lang="en-US" altLang="zh-C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WPS 演示</Application>
  <PresentationFormat>宽屏</PresentationFormat>
  <Paragraphs>51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方正书宋_GBK</vt:lpstr>
      <vt:lpstr>Wingdings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a_ming</dc:creator>
  <cp:lastModifiedBy>xuanqiyan</cp:lastModifiedBy>
  <cp:revision>39</cp:revision>
  <dcterms:created xsi:type="dcterms:W3CDTF">2020-11-27T08:40:36Z</dcterms:created>
  <dcterms:modified xsi:type="dcterms:W3CDTF">2020-11-27T08:40:36Z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</Properties>
</file>