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65" r:id="rId4"/>
    <p:sldId id="267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vue-composition-api-rfc.netlify.com/" TargetMode="External"/><Relationship Id="rId1" Type="http://schemas.openxmlformats.org/officeDocument/2006/relationships/hyperlink" Target="https://www.jianshu.com/p/1e09e244bdc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VUE3.0</a:t>
            </a:r>
            <a:r>
              <a:rPr lang="zh-CN" altLang="en-US" sz="2400"/>
              <a:t>到底有什么不一样的地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74785" y="1138237"/>
            <a:ext cx="592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vue3.0</a:t>
            </a:r>
            <a:r>
              <a:rPr lang="zh-CN" altLang="en-US" sz="1200"/>
              <a:t>对</a:t>
            </a:r>
            <a:r>
              <a:rPr lang="en-US" altLang="zh-CN" sz="1200" err="1"/>
              <a:t>vue</a:t>
            </a:r>
            <a:r>
              <a:rPr lang="zh-CN" altLang="en-US" sz="1200"/>
              <a:t>的主要</a:t>
            </a:r>
            <a:r>
              <a:rPr lang="en-US" altLang="zh-CN" sz="1200"/>
              <a:t>3</a:t>
            </a:r>
            <a:r>
              <a:rPr lang="zh-CN" altLang="en-US" sz="1200"/>
              <a:t>个特点：</a:t>
            </a:r>
            <a:r>
              <a:rPr lang="zh-CN" altLang="en-US" sz="1200" b="1">
                <a:solidFill>
                  <a:srgbClr val="FF0000"/>
                </a:solidFill>
              </a:rPr>
              <a:t>响应式、模板、对象式的组件声明方式</a:t>
            </a:r>
            <a:r>
              <a:rPr lang="zh-CN" altLang="en-US" sz="1200"/>
              <a:t>，进行了全面的更改，底层的实现和上层的</a:t>
            </a:r>
            <a:r>
              <a:rPr lang="en-US" altLang="zh-CN" sz="1200" err="1"/>
              <a:t>api</a:t>
            </a:r>
            <a:r>
              <a:rPr lang="zh-CN" altLang="en-US" sz="1200"/>
              <a:t>都有了明显的变化，基于</a:t>
            </a:r>
            <a:r>
              <a:rPr lang="en-US" altLang="zh-CN" sz="1200"/>
              <a:t>Proxy</a:t>
            </a:r>
            <a:r>
              <a:rPr lang="zh-CN" altLang="en-US" sz="1200"/>
              <a:t>重新实现了响应式，基于</a:t>
            </a:r>
            <a:r>
              <a:rPr lang="en-US" altLang="zh-CN" sz="1200" err="1"/>
              <a:t>treeshaking</a:t>
            </a:r>
            <a:r>
              <a:rPr lang="zh-CN" altLang="en-US" sz="1200"/>
              <a:t>内置了更多功能，提供了类式的组件声明方式。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74785" y="2236977"/>
            <a:ext cx="592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然后，具体看这里：</a:t>
            </a:r>
            <a:r>
              <a:rPr lang="en-US" altLang="zh-CN" sz="1200">
                <a:hlinkClick r:id="rId1"/>
              </a:rPr>
              <a:t>https://www.jianshu.com/p/1e09e244bdc3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74785" y="3226777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/>
              <a:t>Vue</a:t>
            </a:r>
            <a:r>
              <a:rPr lang="en-US" altLang="zh-CN" sz="2400"/>
              <a:t> 3.0 </a:t>
            </a:r>
            <a:r>
              <a:rPr lang="zh-CN" altLang="en-US" sz="2400"/>
              <a:t>最新进展，</a:t>
            </a:r>
            <a:r>
              <a:rPr lang="en-US" altLang="zh-CN" sz="2400"/>
              <a:t>Composition API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74785" y="3881437"/>
            <a:ext cx="5924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err="1"/>
              <a:t>Vue</a:t>
            </a:r>
            <a:r>
              <a:rPr lang="en-US" altLang="zh-CN" sz="1200"/>
              <a:t> </a:t>
            </a:r>
            <a:r>
              <a:rPr lang="zh-CN" altLang="en-US" sz="1200"/>
              <a:t>官方发布了最新的</a:t>
            </a:r>
            <a:r>
              <a:rPr lang="en-US" altLang="zh-CN" sz="1200"/>
              <a:t>3.0 API </a:t>
            </a:r>
            <a:r>
              <a:rPr lang="zh-CN" altLang="en-US" sz="1200"/>
              <a:t>修改草案，并在充分采纳社区的意见后，将</a:t>
            </a:r>
            <a:r>
              <a:rPr lang="en-US" altLang="zh-CN" sz="1200" err="1"/>
              <a:t>Vue</a:t>
            </a:r>
            <a:r>
              <a:rPr lang="en-US" altLang="zh-CN" sz="1200"/>
              <a:t> Function API </a:t>
            </a:r>
            <a:r>
              <a:rPr lang="zh-CN" altLang="en-US" sz="1200"/>
              <a:t>更正</a:t>
            </a:r>
            <a:r>
              <a:rPr lang="zh-CN" altLang="en-US" sz="1200">
                <a:solidFill>
                  <a:srgbClr val="FF0000"/>
                </a:solidFill>
              </a:rPr>
              <a:t>为 </a:t>
            </a:r>
            <a:r>
              <a:rPr lang="en-US" altLang="zh-CN" sz="1200" err="1">
                <a:solidFill>
                  <a:srgbClr val="FF0000"/>
                </a:solidFill>
              </a:rPr>
              <a:t>Vue</a:t>
            </a:r>
            <a:r>
              <a:rPr lang="en-US" altLang="zh-CN" sz="1200">
                <a:solidFill>
                  <a:srgbClr val="FF0000"/>
                </a:solidFill>
              </a:rPr>
              <a:t> Composition API</a:t>
            </a:r>
            <a:r>
              <a:rPr lang="zh-CN" altLang="en-US" sz="1200" smtClean="0"/>
              <a:t>，也</a:t>
            </a:r>
            <a:r>
              <a:rPr lang="zh-CN" altLang="en-US" sz="1200"/>
              <a:t>提供了 </a:t>
            </a:r>
            <a:r>
              <a:rPr lang="en-US" altLang="zh-CN" sz="1200"/>
              <a:t>Vue3.0 </a:t>
            </a:r>
            <a:r>
              <a:rPr lang="zh-CN" altLang="en-US" sz="1200">
                <a:solidFill>
                  <a:srgbClr val="FF0000"/>
                </a:solidFill>
              </a:rPr>
              <a:t>特性的尝鲜版本</a:t>
            </a:r>
            <a:r>
              <a:rPr lang="zh-CN" altLang="en-US" sz="1200" smtClean="0"/>
              <a:t>，提供</a:t>
            </a:r>
            <a:r>
              <a:rPr lang="zh-CN" altLang="en-US" sz="1200"/>
              <a:t>了在</a:t>
            </a:r>
            <a:r>
              <a:rPr lang="en-US" altLang="zh-CN" sz="1200" err="1"/>
              <a:t>Vue</a:t>
            </a:r>
            <a:r>
              <a:rPr lang="en-US" altLang="zh-CN" sz="1200"/>
              <a:t> 2.x </a:t>
            </a:r>
            <a:r>
              <a:rPr lang="zh-CN" altLang="en-US" sz="1200"/>
              <a:t>能够提前体验此</a:t>
            </a:r>
            <a:r>
              <a:rPr lang="en-US" altLang="zh-CN" sz="1200"/>
              <a:t>API</a:t>
            </a:r>
            <a:r>
              <a:rPr lang="zh-CN" altLang="en-US" sz="1200"/>
              <a:t>的库</a:t>
            </a:r>
            <a:r>
              <a:rPr lang="en-US" altLang="zh-CN" sz="1200"/>
              <a:t>@</a:t>
            </a:r>
            <a:r>
              <a:rPr lang="en-US" altLang="zh-CN" sz="1200" err="1" smtClean="0"/>
              <a:t>vue</a:t>
            </a:r>
            <a:r>
              <a:rPr lang="en-US" altLang="zh-CN" sz="1200" smtClean="0"/>
              <a:t>/composition-</a:t>
            </a:r>
            <a:r>
              <a:rPr lang="en-US" altLang="zh-CN" sz="1200" err="1" smtClean="0"/>
              <a:t>api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意思就是说：</a:t>
            </a:r>
            <a:r>
              <a:rPr lang="en-US" altLang="zh-CN" sz="1200" smtClean="0"/>
              <a:t>VUE2.0</a:t>
            </a:r>
            <a:r>
              <a:rPr lang="zh-CN" altLang="en-US" sz="1200" smtClean="0"/>
              <a:t>也可以用</a:t>
            </a:r>
            <a:r>
              <a:rPr lang="en-US" altLang="zh-CN" sz="1200" smtClean="0"/>
              <a:t>Composition API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Composition API</a:t>
            </a:r>
            <a:r>
              <a:rPr lang="zh-CN" altLang="en-US" sz="1200" smtClean="0"/>
              <a:t>详解：</a:t>
            </a:r>
            <a:r>
              <a:rPr lang="en-US" altLang="zh-CN" sz="1200">
                <a:hlinkClick r:id="rId2"/>
              </a:rPr>
              <a:t>https://vue-composition-api-rfc.netlify.com</a:t>
            </a:r>
            <a:r>
              <a:rPr lang="en-US" altLang="zh-CN" sz="1200" smtClean="0">
                <a:hlinkClick r:id="rId2"/>
              </a:rPr>
              <a:t>/</a:t>
            </a:r>
            <a:endParaRPr lang="en-US" altLang="zh-CN" sz="120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7086600" y="501162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依赖</a:t>
            </a:r>
            <a:r>
              <a:rPr lang="en-US" altLang="zh-CN" sz="2400" smtClean="0"/>
              <a:t>Composition API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7200901" y="1019115"/>
            <a:ext cx="456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依赖：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err="1" smtClean="0"/>
              <a:t>npm</a:t>
            </a:r>
            <a:r>
              <a:rPr lang="en-US" altLang="zh-CN" sz="1200" smtClean="0"/>
              <a:t> </a:t>
            </a:r>
            <a:r>
              <a:rPr lang="en-US" altLang="zh-CN" sz="1200"/>
              <a:t>install @</a:t>
            </a:r>
            <a:r>
              <a:rPr lang="en-US" altLang="zh-CN" sz="1200" err="1"/>
              <a:t>vue</a:t>
            </a:r>
            <a:r>
              <a:rPr lang="en-US" altLang="zh-CN" sz="1200"/>
              <a:t>/composition-</a:t>
            </a:r>
            <a:r>
              <a:rPr lang="en-US" altLang="zh-CN" sz="1200" err="1"/>
              <a:t>api</a:t>
            </a:r>
            <a:r>
              <a:rPr lang="en-US" altLang="zh-CN" sz="1200"/>
              <a:t> </a:t>
            </a:r>
            <a:r>
              <a:rPr lang="en-US" altLang="zh-CN" sz="1200" smtClean="0"/>
              <a:t>--save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Main.js</a:t>
            </a:r>
            <a:r>
              <a:rPr lang="zh-CN" altLang="en-US" sz="1200" smtClean="0"/>
              <a:t>：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fr-FR" altLang="zh-CN" sz="1200"/>
              <a:t>import VueCompositionApi from '@vue/composition-api'; Vue.use(VueCompositionApi);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024669"/>
            <a:ext cx="878767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/>
              <a:t>setup</a:t>
            </a:r>
            <a:r>
              <a:rPr lang="zh-CN" altLang="en-US" sz="1200" b="1"/>
              <a:t>函数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VUE3.0</a:t>
            </a:r>
            <a:r>
              <a:rPr lang="zh-CN" altLang="en-US" sz="2400" smtClean="0"/>
              <a:t>新特性语法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06064" y="1365853"/>
            <a:ext cx="34774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/>
              <a:t>按照官方给出的说法，</a:t>
            </a:r>
            <a:r>
              <a:rPr lang="en-US" altLang="zh-CN" sz="1000"/>
              <a:t>setup</a:t>
            </a:r>
            <a:r>
              <a:rPr lang="zh-CN" altLang="en-US" sz="1000"/>
              <a:t>函数是一个新的</a:t>
            </a:r>
            <a:r>
              <a:rPr lang="en-US" altLang="zh-CN" sz="1000" err="1"/>
              <a:t>Vue</a:t>
            </a:r>
            <a:r>
              <a:rPr lang="zh-CN" altLang="en-US" sz="1000"/>
              <a:t>组件选项，是用于在组件中使用</a:t>
            </a:r>
            <a:r>
              <a:rPr lang="en-US" altLang="zh-CN" sz="1000"/>
              <a:t>Composition API</a:t>
            </a:r>
            <a:r>
              <a:rPr lang="zh-CN" altLang="en-US" sz="1000"/>
              <a:t>的入口</a:t>
            </a:r>
            <a:r>
              <a:rPr lang="zh-CN" altLang="en-US" sz="1000" smtClean="0"/>
              <a:t>。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/>
              <a:t>export default 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smtClean="0"/>
              <a:t>setup(props, context)</a:t>
            </a:r>
            <a:r>
              <a:rPr lang="en-US" altLang="zh-CN" sz="1000"/>
              <a:t> </a:t>
            </a:r>
            <a:r>
              <a:rPr lang="en-US" altLang="zh-CN" sz="1000" smtClean="0"/>
              <a:t>{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fr-FR" altLang="zh-CN" sz="1000"/>
              <a:t> </a:t>
            </a:r>
            <a:r>
              <a:rPr lang="fr-FR" altLang="zh-CN" sz="1000" smtClean="0"/>
              <a:t>      context.attrs</a:t>
            </a:r>
            <a:endParaRPr lang="fr-FR" altLang="zh-CN" sz="1000" smtClean="0"/>
          </a:p>
          <a:p>
            <a:pPr>
              <a:lnSpc>
                <a:spcPct val="150000"/>
              </a:lnSpc>
            </a:pPr>
            <a:r>
              <a:rPr lang="fr-FR" altLang="zh-CN" sz="1000"/>
              <a:t> </a:t>
            </a:r>
            <a:r>
              <a:rPr lang="fr-FR" altLang="zh-CN" sz="1000" smtClean="0"/>
              <a:t>      context.slots</a:t>
            </a:r>
            <a:endParaRPr lang="fr-FR" altLang="zh-CN" sz="1000" smtClean="0"/>
          </a:p>
          <a:p>
            <a:pPr>
              <a:lnSpc>
                <a:spcPct val="150000"/>
              </a:lnSpc>
            </a:pPr>
            <a:r>
              <a:rPr lang="fr-FR" altLang="zh-CN" sz="1000" smtClean="0"/>
              <a:t>      context.parent</a:t>
            </a:r>
            <a:endParaRPr lang="fr-FR" altLang="zh-CN" sz="1000" smtClean="0"/>
          </a:p>
          <a:p>
            <a:pPr>
              <a:lnSpc>
                <a:spcPct val="150000"/>
              </a:lnSpc>
            </a:pPr>
            <a:r>
              <a:rPr lang="fr-FR" altLang="zh-CN" sz="1000" smtClean="0"/>
              <a:t>      context.root</a:t>
            </a:r>
            <a:endParaRPr lang="fr-FR" altLang="zh-CN" sz="1000" smtClean="0"/>
          </a:p>
          <a:p>
            <a:pPr>
              <a:lnSpc>
                <a:spcPct val="150000"/>
              </a:lnSpc>
            </a:pPr>
            <a:r>
              <a:rPr lang="fr-FR" altLang="zh-CN" sz="1000"/>
              <a:t> </a:t>
            </a:r>
            <a:r>
              <a:rPr lang="fr-FR" altLang="zh-CN" sz="1000" smtClean="0"/>
              <a:t>     context.emit</a:t>
            </a:r>
            <a:endParaRPr lang="fr-FR" altLang="zh-CN" sz="1000" smtClean="0"/>
          </a:p>
          <a:p>
            <a:pPr>
              <a:lnSpc>
                <a:spcPct val="150000"/>
              </a:lnSpc>
            </a:pPr>
            <a:r>
              <a:rPr lang="fr-FR" altLang="zh-CN" sz="1000"/>
              <a:t> </a:t>
            </a:r>
            <a:r>
              <a:rPr lang="fr-FR" altLang="zh-CN" sz="1000" smtClean="0"/>
              <a:t>     context.refs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smtClean="0"/>
              <a:t>        ………</a:t>
            </a:r>
            <a:endParaRPr lang="zh-CN" altLang="en-US" sz="1000" smtClean="0"/>
          </a:p>
          <a:p>
            <a:pPr>
              <a:lnSpc>
                <a:spcPct val="150000"/>
              </a:lnSpc>
            </a:pPr>
            <a:r>
              <a:rPr lang="zh-CN" altLang="en-US" sz="1000" smtClean="0"/>
              <a:t>   </a:t>
            </a:r>
            <a:r>
              <a:rPr lang="en-US" altLang="zh-CN" sz="1000" smtClean="0"/>
              <a:t> }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 smtClean="0"/>
              <a:t>}</a:t>
            </a:r>
            <a:endParaRPr lang="en-US" altLang="zh-CN" sz="1000"/>
          </a:p>
          <a:p>
            <a:pPr>
              <a:lnSpc>
                <a:spcPct val="150000"/>
              </a:lnSpc>
            </a:pP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6063" y="437684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Reactive</a:t>
            </a:r>
            <a:r>
              <a:rPr lang="zh-CN" altLang="en-US" sz="1200" b="1" smtClean="0"/>
              <a:t>（声明单一对象时使用）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06063" y="4745843"/>
            <a:ext cx="44176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/>
              <a:t>取得一个对象并返回原始对象</a:t>
            </a:r>
            <a:r>
              <a:rPr lang="zh-CN" altLang="en-US" sz="1000" smtClean="0"/>
              <a:t>的响应数据处理。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 err="1"/>
              <a:t>const</a:t>
            </a:r>
            <a:r>
              <a:rPr lang="en-US" altLang="zh-CN" sz="1000"/>
              <a:t> </a:t>
            </a:r>
            <a:r>
              <a:rPr lang="en-US" altLang="zh-CN" sz="1000" err="1"/>
              <a:t>obj</a:t>
            </a:r>
            <a:r>
              <a:rPr lang="en-US" altLang="zh-CN" sz="1000"/>
              <a:t> = reactive({ count: 0 })</a:t>
            </a:r>
            <a:endParaRPr lang="zh-CN" altLang="en-US" sz="1000"/>
          </a:p>
          <a:p>
            <a:pPr>
              <a:lnSpc>
                <a:spcPct val="150000"/>
              </a:lnSpc>
            </a:pP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9847" y="1024669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ref</a:t>
            </a:r>
            <a:r>
              <a:rPr lang="zh-CN" altLang="en-US" sz="1200" b="1" smtClean="0"/>
              <a:t>（声明基础数据类型变量时使用）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4409848" y="1368900"/>
            <a:ext cx="3477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/>
              <a:t>内部值并返回一</a:t>
            </a:r>
            <a:r>
              <a:rPr lang="zh-CN" altLang="en-US" sz="1000" smtClean="0"/>
              <a:t>个响应性</a:t>
            </a:r>
            <a:r>
              <a:rPr lang="zh-CN" altLang="en-US" sz="1000"/>
              <a:t>且可变的</a:t>
            </a:r>
            <a:r>
              <a:rPr lang="en-US" altLang="zh-CN" sz="1000"/>
              <a:t>ref</a:t>
            </a:r>
            <a:r>
              <a:rPr lang="zh-CN" altLang="en-US" sz="1000"/>
              <a:t>对象。</a:t>
            </a:r>
            <a:r>
              <a:rPr lang="en-US" altLang="zh-CN" sz="1000"/>
              <a:t>ref</a:t>
            </a:r>
            <a:r>
              <a:rPr lang="zh-CN" altLang="en-US" sz="1000"/>
              <a:t>对象具有</a:t>
            </a:r>
            <a:r>
              <a:rPr lang="en-US" altLang="zh-CN" sz="1000"/>
              <a:t>.value</a:t>
            </a:r>
            <a:r>
              <a:rPr lang="zh-CN" altLang="en-US" sz="1000"/>
              <a:t>指向</a:t>
            </a:r>
            <a:r>
              <a:rPr lang="zh-CN" altLang="en-US" sz="1000">
                <a:solidFill>
                  <a:srgbClr val="FF0000"/>
                </a:solidFill>
              </a:rPr>
              <a:t>内部值</a:t>
            </a:r>
            <a:r>
              <a:rPr lang="zh-CN" altLang="en-US" sz="1000"/>
              <a:t>的单个属性</a:t>
            </a:r>
            <a:r>
              <a:rPr lang="zh-CN" altLang="en-US" sz="1000" smtClean="0"/>
              <a:t>。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 smtClean="0"/>
              <a:t>const number = ref(0);</a:t>
            </a:r>
            <a:endParaRPr lang="en-US" altLang="zh-CN" sz="10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获取值方式：</a:t>
            </a:r>
            <a:r>
              <a:rPr lang="en-US" altLang="zh-CN" sz="1000" smtClean="0">
                <a:solidFill>
                  <a:srgbClr val="FF0000"/>
                </a:solidFill>
              </a:rPr>
              <a:t>number.value</a:t>
            </a:r>
            <a:endParaRPr lang="en-US" altLang="zh-CN" sz="100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409846" y="2639479"/>
            <a:ext cx="1202573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err="1" smtClean="0"/>
              <a:t>isRef</a:t>
            </a:r>
            <a:r>
              <a:rPr lang="en-US" altLang="zh-CN" sz="1200" b="1" smtClean="0"/>
              <a:t> </a:t>
            </a:r>
            <a:r>
              <a:rPr lang="zh-CN" altLang="en-US" sz="1200" b="1" smtClean="0"/>
              <a:t>和 </a:t>
            </a:r>
            <a:r>
              <a:rPr lang="en-US" altLang="zh-CN" sz="1200" b="1" err="1" smtClean="0"/>
              <a:t>toRefs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4409847" y="3053560"/>
            <a:ext cx="3647420" cy="232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/>
              <a:t>检查一个对象是否是</a:t>
            </a:r>
            <a:r>
              <a:rPr lang="en-US" altLang="zh-CN" sz="1000"/>
              <a:t>ref</a:t>
            </a:r>
            <a:r>
              <a:rPr lang="zh-CN" altLang="en-US" sz="1000"/>
              <a:t>对象</a:t>
            </a:r>
            <a:r>
              <a:rPr lang="zh-CN" altLang="en-US" sz="1000" smtClean="0"/>
              <a:t>：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 err="1"/>
              <a:t>const</a:t>
            </a:r>
            <a:r>
              <a:rPr lang="en-US" altLang="zh-CN" sz="1000"/>
              <a:t> unwrapped = </a:t>
            </a:r>
            <a:r>
              <a:rPr lang="en-US" altLang="zh-CN" sz="1000" err="1"/>
              <a:t>isRef</a:t>
            </a:r>
            <a:r>
              <a:rPr lang="en-US" altLang="zh-CN" sz="1000"/>
              <a:t>(foo) ? </a:t>
            </a:r>
            <a:r>
              <a:rPr lang="en-US" altLang="zh-CN" sz="1000" err="1"/>
              <a:t>foo.value</a:t>
            </a:r>
            <a:r>
              <a:rPr lang="en-US" altLang="zh-CN" sz="1000"/>
              <a:t> : foo</a:t>
            </a:r>
            <a:r>
              <a:rPr lang="en-US" altLang="zh-CN" sz="1000" smtClean="0"/>
              <a:t>;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 smtClean="0"/>
              <a:t>--------</a:t>
            </a:r>
            <a:endParaRPr lang="en-US" altLang="zh-CN" sz="1000"/>
          </a:p>
          <a:p>
            <a:r>
              <a:rPr lang="en-US" altLang="zh-CN" sz="1000"/>
              <a:t>function </a:t>
            </a:r>
            <a:r>
              <a:rPr lang="en-US" altLang="zh-CN" sz="1000" err="1"/>
              <a:t>useMousePosition</a:t>
            </a:r>
            <a:r>
              <a:rPr lang="en-US" altLang="zh-CN" sz="1000"/>
              <a:t>() {</a:t>
            </a:r>
            <a:endParaRPr lang="en-US" altLang="zh-CN" sz="1000"/>
          </a:p>
          <a:p>
            <a:r>
              <a:rPr lang="en-US" altLang="zh-CN" sz="1000"/>
              <a:t>    </a:t>
            </a: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pos</a:t>
            </a:r>
            <a:r>
              <a:rPr lang="en-US" altLang="zh-CN" sz="1000"/>
              <a:t> = reactive({</a:t>
            </a:r>
            <a:endParaRPr lang="en-US" altLang="zh-CN" sz="1000"/>
          </a:p>
          <a:p>
            <a:r>
              <a:rPr lang="en-US" altLang="zh-CN" sz="1000"/>
              <a:t>        x: 0,</a:t>
            </a:r>
            <a:endParaRPr lang="en-US" altLang="zh-CN" sz="1000"/>
          </a:p>
          <a:p>
            <a:r>
              <a:rPr lang="en-US" altLang="zh-CN" sz="1000"/>
              <a:t>        y: 0</a:t>
            </a:r>
            <a:endParaRPr lang="en-US" altLang="zh-CN" sz="1000"/>
          </a:p>
          <a:p>
            <a:r>
              <a:rPr lang="en-US" altLang="zh-CN" sz="1000"/>
              <a:t>    });</a:t>
            </a:r>
            <a:endParaRPr lang="en-US" altLang="zh-CN" sz="1000"/>
          </a:p>
          <a:p>
            <a:r>
              <a:rPr lang="en-US" altLang="zh-CN" sz="1000"/>
              <a:t>    return </a:t>
            </a:r>
            <a:r>
              <a:rPr lang="en-US" altLang="zh-CN" sz="1000" err="1"/>
              <a:t>toRefs</a:t>
            </a:r>
            <a:r>
              <a:rPr lang="en-US" altLang="zh-CN" sz="1000"/>
              <a:t>(</a:t>
            </a:r>
            <a:r>
              <a:rPr lang="en-US" altLang="zh-CN" sz="1000" err="1"/>
              <a:t>pos</a:t>
            </a:r>
            <a:r>
              <a:rPr lang="en-US" altLang="zh-CN" sz="1000"/>
              <a:t>);</a:t>
            </a:r>
            <a:endParaRPr lang="en-US" altLang="zh-CN" sz="1000"/>
          </a:p>
          <a:p>
            <a:r>
              <a:rPr lang="en-US" altLang="zh-CN" sz="1000" smtClean="0"/>
              <a:t>}</a:t>
            </a:r>
            <a:endParaRPr lang="en-US" altLang="zh-CN" sz="1000" smtClean="0"/>
          </a:p>
          <a:p>
            <a:r>
              <a:rPr lang="en-US" altLang="zh-CN" sz="1000" err="1"/>
              <a:t>const</a:t>
            </a:r>
            <a:r>
              <a:rPr lang="en-US" altLang="zh-CN" sz="1000"/>
              <a:t> { x, y } = </a:t>
            </a:r>
            <a:r>
              <a:rPr lang="en-US" altLang="zh-CN" sz="1000" err="1"/>
              <a:t>useMousePosition</a:t>
            </a:r>
            <a:r>
              <a:rPr lang="en-US" altLang="zh-CN" sz="1000" smtClean="0"/>
              <a:t>();</a:t>
            </a:r>
            <a:endParaRPr lang="en-US" altLang="zh-CN" sz="1000" smtClean="0"/>
          </a:p>
          <a:p>
            <a:endParaRPr lang="en-US" altLang="zh-CN" sz="1000" smtClean="0"/>
          </a:p>
          <a:p>
            <a:endParaRPr lang="en-US" altLang="zh-CN" sz="1000"/>
          </a:p>
        </p:txBody>
      </p:sp>
      <p:sp>
        <p:nvSpPr>
          <p:cNvPr id="22" name="文本框 21"/>
          <p:cNvSpPr txBox="1"/>
          <p:nvPr/>
        </p:nvSpPr>
        <p:spPr>
          <a:xfrm>
            <a:off x="8571715" y="2674320"/>
            <a:ext cx="3207929" cy="618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Computed 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可</a:t>
            </a:r>
            <a:r>
              <a:rPr lang="zh-CN" altLang="en-US" sz="1200"/>
              <a:t>传入</a:t>
            </a:r>
            <a:r>
              <a:rPr lang="en-US" altLang="zh-CN" sz="1200"/>
              <a:t>get</a:t>
            </a:r>
            <a:r>
              <a:rPr lang="zh-CN" altLang="en-US" sz="1200"/>
              <a:t>和</a:t>
            </a:r>
            <a:r>
              <a:rPr lang="en-US" altLang="zh-CN" sz="1200"/>
              <a:t>set</a:t>
            </a:r>
            <a:r>
              <a:rPr lang="zh-CN" altLang="en-US" sz="1200"/>
              <a:t>，用于定义可更改的计算属性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8571715" y="3292503"/>
            <a:ext cx="3450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err="1"/>
              <a:t>const</a:t>
            </a:r>
            <a:r>
              <a:rPr lang="en-US" altLang="zh-CN" sz="1000"/>
              <a:t> count = ref(1);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plusOne</a:t>
            </a:r>
            <a:r>
              <a:rPr lang="en-US" altLang="zh-CN" sz="1000"/>
              <a:t> = computed({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get: () =&gt; </a:t>
            </a:r>
            <a:r>
              <a:rPr lang="en-US" altLang="zh-CN" sz="1000" err="1"/>
              <a:t>count.value</a:t>
            </a:r>
            <a:r>
              <a:rPr lang="en-US" altLang="zh-CN" sz="1000"/>
              <a:t> + 1,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set: </a:t>
            </a:r>
            <a:r>
              <a:rPr lang="en-US" altLang="zh-CN" sz="1000" err="1"/>
              <a:t>val</a:t>
            </a:r>
            <a:r>
              <a:rPr lang="en-US" altLang="zh-CN" sz="1000"/>
              <a:t> =&gt; { </a:t>
            </a:r>
            <a:r>
              <a:rPr lang="en-US" altLang="zh-CN" sz="1000" err="1"/>
              <a:t>count.value</a:t>
            </a:r>
            <a:r>
              <a:rPr lang="en-US" altLang="zh-CN" sz="1000"/>
              <a:t> = </a:t>
            </a:r>
            <a:r>
              <a:rPr lang="en-US" altLang="zh-CN" sz="1000" err="1"/>
              <a:t>val</a:t>
            </a:r>
            <a:r>
              <a:rPr lang="en-US" altLang="zh-CN" sz="1000"/>
              <a:t> - 1 }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});</a:t>
            </a:r>
            <a:endParaRPr lang="en-US" altLang="zh-CN" sz="1000"/>
          </a:p>
          <a:p>
            <a:pPr>
              <a:lnSpc>
                <a:spcPct val="150000"/>
              </a:lnSpc>
            </a:pPr>
            <a:br>
              <a:rPr lang="en-US" altLang="zh-CN" sz="1000"/>
            </a:br>
            <a:r>
              <a:rPr lang="en-US" altLang="zh-CN" sz="1000" err="1"/>
              <a:t>plusOne.value</a:t>
            </a:r>
            <a:r>
              <a:rPr lang="en-US" altLang="zh-CN" sz="1000"/>
              <a:t> = 1;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console.log(</a:t>
            </a:r>
            <a:r>
              <a:rPr lang="en-US" altLang="zh-CN" sz="1000" err="1"/>
              <a:t>count.value</a:t>
            </a:r>
            <a:r>
              <a:rPr lang="en-US" altLang="zh-CN" sz="1000"/>
              <a:t>); // 0</a:t>
            </a:r>
            <a:endParaRPr lang="en-US" altLang="zh-CN" sz="1000"/>
          </a:p>
        </p:txBody>
      </p:sp>
      <p:sp>
        <p:nvSpPr>
          <p:cNvPr id="30" name="文本框 29"/>
          <p:cNvSpPr txBox="1"/>
          <p:nvPr/>
        </p:nvSpPr>
        <p:spPr>
          <a:xfrm>
            <a:off x="8571715" y="1021622"/>
            <a:ext cx="1135247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watch </a:t>
            </a:r>
            <a:r>
              <a:rPr lang="zh-CN" altLang="en-US" sz="1200" b="1" smtClean="0"/>
              <a:t>侦听器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8571715" y="1365853"/>
            <a:ext cx="34503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err="1"/>
              <a:t>const</a:t>
            </a:r>
            <a:r>
              <a:rPr lang="en-US" altLang="zh-CN" sz="1000"/>
              <a:t> count = ref(100);</a:t>
            </a:r>
            <a:endParaRPr lang="en-US" altLang="zh-CN" sz="1000"/>
          </a:p>
          <a:p>
            <a:r>
              <a:rPr lang="en-US" altLang="zh-CN" sz="1000"/>
              <a:t>watch(()=&gt;</a:t>
            </a:r>
            <a:r>
              <a:rPr lang="en-US" altLang="zh-CN" sz="1000" err="1"/>
              <a:t>count.vlaue</a:t>
            </a:r>
            <a:r>
              <a:rPr lang="en-US" altLang="zh-CN" sz="1000"/>
              <a:t>,()=&gt;{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console.log('count</a:t>
            </a:r>
            <a:r>
              <a:rPr lang="zh-CN" altLang="en-US" sz="1000"/>
              <a:t>数值发生变化了</a:t>
            </a:r>
            <a:r>
              <a:rPr lang="en-US" altLang="zh-CN" sz="1000"/>
              <a:t>')</a:t>
            </a:r>
            <a:endParaRPr lang="en-US" altLang="zh-CN" sz="1000"/>
          </a:p>
          <a:p>
            <a:r>
              <a:rPr lang="en-US" altLang="zh-CN" sz="1000"/>
              <a:t>})</a:t>
            </a:r>
            <a:endParaRPr lang="en-US" altLang="zh-CN" sz="1000"/>
          </a:p>
          <a:p>
            <a:r>
              <a:rPr lang="en-US" altLang="zh-CN" sz="1000" err="1" smtClean="0"/>
              <a:t>count.value</a:t>
            </a:r>
            <a:r>
              <a:rPr lang="en-US" altLang="zh-CN" sz="1000"/>
              <a:t> = 200</a:t>
            </a:r>
            <a:r>
              <a:rPr lang="en-US" altLang="zh-CN" sz="1000" smtClean="0"/>
              <a:t>;  // count</a:t>
            </a:r>
            <a:r>
              <a:rPr lang="zh-CN" altLang="en-US" sz="1000" smtClean="0"/>
              <a:t>重新赋值，</a:t>
            </a:r>
            <a:r>
              <a:rPr lang="en-US" altLang="zh-CN" sz="1000" smtClean="0"/>
              <a:t>watch</a:t>
            </a:r>
            <a:r>
              <a:rPr lang="zh-CN" altLang="en-US" sz="1000" smtClean="0"/>
              <a:t>则被执行</a:t>
            </a:r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VUE3.0</a:t>
            </a:r>
            <a:r>
              <a:rPr lang="zh-CN" altLang="en-US" sz="2400" smtClean="0"/>
              <a:t>新特性语法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74785" y="4421565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Props </a:t>
            </a:r>
            <a:r>
              <a:rPr lang="zh-CN" altLang="en-US" sz="1200" b="1" smtClean="0"/>
              <a:t>外部属性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一般在组件用的多</a:t>
            </a:r>
            <a:r>
              <a:rPr lang="en-US" altLang="zh-CN" sz="1200" b="1" smtClean="0"/>
              <a:t>)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474786" y="4765796"/>
            <a:ext cx="2515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/>
              <a:t>export default 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props:{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    </a:t>
            </a:r>
            <a:r>
              <a:rPr lang="en-US" altLang="zh-CN" sz="1000" err="1"/>
              <a:t>name:String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},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setup(props) 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    console.log(props.name)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}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13" name="文本框 12"/>
          <p:cNvSpPr txBox="1"/>
          <p:nvPr/>
        </p:nvSpPr>
        <p:spPr>
          <a:xfrm>
            <a:off x="506063" y="12093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/>
              <a:t>$</a:t>
            </a:r>
            <a:r>
              <a:rPr lang="en-US" altLang="zh-CN" sz="1200" b="1" smtClean="0"/>
              <a:t>refs</a:t>
            </a:r>
            <a:r>
              <a:rPr lang="en-US" altLang="zh-CN" sz="1200" b="1"/>
              <a:t> </a:t>
            </a:r>
            <a:r>
              <a:rPr lang="zh-CN" altLang="en-US" sz="1200" b="1" smtClean="0"/>
              <a:t>实例属性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506063" y="1553566"/>
            <a:ext cx="34503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&lt;template&gt;</a:t>
            </a:r>
            <a:endParaRPr lang="en-US" altLang="zh-CN" sz="1000"/>
          </a:p>
          <a:p>
            <a:r>
              <a:rPr lang="en-US" altLang="zh-CN" sz="1000"/>
              <a:t>&lt;div&gt;</a:t>
            </a:r>
            <a:endParaRPr lang="en-US" altLang="zh-CN" sz="1000"/>
          </a:p>
          <a:p>
            <a:r>
              <a:rPr lang="en-US" altLang="zh-CN" sz="1000"/>
              <a:t>    &lt;hello-world ref="</a:t>
            </a:r>
            <a:r>
              <a:rPr lang="en-US" altLang="zh-CN" sz="1000" err="1"/>
              <a:t>helloWold</a:t>
            </a:r>
            <a:r>
              <a:rPr lang="en-US" altLang="zh-CN" sz="1000"/>
              <a:t>"&gt;&lt;/hello-world&gt;</a:t>
            </a:r>
            <a:endParaRPr lang="en-US" altLang="zh-CN" sz="1000"/>
          </a:p>
          <a:p>
            <a:r>
              <a:rPr lang="en-US" altLang="zh-CN" sz="1000"/>
              <a:t>    &lt;button ref="</a:t>
            </a:r>
            <a:r>
              <a:rPr lang="en-US" altLang="zh-CN" sz="1000" err="1"/>
              <a:t>btn</a:t>
            </a:r>
            <a:r>
              <a:rPr lang="en-US" altLang="zh-CN" sz="1000"/>
              <a:t>"&gt;&lt;/button&gt;</a:t>
            </a:r>
            <a:endParaRPr lang="en-US" altLang="zh-CN" sz="1000"/>
          </a:p>
          <a:p>
            <a:r>
              <a:rPr lang="en-US" altLang="zh-CN" sz="1000"/>
              <a:t>&lt;/div&gt;</a:t>
            </a:r>
            <a:endParaRPr lang="en-US" altLang="zh-CN" sz="1000"/>
          </a:p>
          <a:p>
            <a:r>
              <a:rPr lang="en-US" altLang="zh-CN" sz="1000"/>
              <a:t>&lt;/template&gt;</a:t>
            </a:r>
            <a:endParaRPr lang="en-US" altLang="zh-CN" sz="1000"/>
          </a:p>
          <a:p>
            <a:r>
              <a:rPr lang="en-US" altLang="zh-CN" sz="1000"/>
              <a:t>import {ref} from "@</a:t>
            </a:r>
            <a:r>
              <a:rPr lang="en-US" altLang="zh-CN" sz="1000" err="1"/>
              <a:t>vue</a:t>
            </a:r>
            <a:r>
              <a:rPr lang="en-US" altLang="zh-CN" sz="1000"/>
              <a:t>/composition-</a:t>
            </a:r>
            <a:r>
              <a:rPr lang="en-US" altLang="zh-CN" sz="1000" err="1"/>
              <a:t>api</a:t>
            </a:r>
            <a:r>
              <a:rPr lang="en-US" altLang="zh-CN" sz="1000"/>
              <a:t>"</a:t>
            </a:r>
            <a:endParaRPr lang="en-US" altLang="zh-CN" sz="1000"/>
          </a:p>
          <a:p>
            <a:r>
              <a:rPr lang="en-US" altLang="zh-CN" sz="1000"/>
              <a:t>export default {</a:t>
            </a:r>
            <a:endParaRPr lang="en-US" altLang="zh-CN" sz="1000"/>
          </a:p>
          <a:p>
            <a:r>
              <a:rPr lang="en-US" altLang="zh-CN" sz="1000"/>
              <a:t>    setup() {</a:t>
            </a:r>
            <a:endParaRPr lang="en-US" altLang="zh-CN" sz="1000"/>
          </a:p>
          <a:p>
            <a:r>
              <a:rPr lang="en-US" altLang="zh-CN" sz="1000"/>
              <a:t>        </a:t>
            </a: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helloWorld</a:t>
            </a:r>
            <a:r>
              <a:rPr lang="en-US" altLang="zh-CN" sz="1000"/>
              <a:t> = ref(null);//</a:t>
            </a:r>
            <a:r>
              <a:rPr lang="en-US" altLang="zh-CN" sz="1000" err="1"/>
              <a:t>helloworld</a:t>
            </a:r>
            <a:r>
              <a:rPr lang="zh-CN" altLang="en-US" sz="1000"/>
              <a:t>组件实例</a:t>
            </a:r>
            <a:endParaRPr lang="zh-CN" altLang="en-US" sz="1000"/>
          </a:p>
          <a:p>
            <a:r>
              <a:rPr lang="zh-CN" altLang="en-US" sz="1000"/>
              <a:t>        </a:t>
            </a: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btn</a:t>
            </a:r>
            <a:r>
              <a:rPr lang="en-US" altLang="zh-CN" sz="1000"/>
              <a:t> = ref(null);//button </a:t>
            </a:r>
            <a:r>
              <a:rPr lang="en-US" altLang="zh-CN" sz="1000" err="1"/>
              <a:t>dom</a:t>
            </a:r>
            <a:r>
              <a:rPr lang="zh-CN" altLang="en-US" sz="1000"/>
              <a:t>节点对象</a:t>
            </a:r>
            <a:endParaRPr lang="zh-CN" altLang="en-US" sz="1000"/>
          </a:p>
          <a:p>
            <a:r>
              <a:rPr lang="zh-CN" altLang="en-US" sz="1000"/>
              <a:t>        </a:t>
            </a:r>
            <a:r>
              <a:rPr lang="en-US" altLang="zh-CN" sz="1000"/>
              <a:t>return {</a:t>
            </a:r>
            <a:endParaRPr lang="en-US" altLang="zh-CN" sz="1000"/>
          </a:p>
          <a:p>
            <a:r>
              <a:rPr lang="en-US" altLang="zh-CN" sz="1000"/>
              <a:t>            </a:t>
            </a:r>
            <a:r>
              <a:rPr lang="en-US" altLang="zh-CN" sz="1000" err="1"/>
              <a:t>btn</a:t>
            </a:r>
            <a:r>
              <a:rPr lang="en-US" altLang="zh-CN" sz="1000"/>
              <a:t>,</a:t>
            </a:r>
            <a:endParaRPr lang="en-US" altLang="zh-CN" sz="1000"/>
          </a:p>
          <a:p>
            <a:r>
              <a:rPr lang="en-US" altLang="zh-CN" sz="1000"/>
              <a:t>            </a:t>
            </a:r>
            <a:r>
              <a:rPr lang="en-US" altLang="zh-CN" sz="1000" err="1"/>
              <a:t>helloWorld</a:t>
            </a:r>
            <a:endParaRPr lang="en-US" altLang="zh-CN" sz="1000"/>
          </a:p>
          <a:p>
            <a:r>
              <a:rPr lang="en-US" altLang="zh-CN" sz="1000"/>
              <a:t>        }</a:t>
            </a:r>
            <a:endParaRPr lang="en-US" altLang="zh-CN" sz="1000"/>
          </a:p>
          <a:p>
            <a:r>
              <a:rPr lang="en-US" altLang="zh-CN" sz="1000"/>
              <a:t>    }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4265778" y="1209335"/>
            <a:ext cx="1107996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</a:rPr>
              <a:t>生命周期挂钩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65779" y="1553566"/>
            <a:ext cx="35111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/>
              <a:t>import { </a:t>
            </a:r>
            <a:r>
              <a:rPr lang="en-US" altLang="zh-CN" sz="1000" err="1"/>
              <a:t>onMounted</a:t>
            </a:r>
            <a:r>
              <a:rPr lang="en-US" altLang="zh-CN" sz="1000"/>
              <a:t>, </a:t>
            </a:r>
            <a:r>
              <a:rPr lang="en-US" altLang="zh-CN" sz="1000" err="1"/>
              <a:t>onUpdated</a:t>
            </a:r>
            <a:r>
              <a:rPr lang="en-US" altLang="zh-CN" sz="1000"/>
              <a:t>, </a:t>
            </a:r>
            <a:r>
              <a:rPr lang="en-US" altLang="zh-CN" sz="1000" err="1"/>
              <a:t>onUnmounted</a:t>
            </a:r>
            <a:r>
              <a:rPr lang="en-US" altLang="zh-CN" sz="1000"/>
              <a:t> } from '</a:t>
            </a:r>
            <a:r>
              <a:rPr lang="en-US" altLang="zh-CN" sz="1000" err="1"/>
              <a:t>vue</a:t>
            </a:r>
            <a:r>
              <a:rPr lang="en-US" altLang="zh-CN" sz="1000"/>
              <a:t>'</a:t>
            </a:r>
            <a:endParaRPr lang="en-US" altLang="zh-CN" sz="1000"/>
          </a:p>
          <a:p>
            <a:pPr>
              <a:lnSpc>
                <a:spcPct val="150000"/>
              </a:lnSpc>
            </a:pPr>
            <a:br>
              <a:rPr lang="en-US" altLang="zh-CN" sz="1000"/>
            </a:br>
            <a:r>
              <a:rPr lang="en-US" altLang="zh-CN" sz="1000" err="1"/>
              <a:t>const</a:t>
            </a:r>
            <a:r>
              <a:rPr lang="en-US" altLang="zh-CN" sz="1000"/>
              <a:t> </a:t>
            </a:r>
            <a:r>
              <a:rPr lang="en-US" altLang="zh-CN" sz="1000" err="1"/>
              <a:t>MyComponent</a:t>
            </a:r>
            <a:r>
              <a:rPr lang="en-US" altLang="zh-CN" sz="1000"/>
              <a:t> = 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setup() 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err="1"/>
              <a:t>onMounted</a:t>
            </a:r>
            <a:r>
              <a:rPr lang="en-US" altLang="zh-CN" sz="1000"/>
              <a:t>(() =&gt; 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  console.log('mounted!')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})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err="1"/>
              <a:t>onUpdated</a:t>
            </a:r>
            <a:r>
              <a:rPr lang="en-US" altLang="zh-CN" sz="1000"/>
              <a:t>(() =&gt; 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  console.log('updated!')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})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err="1"/>
              <a:t>onUnmounted</a:t>
            </a:r>
            <a:r>
              <a:rPr lang="en-US" altLang="zh-CN" sz="1000"/>
              <a:t>(() =&gt; {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  console.log('unmounted!')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    </a:t>
            </a:r>
            <a:r>
              <a:rPr lang="en-US" altLang="zh-CN" sz="1000" smtClean="0"/>
              <a:t>})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/>
              <a:t>  }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24" name="文本框 23"/>
          <p:cNvSpPr txBox="1"/>
          <p:nvPr/>
        </p:nvSpPr>
        <p:spPr>
          <a:xfrm>
            <a:off x="8267406" y="1553566"/>
            <a:ext cx="35111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1"/>
              <a:t>2.x</a:t>
            </a:r>
            <a:r>
              <a:rPr lang="zh-CN" altLang="en-US" sz="1000" b="1"/>
              <a:t>生命周期选项和</a:t>
            </a:r>
            <a:r>
              <a:rPr lang="en-US" altLang="zh-CN" sz="1000" b="1"/>
              <a:t>Composition API</a:t>
            </a:r>
            <a:r>
              <a:rPr lang="zh-CN" altLang="en-US" sz="1000" b="1"/>
              <a:t>之间的映射</a:t>
            </a:r>
            <a:endParaRPr lang="zh-CN" altLang="en-US" sz="1000" b="1"/>
          </a:p>
          <a:p>
            <a:pPr>
              <a:lnSpc>
                <a:spcPct val="150000"/>
              </a:lnSpc>
            </a:pPr>
            <a:br>
              <a:rPr lang="zh-CN" altLang="en-US" sz="1000"/>
            </a:br>
            <a:r>
              <a:rPr lang="en-US" altLang="zh-CN" sz="1000" strike="sngStrike" err="1"/>
              <a:t>beforeCreate</a:t>
            </a:r>
            <a:r>
              <a:rPr lang="en-US" altLang="zh-CN" sz="1000"/>
              <a:t> -&gt;</a:t>
            </a:r>
            <a:r>
              <a:rPr lang="zh-CN" altLang="en-US" sz="1000"/>
              <a:t>使用 </a:t>
            </a:r>
            <a:r>
              <a:rPr lang="en-US" altLang="zh-CN" sz="1000"/>
              <a:t>setup()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strike="sngStrike"/>
              <a:t>created</a:t>
            </a:r>
            <a:r>
              <a:rPr lang="en-US" altLang="zh-CN" sz="1000"/>
              <a:t> -&gt;</a:t>
            </a:r>
            <a:r>
              <a:rPr lang="zh-CN" altLang="en-US" sz="1000"/>
              <a:t>使用 </a:t>
            </a:r>
            <a:r>
              <a:rPr lang="en-US" altLang="zh-CN" sz="1000"/>
              <a:t>setup()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smtClean="0"/>
              <a:t>beforeMount</a:t>
            </a:r>
            <a:r>
              <a:rPr lang="en-US" altLang="zh-CN" sz="1000"/>
              <a:t> - &gt; </a:t>
            </a:r>
            <a:r>
              <a:rPr lang="en-US" altLang="zh-CN" sz="1000" err="1"/>
              <a:t>onBeforeMount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mounted </a:t>
            </a:r>
            <a:r>
              <a:rPr lang="en-US" altLang="zh-CN" sz="1000" smtClean="0"/>
              <a:t>-</a:t>
            </a:r>
            <a:r>
              <a:rPr lang="en-US" altLang="zh-CN" sz="1000"/>
              <a:t> &gt; </a:t>
            </a:r>
            <a:r>
              <a:rPr lang="en-US" altLang="zh-CN" sz="1000" smtClean="0"/>
              <a:t>onMounted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en-US" altLang="zh-CN" sz="1000" strike="sngStrike" smtClean="0"/>
              <a:t>methods</a:t>
            </a:r>
            <a:r>
              <a:rPr lang="en-US" altLang="zh-CN" sz="1000" smtClean="0"/>
              <a:t> -&gt; </a:t>
            </a:r>
            <a:r>
              <a:rPr lang="zh-CN" altLang="en-US" sz="1000" smtClean="0"/>
              <a:t>去</a:t>
            </a:r>
            <a:r>
              <a:rPr lang="zh-CN" altLang="en-US" sz="1000"/>
              <a:t>除</a:t>
            </a:r>
            <a:r>
              <a:rPr lang="zh-CN" altLang="en-US" sz="1000" smtClean="0"/>
              <a:t>，普通方式写方法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err="1"/>
              <a:t>beforeUpdate</a:t>
            </a:r>
            <a:r>
              <a:rPr lang="en-US" altLang="zh-CN" sz="1000"/>
              <a:t> - &gt; </a:t>
            </a:r>
            <a:r>
              <a:rPr lang="en-US" altLang="zh-CN" sz="1000" err="1"/>
              <a:t>onBeforeUpdate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updated - &gt; </a:t>
            </a:r>
            <a:r>
              <a:rPr lang="en-US" altLang="zh-CN" sz="1000" err="1"/>
              <a:t>onUpdated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err="1"/>
              <a:t>beforeDestroy</a:t>
            </a:r>
            <a:r>
              <a:rPr lang="en-US" altLang="zh-CN" sz="1000"/>
              <a:t> - &gt; </a:t>
            </a:r>
            <a:r>
              <a:rPr lang="en-US" altLang="zh-CN" sz="1000" err="1"/>
              <a:t>onBeforeUnmount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destroyed - &gt; </a:t>
            </a:r>
            <a:r>
              <a:rPr lang="en-US" altLang="zh-CN" sz="1000" err="1"/>
              <a:t>onUnmounted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err="1"/>
              <a:t>errorCaptured</a:t>
            </a:r>
            <a:r>
              <a:rPr lang="en-US" altLang="zh-CN" sz="1000"/>
              <a:t> - &gt; </a:t>
            </a:r>
            <a:r>
              <a:rPr lang="en-US" altLang="zh-CN" sz="1000" err="1"/>
              <a:t>onErrorCaptured</a:t>
            </a:r>
            <a:endParaRPr lang="en-US" altLang="zh-CN" sz="1000"/>
          </a:p>
          <a:p>
            <a:pPr>
              <a:lnSpc>
                <a:spcPct val="150000"/>
              </a:lnSpc>
            </a:pPr>
            <a:br>
              <a:rPr lang="zh-CN" altLang="en-US" sz="1000"/>
            </a:br>
            <a:r>
              <a:rPr lang="zh-CN" altLang="en-US" sz="1000" b="1"/>
              <a:t>除了</a:t>
            </a:r>
            <a:r>
              <a:rPr lang="en-US" altLang="zh-CN" sz="1000" b="1"/>
              <a:t>2.x</a:t>
            </a:r>
            <a:r>
              <a:rPr lang="zh-CN" altLang="en-US" sz="1000" b="1"/>
              <a:t>生命周期等效项之外，</a:t>
            </a:r>
            <a:r>
              <a:rPr lang="en-US" altLang="zh-CN" sz="1000" b="1"/>
              <a:t>Composition API</a:t>
            </a:r>
            <a:r>
              <a:rPr lang="zh-CN" altLang="en-US" sz="1000" b="1"/>
              <a:t>还提供了以下调试挂钩</a:t>
            </a:r>
            <a:r>
              <a:rPr lang="zh-CN" altLang="en-US" sz="1000" b="1" smtClean="0"/>
              <a:t>：</a:t>
            </a:r>
            <a:br>
              <a:rPr lang="zh-CN" altLang="en-US" sz="1000"/>
            </a:br>
            <a:r>
              <a:rPr lang="en-US" altLang="zh-CN" sz="1000" err="1"/>
              <a:t>onRenderTracked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 err="1" smtClean="0"/>
              <a:t>onRenderTriggered</a:t>
            </a:r>
            <a:endParaRPr lang="en-US" altLang="zh-CN" sz="1000" smtClean="0"/>
          </a:p>
          <a:p>
            <a:pPr>
              <a:lnSpc>
                <a:spcPct val="150000"/>
              </a:lnSpc>
            </a:pPr>
            <a:r>
              <a:rPr lang="zh-CN" altLang="en-US" sz="1000"/>
              <a:t>两个钩子都收到</a:t>
            </a:r>
            <a:r>
              <a:rPr lang="en-US" altLang="zh-CN" sz="1000" err="1"/>
              <a:t>DebuggerEvent</a:t>
            </a:r>
            <a:r>
              <a:rPr lang="zh-CN" altLang="en-US" sz="1000"/>
              <a:t>类似于</a:t>
            </a:r>
            <a:r>
              <a:rPr lang="en-US" altLang="zh-CN" sz="1000" err="1"/>
              <a:t>onTrack</a:t>
            </a:r>
            <a:r>
              <a:rPr lang="zh-CN" altLang="en-US" sz="1000"/>
              <a:t>和</a:t>
            </a:r>
            <a:r>
              <a:rPr lang="en-US" altLang="zh-CN" sz="1000" smtClean="0"/>
              <a:t>onTrigge</a:t>
            </a:r>
            <a:endParaRPr lang="en-US" altLang="zh-CN" sz="1000"/>
          </a:p>
        </p:txBody>
      </p:sp>
      <p:sp>
        <p:nvSpPr>
          <p:cNvPr id="25" name="文本框 24"/>
          <p:cNvSpPr txBox="1"/>
          <p:nvPr/>
        </p:nvSpPr>
        <p:spPr>
          <a:xfrm>
            <a:off x="4265779" y="5346152"/>
            <a:ext cx="3511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smtClean="0"/>
              <a:t>@</a:t>
            </a:r>
            <a:r>
              <a:rPr lang="en-US" altLang="zh-CN" sz="1000"/>
              <a:t>vue/composition-api</a:t>
            </a:r>
            <a:r>
              <a:rPr lang="zh-CN" altLang="en-US" sz="1000"/>
              <a:t>删除了</a:t>
            </a:r>
            <a:r>
              <a:rPr lang="en-US" altLang="zh-CN" sz="1000">
                <a:solidFill>
                  <a:srgbClr val="FF0000"/>
                </a:solidFill>
              </a:rPr>
              <a:t>onBeforeCreate</a:t>
            </a:r>
            <a:r>
              <a:rPr lang="zh-CN" altLang="en-US" sz="1000"/>
              <a:t>和</a:t>
            </a:r>
            <a:r>
              <a:rPr lang="en-US" altLang="zh-CN" sz="1000">
                <a:solidFill>
                  <a:srgbClr val="FF0000"/>
                </a:solidFill>
              </a:rPr>
              <a:t>onCreated</a:t>
            </a:r>
            <a:r>
              <a:rPr lang="zh-CN" altLang="en-US" sz="1000"/>
              <a:t>。因为</a:t>
            </a:r>
            <a:r>
              <a:rPr lang="en-US" altLang="zh-CN" sz="1000"/>
              <a:t>setup</a:t>
            </a:r>
            <a:r>
              <a:rPr lang="zh-CN" altLang="en-US" sz="1000"/>
              <a:t>总是在创建组件实例时调用，即</a:t>
            </a:r>
            <a:r>
              <a:rPr lang="en-US" altLang="zh-CN" sz="1000"/>
              <a:t>onBeforeCreate</a:t>
            </a:r>
            <a:r>
              <a:rPr lang="zh-CN" altLang="en-US" sz="1000"/>
              <a:t>之后和</a:t>
            </a:r>
            <a:r>
              <a:rPr lang="en-US" altLang="zh-CN" sz="1000"/>
              <a:t>onCreated</a:t>
            </a:r>
            <a:r>
              <a:rPr lang="zh-CN" altLang="en-US" sz="1000"/>
              <a:t>之前调用，因此</a:t>
            </a:r>
            <a:r>
              <a:rPr lang="en-US" altLang="zh-CN" sz="1000"/>
              <a:t>onBeforeCreate</a:t>
            </a:r>
            <a:r>
              <a:rPr lang="zh-CN" altLang="en-US" sz="1000"/>
              <a:t>和</a:t>
            </a:r>
            <a:r>
              <a:rPr lang="en-US" altLang="zh-CN" sz="1000"/>
              <a:t>onCreated</a:t>
            </a:r>
            <a:r>
              <a:rPr lang="zh-CN" altLang="en-US" sz="1000"/>
              <a:t>将可以使用</a:t>
            </a:r>
            <a:r>
              <a:rPr lang="en-US" altLang="zh-CN" sz="1000"/>
              <a:t>setup</a:t>
            </a:r>
            <a:r>
              <a:rPr lang="zh-CN" altLang="en-US" sz="1000"/>
              <a:t>进行代替</a:t>
            </a:r>
            <a:r>
              <a:rPr lang="zh-CN" altLang="en-US" sz="1000" smtClean="0"/>
              <a:t>。</a:t>
            </a:r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2897</Words>
  <Application>WPS 演示</Application>
  <PresentationFormat>宽屏</PresentationFormat>
  <Paragraphs>153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等线</vt:lpstr>
      <vt:lpstr>汉仪中等线KW</vt:lpstr>
      <vt:lpstr>等线 Light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xuanqiyan</cp:lastModifiedBy>
  <cp:revision>80</cp:revision>
  <dcterms:created xsi:type="dcterms:W3CDTF">2020-12-02T07:26:27Z</dcterms:created>
  <dcterms:modified xsi:type="dcterms:W3CDTF">2020-12-02T07:26:27Z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