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3"/>
    <p:sldId id="266" r:id="rId4"/>
    <p:sldId id="267" r:id="rId5"/>
    <p:sldId id="268" r:id="rId6"/>
    <p:sldId id="26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4" y="1094720"/>
            <a:ext cx="490840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规则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全局组件 </a:t>
            </a:r>
            <a:r>
              <a:rPr lang="en-US" altLang="zh-CN" sz="2400" smtClean="0"/>
              <a:t>Vue.component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06064" y="1365853"/>
            <a:ext cx="347746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Vue.component(‘</a:t>
            </a:r>
            <a:r>
              <a:rPr lang="zh-CN" altLang="en-US" sz="1200" smtClean="0"/>
              <a:t>组件名称</a:t>
            </a:r>
            <a:r>
              <a:rPr lang="en-US" altLang="zh-CN" sz="1200" smtClean="0"/>
              <a:t>’</a:t>
            </a:r>
            <a:r>
              <a:rPr lang="zh-CN" altLang="en-US" sz="1200" smtClean="0"/>
              <a:t>， ‘组件代码’</a:t>
            </a:r>
            <a:r>
              <a:rPr lang="en-US" altLang="zh-CN" sz="1200" smtClean="0"/>
              <a:t>)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475615" y="2265045"/>
            <a:ext cx="49295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mtClean="0">
                <a:sym typeface="+mn-ea"/>
              </a:rPr>
              <a:t>Vue.component(‘componentName',</a:t>
            </a:r>
            <a:r>
              <a:rPr lang="en-US" altLang="zh-CN" sz="1200">
                <a:sym typeface="+mn-ea"/>
              </a:rPr>
              <a:t> 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</a:t>
            </a:r>
            <a:r>
              <a:rPr lang="en-US" altLang="zh-CN" sz="1200" smtClean="0">
                <a:sym typeface="+mn-ea"/>
              </a:rPr>
              <a:t>template</a:t>
            </a:r>
            <a:r>
              <a:rPr lang="en-US" altLang="zh-CN" sz="1200">
                <a:sym typeface="+mn-ea"/>
              </a:rPr>
              <a:t>: 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&lt;div&gt;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  &lt;button @click</a:t>
            </a:r>
            <a:r>
              <a:rPr lang="en-US" altLang="zh-CN" sz="1200" smtClean="0">
                <a:sym typeface="+mn-ea"/>
              </a:rPr>
              <a:t>=“getMes"&gt;{{ msg }}&lt;/</a:t>
            </a:r>
            <a:r>
              <a:rPr lang="en-US" altLang="zh-CN" sz="1200">
                <a:sym typeface="+mn-ea"/>
              </a:rPr>
              <a:t>button&gt;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  &lt;</a:t>
            </a:r>
            <a:r>
              <a:rPr lang="en-US" altLang="zh-CN" sz="1200" smtClean="0">
                <a:sym typeface="+mn-ea"/>
              </a:rPr>
              <a:t>p&gt;</a:t>
            </a:r>
            <a:r>
              <a:rPr lang="zh-CN" altLang="en-US" sz="1200" smtClean="0">
                <a:sym typeface="+mn-ea"/>
              </a:rPr>
              <a:t>组件</a:t>
            </a:r>
            <a:r>
              <a:rPr lang="en-US" altLang="zh-CN" sz="1200" smtClean="0">
                <a:sym typeface="+mn-ea"/>
              </a:rPr>
              <a:t>HTML&lt;/</a:t>
            </a:r>
            <a:r>
              <a:rPr lang="en-US" altLang="zh-CN" sz="1200">
                <a:sym typeface="+mn-ea"/>
              </a:rPr>
              <a:t>P&gt;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&lt;/div&gt;`,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data: function() 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  return 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    msg:”</a:t>
            </a:r>
            <a:r>
              <a:rPr lang="zh-CN" altLang="en-US" sz="1200">
                <a:sym typeface="+mn-ea"/>
              </a:rPr>
              <a:t>后台管理系统</a:t>
            </a:r>
            <a:r>
              <a:rPr lang="en-US" altLang="zh-CN" sz="1200" smtClean="0">
                <a:sym typeface="+mn-ea"/>
              </a:rPr>
              <a:t>"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  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},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methods: 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   getMes </a:t>
            </a:r>
            <a:r>
              <a:rPr lang="en-US" altLang="zh-CN" sz="1200" smtClean="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 function() 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      </a:t>
            </a:r>
            <a:r>
              <a:rPr lang="en-US" altLang="zh-CN" sz="1200" smtClean="0">
                <a:sym typeface="+mn-ea"/>
              </a:rPr>
              <a:t>// </a:t>
            </a:r>
            <a:r>
              <a:rPr lang="zh-CN" altLang="en-US" sz="1200" smtClean="0">
                <a:sym typeface="+mn-ea"/>
              </a:rPr>
              <a:t>执行函数</a:t>
            </a:r>
            <a:endParaRPr lang="en-US" altLang="zh-CN" sz="1200" smtClean="0"/>
          </a:p>
          <a:p>
            <a:r>
              <a:rPr lang="en-US" altLang="zh-CN" sz="1200" smtClean="0">
                <a:sym typeface="+mn-ea"/>
              </a:rPr>
              <a:t>    }</a:t>
            </a:r>
            <a:endParaRPr lang="en-US" altLang="zh-CN" sz="1200" smtClean="0"/>
          </a:p>
          <a:p>
            <a:r>
              <a:rPr lang="en-US" altLang="zh-CN" sz="1200">
                <a:sym typeface="+mn-ea"/>
              </a:rPr>
              <a:t>  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});</a:t>
            </a:r>
            <a:endParaRPr lang="en-US" altLang="zh-CN" sz="1200"/>
          </a:p>
          <a:p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75615" y="1896745"/>
            <a:ext cx="1285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定义方式一：</a:t>
            </a:r>
            <a:endParaRPr lang="zh-CN" altLang="en-US" sz="1200" b="1"/>
          </a:p>
        </p:txBody>
      </p:sp>
      <p:sp>
        <p:nvSpPr>
          <p:cNvPr id="4" name="文本框 3"/>
          <p:cNvSpPr txBox="1"/>
          <p:nvPr/>
        </p:nvSpPr>
        <p:spPr>
          <a:xfrm>
            <a:off x="6043930" y="1854200"/>
            <a:ext cx="1243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定义方式二：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6009640" y="2378710"/>
            <a:ext cx="46532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//Demo1</a:t>
            </a:r>
            <a:r>
              <a:rPr lang="zh-CN" altLang="en-US" sz="1200"/>
              <a:t>组件</a:t>
            </a:r>
            <a:endParaRPr lang="zh-CN" altLang="en-US" sz="1200"/>
          </a:p>
          <a:p>
            <a:r>
              <a:rPr lang="en-US" altLang="zh-CN" sz="1200"/>
              <a:t>&lt;template&gt;</a:t>
            </a:r>
            <a:endParaRPr lang="en-US" altLang="zh-CN" sz="1200"/>
          </a:p>
          <a:p>
            <a:r>
              <a:rPr lang="en-US" altLang="zh-CN" sz="1200"/>
              <a:t>	&lt;div&gt;{{msg}}&lt;/div&gt;</a:t>
            </a:r>
            <a:endParaRPr lang="en-US" altLang="zh-CN" sz="1200"/>
          </a:p>
          <a:p>
            <a:r>
              <a:rPr lang="en-US" altLang="zh-CN" sz="1200"/>
              <a:t>&lt;/template&gt;</a:t>
            </a:r>
            <a:endParaRPr lang="en-US" altLang="zh-CN" sz="1200"/>
          </a:p>
          <a:p>
            <a:r>
              <a:rPr lang="en-US" altLang="zh-CN" sz="1200"/>
              <a:t>&lt;script&gt;</a:t>
            </a:r>
            <a:endParaRPr lang="en-US" altLang="zh-CN" sz="1200"/>
          </a:p>
          <a:p>
            <a:r>
              <a:rPr lang="en-US" altLang="zh-CN" sz="1200"/>
              <a:t>export default{</a:t>
            </a:r>
            <a:endParaRPr lang="en-US" altLang="zh-CN" sz="1200"/>
          </a:p>
          <a:p>
            <a:r>
              <a:rPr lang="en-US" altLang="zh-CN" sz="1200"/>
              <a:t>	setup(){</a:t>
            </a:r>
            <a:endParaRPr lang="en-US" altLang="zh-CN" sz="1200"/>
          </a:p>
          <a:p>
            <a:r>
              <a:rPr lang="en-US" altLang="zh-CN" sz="1200"/>
              <a:t>		return {msg:'</a:t>
            </a:r>
            <a:r>
              <a:rPr lang="zh-CN" altLang="en-US" sz="1200"/>
              <a:t>后台管理</a:t>
            </a:r>
            <a:r>
              <a:rPr lang="en-US" altLang="zh-CN" sz="1200"/>
              <a:t>'}</a:t>
            </a:r>
            <a:endParaRPr lang="en-US" altLang="zh-CN" sz="1200"/>
          </a:p>
          <a:p>
            <a:r>
              <a:rPr lang="en-US" altLang="zh-CN" sz="1200"/>
              <a:t>	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r>
              <a:rPr lang="en-US" altLang="zh-CN" sz="1200"/>
              <a:t>&lt;/scpipt&gt;</a:t>
            </a:r>
            <a:endParaRPr lang="en-US" altLang="zh-CN" sz="1200"/>
          </a:p>
          <a:p>
            <a:r>
              <a:rPr lang="en-US" altLang="zh-CN" sz="1200"/>
              <a:t>//</a:t>
            </a:r>
            <a:r>
              <a:rPr lang="zh-CN" altLang="en-US" sz="1200"/>
              <a:t>注册全局组建  </a:t>
            </a:r>
            <a:endParaRPr lang="zh-CN" altLang="en-US" sz="1200"/>
          </a:p>
          <a:p>
            <a:r>
              <a:rPr lang="zh-CN" altLang="en-US" sz="1200"/>
              <a:t>Vue.component('</a:t>
            </a:r>
            <a:r>
              <a:rPr lang="en-US" altLang="zh-CN" sz="1200"/>
              <a:t>Demo1</a:t>
            </a:r>
            <a:r>
              <a:rPr lang="zh-CN" altLang="en-US" sz="1200"/>
              <a:t>',</a:t>
            </a:r>
            <a:r>
              <a:rPr lang="en-US" altLang="zh-CN" sz="1200"/>
              <a:t>Ddemo1</a:t>
            </a:r>
            <a:r>
              <a:rPr lang="zh-CN" altLang="en-US" sz="1200"/>
              <a:t>)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252513"/>
            <a:ext cx="474810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SVG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SVG</a:t>
            </a:r>
            <a:r>
              <a:rPr lang="zh-CN" altLang="en-US" sz="2400" smtClean="0"/>
              <a:t>文件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474785" y="2736347"/>
            <a:ext cx="800219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解析文件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506063" y="1707997"/>
            <a:ext cx="40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&lt;svg :class="svgClass" aria-hidden="true"&gt;</a:t>
            </a:r>
            <a:endParaRPr lang="en-US" altLang="zh-CN" sz="1200"/>
          </a:p>
          <a:p>
            <a:r>
              <a:rPr lang="en-US" altLang="zh-CN" sz="1200"/>
              <a:t>    &lt;use :xlink:href="name"&gt;&lt;/use&gt;</a:t>
            </a:r>
            <a:endParaRPr lang="en-US" altLang="zh-CN" sz="1200"/>
          </a:p>
          <a:p>
            <a:r>
              <a:rPr lang="en-US" altLang="zh-CN" sz="1200"/>
              <a:t>  &lt;/svg&gt;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785" y="3191831"/>
            <a:ext cx="4013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const req = require.context('./svg', false, /\.svg$/)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const requireAll = requireContext =&gt; </a:t>
            </a:r>
            <a:r>
              <a:rPr lang="en-US" altLang="zh-CN" sz="1200" smtClean="0"/>
              <a:t>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return requireContext.keys().map(requireContext)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requireAll(req</a:t>
            </a:r>
            <a:r>
              <a:rPr lang="en-US" altLang="zh-CN" sz="1200" smtClean="0"/>
              <a:t>)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rgbClr val="FF0000"/>
                </a:solidFill>
              </a:rPr>
              <a:t>require.context</a:t>
            </a:r>
            <a:r>
              <a:rPr lang="en-US" altLang="zh-CN" sz="1000" smtClean="0">
                <a:solidFill>
                  <a:srgbClr val="FF0000"/>
                </a:solidFill>
              </a:rPr>
              <a:t>(‘./svg’,</a:t>
            </a:r>
            <a:r>
              <a:rPr lang="en-US" altLang="zh-CN" sz="1000">
                <a:solidFill>
                  <a:srgbClr val="FF0000"/>
                </a:solidFill>
              </a:rPr>
              <a:t> false, /\.svg</a:t>
            </a:r>
            <a:r>
              <a:rPr lang="en-US" altLang="zh-CN" sz="1000" smtClean="0">
                <a:solidFill>
                  <a:srgbClr val="FF0000"/>
                </a:solidFill>
              </a:rPr>
              <a:t>$/)</a:t>
            </a:r>
            <a:r>
              <a:rPr lang="en-US" altLang="zh-CN" sz="1000">
                <a:solidFill>
                  <a:srgbClr val="FF0000"/>
                </a:solidFill>
              </a:rPr>
              <a:t> </a:t>
            </a:r>
            <a:r>
              <a:rPr lang="zh-CN" altLang="en-US" sz="1000" smtClean="0">
                <a:solidFill>
                  <a:srgbClr val="FF0000"/>
                </a:solidFill>
              </a:rPr>
              <a:t>参数说明：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第一个：目录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第二个：是否遍历子级目录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第三个：定义遍历文件规则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9125" y="1252513"/>
            <a:ext cx="1255472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Vue.config.json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875840" y="1707997"/>
            <a:ext cx="4013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const svgRule = config.module.rule("svg");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svgRule.uses.clear();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svgRule  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.use("svg-sprite-loader")  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.loader("svg-sprite-loader")  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.options({    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symbolId: "icon-[name]",    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include: ["./src/icons"]      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});  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4779125" y="4787021"/>
            <a:ext cx="49244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依赖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75840" y="5268882"/>
            <a:ext cx="4013183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npm install svg-sprite-loader -S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252513"/>
            <a:ext cx="1401346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prop</a:t>
            </a:r>
            <a:r>
              <a:rPr lang="zh-CN" altLang="en-US" sz="1200" b="1" smtClean="0"/>
              <a:t>、</a:t>
            </a:r>
            <a:r>
              <a:rPr lang="en-US" altLang="zh-CN" sz="1200" b="1" smtClean="0"/>
              <a:t>propsData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propsData</a:t>
            </a:r>
            <a:r>
              <a:rPr lang="zh-CN" altLang="en-US" sz="2400" smtClean="0"/>
              <a:t>、</a:t>
            </a:r>
            <a:r>
              <a:rPr lang="en-US" altLang="zh-CN" sz="2400" smtClean="0"/>
              <a:t>watct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computed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506063" y="1707997"/>
            <a:ext cx="4369777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props </a:t>
            </a:r>
            <a:r>
              <a:rPr lang="zh-CN" altLang="en-US" sz="1200"/>
              <a:t>可以</a:t>
            </a:r>
            <a:r>
              <a:rPr lang="zh-CN" altLang="en-US" sz="1200" smtClean="0"/>
              <a:t>是基础数据或</a:t>
            </a:r>
            <a:r>
              <a:rPr lang="zh-CN" altLang="en-US" sz="1200"/>
              <a:t>对象，用于接收来自父组件的数据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Vue3.0</a:t>
            </a:r>
            <a:r>
              <a:rPr lang="zh-CN" altLang="en-US" sz="1200" smtClean="0"/>
              <a:t>中，初始化时已经在</a:t>
            </a:r>
            <a:r>
              <a:rPr lang="en-US" altLang="zh-CN" sz="1200" smtClean="0"/>
              <a:t>setup</a:t>
            </a:r>
            <a:r>
              <a:rPr lang="zh-CN" altLang="en-US" sz="1200" smtClean="0"/>
              <a:t>中注入。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 smtClean="0"/>
              <a:t>、简单</a:t>
            </a:r>
            <a:r>
              <a:rPr lang="zh-CN" altLang="en-US" sz="1200"/>
              <a:t>语法</a:t>
            </a:r>
            <a:r>
              <a:rPr lang="zh-CN" altLang="en-US" sz="1200" smtClean="0"/>
              <a:t>：</a:t>
            </a:r>
            <a:r>
              <a:rPr lang="en-US" altLang="zh-CN" sz="1200" smtClean="0"/>
              <a:t>props</a:t>
            </a:r>
            <a:r>
              <a:rPr lang="en-US" altLang="zh-CN" sz="1200"/>
              <a:t>: </a:t>
            </a:r>
            <a:r>
              <a:rPr lang="en-US" altLang="zh-CN" sz="1200" smtClean="0"/>
              <a:t>[‘size’, ‘myMessage’] //</a:t>
            </a:r>
            <a:r>
              <a:rPr lang="zh-CN" altLang="en-US" sz="1200" smtClean="0"/>
              <a:t>不限制数据类型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 smtClean="0"/>
              <a:t>、规定数据类型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props: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iconClass: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type: String,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required: true</a:t>
            </a:r>
            <a:r>
              <a:rPr lang="zh-CN" altLang="en-US" sz="1200"/>
              <a:t>，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    </a:t>
            </a:r>
            <a:r>
              <a:rPr lang="en-US" altLang="zh-CN" sz="1200"/>
              <a:t>validator:(value)=&gt; value&gt;=0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},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className: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type: </a:t>
            </a:r>
            <a:r>
              <a:rPr lang="en-US" altLang="zh-CN" sz="1200" smtClean="0"/>
              <a:t>Array,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default: </a:t>
            </a:r>
            <a:r>
              <a:rPr lang="en-US" altLang="zh-CN" sz="1200" smtClean="0"/>
              <a:t>() =&gt; []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350625" y="1707997"/>
            <a:ext cx="4013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3</a:t>
            </a:r>
            <a:r>
              <a:rPr lang="zh-CN" altLang="en-US" sz="1200" smtClean="0"/>
              <a:t>、</a:t>
            </a:r>
            <a:r>
              <a:rPr lang="en-US" altLang="zh-CN" sz="1200" smtClean="0"/>
              <a:t>type</a:t>
            </a:r>
            <a:r>
              <a:rPr lang="en-US" altLang="zh-CN" sz="1200"/>
              <a:t>: </a:t>
            </a:r>
            <a:r>
              <a:rPr lang="zh-CN" altLang="en-US" sz="1200"/>
              <a:t>（规定数据类型 ）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String</a:t>
            </a:r>
            <a:r>
              <a:rPr lang="zh-CN" altLang="en-US" sz="1200"/>
              <a:t>：字符串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Number</a:t>
            </a:r>
            <a:r>
              <a:rPr lang="zh-CN" altLang="en-US" sz="1200"/>
              <a:t>：数字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Boolean</a:t>
            </a:r>
            <a:r>
              <a:rPr lang="zh-CN" altLang="en-US" sz="1200"/>
              <a:t>：布尔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Array</a:t>
            </a:r>
            <a:r>
              <a:rPr lang="zh-CN" altLang="en-US" sz="1200"/>
              <a:t>：数组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Object</a:t>
            </a:r>
            <a:r>
              <a:rPr lang="zh-CN" altLang="en-US" sz="1200"/>
              <a:t>：对象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Date</a:t>
            </a:r>
            <a:r>
              <a:rPr lang="zh-CN" altLang="en-US" sz="1200"/>
              <a:t>：日期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Function</a:t>
            </a:r>
            <a:r>
              <a:rPr lang="zh-CN" altLang="en-US" sz="1200"/>
              <a:t>：函数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Symbol</a:t>
            </a:r>
            <a:r>
              <a:rPr lang="zh-CN" altLang="en-US" sz="1200"/>
              <a:t>：示独一无二的值（</a:t>
            </a:r>
            <a:r>
              <a:rPr lang="en-US" altLang="zh-CN" sz="1200"/>
              <a:t>ES6</a:t>
            </a:r>
            <a:r>
              <a:rPr lang="zh-CN" altLang="en-US" sz="1200"/>
              <a:t>）</a:t>
            </a:r>
            <a:endParaRPr lang="zh-CN" altLang="en-US" sz="1200"/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5350624" y="4679797"/>
            <a:ext cx="4013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4</a:t>
            </a:r>
            <a:r>
              <a:rPr lang="zh-CN" altLang="en-US" sz="1200" smtClean="0"/>
              <a:t>、</a:t>
            </a:r>
            <a:r>
              <a:rPr lang="en-US" altLang="zh-CN" sz="1200" smtClean="0"/>
              <a:t>default</a:t>
            </a:r>
            <a:r>
              <a:rPr lang="zh-CN" altLang="en-US" sz="1200"/>
              <a:t>：（默认值）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         基础</a:t>
            </a:r>
            <a:r>
              <a:rPr lang="zh-CN" altLang="en-US" sz="1200"/>
              <a:t>数据类型：直接赋值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         对象</a:t>
            </a:r>
            <a:r>
              <a:rPr lang="zh-CN" altLang="en-US" sz="1200"/>
              <a:t>数据类型：用函数赋值 </a:t>
            </a:r>
            <a:r>
              <a:rPr lang="en-US" altLang="zh-CN" sz="1200"/>
              <a:t>() =&gt; []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8515855" y="1707997"/>
            <a:ext cx="3265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4</a:t>
            </a:r>
            <a:r>
              <a:rPr lang="zh-CN" altLang="en-US" sz="1200" smtClean="0"/>
              <a:t>、</a:t>
            </a:r>
            <a:r>
              <a:rPr lang="en-US" altLang="zh-CN" sz="1200" smtClean="0"/>
              <a:t>required</a:t>
            </a:r>
            <a:r>
              <a:rPr lang="en-US" altLang="zh-CN" sz="1200"/>
              <a:t>:</a:t>
            </a:r>
            <a:r>
              <a:rPr lang="zh-CN" altLang="en-US" sz="1200"/>
              <a:t> （必填项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默认</a:t>
            </a:r>
            <a:r>
              <a:rPr lang="zh-CN" altLang="en-US" sz="1200"/>
              <a:t>为</a:t>
            </a:r>
            <a:r>
              <a:rPr lang="en-US" altLang="zh-CN" sz="1200"/>
              <a:t>false</a:t>
            </a:r>
            <a:r>
              <a:rPr lang="zh-CN" altLang="en-US" sz="1200"/>
              <a:t>，说明父级必须传入数据，否则会报</a:t>
            </a:r>
            <a:r>
              <a:rPr lang="zh-CN" altLang="en-US" sz="1200" smtClean="0"/>
              <a:t>错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5</a:t>
            </a:r>
            <a:r>
              <a:rPr lang="zh-CN" altLang="en-US" sz="1200" smtClean="0"/>
              <a:t>、</a:t>
            </a:r>
            <a:r>
              <a:rPr lang="en-US" altLang="zh-CN" sz="1200" smtClean="0"/>
              <a:t>validator</a:t>
            </a:r>
            <a:r>
              <a:rPr lang="zh-CN" altLang="en-US" sz="1200"/>
              <a:t>：校验（验证传入的值是否符合规则）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46120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watch (</a:t>
            </a:r>
            <a:r>
              <a:rPr lang="zh-CN" altLang="en-US" sz="1200" b="1" smtClean="0"/>
              <a:t>观察值</a:t>
            </a:r>
            <a:r>
              <a:rPr lang="zh-CN" altLang="en-US" sz="1200" b="1"/>
              <a:t>变化</a:t>
            </a:r>
            <a:r>
              <a:rPr lang="en-US" altLang="zh-CN" sz="1200" b="1" smtClean="0"/>
              <a:t>)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506063" y="1747687"/>
            <a:ext cx="436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2.0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wacth</a:t>
            </a:r>
            <a:r>
              <a:rPr lang="en-US" altLang="zh-CN" sz="1200"/>
              <a:t>: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data: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handler(newValue, oldValue){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  console.log(newValue)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},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deep: true,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immediate: true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087" y="4231940"/>
            <a:ext cx="3028444" cy="19514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6063" y="965172"/>
            <a:ext cx="436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deep</a:t>
            </a:r>
            <a:r>
              <a:rPr lang="zh-CN" altLang="en-US" sz="1200"/>
              <a:t>：深度监听，无论数据被嵌套多深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immediate</a:t>
            </a:r>
            <a:r>
              <a:rPr lang="zh-CN" altLang="en-US" sz="1200" smtClean="0"/>
              <a:t>：初始监听</a:t>
            </a:r>
            <a:r>
              <a:rPr lang="zh-CN" altLang="en-US" sz="1200"/>
              <a:t>（简单理解，组件被加载时就监听）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5262702" y="1747687"/>
            <a:ext cx="4369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3.0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// </a:t>
            </a:r>
            <a:r>
              <a:rPr lang="zh-CN" altLang="en-US" sz="1200"/>
              <a:t>基础数据监听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/>
              <a:t>watch(bb, (val)=&gt;{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console.log(val)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})</a:t>
            </a:r>
            <a:endParaRPr lang="en-US" altLang="zh-CN" sz="1200"/>
          </a:p>
          <a:p>
            <a:pPr>
              <a:lnSpc>
                <a:spcPct val="150000"/>
              </a:lnSpc>
            </a:pPr>
            <a:br>
              <a:rPr lang="en-US" altLang="zh-CN" sz="1200"/>
            </a:br>
            <a:r>
              <a:rPr lang="en-US" altLang="zh-CN" sz="1200"/>
              <a:t>// </a:t>
            </a:r>
            <a:r>
              <a:rPr lang="zh-CN" altLang="en-US" sz="1200"/>
              <a:t>对象数据监听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/>
              <a:t>watch(() =&gt; chooseItems.value, (val) =&gt; {   console.log(val) })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// </a:t>
            </a:r>
            <a:r>
              <a:rPr lang="zh-CN" altLang="en-US" sz="1200"/>
              <a:t>多个监听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/>
              <a:t>watch([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() =&gt; cons.page,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() =&gt; cons.pageSize,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() =&gt; query.value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], ([val1, val2, val3]) =&gt;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console.log(val1, val2, val3)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})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129" y="843411"/>
            <a:ext cx="4393489" cy="247393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51844" y="1372048"/>
            <a:ext cx="191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默认深度监听、初始监听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4516" y="46120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computed (</a:t>
            </a:r>
            <a:r>
              <a:rPr lang="zh-CN" altLang="en-US" sz="1200" b="1" smtClean="0"/>
              <a:t>计算属性</a:t>
            </a:r>
            <a:r>
              <a:rPr lang="en-US" altLang="zh-CN" sz="1200" b="1" smtClean="0"/>
              <a:t>)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67609" y="916690"/>
            <a:ext cx="436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computed: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iconName() 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return this.a * 1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059" y="1050882"/>
            <a:ext cx="2381250" cy="1085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7609" y="2580261"/>
            <a:ext cx="436977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get</a:t>
            </a:r>
            <a:r>
              <a:rPr lang="zh-CN" altLang="en-US" sz="1200" smtClean="0"/>
              <a:t>、</a:t>
            </a:r>
            <a:r>
              <a:rPr lang="en-US" altLang="zh-CN" sz="1200" smtClean="0"/>
              <a:t>set</a:t>
            </a:r>
            <a:r>
              <a:rPr lang="zh-CN" altLang="en-US" sz="1200" smtClean="0"/>
              <a:t>方法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567609" y="2944190"/>
            <a:ext cx="1518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2.0</a:t>
            </a:r>
            <a:endParaRPr lang="en-US" altLang="zh-CN" sz="1200" smtClean="0"/>
          </a:p>
          <a:p>
            <a:r>
              <a:rPr lang="en-US" altLang="zh-CN" sz="1200" smtClean="0"/>
              <a:t>computed</a:t>
            </a:r>
            <a:r>
              <a:rPr lang="en-US" altLang="zh-CN" sz="1200"/>
              <a:t>: {</a:t>
            </a:r>
            <a:endParaRPr lang="en-US" altLang="zh-CN" sz="1200"/>
          </a:p>
          <a:p>
            <a:r>
              <a:rPr lang="en-US" altLang="zh-CN" sz="1200"/>
              <a:t>  iconName: {</a:t>
            </a:r>
            <a:endParaRPr lang="en-US" altLang="zh-CN" sz="1200"/>
          </a:p>
          <a:p>
            <a:r>
              <a:rPr lang="en-US" altLang="zh-CN" sz="1200"/>
              <a:t>    get: () =&gt; {</a:t>
            </a:r>
            <a:endParaRPr lang="en-US" altLang="zh-CN" sz="1200"/>
          </a:p>
          <a:p>
            <a:r>
              <a:rPr lang="en-US" altLang="zh-CN" sz="1200"/>
              <a:t>      return this.a + 1</a:t>
            </a:r>
            <a:endParaRPr lang="en-US" altLang="zh-CN" sz="1200"/>
          </a:p>
          <a:p>
            <a:r>
              <a:rPr lang="en-US" altLang="zh-CN" sz="1200"/>
              <a:t>    },</a:t>
            </a:r>
            <a:endParaRPr lang="en-US" altLang="zh-CN" sz="1200"/>
          </a:p>
          <a:p>
            <a:r>
              <a:rPr lang="en-US" altLang="zh-CN" sz="1200"/>
              <a:t>    set: () =&gt;{</a:t>
            </a:r>
            <a:endParaRPr lang="en-US" altLang="zh-CN" sz="1200"/>
          </a:p>
          <a:p>
            <a:r>
              <a:rPr lang="en-US" altLang="zh-CN" sz="1200"/>
              <a:t>      this.a = v - 1</a:t>
            </a:r>
            <a:endParaRPr lang="en-US" altLang="zh-CN" sz="1200"/>
          </a:p>
          <a:p>
            <a:r>
              <a:rPr lang="en-US" altLang="zh-CN" sz="1200"/>
              <a:t>    }</a:t>
            </a:r>
            <a:endParaRPr lang="en-US" altLang="zh-CN" sz="1200"/>
          </a:p>
          <a:p>
            <a:r>
              <a:rPr lang="en-US" altLang="zh-CN" sz="1200"/>
              <a:t>  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5353781" y="2944190"/>
            <a:ext cx="37198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3.0</a:t>
            </a:r>
            <a:endParaRPr lang="en-US" altLang="zh-CN" sz="1200" smtClean="0"/>
          </a:p>
          <a:p>
            <a:r>
              <a:rPr lang="en-US" altLang="zh-CN" sz="1200" smtClean="0"/>
              <a:t>const</a:t>
            </a:r>
            <a:r>
              <a:rPr lang="en-US" altLang="zh-CN" sz="1200"/>
              <a:t> plusOne = computed(() =&gt; count.value + 1)</a:t>
            </a:r>
            <a:endParaRPr lang="en-US" altLang="zh-CN" sz="1200"/>
          </a:p>
          <a:p>
            <a:br>
              <a:rPr lang="en-US" altLang="zh-CN" sz="1200"/>
            </a:br>
            <a:r>
              <a:rPr lang="en-US" altLang="zh-CN" sz="1200"/>
              <a:t>const count = ref(1)</a:t>
            </a:r>
            <a:endParaRPr lang="en-US" altLang="zh-CN" sz="1200"/>
          </a:p>
          <a:p>
            <a:r>
              <a:rPr lang="en-US" altLang="zh-CN" sz="1200"/>
              <a:t>const plusOne = computed({</a:t>
            </a:r>
            <a:endParaRPr lang="en-US" altLang="zh-CN" sz="1200"/>
          </a:p>
          <a:p>
            <a:r>
              <a:rPr lang="en-US" altLang="zh-CN" sz="1200"/>
              <a:t>  get: () =&gt; count.value + 1,</a:t>
            </a:r>
            <a:endParaRPr lang="en-US" altLang="zh-CN" sz="1200"/>
          </a:p>
          <a:p>
            <a:r>
              <a:rPr lang="en-US" altLang="zh-CN" sz="1200"/>
              <a:t>  set: val =&gt; { count.value = val - 1 }</a:t>
            </a:r>
            <a:endParaRPr lang="en-US" altLang="zh-CN" sz="1200"/>
          </a:p>
          <a:p>
            <a:r>
              <a:rPr lang="en-US" altLang="zh-CN" sz="1200"/>
              <a:t>})</a:t>
            </a:r>
            <a:endParaRPr lang="en-US" altLang="zh-CN" sz="1200"/>
          </a:p>
          <a:p>
            <a:br>
              <a:rPr lang="en-US" altLang="zh-CN" sz="1200"/>
            </a:br>
            <a:r>
              <a:rPr lang="en-US" altLang="zh-CN" sz="1200"/>
              <a:t>plusOne.value = 1</a:t>
            </a:r>
            <a:endParaRPr lang="en-US" altLang="zh-CN" sz="1200"/>
          </a:p>
          <a:p>
            <a:r>
              <a:rPr lang="en-US" altLang="zh-CN" sz="1200"/>
              <a:t>console.log(count.value) // 0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5" y="3566381"/>
            <a:ext cx="3470031" cy="1713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59" y="3107688"/>
            <a:ext cx="1944041" cy="187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2567</Words>
  <Application>WPS 演示</Application>
  <PresentationFormat>宽屏</PresentationFormat>
  <Paragraphs>190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xuanqiyan</cp:lastModifiedBy>
  <cp:revision>100</cp:revision>
  <dcterms:created xsi:type="dcterms:W3CDTF">2020-12-09T08:19:48Z</dcterms:created>
  <dcterms:modified xsi:type="dcterms:W3CDTF">2020-12-09T08:19:48Z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