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77" r:id="rId4"/>
    <p:sldId id="278" r:id="rId5"/>
    <p:sldId id="279" r:id="rId6"/>
    <p:sldId id="28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-jshtml.c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真正理解组件化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09955" y="1224704"/>
            <a:ext cx="11333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概念性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页面开发中</a:t>
            </a:r>
            <a:r>
              <a:rPr lang="zh-CN" altLang="en-US" sz="1200"/>
              <a:t>的</a:t>
            </a:r>
            <a:r>
              <a:rPr lang="zh-CN" altLang="en-US" sz="1200" b="1"/>
              <a:t>组件</a:t>
            </a:r>
            <a:r>
              <a:rPr lang="zh-CN" altLang="en-US" sz="1200"/>
              <a:t>其实就是页面组成的</a:t>
            </a:r>
            <a:r>
              <a:rPr lang="zh-CN" altLang="en-US" sz="1200"/>
              <a:t>一部分</a:t>
            </a:r>
            <a:r>
              <a:rPr lang="zh-CN" altLang="en-US" sz="1200" smtClean="0"/>
              <a:t>，就像电脑</a:t>
            </a:r>
            <a:r>
              <a:rPr lang="zh-CN" altLang="en-US" sz="1200"/>
              <a:t>中的每一个元件（如硬盘、键盘、鼠标），它是一个具有独立的逻辑和功能或界面，同时又能根据规定的接口规则进行相互融合，变成一个完整</a:t>
            </a:r>
            <a:r>
              <a:rPr lang="zh-CN" altLang="en-US" sz="1200"/>
              <a:t>的</a:t>
            </a:r>
            <a:r>
              <a:rPr lang="zh-CN" altLang="en-US" sz="1200" smtClean="0"/>
              <a:t>应用。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更简单的理解就是，将页面的业务逻辑拆分各个小块，再重新的组合起来，形成一个完整的体系。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当</a:t>
            </a:r>
            <a:r>
              <a:rPr lang="zh-CN" altLang="en-US" sz="1200"/>
              <a:t>不需要某个组件，或者想要替换某个组件时，可以随时进行替换和删除，而不影响整个应用的运行。</a:t>
            </a:r>
            <a:endParaRPr lang="en-US" altLang="zh-CN" sz="1200" smtClean="0"/>
          </a:p>
        </p:txBody>
      </p:sp>
      <p:sp>
        <p:nvSpPr>
          <p:cNvPr id="2" name="矩形 1"/>
          <p:cNvSpPr/>
          <p:nvPr/>
        </p:nvSpPr>
        <p:spPr>
          <a:xfrm>
            <a:off x="650631" y="3420208"/>
            <a:ext cx="8299938" cy="298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6477" y="3622431"/>
            <a:ext cx="2532185" cy="386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83415" y="3622431"/>
            <a:ext cx="624255" cy="386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6477" y="4211515"/>
            <a:ext cx="7781193" cy="1521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44762" y="5908432"/>
            <a:ext cx="2162908" cy="1318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1215" y="36927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搜索组件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>
            <a:off x="7946728" y="36927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按钮组件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4451786" y="48489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表格组件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7177402" y="58512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分页组件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为什么要组件化开发、优势是什么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09955" y="1224704"/>
            <a:ext cx="11333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高内聚性：</a:t>
            </a:r>
            <a:r>
              <a:rPr lang="zh-CN" altLang="en-US" sz="1200" smtClean="0"/>
              <a:t>组件功能</a:t>
            </a:r>
            <a:r>
              <a:rPr lang="zh-CN" altLang="en-US" sz="1200"/>
              <a:t>必须是完整的，如我要实现下拉菜单功能</a:t>
            </a:r>
            <a:r>
              <a:rPr lang="zh-CN" altLang="en-US" sz="1200"/>
              <a:t>，</a:t>
            </a:r>
            <a:r>
              <a:rPr lang="zh-CN" altLang="en-US" sz="1200" smtClean="0"/>
              <a:t>那么在</a:t>
            </a:r>
            <a:r>
              <a:rPr lang="zh-CN" altLang="en-US" sz="1200"/>
              <a:t>下拉菜单这个组件</a:t>
            </a:r>
            <a:r>
              <a:rPr lang="zh-CN" altLang="en-US" sz="1200"/>
              <a:t>中</a:t>
            </a:r>
            <a:r>
              <a:rPr lang="zh-CN" altLang="en-US" sz="1200" smtClean="0"/>
              <a:t>，就只做下</a:t>
            </a:r>
            <a:r>
              <a:rPr lang="zh-CN" altLang="en-US" sz="1200"/>
              <a:t>拉菜单所需要的</a:t>
            </a:r>
            <a:r>
              <a:rPr lang="zh-CN" altLang="en-US" sz="1200"/>
              <a:t>所有</a:t>
            </a:r>
            <a:r>
              <a:rPr lang="zh-CN" altLang="en-US" sz="1200" smtClean="0"/>
              <a:t>功能。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 b="1"/>
              <a:t>低</a:t>
            </a:r>
            <a:r>
              <a:rPr lang="zh-CN" altLang="en-US" sz="1200" b="1" smtClean="0"/>
              <a:t>耦合度：</a:t>
            </a:r>
            <a:r>
              <a:rPr lang="zh-CN" altLang="en-US" sz="1200" smtClean="0"/>
              <a:t>代码独立</a:t>
            </a:r>
            <a:r>
              <a:rPr lang="zh-CN" altLang="en-US" sz="1200"/>
              <a:t>不会和项目中的其他代码发生</a:t>
            </a:r>
            <a:r>
              <a:rPr lang="zh-CN" altLang="en-US" sz="1200"/>
              <a:t>冲突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说的简单点就是，在</a:t>
            </a:r>
            <a:r>
              <a:rPr lang="zh-CN" altLang="en-US" sz="1200"/>
              <a:t>实际工程</a:t>
            </a:r>
            <a:r>
              <a:rPr lang="zh-CN" altLang="en-US" sz="1200"/>
              <a:t>中</a:t>
            </a:r>
            <a:r>
              <a:rPr lang="zh-CN" altLang="en-US" sz="1200" smtClean="0"/>
              <a:t>，常会</a:t>
            </a:r>
            <a:r>
              <a:rPr lang="zh-CN" altLang="en-US" sz="1200"/>
              <a:t>涉及到</a:t>
            </a:r>
            <a:r>
              <a:rPr lang="zh-CN" altLang="en-US" sz="1200"/>
              <a:t>团队</a:t>
            </a:r>
            <a:r>
              <a:rPr lang="zh-CN" altLang="en-US" sz="1200" smtClean="0"/>
              <a:t>协作（多人共同开发）。以传统的方式开发业务</a:t>
            </a:r>
            <a:r>
              <a:rPr lang="zh-CN" altLang="en-US" sz="1200"/>
              <a:t>线去编写代码的方式，就很容易相互</a:t>
            </a:r>
            <a:r>
              <a:rPr lang="zh-CN" altLang="en-US" sz="1200"/>
              <a:t>冲突</a:t>
            </a:r>
            <a:r>
              <a:rPr lang="zh-CN" altLang="en-US" sz="1200" smtClean="0"/>
              <a:t>，因为大家都可能在同一个文件中做事。所以用</a:t>
            </a:r>
            <a:r>
              <a:rPr lang="zh-CN" altLang="en-US" sz="1200"/>
              <a:t>组件</a:t>
            </a:r>
            <a:r>
              <a:rPr lang="zh-CN" altLang="en-US" sz="1200"/>
              <a:t>化</a:t>
            </a:r>
            <a:r>
              <a:rPr lang="zh-CN" altLang="en-US" sz="1200" smtClean="0"/>
              <a:t>方式开发就可避免</a:t>
            </a:r>
            <a:r>
              <a:rPr lang="zh-CN" altLang="en-US" sz="1200"/>
              <a:t>这种</a:t>
            </a:r>
            <a:r>
              <a:rPr lang="zh-CN" altLang="en-US" sz="1200" smtClean="0"/>
              <a:t>冲突，因为每个人负责着不同的组件开发，所以都不会有改到别人代码的事情发生，并且每一个组件都有清晰的职责，完整的功能，各管各的功能，便于单元测试和重复利用。</a:t>
            </a:r>
            <a:endParaRPr lang="en-US" altLang="zh-CN" sz="120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509955" y="3457950"/>
            <a:ext cx="11333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/>
              <a:t>优势</a:t>
            </a:r>
            <a:r>
              <a:rPr lang="zh-CN" altLang="en-US" sz="1200" b="1" smtClean="0"/>
              <a:t>：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提高</a:t>
            </a:r>
            <a:r>
              <a:rPr lang="zh-CN" altLang="en-US" sz="1200"/>
              <a:t>开发</a:t>
            </a:r>
            <a:r>
              <a:rPr lang="zh-CN" altLang="en-US" sz="1200" smtClean="0"/>
              <a:t>效率：当开发好一个组件后，如果其他地方功能是一样的，直接载入组件即可，方便又快；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方便</a:t>
            </a:r>
            <a:r>
              <a:rPr lang="zh-CN" altLang="en-US" sz="1200"/>
              <a:t>重复</a:t>
            </a:r>
            <a:r>
              <a:rPr lang="zh-CN" altLang="en-US" sz="1200" smtClean="0"/>
              <a:t>使用：一次开发，多处使用；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简化</a:t>
            </a:r>
            <a:r>
              <a:rPr lang="zh-CN" altLang="en-US" sz="1200"/>
              <a:t>调试</a:t>
            </a:r>
            <a:r>
              <a:rPr lang="zh-CN" altLang="en-US" sz="1200" smtClean="0"/>
              <a:t>步骤：只调试当前组件，与其他业务逻辑无关。很多页面用了相同组件后，如果组件有</a:t>
            </a:r>
            <a:r>
              <a:rPr lang="en-US" altLang="zh-CN" sz="1200" smtClean="0"/>
              <a:t>BUG</a:t>
            </a:r>
            <a:r>
              <a:rPr lang="zh-CN" altLang="en-US" sz="1200" smtClean="0"/>
              <a:t>，那么所以引用的都有</a:t>
            </a:r>
            <a:r>
              <a:rPr lang="en-US" altLang="zh-CN" sz="1200" smtClean="0"/>
              <a:t>BUG</a:t>
            </a:r>
            <a:r>
              <a:rPr lang="zh-CN" altLang="en-US" sz="1200" smtClean="0"/>
              <a:t>，一个修复，即全部修复；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提升整个项目</a:t>
            </a:r>
            <a:r>
              <a:rPr lang="zh-CN" altLang="en-US" sz="1200"/>
              <a:t>的</a:t>
            </a:r>
            <a:r>
              <a:rPr lang="zh-CN" altLang="en-US" sz="1200" smtClean="0"/>
              <a:t>可维护性：组件独立维护，管理性强；维护时对其他业务逻辑没有影响；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便于多人</a:t>
            </a:r>
            <a:r>
              <a:rPr lang="zh-CN" altLang="en-US" sz="1200"/>
              <a:t>协同</a:t>
            </a:r>
            <a:r>
              <a:rPr lang="zh-CN" altLang="en-US" sz="1200" smtClean="0"/>
              <a:t>开发：多人开发，各人负责自己的所开发的组件，不会修改到其他人的代码；避免代码误改问题；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9787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组件类型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09955" y="1224704"/>
            <a:ext cx="11333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组件大致的类</a:t>
            </a:r>
            <a:r>
              <a:rPr lang="zh-CN" altLang="en-US" sz="1200" b="1"/>
              <a:t>：</a:t>
            </a:r>
          </a:p>
          <a:p>
            <a:pPr>
              <a:lnSpc>
                <a:spcPct val="150000"/>
              </a:lnSpc>
            </a:pP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b="1" smtClean="0"/>
              <a:t>1</a:t>
            </a:r>
            <a:r>
              <a:rPr lang="zh-CN" altLang="en-US" sz="1200" b="1" smtClean="0"/>
              <a:t>、页面</a:t>
            </a:r>
            <a:r>
              <a:rPr lang="zh-CN" altLang="en-US" sz="1200" b="1"/>
              <a:t>级别</a:t>
            </a:r>
            <a:r>
              <a:rPr lang="zh-CN" altLang="en-US" sz="1200" b="1"/>
              <a:t>的</a:t>
            </a:r>
            <a:r>
              <a:rPr lang="zh-CN" altLang="en-US" sz="1200" b="1"/>
              <a:t>组件：</a:t>
            </a:r>
            <a:r>
              <a:rPr lang="zh-CN" altLang="en-US" sz="1200"/>
              <a:t>页面级别的组件，</a:t>
            </a:r>
            <a:r>
              <a:rPr lang="zh-CN" altLang="en-US" sz="1200"/>
              <a:t>通常</a:t>
            </a:r>
            <a:r>
              <a:rPr lang="zh-CN" altLang="en-US" sz="1200" smtClean="0"/>
              <a:t>是</a:t>
            </a:r>
            <a:r>
              <a:rPr lang="en-US" altLang="zh-CN" sz="1200" smtClean="0"/>
              <a:t>views</a:t>
            </a:r>
            <a:r>
              <a:rPr lang="zh-CN" altLang="en-US" sz="1200" smtClean="0"/>
              <a:t>目录</a:t>
            </a:r>
            <a:r>
              <a:rPr lang="zh-CN" altLang="en-US" sz="1200"/>
              <a:t>下的</a:t>
            </a:r>
            <a:r>
              <a:rPr lang="en-US" altLang="zh-CN" sz="1200"/>
              <a:t>.vue</a:t>
            </a:r>
            <a:r>
              <a:rPr lang="zh-CN" altLang="en-US" sz="1200"/>
              <a:t>组件，是组成整个项目的一个大的页面。</a:t>
            </a:r>
            <a:r>
              <a:rPr lang="zh-CN" altLang="en-US" sz="1200" b="1">
                <a:solidFill>
                  <a:srgbClr val="C00000"/>
                </a:solidFill>
              </a:rPr>
              <a:t>一般</a:t>
            </a:r>
            <a:r>
              <a:rPr lang="zh-CN" altLang="en-US" sz="1200"/>
              <a:t>不会有对外的接口。</a:t>
            </a:r>
          </a:p>
          <a:p>
            <a:pPr>
              <a:lnSpc>
                <a:spcPct val="150000"/>
              </a:lnSpc>
            </a:pPr>
            <a:r>
              <a:rPr lang="en-US" altLang="zh-CN" sz="1200" b="1" smtClean="0"/>
              <a:t>2</a:t>
            </a:r>
            <a:r>
              <a:rPr lang="zh-CN" altLang="en-US" sz="1200" b="1" smtClean="0"/>
              <a:t>、业务</a:t>
            </a:r>
            <a:r>
              <a:rPr lang="zh-CN" altLang="en-US" sz="1200" b="1"/>
              <a:t>上可复用的</a:t>
            </a:r>
            <a:r>
              <a:rPr lang="zh-CN" altLang="en-US" sz="1200" b="1"/>
              <a:t>基础</a:t>
            </a:r>
            <a:r>
              <a:rPr lang="zh-CN" altLang="en-US" sz="1200" b="1" smtClean="0"/>
              <a:t>组件</a:t>
            </a:r>
            <a:r>
              <a:rPr lang="zh-CN" altLang="en-US" sz="1200" b="1"/>
              <a:t>：</a:t>
            </a:r>
            <a:r>
              <a:rPr lang="zh-CN" altLang="en-US" sz="1200" smtClean="0"/>
              <a:t>在</a:t>
            </a:r>
            <a:r>
              <a:rPr lang="zh-CN" altLang="en-US" sz="1200"/>
              <a:t>业务中被各个页面复用的组件，这一类组件通常都写到</a:t>
            </a:r>
            <a:r>
              <a:rPr lang="en-US" altLang="zh-CN" sz="1200"/>
              <a:t>components</a:t>
            </a:r>
            <a:r>
              <a:rPr lang="zh-CN" altLang="en-US" sz="1200"/>
              <a:t>目录下，然后通过</a:t>
            </a:r>
            <a:r>
              <a:rPr lang="en-US" altLang="zh-CN" sz="1200"/>
              <a:t>import</a:t>
            </a:r>
            <a:r>
              <a:rPr lang="zh-CN" altLang="en-US" sz="1200"/>
              <a:t>在各个页面中使用。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3</a:t>
            </a:r>
            <a:r>
              <a:rPr lang="zh-CN" altLang="en-US" sz="1200" smtClean="0"/>
              <a:t>、</a:t>
            </a:r>
            <a:r>
              <a:rPr lang="zh-CN" altLang="en-US" sz="1200" b="1" smtClean="0"/>
              <a:t>与</a:t>
            </a:r>
            <a:r>
              <a:rPr lang="zh-CN" altLang="en-US" sz="1200" b="1"/>
              <a:t>业务无关的</a:t>
            </a:r>
            <a:r>
              <a:rPr lang="zh-CN" altLang="en-US" sz="1200" b="1"/>
              <a:t>独立组件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与</a:t>
            </a:r>
            <a:r>
              <a:rPr lang="zh-CN" altLang="en-US" sz="1200"/>
              <a:t>业务功能无关的独立组件。这类组件通常是作为基础组件，在各个业务组件或者页面组件中被使用。目前市面上比较流行的</a:t>
            </a:r>
            <a:r>
              <a:rPr lang="en-US" altLang="zh-CN" sz="1200"/>
              <a:t>ElementUI</a:t>
            </a:r>
            <a:r>
              <a:rPr lang="zh-CN" altLang="en-US" sz="1200"/>
              <a:t>和</a:t>
            </a:r>
            <a:r>
              <a:rPr lang="en-US" altLang="zh-CN" sz="1200"/>
              <a:t>iview</a:t>
            </a:r>
            <a:r>
              <a:rPr lang="zh-CN" altLang="en-US" sz="1200"/>
              <a:t>等中包含的组件都是独立组件。如果是自己定义的独立组件，比如富文本编辑器等，通常写在</a:t>
            </a:r>
            <a:r>
              <a:rPr lang="en-US" altLang="zh-CN" sz="1200"/>
              <a:t>utils</a:t>
            </a:r>
            <a:r>
              <a:rPr lang="zh-CN" altLang="en-US" sz="1200"/>
              <a:t>目录中。</a:t>
            </a:r>
            <a:endParaRPr lang="en-US" altLang="zh-CN" sz="120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509955" y="3953084"/>
            <a:ext cx="1133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组件三要素：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Prop</a:t>
            </a:r>
            <a:r>
              <a:rPr lang="zh-CN" altLang="en-US" sz="1200" smtClean="0"/>
              <a:t>：用于</a:t>
            </a:r>
            <a:r>
              <a:rPr lang="zh-CN" altLang="en-US" sz="1200"/>
              <a:t>定义组件</a:t>
            </a:r>
            <a:r>
              <a:rPr lang="zh-CN" altLang="en-US" sz="1200"/>
              <a:t>的</a:t>
            </a:r>
            <a:r>
              <a:rPr lang="zh-CN" altLang="en-US" sz="1200" smtClean="0"/>
              <a:t>属性（组件属性参数）。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Event</a:t>
            </a:r>
            <a:r>
              <a:rPr lang="zh-CN" altLang="en-US" sz="1200" smtClean="0"/>
              <a:t>：自定义</a:t>
            </a:r>
            <a:r>
              <a:rPr lang="zh-CN" altLang="en-US" sz="1200"/>
              <a:t>事件用于触发组件</a:t>
            </a:r>
            <a:r>
              <a:rPr lang="zh-CN" altLang="en-US" sz="1200"/>
              <a:t>的</a:t>
            </a:r>
            <a:r>
              <a:rPr lang="zh-CN" altLang="en-US" sz="1200" smtClean="0"/>
              <a:t>事件（经常会回调父组件方法）。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Slot</a:t>
            </a:r>
            <a:r>
              <a:rPr lang="zh-CN" altLang="en-US" sz="1200" smtClean="0"/>
              <a:t>：用于</a:t>
            </a:r>
            <a:r>
              <a:rPr lang="zh-CN" altLang="en-US" sz="1200"/>
              <a:t>组件功能的</a:t>
            </a:r>
            <a:r>
              <a:rPr lang="zh-CN" altLang="en-US" sz="1200"/>
              <a:t>扩展</a:t>
            </a:r>
            <a:r>
              <a:rPr lang="zh-CN" altLang="en-US" sz="1200" smtClean="0"/>
              <a:t>。（插槽），父组件的内容传入子组件，在子组件中显示。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073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定义组件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09955" y="1224704"/>
            <a:ext cx="113332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全局组件：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en-US" altLang="zh-CN" sz="1200"/>
              <a:t>Vue.component('child-component',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template: `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&lt;div&gt;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    &lt;slot&gt;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        &lt;p&gt;</a:t>
            </a:r>
            <a:r>
              <a:rPr lang="zh-CN" altLang="en-US" sz="1200"/>
              <a:t>如果父组件没用插入内容</a:t>
            </a:r>
            <a:r>
              <a:rPr lang="en-US" altLang="zh-CN" sz="1200"/>
              <a:t>,</a:t>
            </a:r>
            <a:r>
              <a:rPr lang="zh-CN" altLang="en-US" sz="1200"/>
              <a:t>我将作为默认出现</a:t>
            </a:r>
            <a:r>
              <a:rPr lang="en-US" altLang="zh-CN" sz="12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    &lt;/slot&gt;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&lt;/div&gt;`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});</a:t>
            </a:r>
          </a:p>
          <a:p>
            <a:pPr>
              <a:lnSpc>
                <a:spcPct val="150000"/>
              </a:lnSpc>
            </a:pPr>
            <a:r>
              <a:rPr lang="zh-CN" altLang="en-US" sz="1200" smtClean="0"/>
              <a:t>注册的全局组件，</a:t>
            </a:r>
            <a:r>
              <a:rPr lang="en-US" altLang="zh-CN" sz="1200" smtClean="0"/>
              <a:t>vue</a:t>
            </a:r>
            <a:r>
              <a:rPr lang="zh-CN" altLang="en-US" sz="1200" smtClean="0"/>
              <a:t>项目中</a:t>
            </a:r>
            <a:r>
              <a:rPr lang="en-US" altLang="zh-CN" sz="1200" smtClean="0"/>
              <a:t>.vue</a:t>
            </a:r>
            <a:r>
              <a:rPr lang="zh-CN" altLang="en-US" sz="1200" smtClean="0"/>
              <a:t>页面都会挂载此组件，有点资源浪费。</a:t>
            </a:r>
            <a:endParaRPr lang="en-US" altLang="zh-CN" sz="1200"/>
          </a:p>
          <a:p>
            <a:pPr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09955" y="4625902"/>
            <a:ext cx="11333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局部组件：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import </a:t>
            </a:r>
            <a:r>
              <a:rPr lang="en-US" altLang="zh-CN" sz="1200"/>
              <a:t>Users from </a:t>
            </a:r>
            <a:r>
              <a:rPr lang="en-US" altLang="zh-CN" sz="1200"/>
              <a:t>'./</a:t>
            </a:r>
            <a:r>
              <a:rPr lang="en-US" altLang="zh-CN" sz="1200" smtClean="0"/>
              <a:t>components/Users‘</a:t>
            </a:r>
          </a:p>
          <a:p>
            <a:pPr>
              <a:lnSpc>
                <a:spcPct val="150000"/>
              </a:lnSpc>
            </a:pPr>
            <a:r>
              <a:rPr lang="zh-CN" altLang="en-US" sz="1200" smtClean="0"/>
              <a:t>按需加载，只在有需要的</a:t>
            </a:r>
            <a:r>
              <a:rPr lang="en-US" altLang="zh-CN" sz="1200" smtClean="0"/>
              <a:t>.vue</a:t>
            </a:r>
            <a:r>
              <a:rPr lang="zh-CN" altLang="en-US" sz="1200" smtClean="0"/>
              <a:t>页面中引用，不浪费资源，就是有点麻烦；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088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源头解决</a:t>
            </a:r>
            <a:r>
              <a:rPr lang="en-US" altLang="zh-CN" sz="2400" smtClean="0"/>
              <a:t>BUG</a:t>
            </a:r>
            <a:r>
              <a:rPr lang="zh-CN" altLang="en-US" sz="2400" smtClean="0"/>
              <a:t>，不要中途处理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09955" y="1214487"/>
            <a:ext cx="113332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粟子：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老鼠很喜欢到处打洞，今天这一个明天那一个。然后屋子里的主人发现了，抓不到老鼠，只能看见一个洞就补一个洞，这个就是中途处理的一个</a:t>
            </a:r>
            <a:r>
              <a:rPr lang="en-US" altLang="zh-CN" sz="1200" smtClean="0"/>
              <a:t>BUG</a:t>
            </a:r>
            <a:r>
              <a:rPr lang="zh-CN" altLang="en-US" sz="1200" smtClean="0"/>
              <a:t>，始终不能确保问题完整解决；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所以从源头处理，只有把老鼠给灭了，那么后续就不可能有老鼠洞的出现。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对于程序而言也是一样，只有把源头的</a:t>
            </a:r>
            <a:r>
              <a:rPr lang="en-US" altLang="zh-CN" sz="1200" smtClean="0"/>
              <a:t>BUG</a:t>
            </a:r>
            <a:r>
              <a:rPr lang="zh-CN" altLang="en-US" sz="1200" smtClean="0"/>
              <a:t>问题处理了。后续的问题才会更少的出现；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可能产生的问题：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1</a:t>
            </a:r>
            <a:r>
              <a:rPr lang="zh-CN" altLang="en-US" sz="1200" smtClean="0"/>
              <a:t>、中途处理的问题，不能确保问题真的解决。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2</a:t>
            </a:r>
            <a:r>
              <a:rPr lang="zh-CN" altLang="en-US" sz="1200" smtClean="0"/>
              <a:t>、中途解决的问题，逻辑性可能会更加复杂。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3</a:t>
            </a:r>
            <a:r>
              <a:rPr lang="zh-CN" altLang="en-US" sz="1200" smtClean="0"/>
              <a:t>、代码维护性差；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4</a:t>
            </a:r>
            <a:r>
              <a:rPr lang="zh-CN" altLang="en-US" sz="1200" smtClean="0"/>
              <a:t>、</a:t>
            </a:r>
            <a:r>
              <a:rPr lang="en-US" altLang="zh-CN" sz="1200" smtClean="0"/>
              <a:t>……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81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7189" y="4985240"/>
            <a:ext cx="2755883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进群请查看</a:t>
            </a:r>
            <a:endParaRPr lang="en-US" altLang="zh-CN" smtClean="0"/>
          </a:p>
          <a:p>
            <a:pPr algn="ctr">
              <a:lnSpc>
                <a:spcPct val="150000"/>
              </a:lnSpc>
            </a:pP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://www.web-jshtml.cn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878</Words>
  <Application>Microsoft Office PowerPoint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174</cp:revision>
  <dcterms:created xsi:type="dcterms:W3CDTF">2019-09-19T15:01:55Z</dcterms:created>
  <dcterms:modified xsi:type="dcterms:W3CDTF">2020-02-19T16:15:43Z</dcterms:modified>
</cp:coreProperties>
</file>