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21945600" cx="32918400"/>
  <p:notesSz cx="7010400" cy="9271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Montserrat Light"/>
      <p:regular r:id="rId12"/>
      <p:bold r:id="rId13"/>
      <p:italic r:id="rId14"/>
      <p:boldItalic r:id="rId15"/>
    </p:embeddedFont>
    <p:embeddedFont>
      <p:font typeface="Libre Baskerville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dcgA2X1FKX9gfID6U8OXs4sp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MontserratLight-bold.fntdata"/><Relationship Id="rId12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MontserratLight-boldItalic.fntdata"/><Relationship Id="rId14" Type="http://schemas.openxmlformats.org/officeDocument/2006/relationships/font" Target="fonts/MontserratLight-italic.fntdata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742d8a3d_1_0:notes"/>
          <p:cNvSpPr/>
          <p:nvPr>
            <p:ph idx="2" type="sldImg"/>
          </p:nvPr>
        </p:nvSpPr>
        <p:spPr>
          <a:xfrm>
            <a:off x="1168625" y="695325"/>
            <a:ext cx="46737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742d8a3d_1_0:notes"/>
          <p:cNvSpPr txBox="1"/>
          <p:nvPr>
            <p:ph idx="1" type="body"/>
          </p:nvPr>
        </p:nvSpPr>
        <p:spPr>
          <a:xfrm>
            <a:off x="701025" y="4403725"/>
            <a:ext cx="56082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9217659" y="-2451096"/>
            <a:ext cx="14483082" cy="29626558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 rot="5400000">
            <a:off x="18206721" y="6537963"/>
            <a:ext cx="18724880" cy="740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3119121" y="-594357"/>
            <a:ext cx="18724880" cy="21671279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45921" y="5120642"/>
            <a:ext cx="29626558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600327" y="14102085"/>
            <a:ext cx="27980642" cy="43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Calibri"/>
              <a:buNone/>
              <a:defRPr b="1" sz="1100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600327" y="9301483"/>
            <a:ext cx="27980642" cy="480059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093"/>
              </a:spcBef>
              <a:spcAft>
                <a:spcPts val="0"/>
              </a:spcAft>
              <a:buClr>
                <a:srgbClr val="888888"/>
              </a:buClr>
              <a:buSzPts val="5467"/>
              <a:buNone/>
              <a:defRPr sz="5467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987"/>
              </a:spcBef>
              <a:spcAft>
                <a:spcPts val="0"/>
              </a:spcAft>
              <a:buClr>
                <a:srgbClr val="888888"/>
              </a:buClr>
              <a:buSzPts val="4934"/>
              <a:buNone/>
              <a:defRPr sz="493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73"/>
              </a:spcBef>
              <a:spcAft>
                <a:spcPts val="0"/>
              </a:spcAft>
              <a:buClr>
                <a:srgbClr val="888888"/>
              </a:buClr>
              <a:buSzPts val="3867"/>
              <a:buNone/>
              <a:defRPr sz="386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645920" y="5120642"/>
            <a:ext cx="14538961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15454" lvl="0" marL="4572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•"/>
              <a:defRPr sz="7667"/>
            </a:lvl1pPr>
            <a:lvl2pPr indent="-647700" lvl="1" marL="914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2pPr>
            <a:lvl3pPr indent="-575754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3pPr>
            <a:lvl4pPr indent="-541909" lvl="3" marL="1828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–"/>
              <a:defRPr sz="4934"/>
            </a:lvl4pPr>
            <a:lvl5pPr indent="-541909" lvl="4" marL="22860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»"/>
              <a:defRPr sz="4934"/>
            </a:lvl5pPr>
            <a:lvl6pPr indent="-541909" lvl="5" marL="27432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6pPr>
            <a:lvl7pPr indent="-541909" lvl="6" marL="32004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7pPr>
            <a:lvl8pPr indent="-541909" lvl="7" marL="3657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8pPr>
            <a:lvl9pPr indent="-541909" lvl="8" marL="4114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16733521" y="5120642"/>
            <a:ext cx="14538961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15454" lvl="0" marL="4572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•"/>
              <a:defRPr sz="7667"/>
            </a:lvl1pPr>
            <a:lvl2pPr indent="-647700" lvl="1" marL="914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2pPr>
            <a:lvl3pPr indent="-575754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3pPr>
            <a:lvl4pPr indent="-541909" lvl="3" marL="1828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–"/>
              <a:defRPr sz="4934"/>
            </a:lvl4pPr>
            <a:lvl5pPr indent="-541909" lvl="4" marL="22860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»"/>
              <a:defRPr sz="4934"/>
            </a:lvl5pPr>
            <a:lvl6pPr indent="-541909" lvl="5" marL="27432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6pPr>
            <a:lvl7pPr indent="-541909" lvl="6" marL="32004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7pPr>
            <a:lvl8pPr indent="-541909" lvl="7" marL="3657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8pPr>
            <a:lvl9pPr indent="-541909" lvl="8" marL="41148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6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645920" y="4912362"/>
            <a:ext cx="14544677" cy="204723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1pPr>
            <a:lvl2pPr indent="-228600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None/>
              <a:defRPr b="1" sz="5467"/>
            </a:lvl2pPr>
            <a:lvl3pPr indent="-228600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None/>
              <a:defRPr b="1" sz="4934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1645920" y="6959600"/>
            <a:ext cx="14544677" cy="126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6477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1pPr>
            <a:lvl2pPr indent="-575754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2pPr>
            <a:lvl3pPr indent="-541909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3pPr>
            <a:lvl4pPr indent="-5080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4pPr>
            <a:lvl5pPr indent="-5080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»"/>
              <a:defRPr sz="4400"/>
            </a:lvl5pPr>
            <a:lvl6pPr indent="-5080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6pPr>
            <a:lvl7pPr indent="-5080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7pPr>
            <a:lvl8pPr indent="-5080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8pPr>
            <a:lvl9pPr indent="-5080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16722091" y="4912362"/>
            <a:ext cx="14550389" cy="2047238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1pPr>
            <a:lvl2pPr indent="-228600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None/>
              <a:defRPr b="1" sz="5467"/>
            </a:lvl2pPr>
            <a:lvl3pPr indent="-228600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None/>
              <a:defRPr b="1" sz="4934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6722091" y="6959600"/>
            <a:ext cx="14550389" cy="1264412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6477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1pPr>
            <a:lvl2pPr indent="-575754" lvl="1" marL="914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2pPr>
            <a:lvl3pPr indent="-541909" lvl="2" marL="1371600" algn="l">
              <a:spcBef>
                <a:spcPts val="987"/>
              </a:spcBef>
              <a:spcAft>
                <a:spcPts val="0"/>
              </a:spcAft>
              <a:buClr>
                <a:schemeClr val="dk1"/>
              </a:buClr>
              <a:buSzPts val="4934"/>
              <a:buChar char="•"/>
              <a:defRPr sz="4934"/>
            </a:lvl3pPr>
            <a:lvl4pPr indent="-5080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4pPr>
            <a:lvl5pPr indent="-5080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»"/>
              <a:defRPr sz="4400"/>
            </a:lvl5pPr>
            <a:lvl6pPr indent="-5080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6pPr>
            <a:lvl7pPr indent="-5080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7pPr>
            <a:lvl8pPr indent="-5080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8pPr>
            <a:lvl9pPr indent="-5080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645925" y="873760"/>
            <a:ext cx="10829927" cy="3718560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67"/>
              <a:buFont typeface="Calibri"/>
              <a:buNone/>
              <a:defRPr b="1" sz="54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2870179" y="873761"/>
            <a:ext cx="18402300" cy="18729961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15454" lvl="1" marL="91440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Char char="–"/>
              <a:defRPr sz="7667"/>
            </a:lvl2pPr>
            <a:lvl3pPr indent="-647700" lvl="2" marL="1371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3pPr>
            <a:lvl4pPr indent="-575754" lvl="3" marL="18288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–"/>
              <a:defRPr sz="5467"/>
            </a:lvl4pPr>
            <a:lvl5pPr indent="-575754" lvl="4" marL="22860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»"/>
              <a:defRPr sz="5467"/>
            </a:lvl5pPr>
            <a:lvl6pPr indent="-575754" lvl="5" marL="27432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6pPr>
            <a:lvl7pPr indent="-575754" lvl="6" marL="32004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7pPr>
            <a:lvl8pPr indent="-575754" lvl="7" marL="3657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8pPr>
            <a:lvl9pPr indent="-575754" lvl="8" marL="41148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Char char="•"/>
              <a:defRPr sz="5467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1645925" y="4592321"/>
            <a:ext cx="10829927" cy="1501140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7"/>
              <a:buNone/>
              <a:defRPr sz="3866"/>
            </a:lvl1pPr>
            <a:lvl2pPr indent="-228600" lvl="1" marL="914400" algn="l"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3267"/>
              <a:buNone/>
              <a:defRPr sz="3266"/>
            </a:lvl2pPr>
            <a:lvl3pPr indent="-228600" lvl="2" marL="1371600" algn="l"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733"/>
              <a:buNone/>
              <a:defRPr sz="2733"/>
            </a:lvl3pPr>
            <a:lvl4pPr indent="-228600" lvl="3" marL="1828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4pPr>
            <a:lvl5pPr indent="-228600" lvl="4" marL="22860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5pPr>
            <a:lvl6pPr indent="-228600" lvl="5" marL="27432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6pPr>
            <a:lvl7pPr indent="-228600" lvl="6" marL="32004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7pPr>
            <a:lvl8pPr indent="-228600" lvl="7" marL="36576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8pPr>
            <a:lvl9pPr indent="-228600" lvl="8" marL="4114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452237" y="15361920"/>
            <a:ext cx="19751041" cy="1813562"/>
          </a:xfrm>
          <a:prstGeom prst="rect">
            <a:avLst/>
          </a:prstGeom>
          <a:noFill/>
          <a:ln>
            <a:noFill/>
          </a:ln>
        </p:spPr>
        <p:txBody>
          <a:bodyPr anchorCtr="0" anchor="b" bIns="188050" lIns="376100" spcFirstLastPara="1" rIns="376100" wrap="square" tIns="188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67"/>
              <a:buFont typeface="Calibri"/>
              <a:buNone/>
              <a:defRPr b="1" sz="54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6452237" y="1960881"/>
            <a:ext cx="19751041" cy="1316735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452237" y="17175482"/>
            <a:ext cx="19751041" cy="25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228600" lvl="0" marL="457200" algn="l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7"/>
              <a:buNone/>
              <a:defRPr sz="3866"/>
            </a:lvl1pPr>
            <a:lvl2pPr indent="-228600" lvl="1" marL="914400" algn="l">
              <a:spcBef>
                <a:spcPts val="653"/>
              </a:spcBef>
              <a:spcAft>
                <a:spcPts val="0"/>
              </a:spcAft>
              <a:buClr>
                <a:schemeClr val="dk1"/>
              </a:buClr>
              <a:buSzPts val="3267"/>
              <a:buNone/>
              <a:defRPr sz="3266"/>
            </a:lvl2pPr>
            <a:lvl3pPr indent="-228600" lvl="2" marL="1371600" algn="l"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733"/>
              <a:buNone/>
              <a:defRPr sz="2733"/>
            </a:lvl3pPr>
            <a:lvl4pPr indent="-228600" lvl="3" marL="1828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4pPr>
            <a:lvl5pPr indent="-228600" lvl="4" marL="22860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5pPr>
            <a:lvl6pPr indent="-228600" lvl="5" marL="27432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6pPr>
            <a:lvl7pPr indent="-228600" lvl="6" marL="32004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7pPr>
            <a:lvl8pPr indent="-228600" lvl="7" marL="36576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8pPr>
            <a:lvl9pPr indent="-228600" lvl="8" marL="4114800" algn="l">
              <a:spcBef>
                <a:spcPts val="493"/>
              </a:spcBef>
              <a:spcAft>
                <a:spcPts val="0"/>
              </a:spcAft>
              <a:buClr>
                <a:schemeClr val="dk1"/>
              </a:buClr>
              <a:buSzPts val="2467"/>
              <a:buNone/>
              <a:defRPr sz="2467"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67"/>
              <a:buFont typeface="Calibri"/>
              <a:buNone/>
              <a:defRPr b="0" i="0" sz="12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921" y="5120642"/>
            <a:ext cx="29626558" cy="14483082"/>
          </a:xfrm>
          <a:prstGeom prst="rect">
            <a:avLst/>
          </a:prstGeom>
          <a:noFill/>
          <a:ln>
            <a:noFill/>
          </a:ln>
        </p:spPr>
        <p:txBody>
          <a:bodyPr anchorCtr="0" anchor="t" bIns="188050" lIns="376100" spcFirstLastPara="1" rIns="376100" wrap="square" tIns="188050">
            <a:normAutofit/>
          </a:bodyPr>
          <a:lstStyle>
            <a:lvl1pPr indent="-787400" lvl="0" marL="4572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5454" lvl="1" marL="914400" marR="0" rtl="0" algn="l">
              <a:spcBef>
                <a:spcPts val="1533"/>
              </a:spcBef>
              <a:spcAft>
                <a:spcPts val="0"/>
              </a:spcAft>
              <a:buClr>
                <a:schemeClr val="dk1"/>
              </a:buClr>
              <a:buSzPts val="7667"/>
              <a:buFont typeface="Arial"/>
              <a:buChar char="–"/>
              <a:defRPr b="0" i="0" sz="7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77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5754" lvl="3" marL="18288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–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75754" lvl="4" marL="22860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»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5754" lvl="5" marL="27432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5754" lvl="6" marL="32004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754" lvl="7" marL="36576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754" lvl="8" marL="4114800" marR="0" rtl="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7"/>
              <a:buFont typeface="Arial"/>
              <a:buChar char="•"/>
              <a:defRPr b="0" i="0" sz="5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45920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247121" y="20340324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591521" y="20340324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050" lIns="376100" spcFirstLastPara="1" rIns="376100" wrap="square" tIns="1880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6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297180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0500" y="224536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hypotheticalocean  Size: 36x24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"/>
          <p:cNvGrpSpPr/>
          <p:nvPr/>
        </p:nvGrpSpPr>
        <p:grpSpPr>
          <a:xfrm>
            <a:off x="-3" y="4018869"/>
            <a:ext cx="32918404" cy="17926631"/>
            <a:chOff x="-3" y="4018869"/>
            <a:chExt cx="32918404" cy="17926631"/>
          </a:xfrm>
        </p:grpSpPr>
        <p:sp>
          <p:nvSpPr>
            <p:cNvPr id="84" name="Google Shape;84;p1"/>
            <p:cNvSpPr/>
            <p:nvPr/>
          </p:nvSpPr>
          <p:spPr>
            <a:xfrm flipH="1" rot="10800000">
              <a:off x="1" y="4135087"/>
              <a:ext cx="32918383" cy="11366258"/>
            </a:xfrm>
            <a:custGeom>
              <a:rect b="b" l="l" r="r" t="t"/>
              <a:pathLst>
                <a:path extrusionOk="0" h="21351" w="15601">
                  <a:moveTo>
                    <a:pt x="0" y="29"/>
                  </a:moveTo>
                  <a:lnTo>
                    <a:pt x="15591" y="0"/>
                  </a:lnTo>
                  <a:cubicBezTo>
                    <a:pt x="15591" y="5774"/>
                    <a:pt x="15601" y="13467"/>
                    <a:pt x="15601" y="19241"/>
                  </a:cubicBezTo>
                  <a:cubicBezTo>
                    <a:pt x="10638" y="19328"/>
                    <a:pt x="7602" y="23020"/>
                    <a:pt x="0" y="20434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24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10800000">
              <a:off x="-3" y="4018869"/>
              <a:ext cx="32918400" cy="11474892"/>
            </a:xfrm>
            <a:prstGeom prst="flowChartDocument">
              <a:avLst/>
            </a:prstGeom>
            <a:solidFill>
              <a:srgbClr val="8CD2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 rot="10800000">
              <a:off x="1" y="4195989"/>
              <a:ext cx="32918400" cy="11297772"/>
            </a:xfrm>
            <a:prstGeom prst="flowChartDocument">
              <a:avLst/>
            </a:pr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flipH="1" rot="10800000">
              <a:off x="2" y="4228747"/>
              <a:ext cx="32918383" cy="17208853"/>
            </a:xfrm>
            <a:custGeom>
              <a:rect b="b" l="l" r="r" t="t"/>
              <a:pathLst>
                <a:path extrusionOk="0" h="21351" w="15601">
                  <a:moveTo>
                    <a:pt x="0" y="29"/>
                  </a:moveTo>
                  <a:lnTo>
                    <a:pt x="15591" y="0"/>
                  </a:lnTo>
                  <a:cubicBezTo>
                    <a:pt x="15591" y="5774"/>
                    <a:pt x="15601" y="13467"/>
                    <a:pt x="15601" y="19241"/>
                  </a:cubicBezTo>
                  <a:cubicBezTo>
                    <a:pt x="10638" y="19328"/>
                    <a:pt x="7602" y="23020"/>
                    <a:pt x="0" y="20434"/>
                  </a:cubicBezTo>
                  <a:lnTo>
                    <a:pt x="0" y="2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1F2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24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" y="21437600"/>
              <a:ext cx="32918400" cy="5079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5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1"/>
            <p:cNvCxnSpPr/>
            <p:nvPr/>
          </p:nvCxnSpPr>
          <p:spPr>
            <a:xfrm>
              <a:off x="1" y="21386628"/>
              <a:ext cx="32918400" cy="0"/>
            </a:xfrm>
            <a:prstGeom prst="straightConnector1">
              <a:avLst/>
            </a:prstGeom>
            <a:noFill/>
            <a:ln cap="flat" cmpd="sng" w="254000">
              <a:solidFill>
                <a:srgbClr val="8CD23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1"/>
          <p:cNvSpPr txBox="1"/>
          <p:nvPr/>
        </p:nvSpPr>
        <p:spPr>
          <a:xfrm>
            <a:off x="4267200" y="558972"/>
            <a:ext cx="243840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5700"/>
              <a:buFont typeface="Libre Baskerville"/>
              <a:buNone/>
            </a:pPr>
            <a:r>
              <a:rPr b="0" i="0" lang="en-US" sz="57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Scientific Poster Template Is Provided By PosterNerd</a:t>
            </a:r>
            <a:endParaRPr b="0" i="0" sz="5700" u="none" cap="none" strike="noStrike">
              <a:solidFill>
                <a:srgbClr val="23507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235078"/>
              </a:buClr>
              <a:buSzPts val="5700"/>
              <a:buFont typeface="Libre Baskerville"/>
              <a:buNone/>
            </a:pPr>
            <a:r>
              <a:rPr b="0" i="0" lang="en-US" sz="57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Enter A Title And Add Logos To Your Poster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267200" y="2614058"/>
            <a:ext cx="24384000" cy="1953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235078"/>
                </a:solidFill>
                <a:latin typeface="Montserrat"/>
                <a:ea typeface="Montserrat"/>
                <a:cs typeface="Montserrat"/>
                <a:sym typeface="Montserrat"/>
              </a:rPr>
              <a:t>Add Author Names and Information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235078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235078"/>
                </a:solidFill>
                <a:latin typeface="Montserrat"/>
                <a:ea typeface="Montserrat"/>
                <a:cs typeface="Montserrat"/>
                <a:sym typeface="Montserrat"/>
              </a:rPr>
              <a:t>Include University or Department Names if Needed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2350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31980" y="5564618"/>
            <a:ext cx="17186787" cy="307762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25" spcFirstLastPara="1" rIns="60925" wrap="square" tIns="30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531979" y="5062132"/>
            <a:ext cx="6400800" cy="58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482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34554" y="6797792"/>
            <a:ext cx="7284033" cy="582201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8588883" y="6797792"/>
            <a:ext cx="15714543" cy="582201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25073721" y="6797792"/>
            <a:ext cx="7284033" cy="582201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34554" y="15365578"/>
            <a:ext cx="7284033" cy="582201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Materials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25073721" y="14757974"/>
            <a:ext cx="7284033" cy="582201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91400" spcFirstLastPara="1" rIns="91400" wrap="square" tIns="48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534555" y="7511921"/>
            <a:ext cx="72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531979" y="16095114"/>
            <a:ext cx="7284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8588882" y="7507742"/>
            <a:ext cx="7630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6755624" y="7507742"/>
            <a:ext cx="75478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5097377" y="7503098"/>
            <a:ext cx="7260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5087044" y="15563741"/>
            <a:ext cx="7270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Add your information, graphs and images to this section.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 amt="30000"/>
          </a:blip>
          <a:srcRect b="3874" l="-1950" r="1950" t="-1961"/>
          <a:stretch/>
        </p:blipFill>
        <p:spPr>
          <a:xfrm>
            <a:off x="727600" y="7819725"/>
            <a:ext cx="29324001" cy="12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9742d8a3d_1_0"/>
          <p:cNvSpPr txBox="1"/>
          <p:nvPr>
            <p:ph type="title"/>
          </p:nvPr>
        </p:nvSpPr>
        <p:spPr>
          <a:xfrm>
            <a:off x="1645921" y="878842"/>
            <a:ext cx="29626500" cy="3657600"/>
          </a:xfrm>
          <a:prstGeom prst="rect">
            <a:avLst/>
          </a:prstGeom>
        </p:spPr>
        <p:txBody>
          <a:bodyPr anchorCtr="0" anchor="ctr" bIns="188050" lIns="376100" spcFirstLastPara="1" rIns="376100" wrap="square" tIns="188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1" name="Google Shape;111;g319742d8a3d_1_0"/>
          <p:cNvSpPr txBox="1"/>
          <p:nvPr>
            <p:ph idx="1" type="body"/>
          </p:nvPr>
        </p:nvSpPr>
        <p:spPr>
          <a:xfrm>
            <a:off x="1645921" y="5120642"/>
            <a:ext cx="29626500" cy="14483100"/>
          </a:xfrm>
          <a:prstGeom prst="rect">
            <a:avLst/>
          </a:prstGeom>
        </p:spPr>
        <p:txBody>
          <a:bodyPr anchorCtr="0" anchor="t" bIns="188050" lIns="376100" spcFirstLastPara="1" rIns="376100" wrap="square" tIns="18805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319742d8a3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00" y="4749349"/>
            <a:ext cx="21844100" cy="16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