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更新日志" id="{20E387D9-10CF-EA45-8EFA-EF1FBD65E963}">
          <p14:sldIdLst>
            <p14:sldId id="256"/>
            <p14:sldId id="257"/>
            <p14:sldId id="258"/>
          </p14:sldIdLst>
        </p14:section>
        <p14:section name="年后任务" id="{BC0012D5-928F-404B-AE32-EDD2F8DC1153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6"/>
    <p:restoredTop sz="94659"/>
  </p:normalViewPr>
  <p:slideViewPr>
    <p:cSldViewPr snapToGrid="0" snapToObjects="1" showGuides="1">
      <p:cViewPr varScale="1">
        <p:scale>
          <a:sx n="216" d="100"/>
          <a:sy n="216" d="100"/>
        </p:scale>
        <p:origin x="3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12435-9DD0-F34F-9A52-277244361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5672AA-0F5A-3A4E-8B22-803B1F858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F8E87-0D7B-114A-AC8B-F2B31E950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546-5E95-3148-AACF-9496AD39791B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09BCC-EE32-6840-A1AD-163436BF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47491-D488-BF47-918A-DA50AA10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C68B-FC8E-3743-B71D-D0028C9C17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186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56B43-9C17-BA46-BBF9-3BE5A901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C535E4-FF00-014C-81AE-75BFB5E25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1A5E8-4B18-7745-9397-8B06100C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546-5E95-3148-AACF-9496AD39791B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D8F48-0D42-E34B-9FDE-9D9E2CC6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E49C6-E5D5-764F-9AE5-4FDB2096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C68B-FC8E-3743-B71D-D0028C9C17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765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9673C3-CC11-FD4E-92E3-BED677352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1DC8AC-6FC2-424D-9A78-2DB56709F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A18DF-B5D0-A646-9BD5-E9E57158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546-5E95-3148-AACF-9496AD39791B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59AE2-EA3C-854B-B07F-09F227D0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37D45-EF97-9E4B-968A-137AAF5A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C68B-FC8E-3743-B71D-D0028C9C17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22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6B2D-E916-2848-B83D-0CFDFE0C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C946C-4BE7-634F-AD0B-0B9F9CED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852B98-A658-AF42-B4CD-56BAD8FC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546-5E95-3148-AACF-9496AD39791B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E80CF-6EFA-BD48-B70E-3E8ECB76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1FECF-4FB0-4946-A6CA-5C21C07B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C68B-FC8E-3743-B71D-D0028C9C17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65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7E193-3A68-5C4D-B876-C536CF52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B4D6D6-061B-484F-A689-8F2F47028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310A3-530D-4C4B-BB7B-4268ED09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546-5E95-3148-AACF-9496AD39791B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41312-EFCE-684C-B40C-5B7E310C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3750A-C108-124D-8965-7C09369D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C68B-FC8E-3743-B71D-D0028C9C17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64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942ED-0573-1E48-BD86-27CAEC59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7339B-7681-1F44-9193-B85EA39FC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A4D185-D582-CE4C-B05D-77621D00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D63606-7346-DA45-8D93-81C0BC2D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546-5E95-3148-AACF-9496AD39791B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F0D8C-8CC9-E440-AB1E-52833F56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1326F-6907-6A48-81C9-83023535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C68B-FC8E-3743-B71D-D0028C9C17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274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78C3D-832E-414D-AA28-E46D2E95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8E171-5471-304D-ADEC-61FCB181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6AF2B3-6629-6D44-8D11-73B592E82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EF4879-021A-644B-BDF9-C193DB346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4E2EB9-55F9-D740-B3A5-01CF702E4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B1EF2A-9962-4145-AAC6-688E06BF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546-5E95-3148-AACF-9496AD39791B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210E41-B89B-9E4D-9EE8-CEE481F6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D99017-CE1A-8D49-BEE1-3D136994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C68B-FC8E-3743-B71D-D0028C9C17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88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5EE51-EDB5-3D43-AF7A-8BAD1F93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E667A9-4604-8544-80BA-7F58EE85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546-5E95-3148-AACF-9496AD39791B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732CDE-7399-7440-9966-6156F33D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29E375-A710-0541-833F-68918206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C68B-FC8E-3743-B71D-D0028C9C17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204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43919C-1976-8245-BFB9-BE036E6D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546-5E95-3148-AACF-9496AD39791B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F987E1-9499-B748-93EE-F2A2A324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40D8BF-42BE-F448-ACB7-911A6960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C68B-FC8E-3743-B71D-D0028C9C17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851CF-7756-0A4D-B756-7B3BEF86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B2C40-CE81-CF42-9099-BCB86081D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98C9DC-E36D-4044-917C-091B084C7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1CAFEE-0CB3-E045-817E-C21E276A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546-5E95-3148-AACF-9496AD39791B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72B5A8-D649-EA48-9875-CD9228DD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4C334-46BE-D047-9078-75BC2C92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C68B-FC8E-3743-B71D-D0028C9C17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32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75971-0493-2E4E-ACF8-441B9BC7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FFFBD7-FBC7-EB4C-A056-5EBBB1DB9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4CFD43-C90A-B243-A797-499ED453F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885406-B712-B146-8B8D-2DC002A2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546-5E95-3148-AACF-9496AD39791B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6798E-E74F-6547-BEAA-91E990FB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A502CC-0990-1B4C-9B01-C240855B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C68B-FC8E-3743-B71D-D0028C9C17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505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B48094-0534-9A49-8FF5-C8F0CC00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6BE1CF-EC27-0B4A-9465-71B83AE9A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2D35B-5FE8-CB48-8118-0BE77BC46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90546-5E95-3148-AACF-9496AD39791B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62389-03F2-FB4A-A9AD-2B51CD499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637D7-D9EF-2244-8E97-C91CDDC42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C68B-FC8E-3743-B71D-D0028C9C17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409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C7CA350-412C-2D4E-A10A-6BB3EFE7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1219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04318-E040-BC49-9795-BDEA80C0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Readme.md</a:t>
            </a:r>
            <a:r>
              <a:rPr kumimoji="1" lang="en-US" altLang="zh-CN" dirty="0"/>
              <a:t> </a:t>
            </a:r>
            <a:r>
              <a:rPr kumimoji="1" lang="zh-CN" altLang="en-US" dirty="0"/>
              <a:t>关联日志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F687E-31A6-044B-B523-D5B960BE1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脚手架、内容任务逐步嵌入到资源市场的</a:t>
            </a:r>
            <a:r>
              <a:rPr kumimoji="1" lang="en-US" altLang="zh-CN" dirty="0"/>
              <a:t>Issue</a:t>
            </a:r>
            <a:r>
              <a:rPr kumimoji="1" lang="zh-CN" altLang="en-US" dirty="0"/>
              <a:t> 功能；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任务管理系统可以读取 </a:t>
            </a:r>
            <a:r>
              <a:rPr kumimoji="1" lang="en-US" altLang="zh-CN" dirty="0"/>
              <a:t>Issue</a:t>
            </a:r>
            <a:r>
              <a:rPr kumimoji="1" lang="zh-CN" altLang="en-US" dirty="0"/>
              <a:t> 功能显示；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每个组件、插件需要添加更新日志模块，</a:t>
            </a:r>
            <a:r>
              <a:rPr kumimoji="1" lang="en-US" altLang="zh-CN" dirty="0"/>
              <a:t>AUI2</a:t>
            </a:r>
            <a:r>
              <a:rPr kumimoji="1" lang="zh-CN" altLang="en-US" dirty="0"/>
              <a:t> 打包后，上传到 资源市场进行版本管理，并读取组件、插件版本，加入到</a:t>
            </a:r>
            <a:r>
              <a:rPr kumimoji="1" lang="en-US" altLang="zh-CN" dirty="0" err="1"/>
              <a:t>package.json</a:t>
            </a:r>
            <a:r>
              <a:rPr kumimoji="1" lang="zh-CN" altLang="en-US" dirty="0"/>
              <a:t> 的</a:t>
            </a:r>
            <a:r>
              <a:rPr kumimoji="1" lang="en-US" altLang="zh-CN" dirty="0"/>
              <a:t>deps</a:t>
            </a:r>
            <a:r>
              <a:rPr kumimoji="1" lang="zh-CN" altLang="en-US" dirty="0"/>
              <a:t> 中；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资源市场提供邮箱发布订阅功能，</a:t>
            </a:r>
            <a:r>
              <a:rPr kumimoji="1" lang="en-US" altLang="zh-CN" dirty="0"/>
              <a:t>AUI2</a:t>
            </a:r>
            <a:r>
              <a:rPr kumimoji="1" lang="zh-CN" altLang="en-US" dirty="0"/>
              <a:t> 每次打包更新后，向指定到邮箱；</a:t>
            </a:r>
          </a:p>
        </p:txBody>
      </p:sp>
    </p:spTree>
    <p:extLst>
      <p:ext uri="{BB962C8B-B14F-4D97-AF65-F5344CB8AC3E}">
        <p14:creationId xmlns:p14="http://schemas.microsoft.com/office/powerpoint/2010/main" val="188984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F31B-ACBA-3647-A42C-82281AE3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AUI2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Readme.md</a:t>
            </a:r>
            <a:r>
              <a:rPr kumimoji="1" lang="zh-CN" altLang="en-US" dirty="0"/>
              <a:t> 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6CCC7-3CD7-CE46-AC5D-9EAD1115C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脚手架更新日志</a:t>
            </a:r>
            <a:endParaRPr kumimoji="1" lang="en-US" altLang="zh-CN" dirty="0"/>
          </a:p>
          <a:p>
            <a:pPr lvl="1">
              <a:buFontTx/>
              <a:buChar char="-"/>
            </a:pPr>
            <a:r>
              <a:rPr kumimoji="1" lang="en-US" altLang="zh-CN" dirty="0" err="1"/>
              <a:t>Vx.x.x</a:t>
            </a:r>
            <a:endParaRPr kumimoji="1" lang="en-US" altLang="zh-CN" dirty="0"/>
          </a:p>
          <a:p>
            <a:pPr lvl="2">
              <a:buFontTx/>
              <a:buChar char="-"/>
            </a:pPr>
            <a:r>
              <a:rPr kumimoji="1" lang="zh-CN" altLang="en-US" dirty="0"/>
              <a:t>更新或修复功能；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内容更新日志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xxx-</a:t>
            </a:r>
            <a:r>
              <a:rPr kumimoji="1" lang="en-US" altLang="zh-CN" dirty="0" err="1"/>
              <a:t>Vx.x.x</a:t>
            </a:r>
            <a:r>
              <a:rPr kumimoji="1" lang="zh-CN" altLang="en-US" dirty="0"/>
              <a:t>（组件名称</a:t>
            </a:r>
            <a:r>
              <a:rPr kumimoji="1" lang="en-US" altLang="zh-CN" dirty="0"/>
              <a:t>-V</a:t>
            </a:r>
            <a:r>
              <a:rPr kumimoji="1" lang="zh-CN" altLang="en-US" dirty="0"/>
              <a:t>组件版本）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读取组件的更新日志，将 </a:t>
            </a:r>
            <a:r>
              <a:rPr kumimoji="1" lang="en-US" altLang="zh-CN" dirty="0"/>
              <a:t>&lt;!—</a:t>
            </a:r>
            <a:r>
              <a:rPr kumimoji="1" lang="zh-CN" altLang="en-US" dirty="0"/>
              <a:t>日志 </a:t>
            </a:r>
            <a:r>
              <a:rPr kumimoji="1" lang="en-US" altLang="zh-CN" dirty="0"/>
              <a:t>Start--&gt;…&lt;!—</a:t>
            </a:r>
            <a:r>
              <a:rPr kumimoji="1" lang="zh-CN" altLang="en-US" dirty="0"/>
              <a:t>日志 </a:t>
            </a:r>
            <a:r>
              <a:rPr kumimoji="1" lang="en-US" altLang="zh-CN" dirty="0"/>
              <a:t>End--&gt; </a:t>
            </a:r>
            <a:r>
              <a:rPr kumimoji="1" lang="zh-CN" altLang="en-US" dirty="0"/>
              <a:t>加入到</a:t>
            </a:r>
            <a:r>
              <a:rPr kumimoji="1" lang="en-US" altLang="zh-CN" dirty="0" err="1"/>
              <a:t>readme.md</a:t>
            </a:r>
            <a:r>
              <a:rPr kumimoji="1" lang="zh-CN" altLang="en-US" dirty="0"/>
              <a:t> 中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8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4CFB43E-9278-9E47-BFC5-127CAD5CD4E4}"/>
              </a:ext>
            </a:extLst>
          </p:cNvPr>
          <p:cNvSpPr txBox="1"/>
          <p:nvPr/>
        </p:nvSpPr>
        <p:spPr>
          <a:xfrm>
            <a:off x="277269" y="2064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资源市场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3FD20F-4877-BC4F-A46B-E331E12B416F}"/>
              </a:ext>
            </a:extLst>
          </p:cNvPr>
          <p:cNvSpPr txBox="1"/>
          <p:nvPr/>
        </p:nvSpPr>
        <p:spPr>
          <a:xfrm>
            <a:off x="277269" y="731521"/>
            <a:ext cx="70968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登录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Star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Issue</a:t>
            </a:r>
          </a:p>
          <a:p>
            <a:pPr marL="800100" lvl="1" indent="-342900">
              <a:buAutoNum type="arabicPeriod"/>
            </a:pPr>
            <a:r>
              <a:rPr kumimoji="1" lang="zh-CN" altLang="en-US" dirty="0"/>
              <a:t>跟任务管理系统联动（</a:t>
            </a:r>
            <a:r>
              <a:rPr kumimoji="1" lang="en-US" altLang="zh-CN" dirty="0"/>
              <a:t>ATMS2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1257300" lvl="2" indent="-342900">
              <a:buAutoNum type="arabicPeriod"/>
            </a:pPr>
            <a:r>
              <a:rPr kumimoji="1" lang="zh-CN" altLang="en-US" dirty="0"/>
              <a:t>新建</a:t>
            </a:r>
            <a:r>
              <a:rPr kumimoji="1" lang="en-US" altLang="zh-CN" dirty="0"/>
              <a:t>issue</a:t>
            </a:r>
            <a:r>
              <a:rPr kumimoji="1" lang="zh-CN" altLang="en-US" dirty="0"/>
              <a:t>发送给对应作者，等待答应；</a:t>
            </a:r>
            <a:endParaRPr kumimoji="1" lang="en-US" altLang="zh-CN" dirty="0"/>
          </a:p>
          <a:p>
            <a:pPr marL="1257300" lvl="2" indent="-342900">
              <a:buAutoNum type="arabicPeriod"/>
            </a:pPr>
            <a:r>
              <a:rPr kumimoji="1" lang="zh-CN" altLang="en-US" dirty="0"/>
              <a:t>进度、回复在</a:t>
            </a:r>
            <a:r>
              <a:rPr kumimoji="1" lang="en-US" altLang="zh-CN" dirty="0"/>
              <a:t>issue</a:t>
            </a:r>
            <a:r>
              <a:rPr kumimoji="1" lang="zh-CN" altLang="en-US" dirty="0"/>
              <a:t>中体现，发送邮件给对应的人；</a:t>
            </a:r>
            <a:endParaRPr kumimoji="1" lang="en-US" altLang="zh-CN" dirty="0"/>
          </a:p>
          <a:p>
            <a:pPr marL="1257300" lvl="2" indent="-342900">
              <a:buAutoNum type="arabicPeriod"/>
            </a:pPr>
            <a:r>
              <a:rPr kumimoji="1" lang="en-US" altLang="zh-CN" dirty="0"/>
              <a:t>Close</a:t>
            </a:r>
            <a:r>
              <a:rPr kumimoji="1" lang="zh-CN" altLang="en-US" dirty="0"/>
              <a:t>由答应的人由选择的管理员或发起</a:t>
            </a:r>
            <a:r>
              <a:rPr kumimoji="1" lang="en-US" altLang="zh-CN" dirty="0"/>
              <a:t>issue</a:t>
            </a:r>
            <a:r>
              <a:rPr kumimoji="1" lang="zh-CN" altLang="en-US" dirty="0"/>
              <a:t>的人关闭；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资源更新发给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的人邮件；</a:t>
            </a:r>
            <a:endParaRPr kumimoji="1" lang="en-US" altLang="zh-CN" dirty="0"/>
          </a:p>
          <a:p>
            <a:pPr marL="800100" lvl="1" indent="-342900">
              <a:buAutoNum type="arabicPeriod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939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204</Words>
  <Application>Microsoft Macintosh PowerPoint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Readme.md 关联日志</vt:lpstr>
      <vt:lpstr>AUI2 Readme.md 格式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 健成</dc:creator>
  <cp:lastModifiedBy>黎健成</cp:lastModifiedBy>
  <cp:revision>3</cp:revision>
  <dcterms:created xsi:type="dcterms:W3CDTF">2019-01-19T15:29:19Z</dcterms:created>
  <dcterms:modified xsi:type="dcterms:W3CDTF">2019-02-12T02:33:56Z</dcterms:modified>
</cp:coreProperties>
</file>