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B81B-4E45-4F25-9832-2DB2BC9A6DE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604A-9B30-4DD6-891E-260DA45E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754493"/>
            <a:ext cx="10515600" cy="4351338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0738" y="2022230"/>
            <a:ext cx="4387362" cy="372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8100" y="2022230"/>
            <a:ext cx="1573823" cy="3727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6700" y="3094892"/>
            <a:ext cx="1143000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86700" y="3596054"/>
            <a:ext cx="1143000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8664"/>
            <a:ext cx="10515600" cy="1325563"/>
          </a:xfrm>
        </p:spPr>
        <p:txBody>
          <a:bodyPr/>
          <a:lstStyle/>
          <a:p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0779" y="2031024"/>
            <a:ext cx="5838092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29000" y="2189285"/>
            <a:ext cx="1072662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86300" y="2189285"/>
            <a:ext cx="10550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34808" y="2189285"/>
            <a:ext cx="1099038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46123" y="2189285"/>
            <a:ext cx="422031" cy="395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00779" y="2681655"/>
            <a:ext cx="5838092" cy="29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7262" y="2839916"/>
            <a:ext cx="5380892" cy="2716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37992" y="2857500"/>
            <a:ext cx="3930162" cy="271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info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21769" y="2189285"/>
            <a:ext cx="9407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01562" y="3235569"/>
            <a:ext cx="1239715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719147" y="3815861"/>
            <a:ext cx="1239715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1894682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00779" y="2031024"/>
            <a:ext cx="5838092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29000" y="2189285"/>
            <a:ext cx="1072662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86300" y="2189285"/>
            <a:ext cx="10550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934808" y="2189285"/>
            <a:ext cx="1099038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546123" y="2189285"/>
            <a:ext cx="422031" cy="395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00779" y="2681655"/>
            <a:ext cx="5838092" cy="29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7262" y="2866293"/>
            <a:ext cx="5380892" cy="2716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5035" y="2946217"/>
            <a:ext cx="141482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89485" y="3055325"/>
            <a:ext cx="1424354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548128" y="3055326"/>
            <a:ext cx="1582616" cy="36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89485" y="3622431"/>
            <a:ext cx="1424354" cy="378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48128" y="3622431"/>
            <a:ext cx="1582616" cy="378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48128" y="4273062"/>
            <a:ext cx="1582616" cy="378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55518" y="4295041"/>
            <a:ext cx="1424354" cy="378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3861" y="1965020"/>
            <a:ext cx="6191250" cy="3943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0440" y="2101362"/>
            <a:ext cx="5838092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8661" y="2259623"/>
            <a:ext cx="1072662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5961" y="2259623"/>
            <a:ext cx="1055077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64469" y="2259623"/>
            <a:ext cx="1099038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75784" y="2259623"/>
            <a:ext cx="422031" cy="395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0440" y="2751993"/>
            <a:ext cx="5838092" cy="2963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16923" y="2936631"/>
            <a:ext cx="5380892" cy="2716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94696" y="3016555"/>
            <a:ext cx="141482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65731" y="2259623"/>
            <a:ext cx="85285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75185" y="3016555"/>
            <a:ext cx="1389184" cy="232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09624" y="3016555"/>
            <a:ext cx="1879724" cy="48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9624" y="3588056"/>
            <a:ext cx="1879724" cy="48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40948" y="4176743"/>
            <a:ext cx="1879724" cy="48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40948" y="4825082"/>
            <a:ext cx="1879724" cy="48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756789" y="3258343"/>
            <a:ext cx="1225976" cy="452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756789" y="3829844"/>
            <a:ext cx="1225976" cy="4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592" y="2365131"/>
            <a:ext cx="3130062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4754" y="3596054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4754" y="4303834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Sign_In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23592" y="2365131"/>
            <a:ext cx="3130062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4754" y="3551609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4754" y="4130185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5961" y="4765430"/>
            <a:ext cx="2145323" cy="4308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754" y="2888270"/>
            <a:ext cx="2145323" cy="4308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1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page</vt:lpstr>
      <vt:lpstr>Viewer</vt:lpstr>
      <vt:lpstr>Register</vt:lpstr>
      <vt:lpstr>Info</vt:lpstr>
      <vt:lpstr>Login</vt:lpstr>
      <vt:lpstr>Sign_In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XuanTuan</dc:creator>
  <cp:lastModifiedBy>XuanTuan</cp:lastModifiedBy>
  <cp:revision>6</cp:revision>
  <dcterms:created xsi:type="dcterms:W3CDTF">2022-12-01T09:44:02Z</dcterms:created>
  <dcterms:modified xsi:type="dcterms:W3CDTF">2022-12-01T10:57:45Z</dcterms:modified>
</cp:coreProperties>
</file>