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2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754493"/>
            <a:ext cx="10515600" cy="4351338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1894682"/>
            <a:ext cx="6191250" cy="3943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0738" y="2022230"/>
            <a:ext cx="4387362" cy="372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8100" y="2022230"/>
            <a:ext cx="1573823" cy="3727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6700" y="3094892"/>
            <a:ext cx="1143000" cy="3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86700" y="3596054"/>
            <a:ext cx="1143000" cy="3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8664"/>
            <a:ext cx="10515600" cy="1325563"/>
          </a:xfrm>
        </p:spPr>
        <p:txBody>
          <a:bodyPr/>
          <a:lstStyle/>
          <a:p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894682"/>
            <a:ext cx="6191250" cy="3943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00779" y="2031024"/>
            <a:ext cx="5838092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29000" y="2189285"/>
            <a:ext cx="1072662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86300" y="2189285"/>
            <a:ext cx="1055077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934808" y="2189285"/>
            <a:ext cx="1099038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546123" y="2189285"/>
            <a:ext cx="422031" cy="395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00779" y="2681655"/>
            <a:ext cx="5838092" cy="2963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7262" y="2839916"/>
            <a:ext cx="5380892" cy="2716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96054" y="2857500"/>
            <a:ext cx="3780692" cy="2708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60639" y="3007763"/>
            <a:ext cx="1414829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7262" y="3235568"/>
            <a:ext cx="1441938" cy="2321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37992" y="3235568"/>
            <a:ext cx="2347546" cy="233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5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1894682"/>
            <a:ext cx="6191250" cy="3943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00779" y="2031024"/>
            <a:ext cx="5838092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29000" y="2189285"/>
            <a:ext cx="1072662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86300" y="2189285"/>
            <a:ext cx="1055077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934808" y="2189285"/>
            <a:ext cx="1099038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546123" y="2189285"/>
            <a:ext cx="422031" cy="395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00779" y="2681655"/>
            <a:ext cx="5838092" cy="2963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87262" y="2839916"/>
            <a:ext cx="5380892" cy="2716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5035" y="2946217"/>
            <a:ext cx="1414829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89485" y="3055325"/>
            <a:ext cx="1424354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548128" y="3055326"/>
            <a:ext cx="1582616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3592" y="2365131"/>
            <a:ext cx="3130062" cy="343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4754" y="3596054"/>
            <a:ext cx="2145323" cy="4308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24754" y="4303834"/>
            <a:ext cx="2145323" cy="4308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7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Sign_In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23592" y="2365131"/>
            <a:ext cx="3130062" cy="343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24754" y="3551609"/>
            <a:ext cx="2145323" cy="4308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4754" y="4130185"/>
            <a:ext cx="2145323" cy="4308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15961" y="4765430"/>
            <a:ext cx="2145323" cy="4308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754" y="2888270"/>
            <a:ext cx="2145323" cy="4308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1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Home page</vt:lpstr>
      <vt:lpstr>Viewer</vt:lpstr>
      <vt:lpstr>Register</vt:lpstr>
      <vt:lpstr>Login</vt:lpstr>
      <vt:lpstr>Sign_In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XuanTuan</dc:creator>
  <cp:lastModifiedBy>XuanTuan</cp:lastModifiedBy>
  <cp:revision>3</cp:revision>
  <dcterms:created xsi:type="dcterms:W3CDTF">2022-12-01T09:44:02Z</dcterms:created>
  <dcterms:modified xsi:type="dcterms:W3CDTF">2022-12-01T10:27:48Z</dcterms:modified>
</cp:coreProperties>
</file>